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9" r:id="rId6"/>
    <p:sldId id="264" r:id="rId7"/>
    <p:sldId id="278" r:id="rId8"/>
    <p:sldId id="299" r:id="rId9"/>
    <p:sldId id="261" r:id="rId10"/>
    <p:sldId id="269" r:id="rId11"/>
    <p:sldId id="268" r:id="rId12"/>
    <p:sldId id="270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</p:sldIdLst>
  <p:sldSz cx="12192000" cy="6858000"/>
  <p:notesSz cx="6858000" cy="9144000"/>
  <p:embeddedFontLst>
    <p:embeddedFont>
      <p:font typeface="华文新魏" panose="02010800040101010101" charset="-122"/>
      <p:regular r:id="rId30"/>
    </p:embeddedFont>
    <p:embeddedFont>
      <p:font typeface="FZFengYaSongS-GB" panose="02000000000000000000" charset="-122"/>
      <p:regular r:id="rId31"/>
    </p:embeddedFont>
    <p:embeddedFont>
      <p:font typeface="等线" panose="02010600030101010101" charset="-122"/>
      <p:regular r:id="rId32"/>
    </p:embeddedFont>
    <p:embeddedFont>
      <p:font typeface="等线 Light" panose="02010600030101010101" charset="-122"/>
      <p:regular r:id="rId33"/>
    </p:embeddedFont>
    <p:embeddedFont>
      <p:font typeface="方正舒体" panose="02010601030101010101" charset="-122"/>
      <p:regular r:id="rId34"/>
    </p:embeddedFont>
    <p:embeddedFont>
      <p:font typeface="华文行楷" panose="02010800040101010101" charset="-122"/>
      <p:regular r:id="rId35"/>
    </p:embeddedFont>
    <p:embeddedFont>
      <p:font typeface="楷体" panose="02010609060101010101" charset="-122"/>
      <p:regular r:id="rId3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CC62"/>
    <a:srgbClr val="E2B419"/>
    <a:srgbClr val="941100"/>
    <a:srgbClr val="E4A81D"/>
    <a:srgbClr val="DEB300"/>
    <a:srgbClr val="E4A608"/>
    <a:srgbClr val="E1B62D"/>
    <a:srgbClr val="E49F00"/>
    <a:srgbClr val="E9B400"/>
    <a:srgbClr val="E8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99" autoAdjust="0"/>
    <p:restoredTop sz="83372" autoAdjust="0"/>
  </p:normalViewPr>
  <p:slideViewPr>
    <p:cSldViewPr snapToGrid="0" snapToObjects="1">
      <p:cViewPr varScale="1">
        <p:scale>
          <a:sx n="92" d="100"/>
          <a:sy n="92" d="100"/>
        </p:scale>
        <p:origin x="36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35" Type="http://schemas.openxmlformats.org/officeDocument/2006/relationships/font" Target="fonts/font6.fntdata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A3FAF1-F964-1748-A2F7-AB678598A21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B6C808-A7F8-5946-B54C-3C74784481B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6C808-A7F8-5946-B54C-3C74784481B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6C808-A7F8-5946-B54C-3C74784481B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6C808-A7F8-5946-B54C-3C74784481B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6C808-A7F8-5946-B54C-3C74784481B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6C808-A7F8-5946-B54C-3C74784481B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6C808-A7F8-5946-B54C-3C74784481B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6C808-A7F8-5946-B54C-3C74784481B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6C808-A7F8-5946-B54C-3C74784481B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6C808-A7F8-5946-B54C-3C74784481B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6C808-A7F8-5946-B54C-3C74784481B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6C808-A7F8-5946-B54C-3C74784481B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6C808-A7F8-5946-B54C-3C74784481B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6C808-A7F8-5946-B54C-3C74784481B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0861-B571-9B4D-BF94-0920CE00EDB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A5E-9524-E94D-9419-8C372FD97C4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0861-B571-9B4D-BF94-0920CE00EDB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A5E-9524-E94D-9419-8C372FD97C4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0861-B571-9B4D-BF94-0920CE00EDB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A5E-9524-E94D-9419-8C372FD97C4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0861-B571-9B4D-BF94-0920CE00EDB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A5E-9524-E94D-9419-8C372FD97C4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0861-B571-9B4D-BF94-0920CE00EDB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A5E-9524-E94D-9419-8C372FD97C4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0861-B571-9B4D-BF94-0920CE00EDB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A5E-9524-E94D-9419-8C372FD97C4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0861-B571-9B4D-BF94-0920CE00EDB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A5E-9524-E94D-9419-8C372FD97C4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0861-B571-9B4D-BF94-0920CE00EDB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A5E-9524-E94D-9419-8C372FD97C4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0861-B571-9B4D-BF94-0920CE00EDB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A5E-9524-E94D-9419-8C372FD97C4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0861-B571-9B4D-BF94-0920CE00EDB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A5E-9524-E94D-9419-8C372FD97C4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0861-B571-9B4D-BF94-0920CE00EDB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A5E-9524-E94D-9419-8C372FD97C4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80861-B571-9B4D-BF94-0920CE00EDB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92A5E-9524-E94D-9419-8C372FD97C4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6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tags" Target="../tags/tag1.xml"/><Relationship Id="rId3" Type="http://schemas.microsoft.com/office/2007/relationships/hdphoto" Target="../media/image21.wdp"/><Relationship Id="rId2" Type="http://schemas.openxmlformats.org/officeDocument/2006/relationships/image" Target="../media/image20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1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1.png"/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image" Target="../media/image39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" y="-12700"/>
            <a:ext cx="12192000" cy="6858000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2793414" y="450975"/>
            <a:ext cx="6196682" cy="6196682"/>
          </a:xfrm>
          <a:prstGeom prst="ellipse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4345135" y="5256451"/>
            <a:ext cx="3491874" cy="1663100"/>
            <a:chOff x="4345135" y="5256451"/>
            <a:chExt cx="3491874" cy="16631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78" t="69473" r="32369" b="1"/>
            <a:stretch>
              <a:fillRect/>
            </a:stretch>
          </p:blipFill>
          <p:spPr>
            <a:xfrm>
              <a:off x="4345135" y="5256451"/>
              <a:ext cx="3491874" cy="16631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84" t="28538" r="37763" b="50409"/>
            <a:stretch>
              <a:fillRect/>
            </a:stretch>
          </p:blipFill>
          <p:spPr>
            <a:xfrm>
              <a:off x="4781284" y="5711036"/>
              <a:ext cx="2523326" cy="1146964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4219063" y="-12728"/>
            <a:ext cx="3491872" cy="1663100"/>
            <a:chOff x="4219063" y="-12728"/>
            <a:chExt cx="3491872" cy="166310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78" t="69473" r="32369" b="1"/>
            <a:stretch>
              <a:fillRect/>
            </a:stretch>
          </p:blipFill>
          <p:spPr>
            <a:xfrm rot="10800000">
              <a:off x="4219063" y="-12728"/>
              <a:ext cx="3491872" cy="16631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84" t="54036" r="37763" b="24912"/>
            <a:stretch>
              <a:fillRect/>
            </a:stretch>
          </p:blipFill>
          <p:spPr>
            <a:xfrm>
              <a:off x="4781284" y="1878"/>
              <a:ext cx="2523326" cy="1146964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4" t="47764" r="60763" b="26644"/>
          <a:stretch>
            <a:fillRect/>
          </a:stretch>
        </p:blipFill>
        <p:spPr>
          <a:xfrm>
            <a:off x="2674595" y="3144253"/>
            <a:ext cx="1461008" cy="175509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16" t="34163" r="10391" b="53921"/>
          <a:stretch>
            <a:fillRect/>
          </a:stretch>
        </p:blipFill>
        <p:spPr>
          <a:xfrm>
            <a:off x="7395642" y="1836822"/>
            <a:ext cx="1787274" cy="157446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2" t="60307" r="27768" b="32334"/>
          <a:stretch>
            <a:fillRect/>
          </a:stretch>
        </p:blipFill>
        <p:spPr>
          <a:xfrm>
            <a:off x="6166148" y="4310963"/>
            <a:ext cx="1544787" cy="972343"/>
          </a:xfrm>
          <a:prstGeom prst="rect">
            <a:avLst/>
          </a:prstGeom>
        </p:spPr>
      </p:pic>
      <p:pic>
        <p:nvPicPr>
          <p:cNvPr id="3" name="596d9379cb098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671151"/>
            <a:ext cx="609600" cy="6096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5398135" y="1650365"/>
            <a:ext cx="1290320" cy="3764280"/>
          </a:xfrm>
          <a:prstGeom prst="rect">
            <a:avLst/>
          </a:prstGeom>
          <a:noFill/>
          <a:ln>
            <a:noFill/>
          </a:ln>
        </p:spPr>
        <p:txBody>
          <a:bodyPr vert="eaVert"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7200" b="1">
                <a:ln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方正舒体" panose="02010601030101010101" charset="-122"/>
                <a:ea typeface="方正舒体" panose="02010601030101010101" charset="-122"/>
              </a:rPr>
              <a:t>车马文化</a:t>
            </a:r>
            <a:endParaRPr lang="zh-CN" altLang="en-US" sz="7200" b="1">
              <a:ln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方正舒体" panose="02010601030101010101" charset="-122"/>
              <a:ea typeface="方正舒体" panose="02010601030101010101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907915" y="2971800"/>
            <a:ext cx="490220" cy="2133600"/>
          </a:xfrm>
          <a:prstGeom prst="rect">
            <a:avLst/>
          </a:prstGeom>
          <a:noFill/>
          <a:ln>
            <a:noFill/>
          </a:ln>
        </p:spPr>
        <p:txBody>
          <a:bodyPr vert="eaVert"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000" b="1">
                <a:ln/>
                <a:solidFill>
                  <a:srgbClr val="EECC62"/>
                </a:solidFill>
                <a:effectLst/>
                <a:latin typeface="方正舒体" panose="02010601030101010101" charset="-122"/>
                <a:ea typeface="方正舒体" panose="02010601030101010101" charset="-122"/>
              </a:rPr>
              <a:t>展示小组：第十组</a:t>
            </a:r>
            <a:endParaRPr lang="zh-CN" altLang="en-US" sz="2000" b="1">
              <a:ln/>
              <a:solidFill>
                <a:srgbClr val="EECC62"/>
              </a:solidFill>
              <a:effectLst/>
              <a:latin typeface="方正舒体" panose="02010601030101010101" charset="-122"/>
              <a:ea typeface="方正舒体" panose="0201060103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592695" y="3411220"/>
            <a:ext cx="736600" cy="22256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l"/>
            <a:r>
              <a:rPr lang="zh-CN" altLang="en-US">
                <a:solidFill>
                  <a:srgbClr val="EECC62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喧喧车马西郊道</a:t>
            </a:r>
            <a:endParaRPr lang="zh-CN" altLang="en-US">
              <a:solidFill>
                <a:srgbClr val="EECC62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  <a:p>
            <a:pPr algn="l"/>
            <a:r>
              <a:rPr lang="zh-CN" altLang="en-US">
                <a:solidFill>
                  <a:srgbClr val="EECC62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ea"/>
              </a:rPr>
              <a:t>        临行更觉人情好</a:t>
            </a:r>
            <a:endParaRPr lang="zh-CN" altLang="en-US">
              <a:solidFill>
                <a:srgbClr val="EECC62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backgroundRemoval t="9719" b="100000" l="0" r="99375">
                        <a14:foregroundMark x1="5547" y1="76464" x2="13438" y2="76815"/>
                        <a14:backgroundMark x1="4922" y1="8431" x2="9453" y2="74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664"/>
          <a:stretch>
            <a:fillRect/>
          </a:stretch>
        </p:blipFill>
        <p:spPr>
          <a:xfrm>
            <a:off x="0" y="0"/>
            <a:ext cx="12192000" cy="3173580"/>
          </a:xfrm>
          <a:prstGeom prst="rect">
            <a:avLst/>
          </a:prstGeom>
        </p:spPr>
      </p:pic>
      <p:sp>
        <p:nvSpPr>
          <p:cNvPr id="33" name="PA_矩形 1"/>
          <p:cNvSpPr/>
          <p:nvPr>
            <p:custDataLst>
              <p:tags r:id="rId4"/>
            </p:custDataLst>
          </p:nvPr>
        </p:nvSpPr>
        <p:spPr>
          <a:xfrm>
            <a:off x="0" y="1"/>
            <a:ext cx="12192000" cy="317357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7" name="文本框 56"/>
          <p:cNvSpPr txBox="1"/>
          <p:nvPr/>
        </p:nvSpPr>
        <p:spPr>
          <a:xfrm>
            <a:off x="1619885" y="4980940"/>
            <a:ext cx="480695" cy="8299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骈</a:t>
            </a:r>
            <a:endParaRPr lang="zh-CN" altLang="en-US" sz="24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lt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5840095" y="4980940"/>
            <a:ext cx="511175" cy="8299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骖</a:t>
            </a:r>
            <a:endParaRPr lang="zh-CN" altLang="en-US" sz="24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lt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9883140" y="4980940"/>
            <a:ext cx="463550" cy="8299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indent="0" algn="l">
              <a:lnSpc>
                <a:spcPct val="200000"/>
              </a:lnSpc>
              <a:buNone/>
            </a:pPr>
            <a:r>
              <a:rPr lang="zh-CN" altLang="en-US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驷</a:t>
            </a:r>
            <a:endParaRPr lang="zh-CN" altLang="en-US" sz="24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lt"/>
            </a:endParaRPr>
          </a:p>
        </p:txBody>
      </p:sp>
      <p:pic>
        <p:nvPicPr>
          <p:cNvPr id="1073742861" name="图片 1073742860" descr="2020-05-23 21:03:07.109000"/>
          <p:cNvPicPr>
            <a:picLocks noChangeAspect="1"/>
          </p:cNvPicPr>
          <p:nvPr/>
        </p:nvPicPr>
        <p:blipFill>
          <a:blip r:embed="rId5"/>
          <a:srcRect l="-28943" t="-681" r="8390" b="28301"/>
          <a:stretch>
            <a:fillRect/>
          </a:stretch>
        </p:blipFill>
        <p:spPr>
          <a:xfrm>
            <a:off x="224790" y="2237105"/>
            <a:ext cx="3270885" cy="26269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2862" name="图片 1073742861" descr="2020-05-23 21:03:29.893000"/>
          <p:cNvPicPr>
            <a:picLocks noChangeAspect="1"/>
          </p:cNvPicPr>
          <p:nvPr/>
        </p:nvPicPr>
        <p:blipFill>
          <a:blip r:embed="rId6"/>
          <a:srcRect l="-3019" t="722" r="-5933" b="-408"/>
          <a:stretch>
            <a:fillRect/>
          </a:stretch>
        </p:blipFill>
        <p:spPr>
          <a:xfrm>
            <a:off x="4637405" y="2237105"/>
            <a:ext cx="2971800" cy="26708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2863" name="图片 1073742862" descr="2020-05-23 21:04:01.90700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6120" y="2294890"/>
            <a:ext cx="3348990" cy="25120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7" grpId="0"/>
      <p:bldP spid="67" grpId="0"/>
      <p:bldP spid="6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6" name="组合 9"/>
          <p:cNvGrpSpPr/>
          <p:nvPr/>
        </p:nvGrpSpPr>
        <p:grpSpPr>
          <a:xfrm>
            <a:off x="1379703" y="2205166"/>
            <a:ext cx="1632585" cy="373996"/>
            <a:chOff x="-164379" y="2115819"/>
            <a:chExt cx="4132029" cy="946576"/>
          </a:xfrm>
        </p:grpSpPr>
        <p:grpSp>
          <p:nvGrpSpPr>
            <p:cNvPr id="27" name="组合 10"/>
            <p:cNvGrpSpPr/>
            <p:nvPr/>
          </p:nvGrpSpPr>
          <p:grpSpPr>
            <a:xfrm>
              <a:off x="-164379" y="2115819"/>
              <a:ext cx="2833724" cy="473287"/>
              <a:chOff x="-8578756" y="1524000"/>
              <a:chExt cx="7847236" cy="1310640"/>
            </a:xfrm>
          </p:grpSpPr>
          <p:sp>
            <p:nvSpPr>
              <p:cNvPr id="32" name="弧形 15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33" name="直接连接符 16"/>
              <p:cNvCxnSpPr>
                <a:stCxn id="39" idx="0"/>
              </p:cNvCxnSpPr>
              <p:nvPr/>
            </p:nvCxnSpPr>
            <p:spPr>
              <a:xfrm flipH="1">
                <a:off x="-8578756" y="1524000"/>
                <a:ext cx="719191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17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弧形 18"/>
              <p:cNvSpPr/>
              <p:nvPr/>
            </p:nvSpPr>
            <p:spPr>
              <a:xfrm>
                <a:off x="-2255791" y="1524000"/>
                <a:ext cx="1310641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</p:grpSp>
        <p:grpSp>
          <p:nvGrpSpPr>
            <p:cNvPr id="28" name="组合 11"/>
            <p:cNvGrpSpPr/>
            <p:nvPr/>
          </p:nvGrpSpPr>
          <p:grpSpPr>
            <a:xfrm flipH="1" flipV="1">
              <a:off x="1601698" y="2589108"/>
              <a:ext cx="2365952" cy="473287"/>
              <a:chOff x="-7283387" y="1524000"/>
              <a:chExt cx="6551867" cy="1310640"/>
            </a:xfrm>
          </p:grpSpPr>
          <p:sp>
            <p:nvSpPr>
              <p:cNvPr id="29" name="弧形 12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30" name="直接连接符 13"/>
              <p:cNvCxnSpPr>
                <a:stCxn id="36" idx="0"/>
              </p:cNvCxnSpPr>
              <p:nvPr/>
            </p:nvCxnSpPr>
            <p:spPr>
              <a:xfrm flipH="1" flipV="1">
                <a:off x="-7283387" y="1524001"/>
                <a:ext cx="589654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14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6" name="组合 19"/>
          <p:cNvGrpSpPr/>
          <p:nvPr/>
        </p:nvGrpSpPr>
        <p:grpSpPr>
          <a:xfrm>
            <a:off x="8917981" y="1073333"/>
            <a:ext cx="1632585" cy="373996"/>
            <a:chOff x="-164379" y="2115819"/>
            <a:chExt cx="4132029" cy="946576"/>
          </a:xfrm>
        </p:grpSpPr>
        <p:grpSp>
          <p:nvGrpSpPr>
            <p:cNvPr id="37" name="组合 20"/>
            <p:cNvGrpSpPr/>
            <p:nvPr/>
          </p:nvGrpSpPr>
          <p:grpSpPr>
            <a:xfrm>
              <a:off x="-164379" y="2115819"/>
              <a:ext cx="2833724" cy="473287"/>
              <a:chOff x="-8578756" y="1524000"/>
              <a:chExt cx="7847236" cy="1310640"/>
            </a:xfrm>
          </p:grpSpPr>
          <p:sp>
            <p:nvSpPr>
              <p:cNvPr id="42" name="弧形 25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43" name="直接连接符 26"/>
              <p:cNvCxnSpPr>
                <a:stCxn id="49" idx="0"/>
              </p:cNvCxnSpPr>
              <p:nvPr/>
            </p:nvCxnSpPr>
            <p:spPr>
              <a:xfrm flipH="1">
                <a:off x="-8578756" y="1524000"/>
                <a:ext cx="719191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27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弧形 28"/>
              <p:cNvSpPr/>
              <p:nvPr/>
            </p:nvSpPr>
            <p:spPr>
              <a:xfrm>
                <a:off x="-2255791" y="1524000"/>
                <a:ext cx="1310641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</p:grpSp>
        <p:grpSp>
          <p:nvGrpSpPr>
            <p:cNvPr id="38" name="组合 21"/>
            <p:cNvGrpSpPr/>
            <p:nvPr/>
          </p:nvGrpSpPr>
          <p:grpSpPr>
            <a:xfrm flipH="1" flipV="1">
              <a:off x="1601698" y="2589108"/>
              <a:ext cx="2365952" cy="473287"/>
              <a:chOff x="-7283387" y="1524000"/>
              <a:chExt cx="6551867" cy="1310640"/>
            </a:xfrm>
          </p:grpSpPr>
          <p:sp>
            <p:nvSpPr>
              <p:cNvPr id="39" name="弧形 22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40" name="直接连接符 23"/>
              <p:cNvCxnSpPr>
                <a:stCxn id="46" idx="0"/>
              </p:cNvCxnSpPr>
              <p:nvPr/>
            </p:nvCxnSpPr>
            <p:spPr>
              <a:xfrm flipH="1" flipV="1">
                <a:off x="-7283387" y="1524001"/>
                <a:ext cx="589654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24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" name="组合 29"/>
          <p:cNvGrpSpPr/>
          <p:nvPr/>
        </p:nvGrpSpPr>
        <p:grpSpPr>
          <a:xfrm>
            <a:off x="2170988" y="2595625"/>
            <a:ext cx="1103713" cy="252841"/>
            <a:chOff x="-164379" y="2115819"/>
            <a:chExt cx="4132029" cy="946576"/>
          </a:xfrm>
        </p:grpSpPr>
        <p:grpSp>
          <p:nvGrpSpPr>
            <p:cNvPr id="47" name="组合 30"/>
            <p:cNvGrpSpPr/>
            <p:nvPr/>
          </p:nvGrpSpPr>
          <p:grpSpPr>
            <a:xfrm>
              <a:off x="-164379" y="2115819"/>
              <a:ext cx="2833724" cy="473287"/>
              <a:chOff x="-8578756" y="1524000"/>
              <a:chExt cx="7847236" cy="1310640"/>
            </a:xfrm>
          </p:grpSpPr>
          <p:sp>
            <p:nvSpPr>
              <p:cNvPr id="52" name="弧形 35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53" name="直接连接符 36"/>
              <p:cNvCxnSpPr>
                <a:stCxn id="59" idx="0"/>
              </p:cNvCxnSpPr>
              <p:nvPr/>
            </p:nvCxnSpPr>
            <p:spPr>
              <a:xfrm flipH="1">
                <a:off x="-8578756" y="1524000"/>
                <a:ext cx="719191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37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弧形 38"/>
              <p:cNvSpPr/>
              <p:nvPr/>
            </p:nvSpPr>
            <p:spPr>
              <a:xfrm>
                <a:off x="-2255791" y="1524000"/>
                <a:ext cx="1310641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</p:grpSp>
        <p:grpSp>
          <p:nvGrpSpPr>
            <p:cNvPr id="48" name="组合 31"/>
            <p:cNvGrpSpPr/>
            <p:nvPr/>
          </p:nvGrpSpPr>
          <p:grpSpPr>
            <a:xfrm flipH="1" flipV="1">
              <a:off x="1601698" y="2589108"/>
              <a:ext cx="2365952" cy="473287"/>
              <a:chOff x="-7283387" y="1524000"/>
              <a:chExt cx="6551867" cy="1310640"/>
            </a:xfrm>
          </p:grpSpPr>
          <p:sp>
            <p:nvSpPr>
              <p:cNvPr id="49" name="弧形 32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50" name="直接连接符 33"/>
              <p:cNvCxnSpPr>
                <a:stCxn id="56" idx="0"/>
              </p:cNvCxnSpPr>
              <p:nvPr/>
            </p:nvCxnSpPr>
            <p:spPr>
              <a:xfrm flipH="1" flipV="1">
                <a:off x="-7283387" y="1524001"/>
                <a:ext cx="589654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34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组合 39"/>
          <p:cNvGrpSpPr/>
          <p:nvPr/>
        </p:nvGrpSpPr>
        <p:grpSpPr>
          <a:xfrm flipV="1">
            <a:off x="1387230" y="2782623"/>
            <a:ext cx="1103713" cy="252841"/>
            <a:chOff x="-164379" y="2115819"/>
            <a:chExt cx="4132029" cy="946576"/>
          </a:xfrm>
        </p:grpSpPr>
        <p:grpSp>
          <p:nvGrpSpPr>
            <p:cNvPr id="57" name="组合 40"/>
            <p:cNvGrpSpPr/>
            <p:nvPr/>
          </p:nvGrpSpPr>
          <p:grpSpPr>
            <a:xfrm>
              <a:off x="-164379" y="2115819"/>
              <a:ext cx="2833724" cy="473287"/>
              <a:chOff x="-8578756" y="1524000"/>
              <a:chExt cx="7847236" cy="1310640"/>
            </a:xfrm>
          </p:grpSpPr>
          <p:sp>
            <p:nvSpPr>
              <p:cNvPr id="62" name="弧形 45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63" name="直接连接符 46"/>
              <p:cNvCxnSpPr>
                <a:stCxn id="69" idx="0"/>
              </p:cNvCxnSpPr>
              <p:nvPr/>
            </p:nvCxnSpPr>
            <p:spPr>
              <a:xfrm flipH="1">
                <a:off x="-8578756" y="1524000"/>
                <a:ext cx="719191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47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弧形 48"/>
              <p:cNvSpPr/>
              <p:nvPr/>
            </p:nvSpPr>
            <p:spPr>
              <a:xfrm>
                <a:off x="-2255791" y="1524000"/>
                <a:ext cx="1310641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</p:grpSp>
        <p:grpSp>
          <p:nvGrpSpPr>
            <p:cNvPr id="58" name="组合 41"/>
            <p:cNvGrpSpPr/>
            <p:nvPr/>
          </p:nvGrpSpPr>
          <p:grpSpPr>
            <a:xfrm flipH="1" flipV="1">
              <a:off x="1601698" y="2589108"/>
              <a:ext cx="2365952" cy="473287"/>
              <a:chOff x="-7283387" y="1524000"/>
              <a:chExt cx="6551867" cy="1310640"/>
            </a:xfrm>
          </p:grpSpPr>
          <p:sp>
            <p:nvSpPr>
              <p:cNvPr id="59" name="弧形 42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60" name="直接连接符 43"/>
              <p:cNvCxnSpPr>
                <a:stCxn id="66" idx="0"/>
              </p:cNvCxnSpPr>
              <p:nvPr/>
            </p:nvCxnSpPr>
            <p:spPr>
              <a:xfrm flipH="1" flipV="1">
                <a:off x="-7283387" y="1524001"/>
                <a:ext cx="589654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44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6" name="组合 49"/>
          <p:cNvGrpSpPr/>
          <p:nvPr/>
        </p:nvGrpSpPr>
        <p:grpSpPr>
          <a:xfrm flipV="1">
            <a:off x="8655022" y="3047668"/>
            <a:ext cx="1103713" cy="252841"/>
            <a:chOff x="-164379" y="2115819"/>
            <a:chExt cx="4132029" cy="946576"/>
          </a:xfrm>
        </p:grpSpPr>
        <p:grpSp>
          <p:nvGrpSpPr>
            <p:cNvPr id="67" name="组合 50"/>
            <p:cNvGrpSpPr/>
            <p:nvPr/>
          </p:nvGrpSpPr>
          <p:grpSpPr>
            <a:xfrm>
              <a:off x="-164379" y="2115819"/>
              <a:ext cx="2833724" cy="473287"/>
              <a:chOff x="-8578756" y="1524000"/>
              <a:chExt cx="7847236" cy="1310640"/>
            </a:xfrm>
          </p:grpSpPr>
          <p:sp>
            <p:nvSpPr>
              <p:cNvPr id="72" name="弧形 55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73" name="直接连接符 56"/>
              <p:cNvCxnSpPr>
                <a:stCxn id="79" idx="0"/>
              </p:cNvCxnSpPr>
              <p:nvPr/>
            </p:nvCxnSpPr>
            <p:spPr>
              <a:xfrm flipH="1">
                <a:off x="-8578756" y="1524000"/>
                <a:ext cx="719191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接连接符 57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弧形 58"/>
              <p:cNvSpPr/>
              <p:nvPr/>
            </p:nvSpPr>
            <p:spPr>
              <a:xfrm>
                <a:off x="-2255791" y="1524000"/>
                <a:ext cx="1310641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</p:grpSp>
        <p:grpSp>
          <p:nvGrpSpPr>
            <p:cNvPr id="68" name="组合 51"/>
            <p:cNvGrpSpPr/>
            <p:nvPr/>
          </p:nvGrpSpPr>
          <p:grpSpPr>
            <a:xfrm flipH="1" flipV="1">
              <a:off x="1601698" y="2589108"/>
              <a:ext cx="2365952" cy="473287"/>
              <a:chOff x="-7283387" y="1524000"/>
              <a:chExt cx="6551867" cy="1310640"/>
            </a:xfrm>
          </p:grpSpPr>
          <p:sp>
            <p:nvSpPr>
              <p:cNvPr id="69" name="弧形 52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70" name="直接连接符 53"/>
              <p:cNvCxnSpPr>
                <a:stCxn id="76" idx="0"/>
              </p:cNvCxnSpPr>
              <p:nvPr/>
            </p:nvCxnSpPr>
            <p:spPr>
              <a:xfrm flipH="1" flipV="1">
                <a:off x="-7283387" y="1524001"/>
                <a:ext cx="589654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54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6" name="任意多边形: 形状 59"/>
          <p:cNvSpPr/>
          <p:nvPr/>
        </p:nvSpPr>
        <p:spPr bwMode="auto">
          <a:xfrm>
            <a:off x="8974975" y="1868107"/>
            <a:ext cx="975378" cy="511209"/>
          </a:xfrm>
          <a:custGeom>
            <a:avLst/>
            <a:gdLst>
              <a:gd name="connsiteX0" fmla="*/ 268146 w 975378"/>
              <a:gd name="connsiteY0" fmla="*/ 181807 h 511209"/>
              <a:gd name="connsiteX1" fmla="*/ 350016 w 975378"/>
              <a:gd name="connsiteY1" fmla="*/ 214065 h 511209"/>
              <a:gd name="connsiteX2" fmla="*/ 425422 w 975378"/>
              <a:gd name="connsiteY2" fmla="*/ 220516 h 511209"/>
              <a:gd name="connsiteX3" fmla="*/ 490056 w 975378"/>
              <a:gd name="connsiteY3" fmla="*/ 250624 h 511209"/>
              <a:gd name="connsiteX4" fmla="*/ 418959 w 975378"/>
              <a:gd name="connsiteY4" fmla="*/ 343096 h 511209"/>
              <a:gd name="connsiteX5" fmla="*/ 418959 w 975378"/>
              <a:gd name="connsiteY5" fmla="*/ 317289 h 511209"/>
              <a:gd name="connsiteX6" fmla="*/ 421113 w 975378"/>
              <a:gd name="connsiteY6" fmla="*/ 310838 h 511209"/>
              <a:gd name="connsiteX7" fmla="*/ 410341 w 975378"/>
              <a:gd name="connsiteY7" fmla="*/ 381805 h 511209"/>
              <a:gd name="connsiteX8" fmla="*/ 492211 w 975378"/>
              <a:gd name="connsiteY8" fmla="*/ 454922 h 511209"/>
              <a:gd name="connsiteX9" fmla="*/ 714121 w 975378"/>
              <a:gd name="connsiteY9" fmla="*/ 459223 h 511209"/>
              <a:gd name="connsiteX10" fmla="*/ 795990 w 975378"/>
              <a:gd name="connsiteY10" fmla="*/ 390407 h 511209"/>
              <a:gd name="connsiteX11" fmla="*/ 869242 w 975378"/>
              <a:gd name="connsiteY11" fmla="*/ 364601 h 511209"/>
              <a:gd name="connsiteX12" fmla="*/ 916640 w 975378"/>
              <a:gd name="connsiteY12" fmla="*/ 373203 h 511209"/>
              <a:gd name="connsiteX13" fmla="*/ 811071 w 975378"/>
              <a:gd name="connsiteY13" fmla="*/ 401159 h 511209"/>
              <a:gd name="connsiteX14" fmla="*/ 709812 w 975378"/>
              <a:gd name="connsiteY14" fmla="*/ 487180 h 511209"/>
              <a:gd name="connsiteX15" fmla="*/ 365097 w 975378"/>
              <a:gd name="connsiteY15" fmla="*/ 420514 h 511209"/>
              <a:gd name="connsiteX16" fmla="*/ 313390 w 975378"/>
              <a:gd name="connsiteY16" fmla="*/ 325891 h 511209"/>
              <a:gd name="connsiteX17" fmla="*/ 283228 w 975378"/>
              <a:gd name="connsiteY17" fmla="*/ 276430 h 511209"/>
              <a:gd name="connsiteX18" fmla="*/ 248756 w 975378"/>
              <a:gd name="connsiteY18" fmla="*/ 257075 h 511209"/>
              <a:gd name="connsiteX19" fmla="*/ 233675 w 975378"/>
              <a:gd name="connsiteY19" fmla="*/ 269978 h 511209"/>
              <a:gd name="connsiteX20" fmla="*/ 270301 w 975378"/>
              <a:gd name="connsiteY20" fmla="*/ 278580 h 511209"/>
              <a:gd name="connsiteX21" fmla="*/ 272455 w 975378"/>
              <a:gd name="connsiteY21" fmla="*/ 289333 h 511209"/>
              <a:gd name="connsiteX22" fmla="*/ 227212 w 975378"/>
              <a:gd name="connsiteY22" fmla="*/ 310838 h 511209"/>
              <a:gd name="connsiteX23" fmla="*/ 209976 w 975378"/>
              <a:gd name="connsiteY23" fmla="*/ 209764 h 511209"/>
              <a:gd name="connsiteX24" fmla="*/ 268146 w 975378"/>
              <a:gd name="connsiteY24" fmla="*/ 181807 h 511209"/>
              <a:gd name="connsiteX25" fmla="*/ 704318 w 975378"/>
              <a:gd name="connsiteY25" fmla="*/ 166112 h 511209"/>
              <a:gd name="connsiteX26" fmla="*/ 772807 w 975378"/>
              <a:gd name="connsiteY26" fmla="*/ 171236 h 511209"/>
              <a:gd name="connsiteX27" fmla="*/ 805132 w 975378"/>
              <a:gd name="connsiteY27" fmla="*/ 199096 h 511209"/>
              <a:gd name="connsiteX28" fmla="*/ 876248 w 975378"/>
              <a:gd name="connsiteY28" fmla="*/ 233386 h 511209"/>
              <a:gd name="connsiteX29" fmla="*/ 830992 w 975378"/>
              <a:gd name="connsiteY29" fmla="*/ 323398 h 511209"/>
              <a:gd name="connsiteX30" fmla="*/ 809442 w 975378"/>
              <a:gd name="connsiteY30" fmla="*/ 321255 h 511209"/>
              <a:gd name="connsiteX31" fmla="*/ 790047 w 975378"/>
              <a:gd name="connsiteY31" fmla="*/ 269819 h 511209"/>
              <a:gd name="connsiteX32" fmla="*/ 787892 w 975378"/>
              <a:gd name="connsiteY32" fmla="*/ 261247 h 511209"/>
              <a:gd name="connsiteX33" fmla="*/ 772807 w 975378"/>
              <a:gd name="connsiteY33" fmla="*/ 310539 h 511209"/>
              <a:gd name="connsiteX34" fmla="*/ 880558 w 975378"/>
              <a:gd name="connsiteY34" fmla="*/ 314825 h 511209"/>
              <a:gd name="connsiteX35" fmla="*/ 975378 w 975378"/>
              <a:gd name="connsiteY35" fmla="*/ 374833 h 511209"/>
              <a:gd name="connsiteX36" fmla="*/ 899953 w 975378"/>
              <a:gd name="connsiteY36" fmla="*/ 353401 h 511209"/>
              <a:gd name="connsiteX37" fmla="*/ 779272 w 975378"/>
              <a:gd name="connsiteY37" fmla="*/ 376976 h 511209"/>
              <a:gd name="connsiteX38" fmla="*/ 649971 w 975378"/>
              <a:gd name="connsiteY38" fmla="*/ 454128 h 511209"/>
              <a:gd name="connsiteX39" fmla="*/ 537910 w 975378"/>
              <a:gd name="connsiteY39" fmla="*/ 372690 h 511209"/>
              <a:gd name="connsiteX40" fmla="*/ 552995 w 975378"/>
              <a:gd name="connsiteY40" fmla="*/ 349115 h 511209"/>
              <a:gd name="connsiteX41" fmla="*/ 563770 w 975378"/>
              <a:gd name="connsiteY41" fmla="*/ 346972 h 511209"/>
              <a:gd name="connsiteX42" fmla="*/ 667211 w 975378"/>
              <a:gd name="connsiteY42" fmla="*/ 424125 h 511209"/>
              <a:gd name="connsiteX43" fmla="*/ 712466 w 975378"/>
              <a:gd name="connsiteY43" fmla="*/ 353401 h 511209"/>
              <a:gd name="connsiteX44" fmla="*/ 686606 w 975378"/>
              <a:gd name="connsiteY44" fmla="*/ 280535 h 511209"/>
              <a:gd name="connsiteX45" fmla="*/ 684451 w 975378"/>
              <a:gd name="connsiteY45" fmla="*/ 211955 h 511209"/>
              <a:gd name="connsiteX46" fmla="*/ 686606 w 975378"/>
              <a:gd name="connsiteY46" fmla="*/ 166949 h 511209"/>
              <a:gd name="connsiteX47" fmla="*/ 704318 w 975378"/>
              <a:gd name="connsiteY47" fmla="*/ 166112 h 511209"/>
              <a:gd name="connsiteX48" fmla="*/ 301081 w 975378"/>
              <a:gd name="connsiteY48" fmla="*/ 269 h 511209"/>
              <a:gd name="connsiteX49" fmla="*/ 385057 w 975378"/>
              <a:gd name="connsiteY49" fmla="*/ 32535 h 511209"/>
              <a:gd name="connsiteX50" fmla="*/ 473338 w 975378"/>
              <a:gd name="connsiteY50" fmla="*/ 49743 h 511209"/>
              <a:gd name="connsiteX51" fmla="*/ 432427 w 975378"/>
              <a:gd name="connsiteY51" fmla="*/ 172352 h 511209"/>
              <a:gd name="connsiteX52" fmla="*/ 369984 w 975378"/>
              <a:gd name="connsiteY52" fmla="*/ 142237 h 511209"/>
              <a:gd name="connsiteX53" fmla="*/ 410895 w 975378"/>
              <a:gd name="connsiteY53" fmla="*/ 137935 h 511209"/>
              <a:gd name="connsiteX54" fmla="*/ 410895 w 975378"/>
              <a:gd name="connsiteY54" fmla="*/ 140086 h 511209"/>
              <a:gd name="connsiteX55" fmla="*/ 419508 w 975378"/>
              <a:gd name="connsiteY55" fmla="*/ 127180 h 511209"/>
              <a:gd name="connsiteX56" fmla="*/ 402282 w 975378"/>
              <a:gd name="connsiteY56" fmla="*/ 101368 h 511209"/>
              <a:gd name="connsiteX57" fmla="*/ 378597 w 975378"/>
              <a:gd name="connsiteY57" fmla="*/ 174503 h 511209"/>
              <a:gd name="connsiteX58" fmla="*/ 568080 w 975378"/>
              <a:gd name="connsiteY58" fmla="*/ 129331 h 511209"/>
              <a:gd name="connsiteX59" fmla="*/ 615450 w 975378"/>
              <a:gd name="connsiteY59" fmla="*/ 178805 h 511209"/>
              <a:gd name="connsiteX60" fmla="*/ 664974 w 975378"/>
              <a:gd name="connsiteY60" fmla="*/ 198164 h 511209"/>
              <a:gd name="connsiteX61" fmla="*/ 673587 w 975378"/>
              <a:gd name="connsiteY61" fmla="*/ 284205 h 511209"/>
              <a:gd name="connsiteX62" fmla="*/ 699426 w 975378"/>
              <a:gd name="connsiteY62" fmla="*/ 314320 h 511209"/>
              <a:gd name="connsiteX63" fmla="*/ 699426 w 975378"/>
              <a:gd name="connsiteY63" fmla="*/ 348736 h 511209"/>
              <a:gd name="connsiteX64" fmla="*/ 585305 w 975378"/>
              <a:gd name="connsiteY64" fmla="*/ 337981 h 511209"/>
              <a:gd name="connsiteX65" fmla="*/ 602531 w 975378"/>
              <a:gd name="connsiteY65" fmla="*/ 333679 h 511209"/>
              <a:gd name="connsiteX66" fmla="*/ 615450 w 975378"/>
              <a:gd name="connsiteY66" fmla="*/ 346585 h 511209"/>
              <a:gd name="connsiteX67" fmla="*/ 613297 w 975378"/>
              <a:gd name="connsiteY67" fmla="*/ 376699 h 511209"/>
              <a:gd name="connsiteX68" fmla="*/ 535781 w 975378"/>
              <a:gd name="connsiteY68" fmla="*/ 353038 h 511209"/>
              <a:gd name="connsiteX69" fmla="*/ 529322 w 975378"/>
              <a:gd name="connsiteY69" fmla="*/ 408965 h 511209"/>
              <a:gd name="connsiteX70" fmla="*/ 576692 w 975378"/>
              <a:gd name="connsiteY70" fmla="*/ 456288 h 511209"/>
              <a:gd name="connsiteX71" fmla="*/ 714498 w 975378"/>
              <a:gd name="connsiteY71" fmla="*/ 432626 h 511209"/>
              <a:gd name="connsiteX72" fmla="*/ 776941 w 975378"/>
              <a:gd name="connsiteY72" fmla="*/ 391757 h 511209"/>
              <a:gd name="connsiteX73" fmla="*/ 576692 w 975378"/>
              <a:gd name="connsiteY73" fmla="*/ 475647 h 511209"/>
              <a:gd name="connsiteX74" fmla="*/ 471185 w 975378"/>
              <a:gd name="connsiteY74" fmla="*/ 428324 h 511209"/>
              <a:gd name="connsiteX75" fmla="*/ 419508 w 975378"/>
              <a:gd name="connsiteY75" fmla="*/ 376699 h 511209"/>
              <a:gd name="connsiteX76" fmla="*/ 413048 w 975378"/>
              <a:gd name="connsiteY76" fmla="*/ 350887 h 511209"/>
              <a:gd name="connsiteX77" fmla="*/ 512096 w 975378"/>
              <a:gd name="connsiteY77" fmla="*/ 282054 h 511209"/>
              <a:gd name="connsiteX78" fmla="*/ 505636 w 975378"/>
              <a:gd name="connsiteY78" fmla="*/ 251940 h 511209"/>
              <a:gd name="connsiteX79" fmla="*/ 438887 w 975378"/>
              <a:gd name="connsiteY79" fmla="*/ 215372 h 511209"/>
              <a:gd name="connsiteX80" fmla="*/ 352758 w 975378"/>
              <a:gd name="connsiteY80" fmla="*/ 193862 h 511209"/>
              <a:gd name="connsiteX81" fmla="*/ 279549 w 975378"/>
              <a:gd name="connsiteY81" fmla="*/ 165898 h 511209"/>
              <a:gd name="connsiteX82" fmla="*/ 189114 w 975378"/>
              <a:gd name="connsiteY82" fmla="*/ 234731 h 511209"/>
              <a:gd name="connsiteX83" fmla="*/ 210646 w 975378"/>
              <a:gd name="connsiteY83" fmla="*/ 322924 h 511209"/>
              <a:gd name="connsiteX84" fmla="*/ 154663 w 975378"/>
              <a:gd name="connsiteY84" fmla="*/ 260544 h 511209"/>
              <a:gd name="connsiteX85" fmla="*/ 120211 w 975378"/>
              <a:gd name="connsiteY85" fmla="*/ 294960 h 511209"/>
              <a:gd name="connsiteX86" fmla="*/ 128824 w 975378"/>
              <a:gd name="connsiteY86" fmla="*/ 314320 h 511209"/>
              <a:gd name="connsiteX87" fmla="*/ 141743 w 975378"/>
              <a:gd name="connsiteY87" fmla="*/ 318622 h 511209"/>
              <a:gd name="connsiteX88" fmla="*/ 165429 w 975378"/>
              <a:gd name="connsiteY88" fmla="*/ 275601 h 511209"/>
              <a:gd name="connsiteX89" fmla="*/ 167582 w 975378"/>
              <a:gd name="connsiteY89" fmla="*/ 355189 h 511209"/>
              <a:gd name="connsiteX90" fmla="*/ 81454 w 975378"/>
              <a:gd name="connsiteY90" fmla="*/ 368095 h 511209"/>
              <a:gd name="connsiteX91" fmla="*/ 6091 w 975378"/>
              <a:gd name="connsiteY91" fmla="*/ 310018 h 511209"/>
              <a:gd name="connsiteX92" fmla="*/ 1785 w 975378"/>
              <a:gd name="connsiteY92" fmla="*/ 254091 h 511209"/>
              <a:gd name="connsiteX93" fmla="*/ 14704 w 975378"/>
              <a:gd name="connsiteY93" fmla="*/ 234731 h 511209"/>
              <a:gd name="connsiteX94" fmla="*/ 16857 w 975378"/>
              <a:gd name="connsiteY94" fmla="*/ 215372 h 511209"/>
              <a:gd name="connsiteX95" fmla="*/ 62075 w 975378"/>
              <a:gd name="connsiteY95" fmla="*/ 146539 h 511209"/>
              <a:gd name="connsiteX96" fmla="*/ 167582 w 975378"/>
              <a:gd name="connsiteY96" fmla="*/ 189560 h 511209"/>
              <a:gd name="connsiteX97" fmla="*/ 197727 w 975378"/>
              <a:gd name="connsiteY97" fmla="*/ 168050 h 511209"/>
              <a:gd name="connsiteX98" fmla="*/ 174042 w 975378"/>
              <a:gd name="connsiteY98" fmla="*/ 105670 h 511209"/>
              <a:gd name="connsiteX99" fmla="*/ 139590 w 975378"/>
              <a:gd name="connsiteY99" fmla="*/ 114274 h 511209"/>
              <a:gd name="connsiteX100" fmla="*/ 141743 w 975378"/>
              <a:gd name="connsiteY100" fmla="*/ 142237 h 511209"/>
              <a:gd name="connsiteX101" fmla="*/ 189114 w 975378"/>
              <a:gd name="connsiteY101" fmla="*/ 146539 h 511209"/>
              <a:gd name="connsiteX102" fmla="*/ 113752 w 975378"/>
              <a:gd name="connsiteY102" fmla="*/ 58347 h 511209"/>
              <a:gd name="connsiteX103" fmla="*/ 253711 w 975378"/>
              <a:gd name="connsiteY103" fmla="*/ 34686 h 511209"/>
              <a:gd name="connsiteX104" fmla="*/ 301081 w 975378"/>
              <a:gd name="connsiteY104" fmla="*/ 269 h 511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975378" h="511209">
                <a:moveTo>
                  <a:pt x="268146" y="181807"/>
                </a:moveTo>
                <a:cubicBezTo>
                  <a:pt x="304772" y="177506"/>
                  <a:pt x="328471" y="201162"/>
                  <a:pt x="350016" y="214065"/>
                </a:cubicBezTo>
                <a:cubicBezTo>
                  <a:pt x="360788" y="205463"/>
                  <a:pt x="406032" y="196861"/>
                  <a:pt x="425422" y="220516"/>
                </a:cubicBezTo>
                <a:cubicBezTo>
                  <a:pt x="442658" y="244172"/>
                  <a:pt x="464203" y="211914"/>
                  <a:pt x="490056" y="250624"/>
                </a:cubicBezTo>
                <a:cubicBezTo>
                  <a:pt x="530991" y="310838"/>
                  <a:pt x="444813" y="399009"/>
                  <a:pt x="418959" y="343096"/>
                </a:cubicBezTo>
                <a:cubicBezTo>
                  <a:pt x="414650" y="334493"/>
                  <a:pt x="418959" y="317289"/>
                  <a:pt x="418959" y="317289"/>
                </a:cubicBezTo>
                <a:cubicBezTo>
                  <a:pt x="418959" y="317289"/>
                  <a:pt x="421113" y="312988"/>
                  <a:pt x="421113" y="310838"/>
                </a:cubicBezTo>
                <a:cubicBezTo>
                  <a:pt x="401723" y="325891"/>
                  <a:pt x="397414" y="353848"/>
                  <a:pt x="410341" y="381805"/>
                </a:cubicBezTo>
                <a:cubicBezTo>
                  <a:pt x="425422" y="414062"/>
                  <a:pt x="462048" y="435568"/>
                  <a:pt x="492211" y="454922"/>
                </a:cubicBezTo>
                <a:cubicBezTo>
                  <a:pt x="574080" y="506534"/>
                  <a:pt x="647332" y="500083"/>
                  <a:pt x="714121" y="459223"/>
                </a:cubicBezTo>
                <a:cubicBezTo>
                  <a:pt x="742129" y="444170"/>
                  <a:pt x="776600" y="405460"/>
                  <a:pt x="795990" y="390407"/>
                </a:cubicBezTo>
                <a:cubicBezTo>
                  <a:pt x="813226" y="373203"/>
                  <a:pt x="839080" y="364601"/>
                  <a:pt x="869242" y="364601"/>
                </a:cubicBezTo>
                <a:cubicBezTo>
                  <a:pt x="869242" y="364601"/>
                  <a:pt x="916640" y="371052"/>
                  <a:pt x="916640" y="373203"/>
                </a:cubicBezTo>
                <a:cubicBezTo>
                  <a:pt x="862779" y="381805"/>
                  <a:pt x="828307" y="386106"/>
                  <a:pt x="811071" y="401159"/>
                </a:cubicBezTo>
                <a:cubicBezTo>
                  <a:pt x="780909" y="429116"/>
                  <a:pt x="748592" y="465675"/>
                  <a:pt x="709812" y="487180"/>
                </a:cubicBezTo>
                <a:cubicBezTo>
                  <a:pt x="593471" y="547394"/>
                  <a:pt x="427577" y="482879"/>
                  <a:pt x="365097" y="420514"/>
                </a:cubicBezTo>
                <a:cubicBezTo>
                  <a:pt x="339244" y="396858"/>
                  <a:pt x="328471" y="362450"/>
                  <a:pt x="313390" y="325891"/>
                </a:cubicBezTo>
                <a:cubicBezTo>
                  <a:pt x="302618" y="304386"/>
                  <a:pt x="296155" y="293634"/>
                  <a:pt x="283228" y="276430"/>
                </a:cubicBezTo>
                <a:cubicBezTo>
                  <a:pt x="274610" y="263527"/>
                  <a:pt x="263838" y="257075"/>
                  <a:pt x="248756" y="257075"/>
                </a:cubicBezTo>
                <a:cubicBezTo>
                  <a:pt x="248756" y="257075"/>
                  <a:pt x="233675" y="269978"/>
                  <a:pt x="233675" y="269978"/>
                </a:cubicBezTo>
                <a:cubicBezTo>
                  <a:pt x="259529" y="261376"/>
                  <a:pt x="265992" y="269978"/>
                  <a:pt x="270301" y="278580"/>
                </a:cubicBezTo>
                <a:cubicBezTo>
                  <a:pt x="270301" y="276430"/>
                  <a:pt x="272455" y="287182"/>
                  <a:pt x="272455" y="289333"/>
                </a:cubicBezTo>
                <a:cubicBezTo>
                  <a:pt x="272455" y="310838"/>
                  <a:pt x="259529" y="321590"/>
                  <a:pt x="227212" y="310838"/>
                </a:cubicBezTo>
                <a:cubicBezTo>
                  <a:pt x="201358" y="300085"/>
                  <a:pt x="192740" y="235570"/>
                  <a:pt x="209976" y="209764"/>
                </a:cubicBezTo>
                <a:cubicBezTo>
                  <a:pt x="220748" y="196861"/>
                  <a:pt x="246602" y="183958"/>
                  <a:pt x="268146" y="181807"/>
                </a:cubicBezTo>
                <a:close/>
                <a:moveTo>
                  <a:pt x="704318" y="166112"/>
                </a:moveTo>
                <a:cubicBezTo>
                  <a:pt x="728360" y="166012"/>
                  <a:pt x="766342" y="168021"/>
                  <a:pt x="772807" y="171236"/>
                </a:cubicBezTo>
                <a:cubicBezTo>
                  <a:pt x="785737" y="175522"/>
                  <a:pt x="792202" y="194810"/>
                  <a:pt x="805132" y="199096"/>
                </a:cubicBezTo>
                <a:cubicBezTo>
                  <a:pt x="835302" y="205526"/>
                  <a:pt x="863317" y="201239"/>
                  <a:pt x="876248" y="233386"/>
                </a:cubicBezTo>
                <a:cubicBezTo>
                  <a:pt x="891333" y="276249"/>
                  <a:pt x="861162" y="316968"/>
                  <a:pt x="830992" y="323398"/>
                </a:cubicBezTo>
                <a:cubicBezTo>
                  <a:pt x="822372" y="325541"/>
                  <a:pt x="809442" y="321255"/>
                  <a:pt x="809442" y="321255"/>
                </a:cubicBezTo>
                <a:cubicBezTo>
                  <a:pt x="783582" y="310539"/>
                  <a:pt x="766342" y="289108"/>
                  <a:pt x="790047" y="269819"/>
                </a:cubicBezTo>
                <a:cubicBezTo>
                  <a:pt x="792202" y="267676"/>
                  <a:pt x="787892" y="261247"/>
                  <a:pt x="787892" y="261247"/>
                </a:cubicBezTo>
                <a:cubicBezTo>
                  <a:pt x="764187" y="276249"/>
                  <a:pt x="757722" y="293394"/>
                  <a:pt x="772807" y="310539"/>
                </a:cubicBezTo>
                <a:cubicBezTo>
                  <a:pt x="822372" y="357688"/>
                  <a:pt x="848232" y="314825"/>
                  <a:pt x="880558" y="314825"/>
                </a:cubicBezTo>
                <a:cubicBezTo>
                  <a:pt x="912883" y="314825"/>
                  <a:pt x="962448" y="353401"/>
                  <a:pt x="975378" y="374833"/>
                </a:cubicBezTo>
                <a:cubicBezTo>
                  <a:pt x="947363" y="361974"/>
                  <a:pt x="919348" y="355545"/>
                  <a:pt x="899953" y="353401"/>
                </a:cubicBezTo>
                <a:cubicBezTo>
                  <a:pt x="846077" y="346972"/>
                  <a:pt x="809442" y="359831"/>
                  <a:pt x="779272" y="376976"/>
                </a:cubicBezTo>
                <a:cubicBezTo>
                  <a:pt x="738327" y="400550"/>
                  <a:pt x="699536" y="445556"/>
                  <a:pt x="649971" y="454128"/>
                </a:cubicBezTo>
                <a:cubicBezTo>
                  <a:pt x="587476" y="464844"/>
                  <a:pt x="529290" y="430554"/>
                  <a:pt x="537910" y="372690"/>
                </a:cubicBezTo>
                <a:cubicBezTo>
                  <a:pt x="540065" y="364117"/>
                  <a:pt x="548685" y="355545"/>
                  <a:pt x="552995" y="349115"/>
                </a:cubicBezTo>
                <a:cubicBezTo>
                  <a:pt x="552995" y="349115"/>
                  <a:pt x="561615" y="346972"/>
                  <a:pt x="563770" y="346972"/>
                </a:cubicBezTo>
                <a:cubicBezTo>
                  <a:pt x="544375" y="424125"/>
                  <a:pt x="619801" y="451985"/>
                  <a:pt x="667211" y="424125"/>
                </a:cubicBezTo>
                <a:cubicBezTo>
                  <a:pt x="690916" y="409123"/>
                  <a:pt x="706001" y="385548"/>
                  <a:pt x="712466" y="353401"/>
                </a:cubicBezTo>
                <a:cubicBezTo>
                  <a:pt x="718932" y="323398"/>
                  <a:pt x="710311" y="299823"/>
                  <a:pt x="686606" y="280535"/>
                </a:cubicBezTo>
                <a:cubicBezTo>
                  <a:pt x="693071" y="256961"/>
                  <a:pt x="693071" y="235529"/>
                  <a:pt x="684451" y="211955"/>
                </a:cubicBezTo>
                <a:cubicBezTo>
                  <a:pt x="677986" y="196953"/>
                  <a:pt x="652126" y="173379"/>
                  <a:pt x="686606" y="166949"/>
                </a:cubicBezTo>
                <a:cubicBezTo>
                  <a:pt x="689839" y="166414"/>
                  <a:pt x="696304" y="166146"/>
                  <a:pt x="704318" y="166112"/>
                </a:cubicBezTo>
                <a:close/>
                <a:moveTo>
                  <a:pt x="301081" y="269"/>
                </a:moveTo>
                <a:cubicBezTo>
                  <a:pt x="346299" y="-1882"/>
                  <a:pt x="365678" y="8873"/>
                  <a:pt x="385057" y="32535"/>
                </a:cubicBezTo>
                <a:cubicBezTo>
                  <a:pt x="404435" y="21779"/>
                  <a:pt x="451806" y="26082"/>
                  <a:pt x="473338" y="49743"/>
                </a:cubicBezTo>
                <a:cubicBezTo>
                  <a:pt x="520709" y="99217"/>
                  <a:pt x="484104" y="146539"/>
                  <a:pt x="432427" y="172352"/>
                </a:cubicBezTo>
                <a:cubicBezTo>
                  <a:pt x="408742" y="185258"/>
                  <a:pt x="365678" y="170201"/>
                  <a:pt x="369984" y="142237"/>
                </a:cubicBezTo>
                <a:cubicBezTo>
                  <a:pt x="376444" y="107821"/>
                  <a:pt x="419508" y="99217"/>
                  <a:pt x="410895" y="137935"/>
                </a:cubicBezTo>
                <a:cubicBezTo>
                  <a:pt x="402282" y="137935"/>
                  <a:pt x="408742" y="142237"/>
                  <a:pt x="410895" y="140086"/>
                </a:cubicBezTo>
                <a:cubicBezTo>
                  <a:pt x="410895" y="140086"/>
                  <a:pt x="417355" y="137935"/>
                  <a:pt x="419508" y="127180"/>
                </a:cubicBezTo>
                <a:cubicBezTo>
                  <a:pt x="421661" y="112123"/>
                  <a:pt x="413048" y="103519"/>
                  <a:pt x="402282" y="101368"/>
                </a:cubicBezTo>
                <a:cubicBezTo>
                  <a:pt x="361371" y="97066"/>
                  <a:pt x="335533" y="150841"/>
                  <a:pt x="378597" y="174503"/>
                </a:cubicBezTo>
                <a:cubicBezTo>
                  <a:pt x="469032" y="223976"/>
                  <a:pt x="479798" y="109972"/>
                  <a:pt x="568080" y="129331"/>
                </a:cubicBezTo>
                <a:cubicBezTo>
                  <a:pt x="598225" y="135784"/>
                  <a:pt x="600378" y="168050"/>
                  <a:pt x="615450" y="178805"/>
                </a:cubicBezTo>
                <a:cubicBezTo>
                  <a:pt x="634829" y="189560"/>
                  <a:pt x="652055" y="180956"/>
                  <a:pt x="664974" y="198164"/>
                </a:cubicBezTo>
                <a:cubicBezTo>
                  <a:pt x="680047" y="221825"/>
                  <a:pt x="680047" y="254091"/>
                  <a:pt x="673587" y="284205"/>
                </a:cubicBezTo>
                <a:cubicBezTo>
                  <a:pt x="682200" y="292809"/>
                  <a:pt x="695119" y="307867"/>
                  <a:pt x="699426" y="314320"/>
                </a:cubicBezTo>
                <a:cubicBezTo>
                  <a:pt x="703732" y="322924"/>
                  <a:pt x="699426" y="348736"/>
                  <a:pt x="699426" y="348736"/>
                </a:cubicBezTo>
                <a:cubicBezTo>
                  <a:pt x="680047" y="473496"/>
                  <a:pt x="529322" y="413267"/>
                  <a:pt x="585305" y="337981"/>
                </a:cubicBezTo>
                <a:cubicBezTo>
                  <a:pt x="585305" y="337981"/>
                  <a:pt x="598225" y="333679"/>
                  <a:pt x="602531" y="333679"/>
                </a:cubicBezTo>
                <a:cubicBezTo>
                  <a:pt x="606837" y="335830"/>
                  <a:pt x="611144" y="342283"/>
                  <a:pt x="615450" y="346585"/>
                </a:cubicBezTo>
                <a:cubicBezTo>
                  <a:pt x="615450" y="357340"/>
                  <a:pt x="606837" y="365944"/>
                  <a:pt x="613297" y="376699"/>
                </a:cubicBezTo>
                <a:cubicBezTo>
                  <a:pt x="652055" y="305715"/>
                  <a:pt x="559467" y="307867"/>
                  <a:pt x="535781" y="353038"/>
                </a:cubicBezTo>
                <a:cubicBezTo>
                  <a:pt x="529322" y="365944"/>
                  <a:pt x="525015" y="389606"/>
                  <a:pt x="529322" y="408965"/>
                </a:cubicBezTo>
                <a:cubicBezTo>
                  <a:pt x="535781" y="430475"/>
                  <a:pt x="557314" y="447683"/>
                  <a:pt x="576692" y="456288"/>
                </a:cubicBezTo>
                <a:cubicBezTo>
                  <a:pt x="632676" y="477798"/>
                  <a:pt x="682200" y="460590"/>
                  <a:pt x="714498" y="432626"/>
                </a:cubicBezTo>
                <a:cubicBezTo>
                  <a:pt x="720958" y="428324"/>
                  <a:pt x="759716" y="400361"/>
                  <a:pt x="776941" y="391757"/>
                </a:cubicBezTo>
                <a:cubicBezTo>
                  <a:pt x="733877" y="434777"/>
                  <a:pt x="671434" y="495006"/>
                  <a:pt x="576692" y="475647"/>
                </a:cubicBezTo>
                <a:cubicBezTo>
                  <a:pt x="540088" y="467043"/>
                  <a:pt x="499177" y="449835"/>
                  <a:pt x="471185" y="428324"/>
                </a:cubicBezTo>
                <a:cubicBezTo>
                  <a:pt x="460419" y="417569"/>
                  <a:pt x="425968" y="391757"/>
                  <a:pt x="419508" y="376699"/>
                </a:cubicBezTo>
                <a:cubicBezTo>
                  <a:pt x="415201" y="368095"/>
                  <a:pt x="415201" y="363793"/>
                  <a:pt x="413048" y="350887"/>
                </a:cubicBezTo>
                <a:cubicBezTo>
                  <a:pt x="451806" y="404663"/>
                  <a:pt x="516402" y="337981"/>
                  <a:pt x="512096" y="282054"/>
                </a:cubicBezTo>
                <a:cubicBezTo>
                  <a:pt x="512096" y="271299"/>
                  <a:pt x="509943" y="260544"/>
                  <a:pt x="505636" y="251940"/>
                </a:cubicBezTo>
                <a:cubicBezTo>
                  <a:pt x="488411" y="215372"/>
                  <a:pt x="466879" y="215372"/>
                  <a:pt x="438887" y="215372"/>
                </a:cubicBezTo>
                <a:cubicBezTo>
                  <a:pt x="428121" y="202466"/>
                  <a:pt x="393669" y="176654"/>
                  <a:pt x="352758" y="193862"/>
                </a:cubicBezTo>
                <a:cubicBezTo>
                  <a:pt x="329073" y="178805"/>
                  <a:pt x="296775" y="165898"/>
                  <a:pt x="279549" y="165898"/>
                </a:cubicBezTo>
                <a:cubicBezTo>
                  <a:pt x="225719" y="170201"/>
                  <a:pt x="197727" y="185258"/>
                  <a:pt x="189114" y="234731"/>
                </a:cubicBezTo>
                <a:cubicBezTo>
                  <a:pt x="182655" y="273450"/>
                  <a:pt x="204187" y="297111"/>
                  <a:pt x="210646" y="322924"/>
                </a:cubicBezTo>
                <a:cubicBezTo>
                  <a:pt x="195574" y="288507"/>
                  <a:pt x="180501" y="260544"/>
                  <a:pt x="154663" y="260544"/>
                </a:cubicBezTo>
                <a:cubicBezTo>
                  <a:pt x="130977" y="262695"/>
                  <a:pt x="118058" y="277752"/>
                  <a:pt x="120211" y="294960"/>
                </a:cubicBezTo>
                <a:cubicBezTo>
                  <a:pt x="120211" y="299262"/>
                  <a:pt x="122365" y="307867"/>
                  <a:pt x="128824" y="314320"/>
                </a:cubicBezTo>
                <a:cubicBezTo>
                  <a:pt x="128824" y="314320"/>
                  <a:pt x="139590" y="318622"/>
                  <a:pt x="141743" y="318622"/>
                </a:cubicBezTo>
                <a:cubicBezTo>
                  <a:pt x="120211" y="297111"/>
                  <a:pt x="135284" y="266997"/>
                  <a:pt x="165429" y="275601"/>
                </a:cubicBezTo>
                <a:cubicBezTo>
                  <a:pt x="193421" y="282054"/>
                  <a:pt x="195574" y="333679"/>
                  <a:pt x="167582" y="355189"/>
                </a:cubicBezTo>
                <a:cubicBezTo>
                  <a:pt x="154663" y="365944"/>
                  <a:pt x="105139" y="370246"/>
                  <a:pt x="81454" y="368095"/>
                </a:cubicBezTo>
                <a:cubicBezTo>
                  <a:pt x="44849" y="365944"/>
                  <a:pt x="12551" y="342283"/>
                  <a:pt x="6091" y="310018"/>
                </a:cubicBezTo>
                <a:cubicBezTo>
                  <a:pt x="1785" y="294960"/>
                  <a:pt x="-2522" y="271299"/>
                  <a:pt x="1785" y="254091"/>
                </a:cubicBezTo>
                <a:cubicBezTo>
                  <a:pt x="3938" y="251940"/>
                  <a:pt x="10398" y="241185"/>
                  <a:pt x="14704" y="234731"/>
                </a:cubicBezTo>
                <a:cubicBezTo>
                  <a:pt x="14704" y="234731"/>
                  <a:pt x="16857" y="219674"/>
                  <a:pt x="16857" y="215372"/>
                </a:cubicBezTo>
                <a:cubicBezTo>
                  <a:pt x="12551" y="185258"/>
                  <a:pt x="25470" y="150841"/>
                  <a:pt x="62075" y="146539"/>
                </a:cubicBezTo>
                <a:cubicBezTo>
                  <a:pt x="94373" y="144388"/>
                  <a:pt x="83607" y="196013"/>
                  <a:pt x="167582" y="189560"/>
                </a:cubicBezTo>
                <a:cubicBezTo>
                  <a:pt x="178348" y="187409"/>
                  <a:pt x="191267" y="176654"/>
                  <a:pt x="197727" y="168050"/>
                </a:cubicBezTo>
                <a:cubicBezTo>
                  <a:pt x="208493" y="148690"/>
                  <a:pt x="199880" y="116425"/>
                  <a:pt x="174042" y="105670"/>
                </a:cubicBezTo>
                <a:cubicBezTo>
                  <a:pt x="163276" y="103519"/>
                  <a:pt x="146050" y="103519"/>
                  <a:pt x="139590" y="114274"/>
                </a:cubicBezTo>
                <a:cubicBezTo>
                  <a:pt x="139590" y="114274"/>
                  <a:pt x="139590" y="131482"/>
                  <a:pt x="141743" y="142237"/>
                </a:cubicBezTo>
                <a:cubicBezTo>
                  <a:pt x="139590" y="109972"/>
                  <a:pt x="189114" y="101368"/>
                  <a:pt x="189114" y="146539"/>
                </a:cubicBezTo>
                <a:cubicBezTo>
                  <a:pt x="189114" y="223976"/>
                  <a:pt x="10398" y="159445"/>
                  <a:pt x="113752" y="58347"/>
                </a:cubicBezTo>
                <a:cubicBezTo>
                  <a:pt x="148203" y="26082"/>
                  <a:pt x="199880" y="19628"/>
                  <a:pt x="253711" y="34686"/>
                </a:cubicBezTo>
                <a:cubicBezTo>
                  <a:pt x="264477" y="17477"/>
                  <a:pt x="275243" y="2420"/>
                  <a:pt x="301081" y="269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77" name="任意多边形: 形状 61"/>
          <p:cNvSpPr/>
          <p:nvPr/>
        </p:nvSpPr>
        <p:spPr bwMode="auto">
          <a:xfrm>
            <a:off x="2722845" y="3174088"/>
            <a:ext cx="876006" cy="376966"/>
          </a:xfrm>
          <a:custGeom>
            <a:avLst/>
            <a:gdLst>
              <a:gd name="connsiteX0" fmla="*/ 283683 w 876006"/>
              <a:gd name="connsiteY0" fmla="*/ 134260 h 376966"/>
              <a:gd name="connsiteX1" fmla="*/ 355235 w 876006"/>
              <a:gd name="connsiteY1" fmla="*/ 166038 h 376966"/>
              <a:gd name="connsiteX2" fmla="*/ 445617 w 876006"/>
              <a:gd name="connsiteY2" fmla="*/ 215591 h 376966"/>
              <a:gd name="connsiteX3" fmla="*/ 383210 w 876006"/>
              <a:gd name="connsiteY3" fmla="*/ 252217 h 376966"/>
              <a:gd name="connsiteX4" fmla="*/ 393970 w 876006"/>
              <a:gd name="connsiteY4" fmla="*/ 211282 h 376966"/>
              <a:gd name="connsiteX5" fmla="*/ 415489 w 876006"/>
              <a:gd name="connsiteY5" fmla="*/ 232826 h 376966"/>
              <a:gd name="connsiteX6" fmla="*/ 402578 w 876006"/>
              <a:gd name="connsiteY6" fmla="*/ 198355 h 376966"/>
              <a:gd name="connsiteX7" fmla="*/ 370298 w 876006"/>
              <a:gd name="connsiteY7" fmla="*/ 250062 h 376966"/>
              <a:gd name="connsiteX8" fmla="*/ 428401 w 876006"/>
              <a:gd name="connsiteY8" fmla="*/ 269452 h 376966"/>
              <a:gd name="connsiteX9" fmla="*/ 505871 w 876006"/>
              <a:gd name="connsiteY9" fmla="*/ 293151 h 376966"/>
              <a:gd name="connsiteX10" fmla="*/ 615620 w 876006"/>
              <a:gd name="connsiteY10" fmla="*/ 243599 h 376966"/>
              <a:gd name="connsiteX11" fmla="*/ 727522 w 876006"/>
              <a:gd name="connsiteY11" fmla="*/ 232826 h 376966"/>
              <a:gd name="connsiteX12" fmla="*/ 876006 w 876006"/>
              <a:gd name="connsiteY12" fmla="*/ 265143 h 376966"/>
              <a:gd name="connsiteX13" fmla="*/ 764105 w 876006"/>
              <a:gd name="connsiteY13" fmla="*/ 278070 h 376966"/>
              <a:gd name="connsiteX14" fmla="*/ 667267 w 876006"/>
              <a:gd name="connsiteY14" fmla="*/ 254371 h 376966"/>
              <a:gd name="connsiteX15" fmla="*/ 544606 w 876006"/>
              <a:gd name="connsiteY15" fmla="*/ 321159 h 376966"/>
              <a:gd name="connsiteX16" fmla="*/ 376754 w 876006"/>
              <a:gd name="connsiteY16" fmla="*/ 329777 h 376966"/>
              <a:gd name="connsiteX17" fmla="*/ 254093 w 876006"/>
              <a:gd name="connsiteY17" fmla="*/ 234981 h 376966"/>
              <a:gd name="connsiteX18" fmla="*/ 206751 w 876006"/>
              <a:gd name="connsiteY18" fmla="*/ 228518 h 376966"/>
              <a:gd name="connsiteX19" fmla="*/ 241182 w 876006"/>
              <a:gd name="connsiteY19" fmla="*/ 176810 h 376966"/>
              <a:gd name="connsiteX20" fmla="*/ 283683 w 876006"/>
              <a:gd name="connsiteY20" fmla="*/ 134260 h 376966"/>
              <a:gd name="connsiteX21" fmla="*/ 708010 w 876006"/>
              <a:gd name="connsiteY21" fmla="*/ 94600 h 376966"/>
              <a:gd name="connsiteX22" fmla="*/ 746611 w 876006"/>
              <a:gd name="connsiteY22" fmla="*/ 116145 h 376966"/>
              <a:gd name="connsiteX23" fmla="*/ 740177 w 876006"/>
              <a:gd name="connsiteY23" fmla="*/ 148462 h 376966"/>
              <a:gd name="connsiteX24" fmla="*/ 703720 w 876006"/>
              <a:gd name="connsiteY24" fmla="*/ 141998 h 376966"/>
              <a:gd name="connsiteX25" fmla="*/ 716588 w 876006"/>
              <a:gd name="connsiteY25" fmla="*/ 120454 h 376966"/>
              <a:gd name="connsiteX26" fmla="*/ 729455 w 876006"/>
              <a:gd name="connsiteY26" fmla="*/ 133380 h 376966"/>
              <a:gd name="connsiteX27" fmla="*/ 712299 w 876006"/>
              <a:gd name="connsiteY27" fmla="*/ 111836 h 376966"/>
              <a:gd name="connsiteX28" fmla="*/ 692998 w 876006"/>
              <a:gd name="connsiteY28" fmla="*/ 135535 h 376966"/>
              <a:gd name="connsiteX29" fmla="*/ 720877 w 876006"/>
              <a:gd name="connsiteY29" fmla="*/ 159234 h 376966"/>
              <a:gd name="connsiteX30" fmla="*/ 768056 w 876006"/>
              <a:gd name="connsiteY30" fmla="*/ 210941 h 376966"/>
              <a:gd name="connsiteX31" fmla="*/ 671553 w 876006"/>
              <a:gd name="connsiteY31" fmla="*/ 170006 h 376966"/>
              <a:gd name="connsiteX32" fmla="*/ 645818 w 876006"/>
              <a:gd name="connsiteY32" fmla="*/ 137689 h 376966"/>
              <a:gd name="connsiteX33" fmla="*/ 677986 w 876006"/>
              <a:gd name="connsiteY33" fmla="*/ 107527 h 376966"/>
              <a:gd name="connsiteX34" fmla="*/ 671553 w 876006"/>
              <a:gd name="connsiteY34" fmla="*/ 144153 h 376966"/>
              <a:gd name="connsiteX35" fmla="*/ 708010 w 876006"/>
              <a:gd name="connsiteY35" fmla="*/ 94600 h 376966"/>
              <a:gd name="connsiteX36" fmla="*/ 260664 w 876006"/>
              <a:gd name="connsiteY36" fmla="*/ 2099 h 376966"/>
              <a:gd name="connsiteX37" fmla="*/ 341890 w 876006"/>
              <a:gd name="connsiteY37" fmla="*/ 29822 h 376966"/>
              <a:gd name="connsiteX38" fmla="*/ 417199 w 876006"/>
              <a:gd name="connsiteY38" fmla="*/ 55662 h 376966"/>
              <a:gd name="connsiteX39" fmla="*/ 378469 w 876006"/>
              <a:gd name="connsiteY39" fmla="*/ 120260 h 376966"/>
              <a:gd name="connsiteX40" fmla="*/ 376317 w 876006"/>
              <a:gd name="connsiteY40" fmla="*/ 62121 h 376966"/>
              <a:gd name="connsiteX41" fmla="*/ 346193 w 876006"/>
              <a:gd name="connsiteY41" fmla="*/ 109493 h 376966"/>
              <a:gd name="connsiteX42" fmla="*/ 389227 w 876006"/>
              <a:gd name="connsiteY42" fmla="*/ 131026 h 376966"/>
              <a:gd name="connsiteX43" fmla="*/ 430109 w 876006"/>
              <a:gd name="connsiteY43" fmla="*/ 79347 h 376966"/>
              <a:gd name="connsiteX44" fmla="*/ 488205 w 876006"/>
              <a:gd name="connsiteY44" fmla="*/ 68581 h 376966"/>
              <a:gd name="connsiteX45" fmla="*/ 557059 w 876006"/>
              <a:gd name="connsiteY45" fmla="*/ 131026 h 376966"/>
              <a:gd name="connsiteX46" fmla="*/ 591486 w 876006"/>
              <a:gd name="connsiteY46" fmla="*/ 206390 h 376966"/>
              <a:gd name="connsiteX47" fmla="*/ 522632 w 876006"/>
              <a:gd name="connsiteY47" fmla="*/ 195624 h 376966"/>
              <a:gd name="connsiteX48" fmla="*/ 554907 w 876006"/>
              <a:gd name="connsiteY48" fmla="*/ 163325 h 376966"/>
              <a:gd name="connsiteX49" fmla="*/ 563514 w 876006"/>
              <a:gd name="connsiteY49" fmla="*/ 191317 h 376966"/>
              <a:gd name="connsiteX50" fmla="*/ 563514 w 876006"/>
              <a:gd name="connsiteY50" fmla="*/ 156865 h 376966"/>
              <a:gd name="connsiteX51" fmla="*/ 505418 w 876006"/>
              <a:gd name="connsiteY51" fmla="*/ 184857 h 376966"/>
              <a:gd name="connsiteX52" fmla="*/ 550604 w 876006"/>
              <a:gd name="connsiteY52" fmla="*/ 230076 h 376966"/>
              <a:gd name="connsiteX53" fmla="*/ 634519 w 876006"/>
              <a:gd name="connsiteY53" fmla="*/ 189164 h 376966"/>
              <a:gd name="connsiteX54" fmla="*/ 752862 w 876006"/>
              <a:gd name="connsiteY54" fmla="*/ 208543 h 376966"/>
              <a:gd name="connsiteX55" fmla="*/ 841081 w 876006"/>
              <a:gd name="connsiteY55" fmla="*/ 260222 h 376966"/>
              <a:gd name="connsiteX56" fmla="*/ 688311 w 876006"/>
              <a:gd name="connsiteY56" fmla="*/ 206390 h 376966"/>
              <a:gd name="connsiteX57" fmla="*/ 591486 w 876006"/>
              <a:gd name="connsiteY57" fmla="*/ 247302 h 376966"/>
              <a:gd name="connsiteX58" fmla="*/ 436564 w 876006"/>
              <a:gd name="connsiteY58" fmla="*/ 260222 h 376966"/>
              <a:gd name="connsiteX59" fmla="*/ 434413 w 876006"/>
              <a:gd name="connsiteY59" fmla="*/ 165478 h 376966"/>
              <a:gd name="connsiteX60" fmla="*/ 356952 w 876006"/>
              <a:gd name="connsiteY60" fmla="*/ 152559 h 376966"/>
              <a:gd name="connsiteX61" fmla="*/ 230002 w 876006"/>
              <a:gd name="connsiteY61" fmla="*/ 165478 h 376966"/>
              <a:gd name="connsiteX62" fmla="*/ 189120 w 876006"/>
              <a:gd name="connsiteY62" fmla="*/ 223616 h 376966"/>
              <a:gd name="connsiteX63" fmla="*/ 249368 w 876006"/>
              <a:gd name="connsiteY63" fmla="*/ 251609 h 376966"/>
              <a:gd name="connsiteX64" fmla="*/ 449474 w 876006"/>
              <a:gd name="connsiteY64" fmla="*/ 348505 h 376966"/>
              <a:gd name="connsiteX65" fmla="*/ 242912 w 876006"/>
              <a:gd name="connsiteY65" fmla="*/ 309747 h 376966"/>
              <a:gd name="connsiteX66" fmla="*/ 146086 w 876006"/>
              <a:gd name="connsiteY66" fmla="*/ 264528 h 376966"/>
              <a:gd name="connsiteX67" fmla="*/ 83687 w 876006"/>
              <a:gd name="connsiteY67" fmla="*/ 324819 h 376966"/>
              <a:gd name="connsiteX68" fmla="*/ 146086 w 876006"/>
              <a:gd name="connsiteY68" fmla="*/ 318360 h 376966"/>
              <a:gd name="connsiteX69" fmla="*/ 66474 w 876006"/>
              <a:gd name="connsiteY69" fmla="*/ 376498 h 376966"/>
              <a:gd name="connsiteX70" fmla="*/ 19137 w 876006"/>
              <a:gd name="connsiteY70" fmla="*/ 270988 h 376966"/>
              <a:gd name="connsiteX71" fmla="*/ 72929 w 876006"/>
              <a:gd name="connsiteY71" fmla="*/ 199930 h 376966"/>
              <a:gd name="connsiteX72" fmla="*/ 133176 w 876006"/>
              <a:gd name="connsiteY72" fmla="*/ 215003 h 376966"/>
              <a:gd name="connsiteX73" fmla="*/ 184816 w 876006"/>
              <a:gd name="connsiteY73" fmla="*/ 171938 h 376966"/>
              <a:gd name="connsiteX74" fmla="*/ 131024 w 876006"/>
              <a:gd name="connsiteY74" fmla="*/ 139639 h 376966"/>
              <a:gd name="connsiteX75" fmla="*/ 176210 w 876006"/>
              <a:gd name="connsiteY75" fmla="*/ 171938 h 376966"/>
              <a:gd name="connsiteX76" fmla="*/ 90142 w 876006"/>
              <a:gd name="connsiteY76" fmla="*/ 191317 h 376966"/>
              <a:gd name="connsiteX77" fmla="*/ 124569 w 876006"/>
              <a:gd name="connsiteY77" fmla="*/ 115953 h 376966"/>
              <a:gd name="connsiteX78" fmla="*/ 202030 w 876006"/>
              <a:gd name="connsiteY78" fmla="*/ 53508 h 376966"/>
              <a:gd name="connsiteX79" fmla="*/ 260664 w 876006"/>
              <a:gd name="connsiteY79" fmla="*/ 2099 h 376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876006" h="376966">
                <a:moveTo>
                  <a:pt x="283683" y="134260"/>
                </a:moveTo>
                <a:cubicBezTo>
                  <a:pt x="307354" y="127796"/>
                  <a:pt x="335867" y="133721"/>
                  <a:pt x="355235" y="166038"/>
                </a:cubicBezTo>
                <a:cubicBezTo>
                  <a:pt x="393970" y="148802"/>
                  <a:pt x="437009" y="170347"/>
                  <a:pt x="445617" y="215591"/>
                </a:cubicBezTo>
                <a:cubicBezTo>
                  <a:pt x="452072" y="247908"/>
                  <a:pt x="400426" y="273761"/>
                  <a:pt x="383210" y="252217"/>
                </a:cubicBezTo>
                <a:cubicBezTo>
                  <a:pt x="374602" y="239290"/>
                  <a:pt x="374602" y="215591"/>
                  <a:pt x="393970" y="211282"/>
                </a:cubicBezTo>
                <a:cubicBezTo>
                  <a:pt x="406882" y="209127"/>
                  <a:pt x="417641" y="219900"/>
                  <a:pt x="415489" y="232826"/>
                </a:cubicBezTo>
                <a:cubicBezTo>
                  <a:pt x="426249" y="230672"/>
                  <a:pt x="417641" y="198355"/>
                  <a:pt x="402578" y="198355"/>
                </a:cubicBezTo>
                <a:cubicBezTo>
                  <a:pt x="374602" y="196201"/>
                  <a:pt x="359539" y="228518"/>
                  <a:pt x="370298" y="250062"/>
                </a:cubicBezTo>
                <a:cubicBezTo>
                  <a:pt x="383210" y="275916"/>
                  <a:pt x="400426" y="278070"/>
                  <a:pt x="428401" y="269452"/>
                </a:cubicBezTo>
                <a:cubicBezTo>
                  <a:pt x="454224" y="286688"/>
                  <a:pt x="475744" y="295306"/>
                  <a:pt x="505871" y="293151"/>
                </a:cubicBezTo>
                <a:cubicBezTo>
                  <a:pt x="561822" y="286688"/>
                  <a:pt x="581189" y="271607"/>
                  <a:pt x="615620" y="243599"/>
                </a:cubicBezTo>
                <a:cubicBezTo>
                  <a:pt x="658660" y="206973"/>
                  <a:pt x="703851" y="215591"/>
                  <a:pt x="727522" y="232826"/>
                </a:cubicBezTo>
                <a:cubicBezTo>
                  <a:pt x="764105" y="256526"/>
                  <a:pt x="800688" y="282379"/>
                  <a:pt x="876006" y="265143"/>
                </a:cubicBezTo>
                <a:cubicBezTo>
                  <a:pt x="837271" y="284534"/>
                  <a:pt x="796384" y="293151"/>
                  <a:pt x="764105" y="278070"/>
                </a:cubicBezTo>
                <a:cubicBezTo>
                  <a:pt x="725370" y="260834"/>
                  <a:pt x="699547" y="250062"/>
                  <a:pt x="667267" y="254371"/>
                </a:cubicBezTo>
                <a:cubicBezTo>
                  <a:pt x="639292" y="258680"/>
                  <a:pt x="604861" y="303924"/>
                  <a:pt x="544606" y="321159"/>
                </a:cubicBezTo>
                <a:cubicBezTo>
                  <a:pt x="486504" y="336241"/>
                  <a:pt x="434857" y="342704"/>
                  <a:pt x="376754" y="329777"/>
                </a:cubicBezTo>
                <a:cubicBezTo>
                  <a:pt x="329411" y="321159"/>
                  <a:pt x="284221" y="303924"/>
                  <a:pt x="254093" y="234981"/>
                </a:cubicBezTo>
                <a:cubicBezTo>
                  <a:pt x="234726" y="254371"/>
                  <a:pt x="213206" y="247908"/>
                  <a:pt x="206751" y="228518"/>
                </a:cubicBezTo>
                <a:cubicBezTo>
                  <a:pt x="198143" y="211282"/>
                  <a:pt x="206751" y="181119"/>
                  <a:pt x="241182" y="176810"/>
                </a:cubicBezTo>
                <a:cubicBezTo>
                  <a:pt x="241182" y="159575"/>
                  <a:pt x="260011" y="140723"/>
                  <a:pt x="283683" y="134260"/>
                </a:cubicBezTo>
                <a:close/>
                <a:moveTo>
                  <a:pt x="708010" y="94600"/>
                </a:moveTo>
                <a:cubicBezTo>
                  <a:pt x="727310" y="90291"/>
                  <a:pt x="744466" y="103218"/>
                  <a:pt x="746611" y="116145"/>
                </a:cubicBezTo>
                <a:cubicBezTo>
                  <a:pt x="750900" y="129071"/>
                  <a:pt x="748756" y="141998"/>
                  <a:pt x="740177" y="148462"/>
                </a:cubicBezTo>
                <a:cubicBezTo>
                  <a:pt x="729455" y="154925"/>
                  <a:pt x="708010" y="154925"/>
                  <a:pt x="703720" y="141998"/>
                </a:cubicBezTo>
                <a:cubicBezTo>
                  <a:pt x="697287" y="131226"/>
                  <a:pt x="703720" y="122608"/>
                  <a:pt x="716588" y="120454"/>
                </a:cubicBezTo>
                <a:cubicBezTo>
                  <a:pt x="723021" y="120454"/>
                  <a:pt x="725166" y="129071"/>
                  <a:pt x="729455" y="133380"/>
                </a:cubicBezTo>
                <a:cubicBezTo>
                  <a:pt x="729455" y="118299"/>
                  <a:pt x="725166" y="111836"/>
                  <a:pt x="712299" y="111836"/>
                </a:cubicBezTo>
                <a:cubicBezTo>
                  <a:pt x="703720" y="113990"/>
                  <a:pt x="692998" y="122608"/>
                  <a:pt x="692998" y="135535"/>
                </a:cubicBezTo>
                <a:cubicBezTo>
                  <a:pt x="692998" y="148462"/>
                  <a:pt x="701576" y="157080"/>
                  <a:pt x="720877" y="159234"/>
                </a:cubicBezTo>
                <a:cubicBezTo>
                  <a:pt x="738033" y="161388"/>
                  <a:pt x="759478" y="185088"/>
                  <a:pt x="768056" y="210941"/>
                </a:cubicBezTo>
                <a:cubicBezTo>
                  <a:pt x="742322" y="176470"/>
                  <a:pt x="695142" y="170006"/>
                  <a:pt x="671553" y="170006"/>
                </a:cubicBezTo>
                <a:cubicBezTo>
                  <a:pt x="654396" y="167852"/>
                  <a:pt x="647963" y="152771"/>
                  <a:pt x="645818" y="137689"/>
                </a:cubicBezTo>
                <a:cubicBezTo>
                  <a:pt x="645818" y="120454"/>
                  <a:pt x="660830" y="98909"/>
                  <a:pt x="677986" y="107527"/>
                </a:cubicBezTo>
                <a:cubicBezTo>
                  <a:pt x="667264" y="113990"/>
                  <a:pt x="656541" y="129071"/>
                  <a:pt x="671553" y="144153"/>
                </a:cubicBezTo>
                <a:cubicBezTo>
                  <a:pt x="665119" y="129071"/>
                  <a:pt x="684420" y="98909"/>
                  <a:pt x="708010" y="94600"/>
                </a:cubicBezTo>
                <a:close/>
                <a:moveTo>
                  <a:pt x="260664" y="2099"/>
                </a:moveTo>
                <a:cubicBezTo>
                  <a:pt x="287560" y="-4091"/>
                  <a:pt x="318222" y="2907"/>
                  <a:pt x="341890" y="29822"/>
                </a:cubicBezTo>
                <a:cubicBezTo>
                  <a:pt x="369862" y="8290"/>
                  <a:pt x="406441" y="14750"/>
                  <a:pt x="417199" y="55662"/>
                </a:cubicBezTo>
                <a:cubicBezTo>
                  <a:pt x="427957" y="94420"/>
                  <a:pt x="410744" y="120260"/>
                  <a:pt x="378469" y="120260"/>
                </a:cubicBezTo>
                <a:cubicBezTo>
                  <a:pt x="356952" y="120260"/>
                  <a:pt x="328980" y="81501"/>
                  <a:pt x="376317" y="62121"/>
                </a:cubicBezTo>
                <a:cubicBezTo>
                  <a:pt x="348345" y="59968"/>
                  <a:pt x="333283" y="83654"/>
                  <a:pt x="346193" y="109493"/>
                </a:cubicBezTo>
                <a:cubicBezTo>
                  <a:pt x="350497" y="122413"/>
                  <a:pt x="367710" y="133179"/>
                  <a:pt x="389227" y="131026"/>
                </a:cubicBezTo>
                <a:cubicBezTo>
                  <a:pt x="419351" y="126719"/>
                  <a:pt x="430109" y="105187"/>
                  <a:pt x="430109" y="79347"/>
                </a:cubicBezTo>
                <a:cubicBezTo>
                  <a:pt x="434413" y="31976"/>
                  <a:pt x="483901" y="47048"/>
                  <a:pt x="488205" y="68581"/>
                </a:cubicBezTo>
                <a:cubicBezTo>
                  <a:pt x="531238" y="47048"/>
                  <a:pt x="576424" y="79347"/>
                  <a:pt x="557059" y="131026"/>
                </a:cubicBezTo>
                <a:cubicBezTo>
                  <a:pt x="606547" y="124566"/>
                  <a:pt x="628064" y="182704"/>
                  <a:pt x="591486" y="206390"/>
                </a:cubicBezTo>
                <a:cubicBezTo>
                  <a:pt x="557059" y="227923"/>
                  <a:pt x="524783" y="217156"/>
                  <a:pt x="522632" y="195624"/>
                </a:cubicBezTo>
                <a:cubicBezTo>
                  <a:pt x="518328" y="167631"/>
                  <a:pt x="539845" y="154712"/>
                  <a:pt x="554907" y="163325"/>
                </a:cubicBezTo>
                <a:cubicBezTo>
                  <a:pt x="567817" y="169785"/>
                  <a:pt x="572120" y="180551"/>
                  <a:pt x="563514" y="191317"/>
                </a:cubicBezTo>
                <a:cubicBezTo>
                  <a:pt x="580727" y="189164"/>
                  <a:pt x="580727" y="169785"/>
                  <a:pt x="563514" y="156865"/>
                </a:cubicBezTo>
                <a:cubicBezTo>
                  <a:pt x="544149" y="139639"/>
                  <a:pt x="505418" y="159018"/>
                  <a:pt x="505418" y="184857"/>
                </a:cubicBezTo>
                <a:cubicBezTo>
                  <a:pt x="507570" y="210697"/>
                  <a:pt x="522632" y="230076"/>
                  <a:pt x="550604" y="230076"/>
                </a:cubicBezTo>
                <a:cubicBezTo>
                  <a:pt x="602244" y="230076"/>
                  <a:pt x="604396" y="199930"/>
                  <a:pt x="634519" y="189164"/>
                </a:cubicBezTo>
                <a:cubicBezTo>
                  <a:pt x="673250" y="176244"/>
                  <a:pt x="720587" y="174091"/>
                  <a:pt x="752862" y="208543"/>
                </a:cubicBezTo>
                <a:cubicBezTo>
                  <a:pt x="774379" y="232229"/>
                  <a:pt x="804503" y="247302"/>
                  <a:pt x="841081" y="260222"/>
                </a:cubicBezTo>
                <a:cubicBezTo>
                  <a:pt x="778682" y="268835"/>
                  <a:pt x="742104" y="212850"/>
                  <a:pt x="688311" y="206390"/>
                </a:cubicBezTo>
                <a:cubicBezTo>
                  <a:pt x="653885" y="202083"/>
                  <a:pt x="625913" y="217156"/>
                  <a:pt x="591486" y="247302"/>
                </a:cubicBezTo>
                <a:cubicBezTo>
                  <a:pt x="552755" y="277448"/>
                  <a:pt x="492508" y="296827"/>
                  <a:pt x="436564" y="260222"/>
                </a:cubicBezTo>
                <a:cubicBezTo>
                  <a:pt x="477446" y="236536"/>
                  <a:pt x="453778" y="189164"/>
                  <a:pt x="434413" y="165478"/>
                </a:cubicBezTo>
                <a:cubicBezTo>
                  <a:pt x="419351" y="150405"/>
                  <a:pt x="382772" y="137486"/>
                  <a:pt x="356952" y="152559"/>
                </a:cubicBezTo>
                <a:cubicBezTo>
                  <a:pt x="328980" y="96574"/>
                  <a:pt x="242912" y="115953"/>
                  <a:pt x="230002" y="165478"/>
                </a:cubicBezTo>
                <a:cubicBezTo>
                  <a:pt x="199878" y="169785"/>
                  <a:pt x="186968" y="204237"/>
                  <a:pt x="189120" y="223616"/>
                </a:cubicBezTo>
                <a:cubicBezTo>
                  <a:pt x="195575" y="249455"/>
                  <a:pt x="221396" y="266681"/>
                  <a:pt x="249368" y="251609"/>
                </a:cubicBezTo>
                <a:cubicBezTo>
                  <a:pt x="288098" y="333432"/>
                  <a:pt x="348345" y="348505"/>
                  <a:pt x="449474" y="348505"/>
                </a:cubicBezTo>
                <a:cubicBezTo>
                  <a:pt x="328980" y="372191"/>
                  <a:pt x="285946" y="348505"/>
                  <a:pt x="242912" y="309747"/>
                </a:cubicBezTo>
                <a:cubicBezTo>
                  <a:pt x="212789" y="279601"/>
                  <a:pt x="171906" y="260222"/>
                  <a:pt x="146086" y="264528"/>
                </a:cubicBezTo>
                <a:cubicBezTo>
                  <a:pt x="96597" y="268835"/>
                  <a:pt x="55715" y="292520"/>
                  <a:pt x="83687" y="324819"/>
                </a:cubicBezTo>
                <a:cubicBezTo>
                  <a:pt x="64322" y="273141"/>
                  <a:pt x="141783" y="279601"/>
                  <a:pt x="146086" y="318360"/>
                </a:cubicBezTo>
                <a:cubicBezTo>
                  <a:pt x="148238" y="354965"/>
                  <a:pt x="111659" y="380804"/>
                  <a:pt x="66474" y="376498"/>
                </a:cubicBezTo>
                <a:cubicBezTo>
                  <a:pt x="8378" y="370038"/>
                  <a:pt x="-229" y="296827"/>
                  <a:pt x="19137" y="270988"/>
                </a:cubicBezTo>
                <a:cubicBezTo>
                  <a:pt x="-36807" y="227923"/>
                  <a:pt x="44957" y="174091"/>
                  <a:pt x="72929" y="199930"/>
                </a:cubicBezTo>
                <a:cubicBezTo>
                  <a:pt x="92294" y="217156"/>
                  <a:pt x="115962" y="217156"/>
                  <a:pt x="133176" y="215003"/>
                </a:cubicBezTo>
                <a:cubicBezTo>
                  <a:pt x="152541" y="212850"/>
                  <a:pt x="184816" y="197777"/>
                  <a:pt x="184816" y="171938"/>
                </a:cubicBezTo>
                <a:cubicBezTo>
                  <a:pt x="184816" y="124566"/>
                  <a:pt x="137479" y="128873"/>
                  <a:pt x="131024" y="139639"/>
                </a:cubicBezTo>
                <a:cubicBezTo>
                  <a:pt x="150389" y="135332"/>
                  <a:pt x="176210" y="143945"/>
                  <a:pt x="176210" y="171938"/>
                </a:cubicBezTo>
                <a:cubicBezTo>
                  <a:pt x="174058" y="206390"/>
                  <a:pt x="107356" y="217156"/>
                  <a:pt x="90142" y="191317"/>
                </a:cubicBezTo>
                <a:cubicBezTo>
                  <a:pt x="75080" y="165478"/>
                  <a:pt x="75080" y="124566"/>
                  <a:pt x="124569" y="115953"/>
                </a:cubicBezTo>
                <a:cubicBezTo>
                  <a:pt x="107356" y="83654"/>
                  <a:pt x="156845" y="31976"/>
                  <a:pt x="202030" y="53508"/>
                </a:cubicBezTo>
                <a:cubicBezTo>
                  <a:pt x="210637" y="27669"/>
                  <a:pt x="233768" y="8290"/>
                  <a:pt x="260664" y="2099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78" name="组合 63"/>
          <p:cNvGrpSpPr/>
          <p:nvPr/>
        </p:nvGrpSpPr>
        <p:grpSpPr>
          <a:xfrm>
            <a:off x="2129150" y="3782292"/>
            <a:ext cx="1146175" cy="871538"/>
            <a:chOff x="1518911" y="2997201"/>
            <a:chExt cx="1146175" cy="871538"/>
          </a:xfrm>
          <a:solidFill>
            <a:schemeClr val="bg1"/>
          </a:solidFill>
        </p:grpSpPr>
        <p:sp>
          <p:nvSpPr>
            <p:cNvPr id="79" name="Freeform 39"/>
            <p:cNvSpPr>
              <a:spLocks noEditPoints="1"/>
            </p:cNvSpPr>
            <p:nvPr/>
          </p:nvSpPr>
          <p:spPr bwMode="auto">
            <a:xfrm>
              <a:off x="1518911" y="2997201"/>
              <a:ext cx="1146175" cy="655638"/>
            </a:xfrm>
            <a:custGeom>
              <a:avLst/>
              <a:gdLst>
                <a:gd name="T0" fmla="*/ 169 w 532"/>
                <a:gd name="T1" fmla="*/ 115 h 305"/>
                <a:gd name="T2" fmla="*/ 202 w 532"/>
                <a:gd name="T3" fmla="*/ 203 h 305"/>
                <a:gd name="T4" fmla="*/ 174 w 532"/>
                <a:gd name="T5" fmla="*/ 179 h 305"/>
                <a:gd name="T6" fmla="*/ 174 w 532"/>
                <a:gd name="T7" fmla="*/ 183 h 305"/>
                <a:gd name="T8" fmla="*/ 187 w 532"/>
                <a:gd name="T9" fmla="*/ 205 h 305"/>
                <a:gd name="T10" fmla="*/ 190 w 532"/>
                <a:gd name="T11" fmla="*/ 157 h 305"/>
                <a:gd name="T12" fmla="*/ 139 w 532"/>
                <a:gd name="T13" fmla="*/ 87 h 305"/>
                <a:gd name="T14" fmla="*/ 91 w 532"/>
                <a:gd name="T15" fmla="*/ 131 h 305"/>
                <a:gd name="T16" fmla="*/ 116 w 532"/>
                <a:gd name="T17" fmla="*/ 126 h 305"/>
                <a:gd name="T18" fmla="*/ 111 w 532"/>
                <a:gd name="T19" fmla="*/ 189 h 305"/>
                <a:gd name="T20" fmla="*/ 105 w 532"/>
                <a:gd name="T21" fmla="*/ 184 h 305"/>
                <a:gd name="T22" fmla="*/ 96 w 532"/>
                <a:gd name="T23" fmla="*/ 144 h 305"/>
                <a:gd name="T24" fmla="*/ 93 w 532"/>
                <a:gd name="T25" fmla="*/ 136 h 305"/>
                <a:gd name="T26" fmla="*/ 162 w 532"/>
                <a:gd name="T27" fmla="*/ 95 h 305"/>
                <a:gd name="T28" fmla="*/ 206 w 532"/>
                <a:gd name="T29" fmla="*/ 130 h 305"/>
                <a:gd name="T30" fmla="*/ 221 w 532"/>
                <a:gd name="T31" fmla="*/ 115 h 305"/>
                <a:gd name="T32" fmla="*/ 207 w 532"/>
                <a:gd name="T33" fmla="*/ 100 h 305"/>
                <a:gd name="T34" fmla="*/ 238 w 532"/>
                <a:gd name="T35" fmla="*/ 69 h 305"/>
                <a:gd name="T36" fmla="*/ 180 w 532"/>
                <a:gd name="T37" fmla="*/ 34 h 305"/>
                <a:gd name="T38" fmla="*/ 145 w 532"/>
                <a:gd name="T39" fmla="*/ 9 h 305"/>
                <a:gd name="T40" fmla="*/ 105 w 532"/>
                <a:gd name="T41" fmla="*/ 9 h 305"/>
                <a:gd name="T42" fmla="*/ 120 w 532"/>
                <a:gd name="T43" fmla="*/ 21 h 305"/>
                <a:gd name="T44" fmla="*/ 96 w 532"/>
                <a:gd name="T45" fmla="*/ 31 h 305"/>
                <a:gd name="T46" fmla="*/ 63 w 532"/>
                <a:gd name="T47" fmla="*/ 4 h 305"/>
                <a:gd name="T48" fmla="*/ 15 w 532"/>
                <a:gd name="T49" fmla="*/ 43 h 305"/>
                <a:gd name="T50" fmla="*/ 12 w 532"/>
                <a:gd name="T51" fmla="*/ 105 h 305"/>
                <a:gd name="T52" fmla="*/ 38 w 532"/>
                <a:gd name="T53" fmla="*/ 95 h 305"/>
                <a:gd name="T54" fmla="*/ 58 w 532"/>
                <a:gd name="T55" fmla="*/ 147 h 305"/>
                <a:gd name="T56" fmla="*/ 206 w 532"/>
                <a:gd name="T57" fmla="*/ 302 h 305"/>
                <a:gd name="T58" fmla="*/ 363 w 532"/>
                <a:gd name="T59" fmla="*/ 280 h 305"/>
                <a:gd name="T60" fmla="*/ 532 w 532"/>
                <a:gd name="T61" fmla="*/ 291 h 305"/>
                <a:gd name="T62" fmla="*/ 354 w 532"/>
                <a:gd name="T63" fmla="*/ 261 h 305"/>
                <a:gd name="T64" fmla="*/ 142 w 532"/>
                <a:gd name="T65" fmla="*/ 199 h 305"/>
                <a:gd name="T66" fmla="*/ 263 w 532"/>
                <a:gd name="T67" fmla="*/ 279 h 305"/>
                <a:gd name="T68" fmla="*/ 425 w 532"/>
                <a:gd name="T69" fmla="*/ 260 h 305"/>
                <a:gd name="T70" fmla="*/ 230 w 532"/>
                <a:gd name="T71" fmla="*/ 252 h 305"/>
                <a:gd name="T72" fmla="*/ 240 w 532"/>
                <a:gd name="T73" fmla="*/ 195 h 305"/>
                <a:gd name="T74" fmla="*/ 256 w 532"/>
                <a:gd name="T75" fmla="*/ 231 h 305"/>
                <a:gd name="T76" fmla="*/ 311 w 532"/>
                <a:gd name="T77" fmla="*/ 178 h 305"/>
                <a:gd name="T78" fmla="*/ 287 w 532"/>
                <a:gd name="T79" fmla="*/ 14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32" h="305">
                  <a:moveTo>
                    <a:pt x="162" y="95"/>
                  </a:moveTo>
                  <a:cubicBezTo>
                    <a:pt x="167" y="100"/>
                    <a:pt x="167" y="108"/>
                    <a:pt x="169" y="115"/>
                  </a:cubicBezTo>
                  <a:cubicBezTo>
                    <a:pt x="193" y="119"/>
                    <a:pt x="201" y="139"/>
                    <a:pt x="195" y="155"/>
                  </a:cubicBezTo>
                  <a:cubicBezTo>
                    <a:pt x="224" y="176"/>
                    <a:pt x="211" y="195"/>
                    <a:pt x="202" y="203"/>
                  </a:cubicBezTo>
                  <a:cubicBezTo>
                    <a:pt x="196" y="209"/>
                    <a:pt x="183" y="214"/>
                    <a:pt x="172" y="212"/>
                  </a:cubicBezTo>
                  <a:cubicBezTo>
                    <a:pt x="137" y="208"/>
                    <a:pt x="156" y="158"/>
                    <a:pt x="174" y="179"/>
                  </a:cubicBezTo>
                  <a:cubicBezTo>
                    <a:pt x="182" y="188"/>
                    <a:pt x="173" y="191"/>
                    <a:pt x="173" y="191"/>
                  </a:cubicBezTo>
                  <a:cubicBezTo>
                    <a:pt x="175" y="190"/>
                    <a:pt x="175" y="185"/>
                    <a:pt x="174" y="183"/>
                  </a:cubicBezTo>
                  <a:cubicBezTo>
                    <a:pt x="174" y="183"/>
                    <a:pt x="172" y="180"/>
                    <a:pt x="172" y="180"/>
                  </a:cubicBezTo>
                  <a:cubicBezTo>
                    <a:pt x="159" y="167"/>
                    <a:pt x="146" y="218"/>
                    <a:pt x="187" y="205"/>
                  </a:cubicBezTo>
                  <a:cubicBezTo>
                    <a:pt x="195" y="202"/>
                    <a:pt x="203" y="198"/>
                    <a:pt x="206" y="191"/>
                  </a:cubicBezTo>
                  <a:cubicBezTo>
                    <a:pt x="213" y="174"/>
                    <a:pt x="200" y="162"/>
                    <a:pt x="190" y="157"/>
                  </a:cubicBezTo>
                  <a:cubicBezTo>
                    <a:pt x="199" y="133"/>
                    <a:pt x="180" y="125"/>
                    <a:pt x="164" y="121"/>
                  </a:cubicBezTo>
                  <a:cubicBezTo>
                    <a:pt x="160" y="105"/>
                    <a:pt x="161" y="92"/>
                    <a:pt x="139" y="87"/>
                  </a:cubicBezTo>
                  <a:cubicBezTo>
                    <a:pt x="113" y="80"/>
                    <a:pt x="63" y="79"/>
                    <a:pt x="79" y="122"/>
                  </a:cubicBezTo>
                  <a:cubicBezTo>
                    <a:pt x="80" y="126"/>
                    <a:pt x="87" y="131"/>
                    <a:pt x="91" y="131"/>
                  </a:cubicBezTo>
                  <a:cubicBezTo>
                    <a:pt x="128" y="135"/>
                    <a:pt x="100" y="105"/>
                    <a:pt x="107" y="109"/>
                  </a:cubicBezTo>
                  <a:cubicBezTo>
                    <a:pt x="112" y="113"/>
                    <a:pt x="115" y="119"/>
                    <a:pt x="116" y="126"/>
                  </a:cubicBezTo>
                  <a:cubicBezTo>
                    <a:pt x="117" y="133"/>
                    <a:pt x="115" y="143"/>
                    <a:pt x="115" y="144"/>
                  </a:cubicBezTo>
                  <a:cubicBezTo>
                    <a:pt x="114" y="153"/>
                    <a:pt x="109" y="171"/>
                    <a:pt x="111" y="189"/>
                  </a:cubicBezTo>
                  <a:cubicBezTo>
                    <a:pt x="114" y="249"/>
                    <a:pt x="170" y="267"/>
                    <a:pt x="205" y="290"/>
                  </a:cubicBezTo>
                  <a:cubicBezTo>
                    <a:pt x="166" y="271"/>
                    <a:pt x="106" y="249"/>
                    <a:pt x="105" y="184"/>
                  </a:cubicBezTo>
                  <a:cubicBezTo>
                    <a:pt x="105" y="166"/>
                    <a:pt x="106" y="149"/>
                    <a:pt x="111" y="133"/>
                  </a:cubicBezTo>
                  <a:cubicBezTo>
                    <a:pt x="101" y="135"/>
                    <a:pt x="99" y="135"/>
                    <a:pt x="96" y="144"/>
                  </a:cubicBezTo>
                  <a:cubicBezTo>
                    <a:pt x="82" y="202"/>
                    <a:pt x="116" y="248"/>
                    <a:pt x="150" y="271"/>
                  </a:cubicBezTo>
                  <a:cubicBezTo>
                    <a:pt x="104" y="247"/>
                    <a:pt x="76" y="193"/>
                    <a:pt x="93" y="136"/>
                  </a:cubicBezTo>
                  <a:cubicBezTo>
                    <a:pt x="61" y="133"/>
                    <a:pt x="60" y="84"/>
                    <a:pt x="100" y="78"/>
                  </a:cubicBezTo>
                  <a:cubicBezTo>
                    <a:pt x="113" y="76"/>
                    <a:pt x="144" y="73"/>
                    <a:pt x="162" y="95"/>
                  </a:cubicBezTo>
                  <a:close/>
                  <a:moveTo>
                    <a:pt x="242" y="130"/>
                  </a:moveTo>
                  <a:cubicBezTo>
                    <a:pt x="227" y="135"/>
                    <a:pt x="213" y="135"/>
                    <a:pt x="206" y="130"/>
                  </a:cubicBezTo>
                  <a:cubicBezTo>
                    <a:pt x="191" y="122"/>
                    <a:pt x="191" y="102"/>
                    <a:pt x="204" y="96"/>
                  </a:cubicBezTo>
                  <a:cubicBezTo>
                    <a:pt x="222" y="88"/>
                    <a:pt x="223" y="108"/>
                    <a:pt x="221" y="115"/>
                  </a:cubicBezTo>
                  <a:cubicBezTo>
                    <a:pt x="218" y="114"/>
                    <a:pt x="216" y="110"/>
                    <a:pt x="217" y="107"/>
                  </a:cubicBezTo>
                  <a:cubicBezTo>
                    <a:pt x="218" y="100"/>
                    <a:pt x="211" y="96"/>
                    <a:pt x="207" y="100"/>
                  </a:cubicBezTo>
                  <a:cubicBezTo>
                    <a:pt x="187" y="117"/>
                    <a:pt x="215" y="141"/>
                    <a:pt x="244" y="117"/>
                  </a:cubicBezTo>
                  <a:cubicBezTo>
                    <a:pt x="262" y="101"/>
                    <a:pt x="253" y="77"/>
                    <a:pt x="238" y="69"/>
                  </a:cubicBezTo>
                  <a:cubicBezTo>
                    <a:pt x="231" y="66"/>
                    <a:pt x="226" y="62"/>
                    <a:pt x="221" y="57"/>
                  </a:cubicBezTo>
                  <a:cubicBezTo>
                    <a:pt x="206" y="43"/>
                    <a:pt x="211" y="30"/>
                    <a:pt x="180" y="34"/>
                  </a:cubicBezTo>
                  <a:cubicBezTo>
                    <a:pt x="178" y="26"/>
                    <a:pt x="176" y="18"/>
                    <a:pt x="171" y="13"/>
                  </a:cubicBezTo>
                  <a:cubicBezTo>
                    <a:pt x="162" y="4"/>
                    <a:pt x="154" y="7"/>
                    <a:pt x="145" y="9"/>
                  </a:cubicBezTo>
                  <a:cubicBezTo>
                    <a:pt x="144" y="9"/>
                    <a:pt x="136" y="0"/>
                    <a:pt x="128" y="0"/>
                  </a:cubicBezTo>
                  <a:cubicBezTo>
                    <a:pt x="118" y="0"/>
                    <a:pt x="109" y="4"/>
                    <a:pt x="105" y="9"/>
                  </a:cubicBezTo>
                  <a:cubicBezTo>
                    <a:pt x="99" y="19"/>
                    <a:pt x="99" y="53"/>
                    <a:pt x="120" y="45"/>
                  </a:cubicBezTo>
                  <a:cubicBezTo>
                    <a:pt x="137" y="38"/>
                    <a:pt x="123" y="26"/>
                    <a:pt x="120" y="21"/>
                  </a:cubicBezTo>
                  <a:cubicBezTo>
                    <a:pt x="130" y="21"/>
                    <a:pt x="136" y="34"/>
                    <a:pt x="133" y="41"/>
                  </a:cubicBezTo>
                  <a:cubicBezTo>
                    <a:pt x="124" y="60"/>
                    <a:pt x="98" y="54"/>
                    <a:pt x="96" y="31"/>
                  </a:cubicBezTo>
                  <a:cubicBezTo>
                    <a:pt x="96" y="31"/>
                    <a:pt x="97" y="25"/>
                    <a:pt x="96" y="23"/>
                  </a:cubicBezTo>
                  <a:cubicBezTo>
                    <a:pt x="93" y="13"/>
                    <a:pt x="77" y="1"/>
                    <a:pt x="63" y="4"/>
                  </a:cubicBezTo>
                  <a:cubicBezTo>
                    <a:pt x="57" y="5"/>
                    <a:pt x="54" y="11"/>
                    <a:pt x="52" y="16"/>
                  </a:cubicBezTo>
                  <a:cubicBezTo>
                    <a:pt x="34" y="12"/>
                    <a:pt x="16" y="28"/>
                    <a:pt x="15" y="43"/>
                  </a:cubicBezTo>
                  <a:cubicBezTo>
                    <a:pt x="14" y="49"/>
                    <a:pt x="18" y="53"/>
                    <a:pt x="18" y="57"/>
                  </a:cubicBezTo>
                  <a:cubicBezTo>
                    <a:pt x="17" y="68"/>
                    <a:pt x="0" y="83"/>
                    <a:pt x="12" y="105"/>
                  </a:cubicBezTo>
                  <a:cubicBezTo>
                    <a:pt x="14" y="109"/>
                    <a:pt x="21" y="113"/>
                    <a:pt x="25" y="115"/>
                  </a:cubicBezTo>
                  <a:cubicBezTo>
                    <a:pt x="62" y="136"/>
                    <a:pt x="62" y="71"/>
                    <a:pt x="38" y="95"/>
                  </a:cubicBezTo>
                  <a:cubicBezTo>
                    <a:pt x="41" y="83"/>
                    <a:pt x="54" y="79"/>
                    <a:pt x="59" y="91"/>
                  </a:cubicBezTo>
                  <a:cubicBezTo>
                    <a:pt x="66" y="108"/>
                    <a:pt x="57" y="131"/>
                    <a:pt x="58" y="147"/>
                  </a:cubicBezTo>
                  <a:cubicBezTo>
                    <a:pt x="59" y="178"/>
                    <a:pt x="73" y="204"/>
                    <a:pt x="85" y="224"/>
                  </a:cubicBezTo>
                  <a:cubicBezTo>
                    <a:pt x="105" y="259"/>
                    <a:pt x="151" y="294"/>
                    <a:pt x="206" y="302"/>
                  </a:cubicBezTo>
                  <a:cubicBezTo>
                    <a:pt x="233" y="305"/>
                    <a:pt x="269" y="303"/>
                    <a:pt x="292" y="293"/>
                  </a:cubicBezTo>
                  <a:cubicBezTo>
                    <a:pt x="311" y="284"/>
                    <a:pt x="331" y="282"/>
                    <a:pt x="363" y="280"/>
                  </a:cubicBezTo>
                  <a:cubicBezTo>
                    <a:pt x="397" y="279"/>
                    <a:pt x="427" y="282"/>
                    <a:pt x="460" y="288"/>
                  </a:cubicBezTo>
                  <a:cubicBezTo>
                    <a:pt x="486" y="294"/>
                    <a:pt x="532" y="291"/>
                    <a:pt x="532" y="291"/>
                  </a:cubicBezTo>
                  <a:cubicBezTo>
                    <a:pt x="506" y="288"/>
                    <a:pt x="446" y="270"/>
                    <a:pt x="422" y="266"/>
                  </a:cubicBezTo>
                  <a:cubicBezTo>
                    <a:pt x="400" y="262"/>
                    <a:pt x="382" y="260"/>
                    <a:pt x="354" y="261"/>
                  </a:cubicBezTo>
                  <a:cubicBezTo>
                    <a:pt x="324" y="263"/>
                    <a:pt x="299" y="275"/>
                    <a:pt x="276" y="281"/>
                  </a:cubicBezTo>
                  <a:cubicBezTo>
                    <a:pt x="214" y="297"/>
                    <a:pt x="150" y="271"/>
                    <a:pt x="142" y="199"/>
                  </a:cubicBezTo>
                  <a:cubicBezTo>
                    <a:pt x="147" y="213"/>
                    <a:pt x="156" y="231"/>
                    <a:pt x="164" y="243"/>
                  </a:cubicBezTo>
                  <a:cubicBezTo>
                    <a:pt x="180" y="267"/>
                    <a:pt x="226" y="288"/>
                    <a:pt x="263" y="279"/>
                  </a:cubicBezTo>
                  <a:cubicBezTo>
                    <a:pt x="284" y="273"/>
                    <a:pt x="306" y="263"/>
                    <a:pt x="329" y="259"/>
                  </a:cubicBezTo>
                  <a:cubicBezTo>
                    <a:pt x="369" y="251"/>
                    <a:pt x="395" y="258"/>
                    <a:pt x="425" y="260"/>
                  </a:cubicBezTo>
                  <a:cubicBezTo>
                    <a:pt x="408" y="250"/>
                    <a:pt x="377" y="240"/>
                    <a:pt x="351" y="243"/>
                  </a:cubicBezTo>
                  <a:cubicBezTo>
                    <a:pt x="304" y="248"/>
                    <a:pt x="249" y="273"/>
                    <a:pt x="230" y="252"/>
                  </a:cubicBezTo>
                  <a:cubicBezTo>
                    <a:pt x="189" y="206"/>
                    <a:pt x="256" y="158"/>
                    <a:pt x="259" y="207"/>
                  </a:cubicBezTo>
                  <a:cubicBezTo>
                    <a:pt x="253" y="198"/>
                    <a:pt x="247" y="194"/>
                    <a:pt x="240" y="195"/>
                  </a:cubicBezTo>
                  <a:cubicBezTo>
                    <a:pt x="233" y="198"/>
                    <a:pt x="229" y="202"/>
                    <a:pt x="230" y="211"/>
                  </a:cubicBezTo>
                  <a:cubicBezTo>
                    <a:pt x="231" y="220"/>
                    <a:pt x="244" y="231"/>
                    <a:pt x="256" y="231"/>
                  </a:cubicBezTo>
                  <a:cubicBezTo>
                    <a:pt x="274" y="231"/>
                    <a:pt x="290" y="221"/>
                    <a:pt x="292" y="198"/>
                  </a:cubicBezTo>
                  <a:cubicBezTo>
                    <a:pt x="296" y="196"/>
                    <a:pt x="311" y="195"/>
                    <a:pt x="311" y="178"/>
                  </a:cubicBezTo>
                  <a:cubicBezTo>
                    <a:pt x="310" y="163"/>
                    <a:pt x="297" y="146"/>
                    <a:pt x="277" y="156"/>
                  </a:cubicBezTo>
                  <a:cubicBezTo>
                    <a:pt x="280" y="150"/>
                    <a:pt x="280" y="148"/>
                    <a:pt x="287" y="145"/>
                  </a:cubicBezTo>
                  <a:cubicBezTo>
                    <a:pt x="278" y="126"/>
                    <a:pt x="254" y="125"/>
                    <a:pt x="242" y="13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80" name="Freeform 52"/>
            <p:cNvSpPr/>
            <p:nvPr/>
          </p:nvSpPr>
          <p:spPr bwMode="auto">
            <a:xfrm>
              <a:off x="2018973" y="3625851"/>
              <a:ext cx="447675" cy="242888"/>
            </a:xfrm>
            <a:custGeom>
              <a:avLst/>
              <a:gdLst>
                <a:gd name="T0" fmla="*/ 44 w 208"/>
                <a:gd name="T1" fmla="*/ 87 h 113"/>
                <a:gd name="T2" fmla="*/ 13 w 208"/>
                <a:gd name="T3" fmla="*/ 76 h 113"/>
                <a:gd name="T4" fmla="*/ 38 w 208"/>
                <a:gd name="T5" fmla="*/ 112 h 113"/>
                <a:gd name="T6" fmla="*/ 91 w 208"/>
                <a:gd name="T7" fmla="*/ 86 h 113"/>
                <a:gd name="T8" fmla="*/ 208 w 208"/>
                <a:gd name="T9" fmla="*/ 4 h 113"/>
                <a:gd name="T10" fmla="*/ 79 w 208"/>
                <a:gd name="T11" fmla="*/ 42 h 113"/>
                <a:gd name="T12" fmla="*/ 48 w 208"/>
                <a:gd name="T13" fmla="*/ 64 h 113"/>
                <a:gd name="T14" fmla="*/ 31 w 208"/>
                <a:gd name="T15" fmla="*/ 44 h 113"/>
                <a:gd name="T16" fmla="*/ 55 w 208"/>
                <a:gd name="T17" fmla="*/ 32 h 113"/>
                <a:gd name="T18" fmla="*/ 40 w 208"/>
                <a:gd name="T19" fmla="*/ 42 h 113"/>
                <a:gd name="T20" fmla="*/ 57 w 208"/>
                <a:gd name="T21" fmla="*/ 56 h 113"/>
                <a:gd name="T22" fmla="*/ 72 w 208"/>
                <a:gd name="T23" fmla="*/ 25 h 113"/>
                <a:gd name="T24" fmla="*/ 43 w 208"/>
                <a:gd name="T25" fmla="*/ 14 h 113"/>
                <a:gd name="T26" fmla="*/ 12 w 208"/>
                <a:gd name="T27" fmla="*/ 46 h 113"/>
                <a:gd name="T28" fmla="*/ 44 w 208"/>
                <a:gd name="T29" fmla="*/ 8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" h="113">
                  <a:moveTo>
                    <a:pt x="44" y="87"/>
                  </a:moveTo>
                  <a:cubicBezTo>
                    <a:pt x="28" y="96"/>
                    <a:pt x="18" y="85"/>
                    <a:pt x="13" y="76"/>
                  </a:cubicBezTo>
                  <a:cubicBezTo>
                    <a:pt x="0" y="89"/>
                    <a:pt x="21" y="110"/>
                    <a:pt x="38" y="112"/>
                  </a:cubicBezTo>
                  <a:cubicBezTo>
                    <a:pt x="53" y="113"/>
                    <a:pt x="90" y="102"/>
                    <a:pt x="91" y="86"/>
                  </a:cubicBezTo>
                  <a:cubicBezTo>
                    <a:pt x="94" y="43"/>
                    <a:pt x="154" y="20"/>
                    <a:pt x="208" y="4"/>
                  </a:cubicBezTo>
                  <a:cubicBezTo>
                    <a:pt x="163" y="0"/>
                    <a:pt x="89" y="2"/>
                    <a:pt x="79" y="42"/>
                  </a:cubicBezTo>
                  <a:cubicBezTo>
                    <a:pt x="74" y="58"/>
                    <a:pt x="61" y="65"/>
                    <a:pt x="48" y="64"/>
                  </a:cubicBezTo>
                  <a:cubicBezTo>
                    <a:pt x="39" y="63"/>
                    <a:pt x="29" y="52"/>
                    <a:pt x="31" y="44"/>
                  </a:cubicBezTo>
                  <a:cubicBezTo>
                    <a:pt x="33" y="33"/>
                    <a:pt x="47" y="26"/>
                    <a:pt x="55" y="32"/>
                  </a:cubicBezTo>
                  <a:cubicBezTo>
                    <a:pt x="47" y="34"/>
                    <a:pt x="41" y="35"/>
                    <a:pt x="40" y="42"/>
                  </a:cubicBezTo>
                  <a:cubicBezTo>
                    <a:pt x="37" y="51"/>
                    <a:pt x="45" y="59"/>
                    <a:pt x="57" y="56"/>
                  </a:cubicBezTo>
                  <a:cubicBezTo>
                    <a:pt x="69" y="53"/>
                    <a:pt x="75" y="35"/>
                    <a:pt x="72" y="25"/>
                  </a:cubicBezTo>
                  <a:cubicBezTo>
                    <a:pt x="69" y="17"/>
                    <a:pt x="57" y="13"/>
                    <a:pt x="43" y="14"/>
                  </a:cubicBezTo>
                  <a:cubicBezTo>
                    <a:pt x="30" y="15"/>
                    <a:pt x="16" y="27"/>
                    <a:pt x="12" y="46"/>
                  </a:cubicBezTo>
                  <a:cubicBezTo>
                    <a:pt x="7" y="67"/>
                    <a:pt x="25" y="89"/>
                    <a:pt x="44" y="8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sp>
        <p:nvSpPr>
          <p:cNvPr id="81" name="任意多边形: 形状 64"/>
          <p:cNvSpPr/>
          <p:nvPr/>
        </p:nvSpPr>
        <p:spPr bwMode="auto">
          <a:xfrm>
            <a:off x="9864854" y="2298665"/>
            <a:ext cx="875939" cy="376966"/>
          </a:xfrm>
          <a:custGeom>
            <a:avLst/>
            <a:gdLst>
              <a:gd name="connsiteX0" fmla="*/ 283616 w 875939"/>
              <a:gd name="connsiteY0" fmla="*/ 134260 h 376966"/>
              <a:gd name="connsiteX1" fmla="*/ 355168 w 875939"/>
              <a:gd name="connsiteY1" fmla="*/ 166038 h 376966"/>
              <a:gd name="connsiteX2" fmla="*/ 445550 w 875939"/>
              <a:gd name="connsiteY2" fmla="*/ 215591 h 376966"/>
              <a:gd name="connsiteX3" fmla="*/ 385295 w 875939"/>
              <a:gd name="connsiteY3" fmla="*/ 252217 h 376966"/>
              <a:gd name="connsiteX4" fmla="*/ 393903 w 875939"/>
              <a:gd name="connsiteY4" fmla="*/ 211282 h 376966"/>
              <a:gd name="connsiteX5" fmla="*/ 415423 w 875939"/>
              <a:gd name="connsiteY5" fmla="*/ 232826 h 376966"/>
              <a:gd name="connsiteX6" fmla="*/ 402511 w 875939"/>
              <a:gd name="connsiteY6" fmla="*/ 198355 h 376966"/>
              <a:gd name="connsiteX7" fmla="*/ 370232 w 875939"/>
              <a:gd name="connsiteY7" fmla="*/ 250062 h 376966"/>
              <a:gd name="connsiteX8" fmla="*/ 428334 w 875939"/>
              <a:gd name="connsiteY8" fmla="*/ 269452 h 376966"/>
              <a:gd name="connsiteX9" fmla="*/ 505804 w 875939"/>
              <a:gd name="connsiteY9" fmla="*/ 293151 h 376966"/>
              <a:gd name="connsiteX10" fmla="*/ 615554 w 875939"/>
              <a:gd name="connsiteY10" fmla="*/ 243599 h 376966"/>
              <a:gd name="connsiteX11" fmla="*/ 727455 w 875939"/>
              <a:gd name="connsiteY11" fmla="*/ 232826 h 376966"/>
              <a:gd name="connsiteX12" fmla="*/ 875939 w 875939"/>
              <a:gd name="connsiteY12" fmla="*/ 265143 h 376966"/>
              <a:gd name="connsiteX13" fmla="*/ 764038 w 875939"/>
              <a:gd name="connsiteY13" fmla="*/ 278070 h 376966"/>
              <a:gd name="connsiteX14" fmla="*/ 667200 w 875939"/>
              <a:gd name="connsiteY14" fmla="*/ 254371 h 376966"/>
              <a:gd name="connsiteX15" fmla="*/ 544539 w 875939"/>
              <a:gd name="connsiteY15" fmla="*/ 321159 h 376966"/>
              <a:gd name="connsiteX16" fmla="*/ 376688 w 875939"/>
              <a:gd name="connsiteY16" fmla="*/ 329777 h 376966"/>
              <a:gd name="connsiteX17" fmla="*/ 254027 w 875939"/>
              <a:gd name="connsiteY17" fmla="*/ 234981 h 376966"/>
              <a:gd name="connsiteX18" fmla="*/ 206684 w 875939"/>
              <a:gd name="connsiteY18" fmla="*/ 228518 h 376966"/>
              <a:gd name="connsiteX19" fmla="*/ 241115 w 875939"/>
              <a:gd name="connsiteY19" fmla="*/ 176810 h 376966"/>
              <a:gd name="connsiteX20" fmla="*/ 283616 w 875939"/>
              <a:gd name="connsiteY20" fmla="*/ 134260 h 376966"/>
              <a:gd name="connsiteX21" fmla="*/ 708458 w 875939"/>
              <a:gd name="connsiteY21" fmla="*/ 94600 h 376966"/>
              <a:gd name="connsiteX22" fmla="*/ 749541 w 875939"/>
              <a:gd name="connsiteY22" fmla="*/ 116145 h 376966"/>
              <a:gd name="connsiteX23" fmla="*/ 740892 w 875939"/>
              <a:gd name="connsiteY23" fmla="*/ 148462 h 376966"/>
              <a:gd name="connsiteX24" fmla="*/ 704133 w 875939"/>
              <a:gd name="connsiteY24" fmla="*/ 141998 h 376966"/>
              <a:gd name="connsiteX25" fmla="*/ 717107 w 875939"/>
              <a:gd name="connsiteY25" fmla="*/ 120454 h 376966"/>
              <a:gd name="connsiteX26" fmla="*/ 730080 w 875939"/>
              <a:gd name="connsiteY26" fmla="*/ 133380 h 376966"/>
              <a:gd name="connsiteX27" fmla="*/ 712782 w 875939"/>
              <a:gd name="connsiteY27" fmla="*/ 111836 h 376966"/>
              <a:gd name="connsiteX28" fmla="*/ 695484 w 875939"/>
              <a:gd name="connsiteY28" fmla="*/ 135535 h 376966"/>
              <a:gd name="connsiteX29" fmla="*/ 721431 w 875939"/>
              <a:gd name="connsiteY29" fmla="*/ 159234 h 376966"/>
              <a:gd name="connsiteX30" fmla="*/ 771164 w 875939"/>
              <a:gd name="connsiteY30" fmla="*/ 210941 h 376966"/>
              <a:gd name="connsiteX31" fmla="*/ 673861 w 875939"/>
              <a:gd name="connsiteY31" fmla="*/ 170006 h 376966"/>
              <a:gd name="connsiteX32" fmla="*/ 647913 w 875939"/>
              <a:gd name="connsiteY32" fmla="*/ 137689 h 376966"/>
              <a:gd name="connsiteX33" fmla="*/ 678185 w 875939"/>
              <a:gd name="connsiteY33" fmla="*/ 107527 h 376966"/>
              <a:gd name="connsiteX34" fmla="*/ 671699 w 875939"/>
              <a:gd name="connsiteY34" fmla="*/ 144153 h 376966"/>
              <a:gd name="connsiteX35" fmla="*/ 708458 w 875939"/>
              <a:gd name="connsiteY35" fmla="*/ 94600 h 376966"/>
              <a:gd name="connsiteX36" fmla="*/ 261135 w 875939"/>
              <a:gd name="connsiteY36" fmla="*/ 2099 h 376966"/>
              <a:gd name="connsiteX37" fmla="*/ 342507 w 875939"/>
              <a:gd name="connsiteY37" fmla="*/ 29822 h 376966"/>
              <a:gd name="connsiteX38" fmla="*/ 417953 w 875939"/>
              <a:gd name="connsiteY38" fmla="*/ 55662 h 376966"/>
              <a:gd name="connsiteX39" fmla="*/ 381308 w 875939"/>
              <a:gd name="connsiteY39" fmla="*/ 120260 h 376966"/>
              <a:gd name="connsiteX40" fmla="*/ 376997 w 875939"/>
              <a:gd name="connsiteY40" fmla="*/ 62121 h 376966"/>
              <a:gd name="connsiteX41" fmla="*/ 346819 w 875939"/>
              <a:gd name="connsiteY41" fmla="*/ 109493 h 376966"/>
              <a:gd name="connsiteX42" fmla="*/ 389930 w 875939"/>
              <a:gd name="connsiteY42" fmla="*/ 131026 h 376966"/>
              <a:gd name="connsiteX43" fmla="*/ 430886 w 875939"/>
              <a:gd name="connsiteY43" fmla="*/ 79347 h 376966"/>
              <a:gd name="connsiteX44" fmla="*/ 491242 w 875939"/>
              <a:gd name="connsiteY44" fmla="*/ 68581 h 376966"/>
              <a:gd name="connsiteX45" fmla="*/ 558065 w 875939"/>
              <a:gd name="connsiteY45" fmla="*/ 131026 h 376966"/>
              <a:gd name="connsiteX46" fmla="*/ 592554 w 875939"/>
              <a:gd name="connsiteY46" fmla="*/ 206390 h 376966"/>
              <a:gd name="connsiteX47" fmla="*/ 523576 w 875939"/>
              <a:gd name="connsiteY47" fmla="*/ 195624 h 376966"/>
              <a:gd name="connsiteX48" fmla="*/ 555909 w 875939"/>
              <a:gd name="connsiteY48" fmla="*/ 163325 h 376966"/>
              <a:gd name="connsiteX49" fmla="*/ 564532 w 875939"/>
              <a:gd name="connsiteY49" fmla="*/ 191317 h 376966"/>
              <a:gd name="connsiteX50" fmla="*/ 564532 w 875939"/>
              <a:gd name="connsiteY50" fmla="*/ 156865 h 376966"/>
              <a:gd name="connsiteX51" fmla="*/ 506331 w 875939"/>
              <a:gd name="connsiteY51" fmla="*/ 184857 h 376966"/>
              <a:gd name="connsiteX52" fmla="*/ 551598 w 875939"/>
              <a:gd name="connsiteY52" fmla="*/ 230076 h 376966"/>
              <a:gd name="connsiteX53" fmla="*/ 635666 w 875939"/>
              <a:gd name="connsiteY53" fmla="*/ 189164 h 376966"/>
              <a:gd name="connsiteX54" fmla="*/ 754222 w 875939"/>
              <a:gd name="connsiteY54" fmla="*/ 208543 h 376966"/>
              <a:gd name="connsiteX55" fmla="*/ 842601 w 875939"/>
              <a:gd name="connsiteY55" fmla="*/ 260222 h 376966"/>
              <a:gd name="connsiteX56" fmla="*/ 689555 w 875939"/>
              <a:gd name="connsiteY56" fmla="*/ 206390 h 376966"/>
              <a:gd name="connsiteX57" fmla="*/ 592554 w 875939"/>
              <a:gd name="connsiteY57" fmla="*/ 247302 h 376966"/>
              <a:gd name="connsiteX58" fmla="*/ 437353 w 875939"/>
              <a:gd name="connsiteY58" fmla="*/ 260222 h 376966"/>
              <a:gd name="connsiteX59" fmla="*/ 435197 w 875939"/>
              <a:gd name="connsiteY59" fmla="*/ 165478 h 376966"/>
              <a:gd name="connsiteX60" fmla="*/ 357596 w 875939"/>
              <a:gd name="connsiteY60" fmla="*/ 152559 h 376966"/>
              <a:gd name="connsiteX61" fmla="*/ 230417 w 875939"/>
              <a:gd name="connsiteY61" fmla="*/ 165478 h 376966"/>
              <a:gd name="connsiteX62" fmla="*/ 189461 w 875939"/>
              <a:gd name="connsiteY62" fmla="*/ 223616 h 376966"/>
              <a:gd name="connsiteX63" fmla="*/ 249818 w 875939"/>
              <a:gd name="connsiteY63" fmla="*/ 251609 h 376966"/>
              <a:gd name="connsiteX64" fmla="*/ 450286 w 875939"/>
              <a:gd name="connsiteY64" fmla="*/ 348505 h 376966"/>
              <a:gd name="connsiteX65" fmla="*/ 245506 w 875939"/>
              <a:gd name="connsiteY65" fmla="*/ 309747 h 376966"/>
              <a:gd name="connsiteX66" fmla="*/ 146350 w 875939"/>
              <a:gd name="connsiteY66" fmla="*/ 264528 h 376966"/>
              <a:gd name="connsiteX67" fmla="*/ 83838 w 875939"/>
              <a:gd name="connsiteY67" fmla="*/ 324819 h 376966"/>
              <a:gd name="connsiteX68" fmla="*/ 146350 w 875939"/>
              <a:gd name="connsiteY68" fmla="*/ 318360 h 376966"/>
              <a:gd name="connsiteX69" fmla="*/ 66594 w 875939"/>
              <a:gd name="connsiteY69" fmla="*/ 376498 h 376966"/>
              <a:gd name="connsiteX70" fmla="*/ 19171 w 875939"/>
              <a:gd name="connsiteY70" fmla="*/ 270988 h 376966"/>
              <a:gd name="connsiteX71" fmla="*/ 73060 w 875939"/>
              <a:gd name="connsiteY71" fmla="*/ 199930 h 376966"/>
              <a:gd name="connsiteX72" fmla="*/ 133416 w 875939"/>
              <a:gd name="connsiteY72" fmla="*/ 215003 h 376966"/>
              <a:gd name="connsiteX73" fmla="*/ 185150 w 875939"/>
              <a:gd name="connsiteY73" fmla="*/ 171938 h 376966"/>
              <a:gd name="connsiteX74" fmla="*/ 131261 w 875939"/>
              <a:gd name="connsiteY74" fmla="*/ 139639 h 376966"/>
              <a:gd name="connsiteX75" fmla="*/ 176528 w 875939"/>
              <a:gd name="connsiteY75" fmla="*/ 171938 h 376966"/>
              <a:gd name="connsiteX76" fmla="*/ 92461 w 875939"/>
              <a:gd name="connsiteY76" fmla="*/ 191317 h 376966"/>
              <a:gd name="connsiteX77" fmla="*/ 124794 w 875939"/>
              <a:gd name="connsiteY77" fmla="*/ 115953 h 376966"/>
              <a:gd name="connsiteX78" fmla="*/ 202395 w 875939"/>
              <a:gd name="connsiteY78" fmla="*/ 53508 h 376966"/>
              <a:gd name="connsiteX79" fmla="*/ 261135 w 875939"/>
              <a:gd name="connsiteY79" fmla="*/ 2099 h 376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875939" h="376966">
                <a:moveTo>
                  <a:pt x="283616" y="134260"/>
                </a:moveTo>
                <a:cubicBezTo>
                  <a:pt x="307287" y="127796"/>
                  <a:pt x="335801" y="133721"/>
                  <a:pt x="355168" y="166038"/>
                </a:cubicBezTo>
                <a:cubicBezTo>
                  <a:pt x="393903" y="148802"/>
                  <a:pt x="436942" y="170347"/>
                  <a:pt x="445550" y="215591"/>
                </a:cubicBezTo>
                <a:cubicBezTo>
                  <a:pt x="452006" y="247908"/>
                  <a:pt x="400359" y="273761"/>
                  <a:pt x="385295" y="252217"/>
                </a:cubicBezTo>
                <a:cubicBezTo>
                  <a:pt x="376688" y="239290"/>
                  <a:pt x="374536" y="215591"/>
                  <a:pt x="393903" y="211282"/>
                </a:cubicBezTo>
                <a:cubicBezTo>
                  <a:pt x="406815" y="209127"/>
                  <a:pt x="417574" y="219900"/>
                  <a:pt x="415423" y="232826"/>
                </a:cubicBezTo>
                <a:cubicBezTo>
                  <a:pt x="426182" y="230672"/>
                  <a:pt x="417574" y="198355"/>
                  <a:pt x="402511" y="198355"/>
                </a:cubicBezTo>
                <a:cubicBezTo>
                  <a:pt x="374536" y="196201"/>
                  <a:pt x="359472" y="228518"/>
                  <a:pt x="370232" y="250062"/>
                </a:cubicBezTo>
                <a:cubicBezTo>
                  <a:pt x="383143" y="275916"/>
                  <a:pt x="400359" y="278070"/>
                  <a:pt x="428334" y="269452"/>
                </a:cubicBezTo>
                <a:cubicBezTo>
                  <a:pt x="454158" y="286688"/>
                  <a:pt x="475677" y="295306"/>
                  <a:pt x="505804" y="293151"/>
                </a:cubicBezTo>
                <a:cubicBezTo>
                  <a:pt x="561755" y="286688"/>
                  <a:pt x="581122" y="271607"/>
                  <a:pt x="615554" y="243599"/>
                </a:cubicBezTo>
                <a:cubicBezTo>
                  <a:pt x="658592" y="206973"/>
                  <a:pt x="703783" y="215591"/>
                  <a:pt x="727455" y="232826"/>
                </a:cubicBezTo>
                <a:cubicBezTo>
                  <a:pt x="764038" y="256526"/>
                  <a:pt x="800621" y="282379"/>
                  <a:pt x="875939" y="265143"/>
                </a:cubicBezTo>
                <a:cubicBezTo>
                  <a:pt x="837204" y="284534"/>
                  <a:pt x="796317" y="293151"/>
                  <a:pt x="764038" y="278070"/>
                </a:cubicBezTo>
                <a:cubicBezTo>
                  <a:pt x="725303" y="260834"/>
                  <a:pt x="699479" y="250062"/>
                  <a:pt x="667200" y="254371"/>
                </a:cubicBezTo>
                <a:cubicBezTo>
                  <a:pt x="641377" y="258680"/>
                  <a:pt x="604794" y="303924"/>
                  <a:pt x="544539" y="321159"/>
                </a:cubicBezTo>
                <a:cubicBezTo>
                  <a:pt x="486437" y="336241"/>
                  <a:pt x="434790" y="342704"/>
                  <a:pt x="376688" y="329777"/>
                </a:cubicBezTo>
                <a:cubicBezTo>
                  <a:pt x="329345" y="321159"/>
                  <a:pt x="284154" y="303924"/>
                  <a:pt x="254027" y="234981"/>
                </a:cubicBezTo>
                <a:cubicBezTo>
                  <a:pt x="234659" y="254371"/>
                  <a:pt x="213140" y="247908"/>
                  <a:pt x="206684" y="228518"/>
                </a:cubicBezTo>
                <a:cubicBezTo>
                  <a:pt x="198076" y="211282"/>
                  <a:pt x="206684" y="181119"/>
                  <a:pt x="241115" y="176810"/>
                </a:cubicBezTo>
                <a:cubicBezTo>
                  <a:pt x="241115" y="159575"/>
                  <a:pt x="259945" y="140723"/>
                  <a:pt x="283616" y="134260"/>
                </a:cubicBezTo>
                <a:close/>
                <a:moveTo>
                  <a:pt x="708458" y="94600"/>
                </a:moveTo>
                <a:cubicBezTo>
                  <a:pt x="730080" y="90291"/>
                  <a:pt x="745216" y="103218"/>
                  <a:pt x="749541" y="116145"/>
                </a:cubicBezTo>
                <a:cubicBezTo>
                  <a:pt x="751703" y="129071"/>
                  <a:pt x="749541" y="141998"/>
                  <a:pt x="740892" y="148462"/>
                </a:cubicBezTo>
                <a:cubicBezTo>
                  <a:pt x="730080" y="154925"/>
                  <a:pt x="708458" y="154925"/>
                  <a:pt x="704133" y="141998"/>
                </a:cubicBezTo>
                <a:cubicBezTo>
                  <a:pt x="697646" y="131226"/>
                  <a:pt x="706295" y="122608"/>
                  <a:pt x="717107" y="120454"/>
                </a:cubicBezTo>
                <a:cubicBezTo>
                  <a:pt x="723594" y="120454"/>
                  <a:pt x="725756" y="129071"/>
                  <a:pt x="730080" y="133380"/>
                </a:cubicBezTo>
                <a:cubicBezTo>
                  <a:pt x="730080" y="118299"/>
                  <a:pt x="725756" y="111836"/>
                  <a:pt x="712782" y="111836"/>
                </a:cubicBezTo>
                <a:cubicBezTo>
                  <a:pt x="704133" y="113990"/>
                  <a:pt x="693321" y="122608"/>
                  <a:pt x="695484" y="135535"/>
                </a:cubicBezTo>
                <a:cubicBezTo>
                  <a:pt x="695484" y="148462"/>
                  <a:pt x="704133" y="157080"/>
                  <a:pt x="721431" y="159234"/>
                </a:cubicBezTo>
                <a:cubicBezTo>
                  <a:pt x="740892" y="161388"/>
                  <a:pt x="760353" y="185088"/>
                  <a:pt x="771164" y="210941"/>
                </a:cubicBezTo>
                <a:cubicBezTo>
                  <a:pt x="745216" y="176470"/>
                  <a:pt x="697646" y="170006"/>
                  <a:pt x="673861" y="170006"/>
                </a:cubicBezTo>
                <a:cubicBezTo>
                  <a:pt x="654400" y="167852"/>
                  <a:pt x="647913" y="152771"/>
                  <a:pt x="647913" y="137689"/>
                </a:cubicBezTo>
                <a:cubicBezTo>
                  <a:pt x="645751" y="120454"/>
                  <a:pt x="663049" y="98909"/>
                  <a:pt x="678185" y="107527"/>
                </a:cubicBezTo>
                <a:cubicBezTo>
                  <a:pt x="669536" y="113990"/>
                  <a:pt x="656562" y="129071"/>
                  <a:pt x="671699" y="144153"/>
                </a:cubicBezTo>
                <a:cubicBezTo>
                  <a:pt x="665212" y="129071"/>
                  <a:pt x="684672" y="98909"/>
                  <a:pt x="708458" y="94600"/>
                </a:cubicBezTo>
                <a:close/>
                <a:moveTo>
                  <a:pt x="261135" y="2099"/>
                </a:moveTo>
                <a:cubicBezTo>
                  <a:pt x="288079" y="-4091"/>
                  <a:pt x="318796" y="2907"/>
                  <a:pt x="342507" y="29822"/>
                </a:cubicBezTo>
                <a:cubicBezTo>
                  <a:pt x="370530" y="8290"/>
                  <a:pt x="407175" y="14750"/>
                  <a:pt x="417953" y="55662"/>
                </a:cubicBezTo>
                <a:cubicBezTo>
                  <a:pt x="428730" y="94420"/>
                  <a:pt x="411486" y="120260"/>
                  <a:pt x="381308" y="120260"/>
                </a:cubicBezTo>
                <a:cubicBezTo>
                  <a:pt x="357596" y="120260"/>
                  <a:pt x="329574" y="81501"/>
                  <a:pt x="376997" y="62121"/>
                </a:cubicBezTo>
                <a:cubicBezTo>
                  <a:pt x="348974" y="59968"/>
                  <a:pt x="333885" y="83654"/>
                  <a:pt x="346819" y="109493"/>
                </a:cubicBezTo>
                <a:cubicBezTo>
                  <a:pt x="353285" y="122413"/>
                  <a:pt x="368374" y="133179"/>
                  <a:pt x="389930" y="131026"/>
                </a:cubicBezTo>
                <a:cubicBezTo>
                  <a:pt x="420108" y="126719"/>
                  <a:pt x="430886" y="105187"/>
                  <a:pt x="430886" y="79347"/>
                </a:cubicBezTo>
                <a:cubicBezTo>
                  <a:pt x="435197" y="31976"/>
                  <a:pt x="484775" y="47048"/>
                  <a:pt x="491242" y="68581"/>
                </a:cubicBezTo>
                <a:cubicBezTo>
                  <a:pt x="532198" y="47048"/>
                  <a:pt x="577465" y="79347"/>
                  <a:pt x="558065" y="131026"/>
                </a:cubicBezTo>
                <a:cubicBezTo>
                  <a:pt x="607643" y="124566"/>
                  <a:pt x="629199" y="182704"/>
                  <a:pt x="592554" y="206390"/>
                </a:cubicBezTo>
                <a:cubicBezTo>
                  <a:pt x="558065" y="227923"/>
                  <a:pt x="525731" y="217156"/>
                  <a:pt x="523576" y="195624"/>
                </a:cubicBezTo>
                <a:cubicBezTo>
                  <a:pt x="519265" y="167631"/>
                  <a:pt x="540820" y="154712"/>
                  <a:pt x="555909" y="163325"/>
                </a:cubicBezTo>
                <a:cubicBezTo>
                  <a:pt x="568843" y="169785"/>
                  <a:pt x="573154" y="180551"/>
                  <a:pt x="564532" y="191317"/>
                </a:cubicBezTo>
                <a:cubicBezTo>
                  <a:pt x="583932" y="189164"/>
                  <a:pt x="581776" y="169785"/>
                  <a:pt x="564532" y="156865"/>
                </a:cubicBezTo>
                <a:cubicBezTo>
                  <a:pt x="545132" y="139639"/>
                  <a:pt x="506331" y="159018"/>
                  <a:pt x="506331" y="184857"/>
                </a:cubicBezTo>
                <a:cubicBezTo>
                  <a:pt x="508487" y="210697"/>
                  <a:pt x="523576" y="230076"/>
                  <a:pt x="551598" y="230076"/>
                </a:cubicBezTo>
                <a:cubicBezTo>
                  <a:pt x="603332" y="230076"/>
                  <a:pt x="605488" y="199930"/>
                  <a:pt x="635666" y="189164"/>
                </a:cubicBezTo>
                <a:cubicBezTo>
                  <a:pt x="674466" y="176244"/>
                  <a:pt x="721889" y="174091"/>
                  <a:pt x="754222" y="208543"/>
                </a:cubicBezTo>
                <a:cubicBezTo>
                  <a:pt x="775778" y="232229"/>
                  <a:pt x="805956" y="247302"/>
                  <a:pt x="842601" y="260222"/>
                </a:cubicBezTo>
                <a:cubicBezTo>
                  <a:pt x="780089" y="268835"/>
                  <a:pt x="743444" y="212850"/>
                  <a:pt x="689555" y="206390"/>
                </a:cubicBezTo>
                <a:cubicBezTo>
                  <a:pt x="655066" y="202083"/>
                  <a:pt x="627043" y="217156"/>
                  <a:pt x="592554" y="247302"/>
                </a:cubicBezTo>
                <a:cubicBezTo>
                  <a:pt x="553754" y="277448"/>
                  <a:pt x="493398" y="296827"/>
                  <a:pt x="437353" y="260222"/>
                </a:cubicBezTo>
                <a:cubicBezTo>
                  <a:pt x="478309" y="236536"/>
                  <a:pt x="454597" y="189164"/>
                  <a:pt x="435197" y="165478"/>
                </a:cubicBezTo>
                <a:cubicBezTo>
                  <a:pt x="420108" y="150405"/>
                  <a:pt x="383463" y="137486"/>
                  <a:pt x="357596" y="152559"/>
                </a:cubicBezTo>
                <a:cubicBezTo>
                  <a:pt x="329574" y="96574"/>
                  <a:pt x="243351" y="115953"/>
                  <a:pt x="230417" y="165478"/>
                </a:cubicBezTo>
                <a:cubicBezTo>
                  <a:pt x="200239" y="169785"/>
                  <a:pt x="187306" y="204237"/>
                  <a:pt x="189461" y="223616"/>
                </a:cubicBezTo>
                <a:cubicBezTo>
                  <a:pt x="195928" y="249455"/>
                  <a:pt x="221795" y="266681"/>
                  <a:pt x="249818" y="251609"/>
                </a:cubicBezTo>
                <a:cubicBezTo>
                  <a:pt x="288618" y="333432"/>
                  <a:pt x="348974" y="348505"/>
                  <a:pt x="450286" y="348505"/>
                </a:cubicBezTo>
                <a:cubicBezTo>
                  <a:pt x="329574" y="372191"/>
                  <a:pt x="286462" y="348505"/>
                  <a:pt x="245506" y="309747"/>
                </a:cubicBezTo>
                <a:cubicBezTo>
                  <a:pt x="213173" y="279601"/>
                  <a:pt x="172217" y="260222"/>
                  <a:pt x="146350" y="264528"/>
                </a:cubicBezTo>
                <a:cubicBezTo>
                  <a:pt x="96772" y="268835"/>
                  <a:pt x="55816" y="292520"/>
                  <a:pt x="83838" y="324819"/>
                </a:cubicBezTo>
                <a:cubicBezTo>
                  <a:pt x="64438" y="273141"/>
                  <a:pt x="142039" y="279601"/>
                  <a:pt x="146350" y="318360"/>
                </a:cubicBezTo>
                <a:cubicBezTo>
                  <a:pt x="148506" y="354965"/>
                  <a:pt x="111861" y="380804"/>
                  <a:pt x="66594" y="376498"/>
                </a:cubicBezTo>
                <a:cubicBezTo>
                  <a:pt x="8393" y="370038"/>
                  <a:pt x="-229" y="296827"/>
                  <a:pt x="19171" y="270988"/>
                </a:cubicBezTo>
                <a:cubicBezTo>
                  <a:pt x="-36874" y="227923"/>
                  <a:pt x="45038" y="174091"/>
                  <a:pt x="73060" y="199930"/>
                </a:cubicBezTo>
                <a:cubicBezTo>
                  <a:pt x="92461" y="217156"/>
                  <a:pt x="116172" y="217156"/>
                  <a:pt x="133416" y="215003"/>
                </a:cubicBezTo>
                <a:cubicBezTo>
                  <a:pt x="154972" y="212850"/>
                  <a:pt x="185150" y="197777"/>
                  <a:pt x="185150" y="171938"/>
                </a:cubicBezTo>
                <a:cubicBezTo>
                  <a:pt x="185150" y="124566"/>
                  <a:pt x="139883" y="128873"/>
                  <a:pt x="131261" y="139639"/>
                </a:cubicBezTo>
                <a:cubicBezTo>
                  <a:pt x="150661" y="135332"/>
                  <a:pt x="176528" y="143945"/>
                  <a:pt x="176528" y="171938"/>
                </a:cubicBezTo>
                <a:cubicBezTo>
                  <a:pt x="174372" y="206390"/>
                  <a:pt x="107550" y="217156"/>
                  <a:pt x="92461" y="191317"/>
                </a:cubicBezTo>
                <a:cubicBezTo>
                  <a:pt x="75216" y="165478"/>
                  <a:pt x="75216" y="124566"/>
                  <a:pt x="124794" y="115953"/>
                </a:cubicBezTo>
                <a:cubicBezTo>
                  <a:pt x="107550" y="83654"/>
                  <a:pt x="157128" y="31976"/>
                  <a:pt x="202395" y="53508"/>
                </a:cubicBezTo>
                <a:cubicBezTo>
                  <a:pt x="211018" y="27669"/>
                  <a:pt x="234190" y="8290"/>
                  <a:pt x="261135" y="2099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82" name="任意多边形: 形状 65"/>
          <p:cNvSpPr/>
          <p:nvPr/>
        </p:nvSpPr>
        <p:spPr bwMode="auto">
          <a:xfrm>
            <a:off x="9299210" y="2533369"/>
            <a:ext cx="480225" cy="284524"/>
          </a:xfrm>
          <a:custGeom>
            <a:avLst/>
            <a:gdLst>
              <a:gd name="connsiteX0" fmla="*/ 153489 w 480225"/>
              <a:gd name="connsiteY0" fmla="*/ 92360 h 284524"/>
              <a:gd name="connsiteX1" fmla="*/ 172584 w 480225"/>
              <a:gd name="connsiteY1" fmla="*/ 105619 h 284524"/>
              <a:gd name="connsiteX2" fmla="*/ 200553 w 480225"/>
              <a:gd name="connsiteY2" fmla="*/ 120773 h 284524"/>
              <a:gd name="connsiteX3" fmla="*/ 194099 w 480225"/>
              <a:gd name="connsiteY3" fmla="*/ 187881 h 284524"/>
              <a:gd name="connsiteX4" fmla="*/ 250037 w 480225"/>
              <a:gd name="connsiteY4" fmla="*/ 252824 h 284524"/>
              <a:gd name="connsiteX5" fmla="*/ 153220 w 480225"/>
              <a:gd name="connsiteY5" fmla="*/ 207364 h 284524"/>
              <a:gd name="connsiteX6" fmla="*/ 99433 w 480225"/>
              <a:gd name="connsiteY6" fmla="*/ 105619 h 284524"/>
              <a:gd name="connsiteX7" fmla="*/ 129554 w 480225"/>
              <a:gd name="connsiteY7" fmla="*/ 96960 h 284524"/>
              <a:gd name="connsiteX8" fmla="*/ 153489 w 480225"/>
              <a:gd name="connsiteY8" fmla="*/ 92360 h 284524"/>
              <a:gd name="connsiteX9" fmla="*/ 127743 w 480225"/>
              <a:gd name="connsiteY9" fmla="*/ 646 h 284524"/>
              <a:gd name="connsiteX10" fmla="*/ 213384 w 480225"/>
              <a:gd name="connsiteY10" fmla="*/ 56488 h 284524"/>
              <a:gd name="connsiteX11" fmla="*/ 262879 w 480225"/>
              <a:gd name="connsiteY11" fmla="*/ 58634 h 284524"/>
              <a:gd name="connsiteX12" fmla="*/ 284398 w 480225"/>
              <a:gd name="connsiteY12" fmla="*/ 114443 h 284524"/>
              <a:gd name="connsiteX13" fmla="*/ 331741 w 480225"/>
              <a:gd name="connsiteY13" fmla="*/ 191716 h 284524"/>
              <a:gd name="connsiteX14" fmla="*/ 247815 w 480225"/>
              <a:gd name="connsiteY14" fmla="*/ 204595 h 284524"/>
              <a:gd name="connsiteX15" fmla="*/ 256423 w 480225"/>
              <a:gd name="connsiteY15" fmla="*/ 170251 h 284524"/>
              <a:gd name="connsiteX16" fmla="*/ 286550 w 480225"/>
              <a:gd name="connsiteY16" fmla="*/ 176691 h 284524"/>
              <a:gd name="connsiteX17" fmla="*/ 237055 w 480225"/>
              <a:gd name="connsiteY17" fmla="*/ 200302 h 284524"/>
              <a:gd name="connsiteX18" fmla="*/ 480225 w 480225"/>
              <a:gd name="connsiteY18" fmla="*/ 249671 h 284524"/>
              <a:gd name="connsiteX19" fmla="*/ 396299 w 480225"/>
              <a:gd name="connsiteY19" fmla="*/ 266843 h 284524"/>
              <a:gd name="connsiteX20" fmla="*/ 312373 w 480225"/>
              <a:gd name="connsiteY20" fmla="*/ 284015 h 284524"/>
              <a:gd name="connsiteX21" fmla="*/ 176801 w 480225"/>
              <a:gd name="connsiteY21" fmla="*/ 264696 h 284524"/>
              <a:gd name="connsiteX22" fmla="*/ 75659 w 480225"/>
              <a:gd name="connsiteY22" fmla="*/ 159519 h 284524"/>
              <a:gd name="connsiteX23" fmla="*/ 86419 w 480225"/>
              <a:gd name="connsiteY23" fmla="*/ 110150 h 284524"/>
              <a:gd name="connsiteX24" fmla="*/ 228447 w 480225"/>
              <a:gd name="connsiteY24" fmla="*/ 251817 h 284524"/>
              <a:gd name="connsiteX25" fmla="*/ 318829 w 480225"/>
              <a:gd name="connsiteY25" fmla="*/ 262550 h 284524"/>
              <a:gd name="connsiteX26" fmla="*/ 209080 w 480225"/>
              <a:gd name="connsiteY26" fmla="*/ 144494 h 284524"/>
              <a:gd name="connsiteX27" fmla="*/ 176801 w 480225"/>
              <a:gd name="connsiteY27" fmla="*/ 90832 h 284524"/>
              <a:gd name="connsiteX28" fmla="*/ 129458 w 480225"/>
              <a:gd name="connsiteY28" fmla="*/ 82246 h 284524"/>
              <a:gd name="connsiteX29" fmla="*/ 88571 w 480225"/>
              <a:gd name="connsiteY29" fmla="*/ 101564 h 284524"/>
              <a:gd name="connsiteX30" fmla="*/ 90723 w 480225"/>
              <a:gd name="connsiteY30" fmla="*/ 69367 h 284524"/>
              <a:gd name="connsiteX31" fmla="*/ 47684 w 480225"/>
              <a:gd name="connsiteY31" fmla="*/ 52195 h 284524"/>
              <a:gd name="connsiteX32" fmla="*/ 77811 w 480225"/>
              <a:gd name="connsiteY32" fmla="*/ 101564 h 284524"/>
              <a:gd name="connsiteX33" fmla="*/ 17557 w 480225"/>
              <a:gd name="connsiteY33" fmla="*/ 105857 h 284524"/>
              <a:gd name="connsiteX34" fmla="*/ 2493 w 480225"/>
              <a:gd name="connsiteY34" fmla="*/ 45755 h 284524"/>
              <a:gd name="connsiteX35" fmla="*/ 92875 w 480225"/>
              <a:gd name="connsiteY35" fmla="*/ 15705 h 284524"/>
              <a:gd name="connsiteX36" fmla="*/ 127743 w 480225"/>
              <a:gd name="connsiteY36" fmla="*/ 646 h 284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80225" h="284524">
                <a:moveTo>
                  <a:pt x="153489" y="92360"/>
                </a:moveTo>
                <a:cubicBezTo>
                  <a:pt x="161288" y="94254"/>
                  <a:pt x="168281" y="99125"/>
                  <a:pt x="172584" y="105619"/>
                </a:cubicBezTo>
                <a:cubicBezTo>
                  <a:pt x="187644" y="99125"/>
                  <a:pt x="200553" y="112113"/>
                  <a:pt x="200553" y="120773"/>
                </a:cubicBezTo>
                <a:cubicBezTo>
                  <a:pt x="204856" y="142420"/>
                  <a:pt x="185493" y="161903"/>
                  <a:pt x="194099" y="187881"/>
                </a:cubicBezTo>
                <a:cubicBezTo>
                  <a:pt x="202705" y="211693"/>
                  <a:pt x="228522" y="237671"/>
                  <a:pt x="250037" y="252824"/>
                </a:cubicBezTo>
                <a:cubicBezTo>
                  <a:pt x="224219" y="246330"/>
                  <a:pt x="174735" y="222517"/>
                  <a:pt x="153220" y="207364"/>
                </a:cubicBezTo>
                <a:cubicBezTo>
                  <a:pt x="110191" y="174892"/>
                  <a:pt x="86524" y="122937"/>
                  <a:pt x="99433" y="105619"/>
                </a:cubicBezTo>
                <a:cubicBezTo>
                  <a:pt x="108039" y="92630"/>
                  <a:pt x="116645" y="90466"/>
                  <a:pt x="129554" y="96960"/>
                </a:cubicBezTo>
                <a:cubicBezTo>
                  <a:pt x="137084" y="91548"/>
                  <a:pt x="145690" y="90466"/>
                  <a:pt x="153489" y="92360"/>
                </a:cubicBezTo>
                <a:close/>
                <a:moveTo>
                  <a:pt x="127743" y="646"/>
                </a:moveTo>
                <a:cubicBezTo>
                  <a:pt x="160527" y="-4284"/>
                  <a:pt x="187561" y="19461"/>
                  <a:pt x="213384" y="56488"/>
                </a:cubicBezTo>
                <a:cubicBezTo>
                  <a:pt x="226296" y="54341"/>
                  <a:pt x="247815" y="50048"/>
                  <a:pt x="262879" y="58634"/>
                </a:cubicBezTo>
                <a:cubicBezTo>
                  <a:pt x="286550" y="71513"/>
                  <a:pt x="284398" y="95125"/>
                  <a:pt x="284398" y="114443"/>
                </a:cubicBezTo>
                <a:cubicBezTo>
                  <a:pt x="323133" y="129468"/>
                  <a:pt x="342501" y="168105"/>
                  <a:pt x="331741" y="191716"/>
                </a:cubicBezTo>
                <a:cubicBezTo>
                  <a:pt x="310221" y="243232"/>
                  <a:pt x="262879" y="228206"/>
                  <a:pt x="247815" y="204595"/>
                </a:cubicBezTo>
                <a:cubicBezTo>
                  <a:pt x="241359" y="189570"/>
                  <a:pt x="241359" y="180984"/>
                  <a:pt x="256423" y="170251"/>
                </a:cubicBezTo>
                <a:cubicBezTo>
                  <a:pt x="265031" y="161665"/>
                  <a:pt x="277942" y="176691"/>
                  <a:pt x="286550" y="176691"/>
                </a:cubicBezTo>
                <a:cubicBezTo>
                  <a:pt x="271486" y="142347"/>
                  <a:pt x="224144" y="165958"/>
                  <a:pt x="237055" y="200302"/>
                </a:cubicBezTo>
                <a:cubicBezTo>
                  <a:pt x="260727" y="266843"/>
                  <a:pt x="404907" y="230353"/>
                  <a:pt x="480225" y="249671"/>
                </a:cubicBezTo>
                <a:cubicBezTo>
                  <a:pt x="458706" y="251817"/>
                  <a:pt x="411363" y="264696"/>
                  <a:pt x="396299" y="266843"/>
                </a:cubicBezTo>
                <a:cubicBezTo>
                  <a:pt x="376932" y="268989"/>
                  <a:pt x="336045" y="279722"/>
                  <a:pt x="312373" y="284015"/>
                </a:cubicBezTo>
                <a:cubicBezTo>
                  <a:pt x="271486" y="286161"/>
                  <a:pt x="217688" y="281868"/>
                  <a:pt x="176801" y="264696"/>
                </a:cubicBezTo>
                <a:cubicBezTo>
                  <a:pt x="144522" y="249671"/>
                  <a:pt x="99331" y="215327"/>
                  <a:pt x="75659" y="159519"/>
                </a:cubicBezTo>
                <a:cubicBezTo>
                  <a:pt x="67051" y="138054"/>
                  <a:pt x="64900" y="131615"/>
                  <a:pt x="86419" y="110150"/>
                </a:cubicBezTo>
                <a:cubicBezTo>
                  <a:pt x="88571" y="189570"/>
                  <a:pt x="161737" y="226060"/>
                  <a:pt x="228447" y="251817"/>
                </a:cubicBezTo>
                <a:cubicBezTo>
                  <a:pt x="256423" y="262550"/>
                  <a:pt x="297310" y="260403"/>
                  <a:pt x="318829" y="262550"/>
                </a:cubicBezTo>
                <a:cubicBezTo>
                  <a:pt x="256423" y="256110"/>
                  <a:pt x="178953" y="200302"/>
                  <a:pt x="209080" y="144494"/>
                </a:cubicBezTo>
                <a:cubicBezTo>
                  <a:pt x="215536" y="127322"/>
                  <a:pt x="211232" y="86539"/>
                  <a:pt x="176801" y="90832"/>
                </a:cubicBezTo>
                <a:cubicBezTo>
                  <a:pt x="161737" y="80099"/>
                  <a:pt x="142370" y="73660"/>
                  <a:pt x="129458" y="82246"/>
                </a:cubicBezTo>
                <a:cubicBezTo>
                  <a:pt x="116546" y="71513"/>
                  <a:pt x="99331" y="88685"/>
                  <a:pt x="88571" y="101564"/>
                </a:cubicBezTo>
                <a:cubicBezTo>
                  <a:pt x="90723" y="95125"/>
                  <a:pt x="95027" y="77953"/>
                  <a:pt x="90723" y="69367"/>
                </a:cubicBezTo>
                <a:cubicBezTo>
                  <a:pt x="84267" y="56488"/>
                  <a:pt x="67051" y="43609"/>
                  <a:pt x="47684" y="52195"/>
                </a:cubicBezTo>
                <a:cubicBezTo>
                  <a:pt x="64900" y="56488"/>
                  <a:pt x="92875" y="69367"/>
                  <a:pt x="77811" y="101564"/>
                </a:cubicBezTo>
                <a:cubicBezTo>
                  <a:pt x="64900" y="129468"/>
                  <a:pt x="41228" y="129468"/>
                  <a:pt x="17557" y="105857"/>
                </a:cubicBezTo>
                <a:cubicBezTo>
                  <a:pt x="2493" y="88685"/>
                  <a:pt x="-3963" y="65074"/>
                  <a:pt x="2493" y="45755"/>
                </a:cubicBezTo>
                <a:cubicBezTo>
                  <a:pt x="15405" y="-3614"/>
                  <a:pt x="54140" y="-7906"/>
                  <a:pt x="92875" y="15705"/>
                </a:cubicBezTo>
                <a:cubicBezTo>
                  <a:pt x="105249" y="7119"/>
                  <a:pt x="116815" y="2289"/>
                  <a:pt x="127743" y="646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84" name="椭圆 83"/>
          <p:cNvSpPr/>
          <p:nvPr/>
        </p:nvSpPr>
        <p:spPr>
          <a:xfrm>
            <a:off x="3056807" y="309909"/>
            <a:ext cx="6196682" cy="6196682"/>
          </a:xfrm>
          <a:prstGeom prst="ellipse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7" name="文本框 86"/>
          <p:cNvSpPr txBox="1"/>
          <p:nvPr/>
        </p:nvSpPr>
        <p:spPr>
          <a:xfrm>
            <a:off x="3989543" y="4410942"/>
            <a:ext cx="4419351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zh-CN" sz="6000" dirty="0">
                <a:solidFill>
                  <a:srgbClr val="FFC000"/>
                </a:solidFill>
                <a:latin typeface="华文行楷" panose="02010800040101010101" charset="-122"/>
                <a:ea typeface="华文行楷" panose="02010800040101010101" charset="-122"/>
              </a:rPr>
              <a:t>乘驾之礼</a:t>
            </a:r>
            <a:endParaRPr lang="zh-CN" altLang="zh-CN" sz="6000" dirty="0">
              <a:solidFill>
                <a:srgbClr val="FFC000"/>
              </a:solidFill>
              <a:latin typeface="华文行楷" panose="02010800040101010101" charset="-122"/>
              <a:ea typeface="华文行楷" panose="02010800040101010101" charset="-122"/>
              <a:cs typeface="FZFengYaSongS-GB" panose="02000000000000000000" charset="-122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6" t="16530" r="24001" b="31052"/>
          <a:stretch>
            <a:fillRect/>
          </a:stretch>
        </p:blipFill>
        <p:spPr>
          <a:xfrm>
            <a:off x="4846390" y="1260331"/>
            <a:ext cx="2677378" cy="27992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bldLvl="0" animBg="1"/>
      <p:bldP spid="77" grpId="0" bldLvl="0" animBg="1"/>
      <p:bldP spid="81" grpId="0" bldLvl="0" animBg="1"/>
      <p:bldP spid="82" grpId="0" bldLvl="0" animBg="1"/>
      <p:bldP spid="84" grpId="0" bldLvl="0" animBg="1"/>
      <p:bldP spid="8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组 9"/>
          <p:cNvGrpSpPr/>
          <p:nvPr/>
        </p:nvGrpSpPr>
        <p:grpSpPr>
          <a:xfrm>
            <a:off x="383655" y="545252"/>
            <a:ext cx="3566972" cy="925200"/>
            <a:chOff x="471362" y="661294"/>
            <a:chExt cx="5342114" cy="1275792"/>
          </a:xfrm>
        </p:grpSpPr>
        <p:pic>
          <p:nvPicPr>
            <p:cNvPr id="11" name="图片 10" descr="图片包含 书籍, 文字&#10;&#10;已生成极高可信度的说明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6" t="29751" r="77047" b="33684"/>
            <a:stretch>
              <a:fillRect/>
            </a:stretch>
          </p:blipFill>
          <p:spPr>
            <a:xfrm rot="5400000">
              <a:off x="2504523" y="-1371867"/>
              <a:ext cx="1275792" cy="5342114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2109773" y="906437"/>
              <a:ext cx="3579330" cy="634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400" b="1" spc="100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</a:rPr>
                <a:t>乘驾之礼</a:t>
              </a:r>
              <a:endParaRPr lang="zh-CN" altLang="en-US" sz="2400" b="1" spc="1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华文新魏" panose="02010800040101010101" charset="-122"/>
              </a:endParaRPr>
            </a:p>
          </p:txBody>
        </p:sp>
      </p:grpSp>
      <p:sp>
        <p:nvSpPr>
          <p:cNvPr id="3" name="卷形: 水平 2"/>
          <p:cNvSpPr/>
          <p:nvPr/>
        </p:nvSpPr>
        <p:spPr>
          <a:xfrm>
            <a:off x="1255059" y="1470379"/>
            <a:ext cx="10112188" cy="4917633"/>
          </a:xfrm>
          <a:prstGeom prst="horizontalScroll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786837" y="2294690"/>
            <a:ext cx="9048631" cy="308880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sz="3200" dirty="0">
                <a:latin typeface="楷体" panose="02010609060101010101" charset="-122"/>
                <a:ea typeface="楷体" panose="02010609060101010101" charset="-122"/>
              </a:rPr>
              <a:t>“乘驾之礼”最早出自《周礼》，自秦汉延续到宋朝，后逐渐被轿子所取代。在封建等级森严的古代，乘驾之礼被作为是一种制度被加以规范固定。</a:t>
            </a:r>
            <a:endParaRPr lang="zh-CN" altLang="en-US" sz="3200" dirty="0">
              <a:latin typeface="楷体" panose="02010609060101010101" charset="-122"/>
              <a:ea typeface="楷体" panose="02010609060101010101" charset="-122"/>
              <a:cs typeface="Hiragino Sans GB W3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组合 104"/>
          <p:cNvGrpSpPr/>
          <p:nvPr/>
        </p:nvGrpSpPr>
        <p:grpSpPr>
          <a:xfrm rot="17364957">
            <a:off x="788163" y="1493767"/>
            <a:ext cx="2540104" cy="2377808"/>
            <a:chOff x="3865563" y="1893888"/>
            <a:chExt cx="1422400" cy="1368425"/>
          </a:xfrm>
          <a:solidFill>
            <a:schemeClr val="bg1"/>
          </a:solidFill>
        </p:grpSpPr>
        <p:sp>
          <p:nvSpPr>
            <p:cNvPr id="18" name="Freeform 36"/>
            <p:cNvSpPr>
              <a:spLocks noEditPoints="1"/>
            </p:cNvSpPr>
            <p:nvPr/>
          </p:nvSpPr>
          <p:spPr bwMode="auto">
            <a:xfrm>
              <a:off x="3865563" y="1893888"/>
              <a:ext cx="1422400" cy="1368425"/>
            </a:xfrm>
            <a:custGeom>
              <a:avLst/>
              <a:gdLst>
                <a:gd name="T0" fmla="*/ 329 w 333"/>
                <a:gd name="T1" fmla="*/ 151 h 320"/>
                <a:gd name="T2" fmla="*/ 325 w 333"/>
                <a:gd name="T3" fmla="*/ 132 h 320"/>
                <a:gd name="T4" fmla="*/ 329 w 333"/>
                <a:gd name="T5" fmla="*/ 112 h 320"/>
                <a:gd name="T6" fmla="*/ 311 w 333"/>
                <a:gd name="T7" fmla="*/ 88 h 320"/>
                <a:gd name="T8" fmla="*/ 299 w 333"/>
                <a:gd name="T9" fmla="*/ 69 h 320"/>
                <a:gd name="T10" fmla="*/ 269 w 333"/>
                <a:gd name="T11" fmla="*/ 44 h 320"/>
                <a:gd name="T12" fmla="*/ 263 w 333"/>
                <a:gd name="T13" fmla="*/ 39 h 320"/>
                <a:gd name="T14" fmla="*/ 240 w 333"/>
                <a:gd name="T15" fmla="*/ 28 h 320"/>
                <a:gd name="T16" fmla="*/ 224 w 333"/>
                <a:gd name="T17" fmla="*/ 17 h 320"/>
                <a:gd name="T18" fmla="*/ 213 w 333"/>
                <a:gd name="T19" fmla="*/ 14 h 320"/>
                <a:gd name="T20" fmla="*/ 183 w 333"/>
                <a:gd name="T21" fmla="*/ 1 h 320"/>
                <a:gd name="T22" fmla="*/ 159 w 333"/>
                <a:gd name="T23" fmla="*/ 3 h 320"/>
                <a:gd name="T24" fmla="*/ 131 w 333"/>
                <a:gd name="T25" fmla="*/ 7 h 320"/>
                <a:gd name="T26" fmla="*/ 106 w 333"/>
                <a:gd name="T27" fmla="*/ 10 h 320"/>
                <a:gd name="T28" fmla="*/ 96 w 333"/>
                <a:gd name="T29" fmla="*/ 24 h 320"/>
                <a:gd name="T30" fmla="*/ 71 w 333"/>
                <a:gd name="T31" fmla="*/ 46 h 320"/>
                <a:gd name="T32" fmla="*/ 45 w 333"/>
                <a:gd name="T33" fmla="*/ 76 h 320"/>
                <a:gd name="T34" fmla="*/ 46 w 333"/>
                <a:gd name="T35" fmla="*/ 94 h 320"/>
                <a:gd name="T36" fmla="*/ 48 w 333"/>
                <a:gd name="T37" fmla="*/ 116 h 320"/>
                <a:gd name="T38" fmla="*/ 46 w 333"/>
                <a:gd name="T39" fmla="*/ 137 h 320"/>
                <a:gd name="T40" fmla="*/ 38 w 333"/>
                <a:gd name="T41" fmla="*/ 149 h 320"/>
                <a:gd name="T42" fmla="*/ 41 w 333"/>
                <a:gd name="T43" fmla="*/ 167 h 320"/>
                <a:gd name="T44" fmla="*/ 50 w 333"/>
                <a:gd name="T45" fmla="*/ 191 h 320"/>
                <a:gd name="T46" fmla="*/ 66 w 333"/>
                <a:gd name="T47" fmla="*/ 212 h 320"/>
                <a:gd name="T48" fmla="*/ 90 w 333"/>
                <a:gd name="T49" fmla="*/ 225 h 320"/>
                <a:gd name="T50" fmla="*/ 105 w 333"/>
                <a:gd name="T51" fmla="*/ 240 h 320"/>
                <a:gd name="T52" fmla="*/ 96 w 333"/>
                <a:gd name="T53" fmla="*/ 249 h 320"/>
                <a:gd name="T54" fmla="*/ 35 w 333"/>
                <a:gd name="T55" fmla="*/ 239 h 320"/>
                <a:gd name="T56" fmla="*/ 22 w 333"/>
                <a:gd name="T57" fmla="*/ 251 h 320"/>
                <a:gd name="T58" fmla="*/ 9 w 333"/>
                <a:gd name="T59" fmla="*/ 257 h 320"/>
                <a:gd name="T60" fmla="*/ 47 w 333"/>
                <a:gd name="T61" fmla="*/ 272 h 320"/>
                <a:gd name="T62" fmla="*/ 21 w 333"/>
                <a:gd name="T63" fmla="*/ 266 h 320"/>
                <a:gd name="T64" fmla="*/ 30 w 333"/>
                <a:gd name="T65" fmla="*/ 274 h 320"/>
                <a:gd name="T66" fmla="*/ 79 w 333"/>
                <a:gd name="T67" fmla="*/ 284 h 320"/>
                <a:gd name="T68" fmla="*/ 108 w 333"/>
                <a:gd name="T69" fmla="*/ 292 h 320"/>
                <a:gd name="T70" fmla="*/ 107 w 333"/>
                <a:gd name="T71" fmla="*/ 306 h 320"/>
                <a:gd name="T72" fmla="*/ 115 w 333"/>
                <a:gd name="T73" fmla="*/ 300 h 320"/>
                <a:gd name="T74" fmla="*/ 126 w 333"/>
                <a:gd name="T75" fmla="*/ 295 h 320"/>
                <a:gd name="T76" fmla="*/ 121 w 333"/>
                <a:gd name="T77" fmla="*/ 309 h 320"/>
                <a:gd name="T78" fmla="*/ 150 w 333"/>
                <a:gd name="T79" fmla="*/ 311 h 320"/>
                <a:gd name="T80" fmla="*/ 167 w 333"/>
                <a:gd name="T81" fmla="*/ 311 h 320"/>
                <a:gd name="T82" fmla="*/ 184 w 333"/>
                <a:gd name="T83" fmla="*/ 302 h 320"/>
                <a:gd name="T84" fmla="*/ 191 w 333"/>
                <a:gd name="T85" fmla="*/ 301 h 320"/>
                <a:gd name="T86" fmla="*/ 211 w 333"/>
                <a:gd name="T87" fmla="*/ 296 h 320"/>
                <a:gd name="T88" fmla="*/ 225 w 333"/>
                <a:gd name="T89" fmla="*/ 294 h 320"/>
                <a:gd name="T90" fmla="*/ 267 w 333"/>
                <a:gd name="T91" fmla="*/ 281 h 320"/>
                <a:gd name="T92" fmla="*/ 304 w 333"/>
                <a:gd name="T93" fmla="*/ 245 h 320"/>
                <a:gd name="T94" fmla="*/ 322 w 333"/>
                <a:gd name="T95" fmla="*/ 195 h 320"/>
                <a:gd name="T96" fmla="*/ 333 w 333"/>
                <a:gd name="T97" fmla="*/ 172 h 320"/>
                <a:gd name="T98" fmla="*/ 109 w 333"/>
                <a:gd name="T99" fmla="*/ 247 h 320"/>
                <a:gd name="T100" fmla="*/ 160 w 333"/>
                <a:gd name="T101" fmla="*/ 308 h 320"/>
                <a:gd name="T102" fmla="*/ 173 w 333"/>
                <a:gd name="T103" fmla="*/ 304 h 320"/>
                <a:gd name="T104" fmla="*/ 176 w 333"/>
                <a:gd name="T105" fmla="*/ 304 h 320"/>
                <a:gd name="T106" fmla="*/ 316 w 333"/>
                <a:gd name="T107" fmla="*/ 102 h 320"/>
                <a:gd name="T108" fmla="*/ 318 w 333"/>
                <a:gd name="T109" fmla="*/ 109 h 320"/>
                <a:gd name="T110" fmla="*/ 323 w 333"/>
                <a:gd name="T111" fmla="*/ 112 h 320"/>
                <a:gd name="T112" fmla="*/ 324 w 333"/>
                <a:gd name="T113" fmla="*/ 129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33" h="320">
                  <a:moveTo>
                    <a:pt x="332" y="172"/>
                  </a:moveTo>
                  <a:cubicBezTo>
                    <a:pt x="328" y="167"/>
                    <a:pt x="328" y="163"/>
                    <a:pt x="329" y="157"/>
                  </a:cubicBezTo>
                  <a:cubicBezTo>
                    <a:pt x="329" y="156"/>
                    <a:pt x="331" y="155"/>
                    <a:pt x="332" y="156"/>
                  </a:cubicBezTo>
                  <a:cubicBezTo>
                    <a:pt x="333" y="154"/>
                    <a:pt x="330" y="153"/>
                    <a:pt x="329" y="151"/>
                  </a:cubicBezTo>
                  <a:cubicBezTo>
                    <a:pt x="328" y="149"/>
                    <a:pt x="327" y="145"/>
                    <a:pt x="330" y="143"/>
                  </a:cubicBezTo>
                  <a:cubicBezTo>
                    <a:pt x="328" y="140"/>
                    <a:pt x="328" y="135"/>
                    <a:pt x="325" y="133"/>
                  </a:cubicBezTo>
                  <a:cubicBezTo>
                    <a:pt x="323" y="132"/>
                    <a:pt x="323" y="131"/>
                    <a:pt x="324" y="130"/>
                  </a:cubicBezTo>
                  <a:cubicBezTo>
                    <a:pt x="324" y="131"/>
                    <a:pt x="325" y="131"/>
                    <a:pt x="325" y="132"/>
                  </a:cubicBezTo>
                  <a:cubicBezTo>
                    <a:pt x="328" y="131"/>
                    <a:pt x="325" y="129"/>
                    <a:pt x="326" y="128"/>
                  </a:cubicBezTo>
                  <a:cubicBezTo>
                    <a:pt x="321" y="126"/>
                    <a:pt x="326" y="121"/>
                    <a:pt x="322" y="119"/>
                  </a:cubicBezTo>
                  <a:cubicBezTo>
                    <a:pt x="324" y="117"/>
                    <a:pt x="324" y="117"/>
                    <a:pt x="324" y="117"/>
                  </a:cubicBezTo>
                  <a:cubicBezTo>
                    <a:pt x="322" y="113"/>
                    <a:pt x="328" y="114"/>
                    <a:pt x="329" y="112"/>
                  </a:cubicBezTo>
                  <a:cubicBezTo>
                    <a:pt x="328" y="110"/>
                    <a:pt x="329" y="106"/>
                    <a:pt x="329" y="104"/>
                  </a:cubicBezTo>
                  <a:cubicBezTo>
                    <a:pt x="325" y="103"/>
                    <a:pt x="325" y="103"/>
                    <a:pt x="325" y="103"/>
                  </a:cubicBezTo>
                  <a:cubicBezTo>
                    <a:pt x="323" y="98"/>
                    <a:pt x="318" y="96"/>
                    <a:pt x="315" y="91"/>
                  </a:cubicBezTo>
                  <a:cubicBezTo>
                    <a:pt x="314" y="90"/>
                    <a:pt x="311" y="90"/>
                    <a:pt x="311" y="88"/>
                  </a:cubicBezTo>
                  <a:cubicBezTo>
                    <a:pt x="307" y="83"/>
                    <a:pt x="306" y="78"/>
                    <a:pt x="303" y="73"/>
                  </a:cubicBezTo>
                  <a:cubicBezTo>
                    <a:pt x="302" y="73"/>
                    <a:pt x="301" y="75"/>
                    <a:pt x="300" y="74"/>
                  </a:cubicBezTo>
                  <a:cubicBezTo>
                    <a:pt x="301" y="73"/>
                    <a:pt x="301" y="73"/>
                    <a:pt x="301" y="73"/>
                  </a:cubicBezTo>
                  <a:cubicBezTo>
                    <a:pt x="299" y="73"/>
                    <a:pt x="299" y="70"/>
                    <a:pt x="299" y="69"/>
                  </a:cubicBezTo>
                  <a:cubicBezTo>
                    <a:pt x="294" y="60"/>
                    <a:pt x="285" y="55"/>
                    <a:pt x="278" y="48"/>
                  </a:cubicBezTo>
                  <a:cubicBezTo>
                    <a:pt x="275" y="47"/>
                    <a:pt x="273" y="43"/>
                    <a:pt x="270" y="44"/>
                  </a:cubicBezTo>
                  <a:cubicBezTo>
                    <a:pt x="269" y="43"/>
                    <a:pt x="268" y="42"/>
                    <a:pt x="267" y="42"/>
                  </a:cubicBezTo>
                  <a:cubicBezTo>
                    <a:pt x="268" y="43"/>
                    <a:pt x="269" y="43"/>
                    <a:pt x="269" y="44"/>
                  </a:cubicBezTo>
                  <a:cubicBezTo>
                    <a:pt x="269" y="45"/>
                    <a:pt x="268" y="45"/>
                    <a:pt x="267" y="45"/>
                  </a:cubicBezTo>
                  <a:cubicBezTo>
                    <a:pt x="266" y="44"/>
                    <a:pt x="265" y="44"/>
                    <a:pt x="266" y="43"/>
                  </a:cubicBezTo>
                  <a:cubicBezTo>
                    <a:pt x="265" y="43"/>
                    <a:pt x="265" y="43"/>
                    <a:pt x="265" y="43"/>
                  </a:cubicBezTo>
                  <a:cubicBezTo>
                    <a:pt x="263" y="43"/>
                    <a:pt x="260" y="40"/>
                    <a:pt x="263" y="39"/>
                  </a:cubicBezTo>
                  <a:cubicBezTo>
                    <a:pt x="262" y="39"/>
                    <a:pt x="262" y="38"/>
                    <a:pt x="261" y="38"/>
                  </a:cubicBezTo>
                  <a:cubicBezTo>
                    <a:pt x="261" y="39"/>
                    <a:pt x="262" y="39"/>
                    <a:pt x="261" y="39"/>
                  </a:cubicBezTo>
                  <a:cubicBezTo>
                    <a:pt x="258" y="39"/>
                    <a:pt x="254" y="39"/>
                    <a:pt x="253" y="35"/>
                  </a:cubicBezTo>
                  <a:cubicBezTo>
                    <a:pt x="247" y="34"/>
                    <a:pt x="243" y="33"/>
                    <a:pt x="240" y="28"/>
                  </a:cubicBezTo>
                  <a:cubicBezTo>
                    <a:pt x="239" y="26"/>
                    <a:pt x="239" y="26"/>
                    <a:pt x="239" y="26"/>
                  </a:cubicBezTo>
                  <a:cubicBezTo>
                    <a:pt x="242" y="24"/>
                    <a:pt x="241" y="21"/>
                    <a:pt x="242" y="19"/>
                  </a:cubicBezTo>
                  <a:cubicBezTo>
                    <a:pt x="238" y="18"/>
                    <a:pt x="235" y="15"/>
                    <a:pt x="231" y="18"/>
                  </a:cubicBezTo>
                  <a:cubicBezTo>
                    <a:pt x="229" y="20"/>
                    <a:pt x="226" y="18"/>
                    <a:pt x="224" y="17"/>
                  </a:cubicBezTo>
                  <a:cubicBezTo>
                    <a:pt x="223" y="16"/>
                    <a:pt x="221" y="15"/>
                    <a:pt x="223" y="14"/>
                  </a:cubicBezTo>
                  <a:cubicBezTo>
                    <a:pt x="221" y="11"/>
                    <a:pt x="219" y="14"/>
                    <a:pt x="217" y="14"/>
                  </a:cubicBezTo>
                  <a:cubicBezTo>
                    <a:pt x="216" y="12"/>
                    <a:pt x="215" y="15"/>
                    <a:pt x="213" y="14"/>
                  </a:cubicBezTo>
                  <a:cubicBezTo>
                    <a:pt x="213" y="14"/>
                    <a:pt x="213" y="14"/>
                    <a:pt x="213" y="14"/>
                  </a:cubicBezTo>
                  <a:cubicBezTo>
                    <a:pt x="209" y="10"/>
                    <a:pt x="209" y="10"/>
                    <a:pt x="209" y="10"/>
                  </a:cubicBezTo>
                  <a:cubicBezTo>
                    <a:pt x="206" y="9"/>
                    <a:pt x="203" y="12"/>
                    <a:pt x="200" y="12"/>
                  </a:cubicBezTo>
                  <a:cubicBezTo>
                    <a:pt x="193" y="13"/>
                    <a:pt x="199" y="2"/>
                    <a:pt x="190" y="5"/>
                  </a:cubicBezTo>
                  <a:cubicBezTo>
                    <a:pt x="188" y="3"/>
                    <a:pt x="184" y="5"/>
                    <a:pt x="183" y="1"/>
                  </a:cubicBezTo>
                  <a:cubicBezTo>
                    <a:pt x="182" y="2"/>
                    <a:pt x="181" y="2"/>
                    <a:pt x="180" y="3"/>
                  </a:cubicBezTo>
                  <a:cubicBezTo>
                    <a:pt x="176" y="5"/>
                    <a:pt x="174" y="2"/>
                    <a:pt x="172" y="0"/>
                  </a:cubicBezTo>
                  <a:cubicBezTo>
                    <a:pt x="170" y="2"/>
                    <a:pt x="170" y="2"/>
                    <a:pt x="170" y="2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54" y="0"/>
                    <a:pt x="150" y="5"/>
                    <a:pt x="146" y="3"/>
                  </a:cubicBezTo>
                  <a:cubicBezTo>
                    <a:pt x="146" y="3"/>
                    <a:pt x="146" y="3"/>
                    <a:pt x="146" y="3"/>
                  </a:cubicBezTo>
                  <a:cubicBezTo>
                    <a:pt x="145" y="5"/>
                    <a:pt x="143" y="6"/>
                    <a:pt x="141" y="5"/>
                  </a:cubicBezTo>
                  <a:cubicBezTo>
                    <a:pt x="139" y="9"/>
                    <a:pt x="134" y="7"/>
                    <a:pt x="131" y="7"/>
                  </a:cubicBezTo>
                  <a:cubicBezTo>
                    <a:pt x="130" y="9"/>
                    <a:pt x="129" y="12"/>
                    <a:pt x="126" y="10"/>
                  </a:cubicBezTo>
                  <a:cubicBezTo>
                    <a:pt x="123" y="7"/>
                    <a:pt x="119" y="11"/>
                    <a:pt x="116" y="12"/>
                  </a:cubicBezTo>
                  <a:cubicBezTo>
                    <a:pt x="115" y="14"/>
                    <a:pt x="115" y="15"/>
                    <a:pt x="114" y="17"/>
                  </a:cubicBezTo>
                  <a:cubicBezTo>
                    <a:pt x="110" y="17"/>
                    <a:pt x="112" y="8"/>
                    <a:pt x="106" y="10"/>
                  </a:cubicBezTo>
                  <a:cubicBezTo>
                    <a:pt x="105" y="11"/>
                    <a:pt x="105" y="13"/>
                    <a:pt x="105" y="14"/>
                  </a:cubicBezTo>
                  <a:cubicBezTo>
                    <a:pt x="102" y="15"/>
                    <a:pt x="103" y="18"/>
                    <a:pt x="101" y="20"/>
                  </a:cubicBezTo>
                  <a:cubicBezTo>
                    <a:pt x="101" y="20"/>
                    <a:pt x="101" y="20"/>
                    <a:pt x="100" y="20"/>
                  </a:cubicBezTo>
                  <a:cubicBezTo>
                    <a:pt x="97" y="20"/>
                    <a:pt x="98" y="23"/>
                    <a:pt x="96" y="24"/>
                  </a:cubicBezTo>
                  <a:cubicBezTo>
                    <a:pt x="89" y="23"/>
                    <a:pt x="88" y="32"/>
                    <a:pt x="82" y="30"/>
                  </a:cubicBezTo>
                  <a:cubicBezTo>
                    <a:pt x="78" y="31"/>
                    <a:pt x="79" y="35"/>
                    <a:pt x="78" y="38"/>
                  </a:cubicBezTo>
                  <a:cubicBezTo>
                    <a:pt x="78" y="41"/>
                    <a:pt x="74" y="39"/>
                    <a:pt x="74" y="42"/>
                  </a:cubicBezTo>
                  <a:cubicBezTo>
                    <a:pt x="74" y="43"/>
                    <a:pt x="73" y="46"/>
                    <a:pt x="71" y="46"/>
                  </a:cubicBezTo>
                  <a:cubicBezTo>
                    <a:pt x="69" y="46"/>
                    <a:pt x="66" y="46"/>
                    <a:pt x="66" y="49"/>
                  </a:cubicBezTo>
                  <a:cubicBezTo>
                    <a:pt x="65" y="58"/>
                    <a:pt x="53" y="56"/>
                    <a:pt x="53" y="65"/>
                  </a:cubicBezTo>
                  <a:cubicBezTo>
                    <a:pt x="52" y="65"/>
                    <a:pt x="52" y="67"/>
                    <a:pt x="51" y="65"/>
                  </a:cubicBezTo>
                  <a:cubicBezTo>
                    <a:pt x="48" y="68"/>
                    <a:pt x="45" y="71"/>
                    <a:pt x="45" y="76"/>
                  </a:cubicBezTo>
                  <a:cubicBezTo>
                    <a:pt x="45" y="78"/>
                    <a:pt x="49" y="78"/>
                    <a:pt x="49" y="81"/>
                  </a:cubicBezTo>
                  <a:cubicBezTo>
                    <a:pt x="48" y="82"/>
                    <a:pt x="48" y="84"/>
                    <a:pt x="46" y="84"/>
                  </a:cubicBezTo>
                  <a:cubicBezTo>
                    <a:pt x="45" y="86"/>
                    <a:pt x="46" y="89"/>
                    <a:pt x="47" y="90"/>
                  </a:cubicBezTo>
                  <a:cubicBezTo>
                    <a:pt x="47" y="92"/>
                    <a:pt x="48" y="94"/>
                    <a:pt x="46" y="94"/>
                  </a:cubicBezTo>
                  <a:cubicBezTo>
                    <a:pt x="47" y="98"/>
                    <a:pt x="42" y="97"/>
                    <a:pt x="42" y="100"/>
                  </a:cubicBezTo>
                  <a:cubicBezTo>
                    <a:pt x="43" y="101"/>
                    <a:pt x="45" y="102"/>
                    <a:pt x="46" y="102"/>
                  </a:cubicBezTo>
                  <a:cubicBezTo>
                    <a:pt x="48" y="103"/>
                    <a:pt x="48" y="105"/>
                    <a:pt x="48" y="107"/>
                  </a:cubicBezTo>
                  <a:cubicBezTo>
                    <a:pt x="46" y="110"/>
                    <a:pt x="48" y="113"/>
                    <a:pt x="48" y="116"/>
                  </a:cubicBezTo>
                  <a:cubicBezTo>
                    <a:pt x="45" y="119"/>
                    <a:pt x="50" y="122"/>
                    <a:pt x="46" y="124"/>
                  </a:cubicBezTo>
                  <a:cubicBezTo>
                    <a:pt x="44" y="127"/>
                    <a:pt x="48" y="129"/>
                    <a:pt x="44" y="131"/>
                  </a:cubicBezTo>
                  <a:cubicBezTo>
                    <a:pt x="44" y="132"/>
                    <a:pt x="41" y="134"/>
                    <a:pt x="42" y="136"/>
                  </a:cubicBezTo>
                  <a:cubicBezTo>
                    <a:pt x="43" y="138"/>
                    <a:pt x="45" y="137"/>
                    <a:pt x="46" y="137"/>
                  </a:cubicBezTo>
                  <a:cubicBezTo>
                    <a:pt x="48" y="139"/>
                    <a:pt x="49" y="141"/>
                    <a:pt x="49" y="144"/>
                  </a:cubicBezTo>
                  <a:cubicBezTo>
                    <a:pt x="49" y="145"/>
                    <a:pt x="47" y="147"/>
                    <a:pt x="46" y="147"/>
                  </a:cubicBezTo>
                  <a:cubicBezTo>
                    <a:pt x="44" y="146"/>
                    <a:pt x="42" y="144"/>
                    <a:pt x="42" y="143"/>
                  </a:cubicBezTo>
                  <a:cubicBezTo>
                    <a:pt x="37" y="142"/>
                    <a:pt x="41" y="147"/>
                    <a:pt x="38" y="149"/>
                  </a:cubicBezTo>
                  <a:cubicBezTo>
                    <a:pt x="39" y="152"/>
                    <a:pt x="37" y="158"/>
                    <a:pt x="42" y="160"/>
                  </a:cubicBezTo>
                  <a:cubicBezTo>
                    <a:pt x="42" y="161"/>
                    <a:pt x="42" y="163"/>
                    <a:pt x="42" y="164"/>
                  </a:cubicBezTo>
                  <a:cubicBezTo>
                    <a:pt x="42" y="165"/>
                    <a:pt x="42" y="165"/>
                    <a:pt x="42" y="165"/>
                  </a:cubicBezTo>
                  <a:cubicBezTo>
                    <a:pt x="42" y="166"/>
                    <a:pt x="42" y="167"/>
                    <a:pt x="41" y="167"/>
                  </a:cubicBezTo>
                  <a:cubicBezTo>
                    <a:pt x="41" y="173"/>
                    <a:pt x="47" y="175"/>
                    <a:pt x="45" y="180"/>
                  </a:cubicBezTo>
                  <a:cubicBezTo>
                    <a:pt x="43" y="185"/>
                    <a:pt x="50" y="185"/>
                    <a:pt x="52" y="188"/>
                  </a:cubicBezTo>
                  <a:cubicBezTo>
                    <a:pt x="52" y="189"/>
                    <a:pt x="52" y="189"/>
                    <a:pt x="52" y="189"/>
                  </a:cubicBezTo>
                  <a:cubicBezTo>
                    <a:pt x="51" y="190"/>
                    <a:pt x="51" y="191"/>
                    <a:pt x="50" y="191"/>
                  </a:cubicBezTo>
                  <a:cubicBezTo>
                    <a:pt x="51" y="193"/>
                    <a:pt x="51" y="196"/>
                    <a:pt x="53" y="198"/>
                  </a:cubicBezTo>
                  <a:cubicBezTo>
                    <a:pt x="56" y="197"/>
                    <a:pt x="57" y="200"/>
                    <a:pt x="60" y="201"/>
                  </a:cubicBezTo>
                  <a:cubicBezTo>
                    <a:pt x="59" y="205"/>
                    <a:pt x="65" y="204"/>
                    <a:pt x="66" y="207"/>
                  </a:cubicBezTo>
                  <a:cubicBezTo>
                    <a:pt x="66" y="208"/>
                    <a:pt x="66" y="210"/>
                    <a:pt x="66" y="212"/>
                  </a:cubicBezTo>
                  <a:cubicBezTo>
                    <a:pt x="66" y="213"/>
                    <a:pt x="66" y="214"/>
                    <a:pt x="68" y="215"/>
                  </a:cubicBezTo>
                  <a:cubicBezTo>
                    <a:pt x="70" y="214"/>
                    <a:pt x="72" y="217"/>
                    <a:pt x="73" y="214"/>
                  </a:cubicBezTo>
                  <a:cubicBezTo>
                    <a:pt x="77" y="217"/>
                    <a:pt x="81" y="217"/>
                    <a:pt x="84" y="219"/>
                  </a:cubicBezTo>
                  <a:cubicBezTo>
                    <a:pt x="86" y="221"/>
                    <a:pt x="90" y="222"/>
                    <a:pt x="90" y="225"/>
                  </a:cubicBezTo>
                  <a:cubicBezTo>
                    <a:pt x="93" y="231"/>
                    <a:pt x="102" y="228"/>
                    <a:pt x="104" y="235"/>
                  </a:cubicBezTo>
                  <a:cubicBezTo>
                    <a:pt x="107" y="236"/>
                    <a:pt x="109" y="234"/>
                    <a:pt x="112" y="233"/>
                  </a:cubicBezTo>
                  <a:cubicBezTo>
                    <a:pt x="113" y="234"/>
                    <a:pt x="115" y="234"/>
                    <a:pt x="115" y="236"/>
                  </a:cubicBezTo>
                  <a:cubicBezTo>
                    <a:pt x="112" y="238"/>
                    <a:pt x="110" y="241"/>
                    <a:pt x="105" y="240"/>
                  </a:cubicBezTo>
                  <a:cubicBezTo>
                    <a:pt x="102" y="245"/>
                    <a:pt x="94" y="241"/>
                    <a:pt x="89" y="243"/>
                  </a:cubicBezTo>
                  <a:cubicBezTo>
                    <a:pt x="91" y="243"/>
                    <a:pt x="91" y="243"/>
                    <a:pt x="91" y="243"/>
                  </a:cubicBezTo>
                  <a:cubicBezTo>
                    <a:pt x="94" y="245"/>
                    <a:pt x="100" y="243"/>
                    <a:pt x="101" y="247"/>
                  </a:cubicBezTo>
                  <a:cubicBezTo>
                    <a:pt x="100" y="250"/>
                    <a:pt x="98" y="249"/>
                    <a:pt x="96" y="249"/>
                  </a:cubicBezTo>
                  <a:cubicBezTo>
                    <a:pt x="93" y="252"/>
                    <a:pt x="90" y="249"/>
                    <a:pt x="87" y="251"/>
                  </a:cubicBezTo>
                  <a:cubicBezTo>
                    <a:pt x="76" y="250"/>
                    <a:pt x="66" y="248"/>
                    <a:pt x="55" y="246"/>
                  </a:cubicBezTo>
                  <a:cubicBezTo>
                    <a:pt x="52" y="244"/>
                    <a:pt x="50" y="241"/>
                    <a:pt x="46" y="242"/>
                  </a:cubicBezTo>
                  <a:cubicBezTo>
                    <a:pt x="43" y="240"/>
                    <a:pt x="39" y="240"/>
                    <a:pt x="35" y="239"/>
                  </a:cubicBezTo>
                  <a:cubicBezTo>
                    <a:pt x="29" y="242"/>
                    <a:pt x="21" y="239"/>
                    <a:pt x="16" y="235"/>
                  </a:cubicBezTo>
                  <a:cubicBezTo>
                    <a:pt x="8" y="233"/>
                    <a:pt x="16" y="241"/>
                    <a:pt x="12" y="243"/>
                  </a:cubicBezTo>
                  <a:cubicBezTo>
                    <a:pt x="12" y="245"/>
                    <a:pt x="14" y="245"/>
                    <a:pt x="15" y="246"/>
                  </a:cubicBezTo>
                  <a:cubicBezTo>
                    <a:pt x="18" y="247"/>
                    <a:pt x="19" y="251"/>
                    <a:pt x="22" y="251"/>
                  </a:cubicBezTo>
                  <a:cubicBezTo>
                    <a:pt x="25" y="257"/>
                    <a:pt x="30" y="252"/>
                    <a:pt x="33" y="257"/>
                  </a:cubicBezTo>
                  <a:cubicBezTo>
                    <a:pt x="33" y="260"/>
                    <a:pt x="30" y="259"/>
                    <a:pt x="29" y="260"/>
                  </a:cubicBezTo>
                  <a:cubicBezTo>
                    <a:pt x="24" y="257"/>
                    <a:pt x="17" y="259"/>
                    <a:pt x="13" y="255"/>
                  </a:cubicBezTo>
                  <a:cubicBezTo>
                    <a:pt x="12" y="256"/>
                    <a:pt x="9" y="255"/>
                    <a:pt x="9" y="257"/>
                  </a:cubicBezTo>
                  <a:cubicBezTo>
                    <a:pt x="13" y="259"/>
                    <a:pt x="18" y="260"/>
                    <a:pt x="24" y="262"/>
                  </a:cubicBezTo>
                  <a:cubicBezTo>
                    <a:pt x="28" y="262"/>
                    <a:pt x="32" y="264"/>
                    <a:pt x="37" y="263"/>
                  </a:cubicBezTo>
                  <a:cubicBezTo>
                    <a:pt x="41" y="269"/>
                    <a:pt x="49" y="266"/>
                    <a:pt x="54" y="270"/>
                  </a:cubicBezTo>
                  <a:cubicBezTo>
                    <a:pt x="53" y="274"/>
                    <a:pt x="50" y="270"/>
                    <a:pt x="47" y="272"/>
                  </a:cubicBezTo>
                  <a:cubicBezTo>
                    <a:pt x="44" y="272"/>
                    <a:pt x="42" y="269"/>
                    <a:pt x="40" y="270"/>
                  </a:cubicBezTo>
                  <a:cubicBezTo>
                    <a:pt x="38" y="270"/>
                    <a:pt x="37" y="269"/>
                    <a:pt x="36" y="268"/>
                  </a:cubicBezTo>
                  <a:cubicBezTo>
                    <a:pt x="34" y="267"/>
                    <a:pt x="32" y="268"/>
                    <a:pt x="30" y="268"/>
                  </a:cubicBezTo>
                  <a:cubicBezTo>
                    <a:pt x="27" y="269"/>
                    <a:pt x="24" y="265"/>
                    <a:pt x="21" y="266"/>
                  </a:cubicBezTo>
                  <a:cubicBezTo>
                    <a:pt x="14" y="265"/>
                    <a:pt x="8" y="262"/>
                    <a:pt x="0" y="261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5" y="267"/>
                    <a:pt x="10" y="270"/>
                    <a:pt x="16" y="270"/>
                  </a:cubicBezTo>
                  <a:cubicBezTo>
                    <a:pt x="20" y="274"/>
                    <a:pt x="26" y="271"/>
                    <a:pt x="30" y="274"/>
                  </a:cubicBezTo>
                  <a:cubicBezTo>
                    <a:pt x="33" y="274"/>
                    <a:pt x="35" y="278"/>
                    <a:pt x="39" y="277"/>
                  </a:cubicBezTo>
                  <a:cubicBezTo>
                    <a:pt x="41" y="280"/>
                    <a:pt x="45" y="280"/>
                    <a:pt x="48" y="283"/>
                  </a:cubicBezTo>
                  <a:cubicBezTo>
                    <a:pt x="55" y="286"/>
                    <a:pt x="61" y="283"/>
                    <a:pt x="68" y="286"/>
                  </a:cubicBezTo>
                  <a:cubicBezTo>
                    <a:pt x="72" y="290"/>
                    <a:pt x="76" y="284"/>
                    <a:pt x="79" y="284"/>
                  </a:cubicBezTo>
                  <a:cubicBezTo>
                    <a:pt x="82" y="284"/>
                    <a:pt x="85" y="287"/>
                    <a:pt x="88" y="286"/>
                  </a:cubicBezTo>
                  <a:cubicBezTo>
                    <a:pt x="91" y="284"/>
                    <a:pt x="93" y="286"/>
                    <a:pt x="95" y="287"/>
                  </a:cubicBezTo>
                  <a:cubicBezTo>
                    <a:pt x="98" y="289"/>
                    <a:pt x="100" y="285"/>
                    <a:pt x="102" y="286"/>
                  </a:cubicBezTo>
                  <a:cubicBezTo>
                    <a:pt x="105" y="288"/>
                    <a:pt x="108" y="288"/>
                    <a:pt x="108" y="292"/>
                  </a:cubicBezTo>
                  <a:cubicBezTo>
                    <a:pt x="105" y="295"/>
                    <a:pt x="102" y="296"/>
                    <a:pt x="99" y="297"/>
                  </a:cubicBezTo>
                  <a:cubicBezTo>
                    <a:pt x="99" y="303"/>
                    <a:pt x="105" y="296"/>
                    <a:pt x="107" y="301"/>
                  </a:cubicBezTo>
                  <a:cubicBezTo>
                    <a:pt x="108" y="303"/>
                    <a:pt x="105" y="304"/>
                    <a:pt x="103" y="305"/>
                  </a:cubicBezTo>
                  <a:cubicBezTo>
                    <a:pt x="107" y="306"/>
                    <a:pt x="107" y="306"/>
                    <a:pt x="107" y="306"/>
                  </a:cubicBezTo>
                  <a:cubicBezTo>
                    <a:pt x="112" y="308"/>
                    <a:pt x="106" y="310"/>
                    <a:pt x="110" y="313"/>
                  </a:cubicBezTo>
                  <a:cubicBezTo>
                    <a:pt x="111" y="312"/>
                    <a:pt x="114" y="314"/>
                    <a:pt x="115" y="312"/>
                  </a:cubicBezTo>
                  <a:cubicBezTo>
                    <a:pt x="112" y="307"/>
                    <a:pt x="118" y="305"/>
                    <a:pt x="117" y="301"/>
                  </a:cubicBezTo>
                  <a:cubicBezTo>
                    <a:pt x="116" y="301"/>
                    <a:pt x="116" y="300"/>
                    <a:pt x="115" y="300"/>
                  </a:cubicBezTo>
                  <a:cubicBezTo>
                    <a:pt x="115" y="298"/>
                    <a:pt x="116" y="296"/>
                    <a:pt x="116" y="294"/>
                  </a:cubicBezTo>
                  <a:cubicBezTo>
                    <a:pt x="113" y="290"/>
                    <a:pt x="120" y="288"/>
                    <a:pt x="121" y="285"/>
                  </a:cubicBezTo>
                  <a:cubicBezTo>
                    <a:pt x="124" y="284"/>
                    <a:pt x="126" y="288"/>
                    <a:pt x="128" y="288"/>
                  </a:cubicBezTo>
                  <a:cubicBezTo>
                    <a:pt x="130" y="291"/>
                    <a:pt x="124" y="292"/>
                    <a:pt x="126" y="295"/>
                  </a:cubicBezTo>
                  <a:cubicBezTo>
                    <a:pt x="126" y="295"/>
                    <a:pt x="126" y="295"/>
                    <a:pt x="127" y="296"/>
                  </a:cubicBezTo>
                  <a:cubicBezTo>
                    <a:pt x="127" y="296"/>
                    <a:pt x="127" y="298"/>
                    <a:pt x="126" y="298"/>
                  </a:cubicBezTo>
                  <a:cubicBezTo>
                    <a:pt x="124" y="301"/>
                    <a:pt x="127" y="304"/>
                    <a:pt x="129" y="306"/>
                  </a:cubicBezTo>
                  <a:cubicBezTo>
                    <a:pt x="127" y="308"/>
                    <a:pt x="123" y="305"/>
                    <a:pt x="121" y="309"/>
                  </a:cubicBezTo>
                  <a:cubicBezTo>
                    <a:pt x="122" y="310"/>
                    <a:pt x="123" y="309"/>
                    <a:pt x="124" y="310"/>
                  </a:cubicBezTo>
                  <a:cubicBezTo>
                    <a:pt x="128" y="308"/>
                    <a:pt x="131" y="311"/>
                    <a:pt x="134" y="310"/>
                  </a:cubicBezTo>
                  <a:cubicBezTo>
                    <a:pt x="138" y="313"/>
                    <a:pt x="141" y="311"/>
                    <a:pt x="144" y="309"/>
                  </a:cubicBezTo>
                  <a:cubicBezTo>
                    <a:pt x="146" y="307"/>
                    <a:pt x="148" y="309"/>
                    <a:pt x="150" y="311"/>
                  </a:cubicBezTo>
                  <a:cubicBezTo>
                    <a:pt x="149" y="312"/>
                    <a:pt x="148" y="312"/>
                    <a:pt x="147" y="314"/>
                  </a:cubicBezTo>
                  <a:cubicBezTo>
                    <a:pt x="152" y="320"/>
                    <a:pt x="155" y="310"/>
                    <a:pt x="160" y="311"/>
                  </a:cubicBezTo>
                  <a:cubicBezTo>
                    <a:pt x="161" y="312"/>
                    <a:pt x="162" y="313"/>
                    <a:pt x="164" y="313"/>
                  </a:cubicBezTo>
                  <a:cubicBezTo>
                    <a:pt x="165" y="313"/>
                    <a:pt x="167" y="311"/>
                    <a:pt x="167" y="311"/>
                  </a:cubicBezTo>
                  <a:cubicBezTo>
                    <a:pt x="170" y="309"/>
                    <a:pt x="172" y="306"/>
                    <a:pt x="176" y="307"/>
                  </a:cubicBezTo>
                  <a:cubicBezTo>
                    <a:pt x="177" y="307"/>
                    <a:pt x="178" y="305"/>
                    <a:pt x="179" y="307"/>
                  </a:cubicBezTo>
                  <a:cubicBezTo>
                    <a:pt x="181" y="306"/>
                    <a:pt x="183" y="306"/>
                    <a:pt x="184" y="305"/>
                  </a:cubicBezTo>
                  <a:cubicBezTo>
                    <a:pt x="185" y="304"/>
                    <a:pt x="183" y="303"/>
                    <a:pt x="184" y="302"/>
                  </a:cubicBezTo>
                  <a:cubicBezTo>
                    <a:pt x="184" y="301"/>
                    <a:pt x="184" y="301"/>
                    <a:pt x="184" y="301"/>
                  </a:cubicBezTo>
                  <a:cubicBezTo>
                    <a:pt x="183" y="300"/>
                    <a:pt x="184" y="300"/>
                    <a:pt x="185" y="300"/>
                  </a:cubicBezTo>
                  <a:cubicBezTo>
                    <a:pt x="187" y="302"/>
                    <a:pt x="187" y="302"/>
                    <a:pt x="187" y="302"/>
                  </a:cubicBezTo>
                  <a:cubicBezTo>
                    <a:pt x="189" y="302"/>
                    <a:pt x="190" y="302"/>
                    <a:pt x="191" y="301"/>
                  </a:cubicBezTo>
                  <a:cubicBezTo>
                    <a:pt x="192" y="302"/>
                    <a:pt x="194" y="303"/>
                    <a:pt x="196" y="303"/>
                  </a:cubicBezTo>
                  <a:cubicBezTo>
                    <a:pt x="199" y="299"/>
                    <a:pt x="207" y="302"/>
                    <a:pt x="209" y="296"/>
                  </a:cubicBezTo>
                  <a:cubicBezTo>
                    <a:pt x="210" y="296"/>
                    <a:pt x="210" y="296"/>
                    <a:pt x="210" y="297"/>
                  </a:cubicBezTo>
                  <a:cubicBezTo>
                    <a:pt x="211" y="296"/>
                    <a:pt x="211" y="296"/>
                    <a:pt x="211" y="296"/>
                  </a:cubicBezTo>
                  <a:cubicBezTo>
                    <a:pt x="215" y="296"/>
                    <a:pt x="218" y="297"/>
                    <a:pt x="220" y="299"/>
                  </a:cubicBezTo>
                  <a:cubicBezTo>
                    <a:pt x="222" y="298"/>
                    <a:pt x="220" y="296"/>
                    <a:pt x="222" y="296"/>
                  </a:cubicBezTo>
                  <a:cubicBezTo>
                    <a:pt x="223" y="295"/>
                    <a:pt x="224" y="294"/>
                    <a:pt x="225" y="295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7" y="293"/>
                    <a:pt x="229" y="293"/>
                    <a:pt x="231" y="293"/>
                  </a:cubicBezTo>
                  <a:cubicBezTo>
                    <a:pt x="235" y="293"/>
                    <a:pt x="238" y="292"/>
                    <a:pt x="240" y="288"/>
                  </a:cubicBezTo>
                  <a:cubicBezTo>
                    <a:pt x="243" y="287"/>
                    <a:pt x="244" y="289"/>
                    <a:pt x="247" y="289"/>
                  </a:cubicBezTo>
                  <a:cubicBezTo>
                    <a:pt x="256" y="290"/>
                    <a:pt x="258" y="280"/>
                    <a:pt x="267" y="281"/>
                  </a:cubicBezTo>
                  <a:cubicBezTo>
                    <a:pt x="271" y="277"/>
                    <a:pt x="276" y="276"/>
                    <a:pt x="281" y="273"/>
                  </a:cubicBezTo>
                  <a:cubicBezTo>
                    <a:pt x="283" y="272"/>
                    <a:pt x="286" y="271"/>
                    <a:pt x="287" y="269"/>
                  </a:cubicBezTo>
                  <a:cubicBezTo>
                    <a:pt x="293" y="270"/>
                    <a:pt x="293" y="261"/>
                    <a:pt x="297" y="258"/>
                  </a:cubicBezTo>
                  <a:cubicBezTo>
                    <a:pt x="298" y="252"/>
                    <a:pt x="305" y="252"/>
                    <a:pt x="304" y="245"/>
                  </a:cubicBezTo>
                  <a:cubicBezTo>
                    <a:pt x="308" y="240"/>
                    <a:pt x="310" y="234"/>
                    <a:pt x="314" y="229"/>
                  </a:cubicBezTo>
                  <a:cubicBezTo>
                    <a:pt x="316" y="227"/>
                    <a:pt x="313" y="224"/>
                    <a:pt x="314" y="222"/>
                  </a:cubicBezTo>
                  <a:cubicBezTo>
                    <a:pt x="313" y="217"/>
                    <a:pt x="318" y="215"/>
                    <a:pt x="317" y="211"/>
                  </a:cubicBezTo>
                  <a:cubicBezTo>
                    <a:pt x="317" y="205"/>
                    <a:pt x="317" y="198"/>
                    <a:pt x="322" y="195"/>
                  </a:cubicBezTo>
                  <a:cubicBezTo>
                    <a:pt x="322" y="194"/>
                    <a:pt x="322" y="194"/>
                    <a:pt x="322" y="194"/>
                  </a:cubicBezTo>
                  <a:cubicBezTo>
                    <a:pt x="324" y="193"/>
                    <a:pt x="326" y="190"/>
                    <a:pt x="326" y="187"/>
                  </a:cubicBezTo>
                  <a:cubicBezTo>
                    <a:pt x="331" y="184"/>
                    <a:pt x="328" y="179"/>
                    <a:pt x="330" y="175"/>
                  </a:cubicBezTo>
                  <a:cubicBezTo>
                    <a:pt x="331" y="173"/>
                    <a:pt x="333" y="174"/>
                    <a:pt x="333" y="172"/>
                  </a:cubicBezTo>
                  <a:lnTo>
                    <a:pt x="332" y="172"/>
                  </a:lnTo>
                  <a:close/>
                  <a:moveTo>
                    <a:pt x="113" y="250"/>
                  </a:moveTo>
                  <a:cubicBezTo>
                    <a:pt x="111" y="252"/>
                    <a:pt x="109" y="252"/>
                    <a:pt x="107" y="250"/>
                  </a:cubicBezTo>
                  <a:cubicBezTo>
                    <a:pt x="106" y="248"/>
                    <a:pt x="108" y="249"/>
                    <a:pt x="109" y="247"/>
                  </a:cubicBezTo>
                  <a:cubicBezTo>
                    <a:pt x="110" y="248"/>
                    <a:pt x="114" y="247"/>
                    <a:pt x="113" y="250"/>
                  </a:cubicBezTo>
                  <a:close/>
                  <a:moveTo>
                    <a:pt x="159" y="309"/>
                  </a:moveTo>
                  <a:cubicBezTo>
                    <a:pt x="159" y="309"/>
                    <a:pt x="158" y="308"/>
                    <a:pt x="157" y="308"/>
                  </a:cubicBezTo>
                  <a:cubicBezTo>
                    <a:pt x="158" y="308"/>
                    <a:pt x="159" y="308"/>
                    <a:pt x="160" y="308"/>
                  </a:cubicBezTo>
                  <a:lnTo>
                    <a:pt x="159" y="309"/>
                  </a:lnTo>
                  <a:close/>
                  <a:moveTo>
                    <a:pt x="176" y="305"/>
                  </a:moveTo>
                  <a:cubicBezTo>
                    <a:pt x="172" y="305"/>
                    <a:pt x="172" y="305"/>
                    <a:pt x="172" y="305"/>
                  </a:cubicBezTo>
                  <a:cubicBezTo>
                    <a:pt x="173" y="304"/>
                    <a:pt x="173" y="304"/>
                    <a:pt x="173" y="304"/>
                  </a:cubicBezTo>
                  <a:cubicBezTo>
                    <a:pt x="173" y="303"/>
                    <a:pt x="173" y="303"/>
                    <a:pt x="173" y="303"/>
                  </a:cubicBezTo>
                  <a:cubicBezTo>
                    <a:pt x="173" y="305"/>
                    <a:pt x="174" y="303"/>
                    <a:pt x="175" y="303"/>
                  </a:cubicBezTo>
                  <a:cubicBezTo>
                    <a:pt x="175" y="304"/>
                    <a:pt x="175" y="304"/>
                    <a:pt x="175" y="304"/>
                  </a:cubicBezTo>
                  <a:cubicBezTo>
                    <a:pt x="176" y="304"/>
                    <a:pt x="176" y="304"/>
                    <a:pt x="176" y="304"/>
                  </a:cubicBezTo>
                  <a:lnTo>
                    <a:pt x="176" y="305"/>
                  </a:lnTo>
                  <a:close/>
                  <a:moveTo>
                    <a:pt x="318" y="105"/>
                  </a:moveTo>
                  <a:cubicBezTo>
                    <a:pt x="317" y="106"/>
                    <a:pt x="316" y="105"/>
                    <a:pt x="316" y="104"/>
                  </a:cubicBezTo>
                  <a:cubicBezTo>
                    <a:pt x="316" y="102"/>
                    <a:pt x="316" y="102"/>
                    <a:pt x="316" y="102"/>
                  </a:cubicBezTo>
                  <a:cubicBezTo>
                    <a:pt x="316" y="103"/>
                    <a:pt x="318" y="103"/>
                    <a:pt x="318" y="104"/>
                  </a:cubicBezTo>
                  <a:cubicBezTo>
                    <a:pt x="318" y="105"/>
                    <a:pt x="318" y="105"/>
                    <a:pt x="318" y="105"/>
                  </a:cubicBezTo>
                  <a:close/>
                  <a:moveTo>
                    <a:pt x="322" y="116"/>
                  </a:moveTo>
                  <a:cubicBezTo>
                    <a:pt x="319" y="114"/>
                    <a:pt x="318" y="112"/>
                    <a:pt x="318" y="109"/>
                  </a:cubicBezTo>
                  <a:cubicBezTo>
                    <a:pt x="320" y="111"/>
                    <a:pt x="322" y="110"/>
                    <a:pt x="322" y="108"/>
                  </a:cubicBezTo>
                  <a:cubicBezTo>
                    <a:pt x="321" y="106"/>
                    <a:pt x="321" y="106"/>
                    <a:pt x="321" y="106"/>
                  </a:cubicBezTo>
                  <a:cubicBezTo>
                    <a:pt x="323" y="105"/>
                    <a:pt x="323" y="108"/>
                    <a:pt x="324" y="109"/>
                  </a:cubicBezTo>
                  <a:cubicBezTo>
                    <a:pt x="323" y="110"/>
                    <a:pt x="324" y="111"/>
                    <a:pt x="323" y="112"/>
                  </a:cubicBezTo>
                  <a:cubicBezTo>
                    <a:pt x="323" y="111"/>
                    <a:pt x="323" y="111"/>
                    <a:pt x="322" y="111"/>
                  </a:cubicBezTo>
                  <a:cubicBezTo>
                    <a:pt x="320" y="112"/>
                    <a:pt x="322" y="114"/>
                    <a:pt x="322" y="116"/>
                  </a:cubicBezTo>
                  <a:close/>
                  <a:moveTo>
                    <a:pt x="323" y="130"/>
                  </a:moveTo>
                  <a:cubicBezTo>
                    <a:pt x="324" y="129"/>
                    <a:pt x="324" y="129"/>
                    <a:pt x="324" y="129"/>
                  </a:cubicBezTo>
                  <a:cubicBezTo>
                    <a:pt x="324" y="130"/>
                    <a:pt x="324" y="130"/>
                    <a:pt x="324" y="130"/>
                  </a:cubicBezTo>
                  <a:cubicBezTo>
                    <a:pt x="323" y="130"/>
                    <a:pt x="323" y="130"/>
                    <a:pt x="323" y="1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19" name="Freeform 37"/>
            <p:cNvSpPr/>
            <p:nvPr/>
          </p:nvSpPr>
          <p:spPr bwMode="auto">
            <a:xfrm>
              <a:off x="5189538" y="2060575"/>
              <a:ext cx="12700" cy="17463"/>
            </a:xfrm>
            <a:custGeom>
              <a:avLst/>
              <a:gdLst>
                <a:gd name="T0" fmla="*/ 3 w 3"/>
                <a:gd name="T1" fmla="*/ 4 h 4"/>
                <a:gd name="T2" fmla="*/ 3 w 3"/>
                <a:gd name="T3" fmla="*/ 3 h 4"/>
                <a:gd name="T4" fmla="*/ 1 w 3"/>
                <a:gd name="T5" fmla="*/ 4 h 4"/>
                <a:gd name="T6" fmla="*/ 3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cubicBezTo>
                    <a:pt x="3" y="4"/>
                    <a:pt x="3" y="3"/>
                    <a:pt x="3" y="3"/>
                  </a:cubicBezTo>
                  <a:cubicBezTo>
                    <a:pt x="3" y="0"/>
                    <a:pt x="0" y="2"/>
                    <a:pt x="1" y="4"/>
                  </a:cubicBezTo>
                  <a:cubicBezTo>
                    <a:pt x="1" y="4"/>
                    <a:pt x="2" y="4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20" name="Freeform 38"/>
            <p:cNvSpPr/>
            <p:nvPr/>
          </p:nvSpPr>
          <p:spPr bwMode="auto">
            <a:xfrm>
              <a:off x="4014788" y="3159125"/>
              <a:ext cx="20638" cy="9525"/>
            </a:xfrm>
            <a:custGeom>
              <a:avLst/>
              <a:gdLst>
                <a:gd name="T0" fmla="*/ 0 w 5"/>
                <a:gd name="T1" fmla="*/ 0 h 2"/>
                <a:gd name="T2" fmla="*/ 3 w 5"/>
                <a:gd name="T3" fmla="*/ 2 h 2"/>
                <a:gd name="T4" fmla="*/ 4 w 5"/>
                <a:gd name="T5" fmla="*/ 1 h 2"/>
                <a:gd name="T6" fmla="*/ 5 w 5"/>
                <a:gd name="T7" fmla="*/ 2 h 2"/>
                <a:gd name="T8" fmla="*/ 0 w 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0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21" name="Freeform 39"/>
            <p:cNvSpPr/>
            <p:nvPr/>
          </p:nvSpPr>
          <p:spPr bwMode="auto">
            <a:xfrm>
              <a:off x="4040188" y="3159125"/>
              <a:ext cx="47625" cy="30163"/>
            </a:xfrm>
            <a:custGeom>
              <a:avLst/>
              <a:gdLst>
                <a:gd name="T0" fmla="*/ 7 w 11"/>
                <a:gd name="T1" fmla="*/ 4 h 7"/>
                <a:gd name="T2" fmla="*/ 3 w 11"/>
                <a:gd name="T3" fmla="*/ 1 h 7"/>
                <a:gd name="T4" fmla="*/ 5 w 11"/>
                <a:gd name="T5" fmla="*/ 6 h 7"/>
                <a:gd name="T6" fmla="*/ 11 w 11"/>
                <a:gd name="T7" fmla="*/ 4 h 7"/>
                <a:gd name="T8" fmla="*/ 7 w 11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7" y="4"/>
                  </a:moveTo>
                  <a:cubicBezTo>
                    <a:pt x="6" y="3"/>
                    <a:pt x="5" y="0"/>
                    <a:pt x="3" y="1"/>
                  </a:cubicBezTo>
                  <a:cubicBezTo>
                    <a:pt x="0" y="3"/>
                    <a:pt x="4" y="5"/>
                    <a:pt x="5" y="6"/>
                  </a:cubicBezTo>
                  <a:cubicBezTo>
                    <a:pt x="7" y="7"/>
                    <a:pt x="9" y="5"/>
                    <a:pt x="11" y="4"/>
                  </a:cubicBezTo>
                  <a:cubicBezTo>
                    <a:pt x="9" y="4"/>
                    <a:pt x="8" y="3"/>
                    <a:pt x="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22" name="Freeform 40"/>
            <p:cNvSpPr/>
            <p:nvPr/>
          </p:nvSpPr>
          <p:spPr bwMode="auto">
            <a:xfrm>
              <a:off x="4138613" y="3176588"/>
              <a:ext cx="63500" cy="17463"/>
            </a:xfrm>
            <a:custGeom>
              <a:avLst/>
              <a:gdLst>
                <a:gd name="T0" fmla="*/ 0 w 15"/>
                <a:gd name="T1" fmla="*/ 2 h 4"/>
                <a:gd name="T2" fmla="*/ 2 w 15"/>
                <a:gd name="T3" fmla="*/ 4 h 4"/>
                <a:gd name="T4" fmla="*/ 15 w 15"/>
                <a:gd name="T5" fmla="*/ 3 h 4"/>
                <a:gd name="T6" fmla="*/ 0 w 15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4">
                  <a:moveTo>
                    <a:pt x="0" y="2"/>
                  </a:moveTo>
                  <a:cubicBezTo>
                    <a:pt x="0" y="3"/>
                    <a:pt x="1" y="3"/>
                    <a:pt x="2" y="4"/>
                  </a:cubicBezTo>
                  <a:cubicBezTo>
                    <a:pt x="7" y="4"/>
                    <a:pt x="10" y="4"/>
                    <a:pt x="15" y="3"/>
                  </a:cubicBezTo>
                  <a:cubicBezTo>
                    <a:pt x="10" y="0"/>
                    <a:pt x="6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23" name="Freeform 41"/>
            <p:cNvSpPr/>
            <p:nvPr/>
          </p:nvSpPr>
          <p:spPr bwMode="auto">
            <a:xfrm>
              <a:off x="4219575" y="3184525"/>
              <a:ext cx="12700" cy="4763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1 h 1"/>
                <a:gd name="T4" fmla="*/ 0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24" name="Freeform 42"/>
            <p:cNvSpPr/>
            <p:nvPr/>
          </p:nvSpPr>
          <p:spPr bwMode="auto">
            <a:xfrm>
              <a:off x="4232275" y="3189288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1394573" y="1929491"/>
            <a:ext cx="14884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ctr"/>
            <a:r>
              <a:rPr lang="zh-CN" altLang="zh-CN" sz="3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车驾前进速度</a:t>
            </a:r>
            <a:endParaRPr lang="zh-CN" altLang="en-US" sz="32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华文新魏" panose="02010800040101010101" charset="-122"/>
            </a:endParaRPr>
          </a:p>
        </p:txBody>
      </p:sp>
      <p:grpSp>
        <p:nvGrpSpPr>
          <p:cNvPr id="26" name="组合 114"/>
          <p:cNvGrpSpPr/>
          <p:nvPr/>
        </p:nvGrpSpPr>
        <p:grpSpPr>
          <a:xfrm rot="17364957">
            <a:off x="5021324" y="1380587"/>
            <a:ext cx="2403564" cy="2316292"/>
            <a:chOff x="3865563" y="1893888"/>
            <a:chExt cx="1422400" cy="1368425"/>
          </a:xfrm>
          <a:solidFill>
            <a:schemeClr val="bg1"/>
          </a:solidFill>
        </p:grpSpPr>
        <p:sp>
          <p:nvSpPr>
            <p:cNvPr id="27" name="Freeform 36"/>
            <p:cNvSpPr>
              <a:spLocks noEditPoints="1"/>
            </p:cNvSpPr>
            <p:nvPr/>
          </p:nvSpPr>
          <p:spPr bwMode="auto">
            <a:xfrm>
              <a:off x="3865563" y="1893888"/>
              <a:ext cx="1422400" cy="1368425"/>
            </a:xfrm>
            <a:custGeom>
              <a:avLst/>
              <a:gdLst>
                <a:gd name="T0" fmla="*/ 329 w 333"/>
                <a:gd name="T1" fmla="*/ 151 h 320"/>
                <a:gd name="T2" fmla="*/ 325 w 333"/>
                <a:gd name="T3" fmla="*/ 132 h 320"/>
                <a:gd name="T4" fmla="*/ 329 w 333"/>
                <a:gd name="T5" fmla="*/ 112 h 320"/>
                <a:gd name="T6" fmla="*/ 311 w 333"/>
                <a:gd name="T7" fmla="*/ 88 h 320"/>
                <a:gd name="T8" fmla="*/ 299 w 333"/>
                <a:gd name="T9" fmla="*/ 69 h 320"/>
                <a:gd name="T10" fmla="*/ 269 w 333"/>
                <a:gd name="T11" fmla="*/ 44 h 320"/>
                <a:gd name="T12" fmla="*/ 263 w 333"/>
                <a:gd name="T13" fmla="*/ 39 h 320"/>
                <a:gd name="T14" fmla="*/ 240 w 333"/>
                <a:gd name="T15" fmla="*/ 28 h 320"/>
                <a:gd name="T16" fmla="*/ 224 w 333"/>
                <a:gd name="T17" fmla="*/ 17 h 320"/>
                <a:gd name="T18" fmla="*/ 213 w 333"/>
                <a:gd name="T19" fmla="*/ 14 h 320"/>
                <a:gd name="T20" fmla="*/ 183 w 333"/>
                <a:gd name="T21" fmla="*/ 1 h 320"/>
                <a:gd name="T22" fmla="*/ 159 w 333"/>
                <a:gd name="T23" fmla="*/ 3 h 320"/>
                <a:gd name="T24" fmla="*/ 131 w 333"/>
                <a:gd name="T25" fmla="*/ 7 h 320"/>
                <a:gd name="T26" fmla="*/ 106 w 333"/>
                <a:gd name="T27" fmla="*/ 10 h 320"/>
                <a:gd name="T28" fmla="*/ 96 w 333"/>
                <a:gd name="T29" fmla="*/ 24 h 320"/>
                <a:gd name="T30" fmla="*/ 71 w 333"/>
                <a:gd name="T31" fmla="*/ 46 h 320"/>
                <a:gd name="T32" fmla="*/ 45 w 333"/>
                <a:gd name="T33" fmla="*/ 76 h 320"/>
                <a:gd name="T34" fmla="*/ 46 w 333"/>
                <a:gd name="T35" fmla="*/ 94 h 320"/>
                <a:gd name="T36" fmla="*/ 48 w 333"/>
                <a:gd name="T37" fmla="*/ 116 h 320"/>
                <a:gd name="T38" fmla="*/ 46 w 333"/>
                <a:gd name="T39" fmla="*/ 137 h 320"/>
                <a:gd name="T40" fmla="*/ 38 w 333"/>
                <a:gd name="T41" fmla="*/ 149 h 320"/>
                <a:gd name="T42" fmla="*/ 41 w 333"/>
                <a:gd name="T43" fmla="*/ 167 h 320"/>
                <a:gd name="T44" fmla="*/ 50 w 333"/>
                <a:gd name="T45" fmla="*/ 191 h 320"/>
                <a:gd name="T46" fmla="*/ 66 w 333"/>
                <a:gd name="T47" fmla="*/ 212 h 320"/>
                <a:gd name="T48" fmla="*/ 90 w 333"/>
                <a:gd name="T49" fmla="*/ 225 h 320"/>
                <a:gd name="T50" fmla="*/ 105 w 333"/>
                <a:gd name="T51" fmla="*/ 240 h 320"/>
                <a:gd name="T52" fmla="*/ 96 w 333"/>
                <a:gd name="T53" fmla="*/ 249 h 320"/>
                <a:gd name="T54" fmla="*/ 35 w 333"/>
                <a:gd name="T55" fmla="*/ 239 h 320"/>
                <a:gd name="T56" fmla="*/ 22 w 333"/>
                <a:gd name="T57" fmla="*/ 251 h 320"/>
                <a:gd name="T58" fmla="*/ 9 w 333"/>
                <a:gd name="T59" fmla="*/ 257 h 320"/>
                <a:gd name="T60" fmla="*/ 47 w 333"/>
                <a:gd name="T61" fmla="*/ 272 h 320"/>
                <a:gd name="T62" fmla="*/ 21 w 333"/>
                <a:gd name="T63" fmla="*/ 266 h 320"/>
                <a:gd name="T64" fmla="*/ 30 w 333"/>
                <a:gd name="T65" fmla="*/ 274 h 320"/>
                <a:gd name="T66" fmla="*/ 79 w 333"/>
                <a:gd name="T67" fmla="*/ 284 h 320"/>
                <a:gd name="T68" fmla="*/ 108 w 333"/>
                <a:gd name="T69" fmla="*/ 292 h 320"/>
                <a:gd name="T70" fmla="*/ 107 w 333"/>
                <a:gd name="T71" fmla="*/ 306 h 320"/>
                <a:gd name="T72" fmla="*/ 115 w 333"/>
                <a:gd name="T73" fmla="*/ 300 h 320"/>
                <a:gd name="T74" fmla="*/ 126 w 333"/>
                <a:gd name="T75" fmla="*/ 295 h 320"/>
                <a:gd name="T76" fmla="*/ 121 w 333"/>
                <a:gd name="T77" fmla="*/ 309 h 320"/>
                <a:gd name="T78" fmla="*/ 150 w 333"/>
                <a:gd name="T79" fmla="*/ 311 h 320"/>
                <a:gd name="T80" fmla="*/ 167 w 333"/>
                <a:gd name="T81" fmla="*/ 311 h 320"/>
                <a:gd name="T82" fmla="*/ 184 w 333"/>
                <a:gd name="T83" fmla="*/ 302 h 320"/>
                <a:gd name="T84" fmla="*/ 191 w 333"/>
                <a:gd name="T85" fmla="*/ 301 h 320"/>
                <a:gd name="T86" fmla="*/ 211 w 333"/>
                <a:gd name="T87" fmla="*/ 296 h 320"/>
                <a:gd name="T88" fmla="*/ 225 w 333"/>
                <a:gd name="T89" fmla="*/ 294 h 320"/>
                <a:gd name="T90" fmla="*/ 267 w 333"/>
                <a:gd name="T91" fmla="*/ 281 h 320"/>
                <a:gd name="T92" fmla="*/ 304 w 333"/>
                <a:gd name="T93" fmla="*/ 245 h 320"/>
                <a:gd name="T94" fmla="*/ 322 w 333"/>
                <a:gd name="T95" fmla="*/ 195 h 320"/>
                <a:gd name="T96" fmla="*/ 333 w 333"/>
                <a:gd name="T97" fmla="*/ 172 h 320"/>
                <a:gd name="T98" fmla="*/ 109 w 333"/>
                <a:gd name="T99" fmla="*/ 247 h 320"/>
                <a:gd name="T100" fmla="*/ 160 w 333"/>
                <a:gd name="T101" fmla="*/ 308 h 320"/>
                <a:gd name="T102" fmla="*/ 173 w 333"/>
                <a:gd name="T103" fmla="*/ 304 h 320"/>
                <a:gd name="T104" fmla="*/ 176 w 333"/>
                <a:gd name="T105" fmla="*/ 304 h 320"/>
                <a:gd name="T106" fmla="*/ 316 w 333"/>
                <a:gd name="T107" fmla="*/ 102 h 320"/>
                <a:gd name="T108" fmla="*/ 318 w 333"/>
                <a:gd name="T109" fmla="*/ 109 h 320"/>
                <a:gd name="T110" fmla="*/ 323 w 333"/>
                <a:gd name="T111" fmla="*/ 112 h 320"/>
                <a:gd name="T112" fmla="*/ 324 w 333"/>
                <a:gd name="T113" fmla="*/ 129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33" h="320">
                  <a:moveTo>
                    <a:pt x="332" y="172"/>
                  </a:moveTo>
                  <a:cubicBezTo>
                    <a:pt x="328" y="167"/>
                    <a:pt x="328" y="163"/>
                    <a:pt x="329" y="157"/>
                  </a:cubicBezTo>
                  <a:cubicBezTo>
                    <a:pt x="329" y="156"/>
                    <a:pt x="331" y="155"/>
                    <a:pt x="332" y="156"/>
                  </a:cubicBezTo>
                  <a:cubicBezTo>
                    <a:pt x="333" y="154"/>
                    <a:pt x="330" y="153"/>
                    <a:pt x="329" y="151"/>
                  </a:cubicBezTo>
                  <a:cubicBezTo>
                    <a:pt x="328" y="149"/>
                    <a:pt x="327" y="145"/>
                    <a:pt x="330" y="143"/>
                  </a:cubicBezTo>
                  <a:cubicBezTo>
                    <a:pt x="328" y="140"/>
                    <a:pt x="328" y="135"/>
                    <a:pt x="325" y="133"/>
                  </a:cubicBezTo>
                  <a:cubicBezTo>
                    <a:pt x="323" y="132"/>
                    <a:pt x="323" y="131"/>
                    <a:pt x="324" y="130"/>
                  </a:cubicBezTo>
                  <a:cubicBezTo>
                    <a:pt x="324" y="131"/>
                    <a:pt x="325" y="131"/>
                    <a:pt x="325" y="132"/>
                  </a:cubicBezTo>
                  <a:cubicBezTo>
                    <a:pt x="328" y="131"/>
                    <a:pt x="325" y="129"/>
                    <a:pt x="326" y="128"/>
                  </a:cubicBezTo>
                  <a:cubicBezTo>
                    <a:pt x="321" y="126"/>
                    <a:pt x="326" y="121"/>
                    <a:pt x="322" y="119"/>
                  </a:cubicBezTo>
                  <a:cubicBezTo>
                    <a:pt x="324" y="117"/>
                    <a:pt x="324" y="117"/>
                    <a:pt x="324" y="117"/>
                  </a:cubicBezTo>
                  <a:cubicBezTo>
                    <a:pt x="322" y="113"/>
                    <a:pt x="328" y="114"/>
                    <a:pt x="329" y="112"/>
                  </a:cubicBezTo>
                  <a:cubicBezTo>
                    <a:pt x="328" y="110"/>
                    <a:pt x="329" y="106"/>
                    <a:pt x="329" y="104"/>
                  </a:cubicBezTo>
                  <a:cubicBezTo>
                    <a:pt x="325" y="103"/>
                    <a:pt x="325" y="103"/>
                    <a:pt x="325" y="103"/>
                  </a:cubicBezTo>
                  <a:cubicBezTo>
                    <a:pt x="323" y="98"/>
                    <a:pt x="318" y="96"/>
                    <a:pt x="315" y="91"/>
                  </a:cubicBezTo>
                  <a:cubicBezTo>
                    <a:pt x="314" y="90"/>
                    <a:pt x="311" y="90"/>
                    <a:pt x="311" y="88"/>
                  </a:cubicBezTo>
                  <a:cubicBezTo>
                    <a:pt x="307" y="83"/>
                    <a:pt x="306" y="78"/>
                    <a:pt x="303" y="73"/>
                  </a:cubicBezTo>
                  <a:cubicBezTo>
                    <a:pt x="302" y="73"/>
                    <a:pt x="301" y="75"/>
                    <a:pt x="300" y="74"/>
                  </a:cubicBezTo>
                  <a:cubicBezTo>
                    <a:pt x="301" y="73"/>
                    <a:pt x="301" y="73"/>
                    <a:pt x="301" y="73"/>
                  </a:cubicBezTo>
                  <a:cubicBezTo>
                    <a:pt x="299" y="73"/>
                    <a:pt x="299" y="70"/>
                    <a:pt x="299" y="69"/>
                  </a:cubicBezTo>
                  <a:cubicBezTo>
                    <a:pt x="294" y="60"/>
                    <a:pt x="285" y="55"/>
                    <a:pt x="278" y="48"/>
                  </a:cubicBezTo>
                  <a:cubicBezTo>
                    <a:pt x="275" y="47"/>
                    <a:pt x="273" y="43"/>
                    <a:pt x="270" y="44"/>
                  </a:cubicBezTo>
                  <a:cubicBezTo>
                    <a:pt x="269" y="43"/>
                    <a:pt x="268" y="42"/>
                    <a:pt x="267" y="42"/>
                  </a:cubicBezTo>
                  <a:cubicBezTo>
                    <a:pt x="268" y="43"/>
                    <a:pt x="269" y="43"/>
                    <a:pt x="269" y="44"/>
                  </a:cubicBezTo>
                  <a:cubicBezTo>
                    <a:pt x="269" y="45"/>
                    <a:pt x="268" y="45"/>
                    <a:pt x="267" y="45"/>
                  </a:cubicBezTo>
                  <a:cubicBezTo>
                    <a:pt x="266" y="44"/>
                    <a:pt x="265" y="44"/>
                    <a:pt x="266" y="43"/>
                  </a:cubicBezTo>
                  <a:cubicBezTo>
                    <a:pt x="265" y="43"/>
                    <a:pt x="265" y="43"/>
                    <a:pt x="265" y="43"/>
                  </a:cubicBezTo>
                  <a:cubicBezTo>
                    <a:pt x="263" y="43"/>
                    <a:pt x="260" y="40"/>
                    <a:pt x="263" y="39"/>
                  </a:cubicBezTo>
                  <a:cubicBezTo>
                    <a:pt x="262" y="39"/>
                    <a:pt x="262" y="38"/>
                    <a:pt x="261" y="38"/>
                  </a:cubicBezTo>
                  <a:cubicBezTo>
                    <a:pt x="261" y="39"/>
                    <a:pt x="262" y="39"/>
                    <a:pt x="261" y="39"/>
                  </a:cubicBezTo>
                  <a:cubicBezTo>
                    <a:pt x="258" y="39"/>
                    <a:pt x="254" y="39"/>
                    <a:pt x="253" y="35"/>
                  </a:cubicBezTo>
                  <a:cubicBezTo>
                    <a:pt x="247" y="34"/>
                    <a:pt x="243" y="33"/>
                    <a:pt x="240" y="28"/>
                  </a:cubicBezTo>
                  <a:cubicBezTo>
                    <a:pt x="239" y="26"/>
                    <a:pt x="239" y="26"/>
                    <a:pt x="239" y="26"/>
                  </a:cubicBezTo>
                  <a:cubicBezTo>
                    <a:pt x="242" y="24"/>
                    <a:pt x="241" y="21"/>
                    <a:pt x="242" y="19"/>
                  </a:cubicBezTo>
                  <a:cubicBezTo>
                    <a:pt x="238" y="18"/>
                    <a:pt x="235" y="15"/>
                    <a:pt x="231" y="18"/>
                  </a:cubicBezTo>
                  <a:cubicBezTo>
                    <a:pt x="229" y="20"/>
                    <a:pt x="226" y="18"/>
                    <a:pt x="224" y="17"/>
                  </a:cubicBezTo>
                  <a:cubicBezTo>
                    <a:pt x="223" y="16"/>
                    <a:pt x="221" y="15"/>
                    <a:pt x="223" y="14"/>
                  </a:cubicBezTo>
                  <a:cubicBezTo>
                    <a:pt x="221" y="11"/>
                    <a:pt x="219" y="14"/>
                    <a:pt x="217" y="14"/>
                  </a:cubicBezTo>
                  <a:cubicBezTo>
                    <a:pt x="216" y="12"/>
                    <a:pt x="215" y="15"/>
                    <a:pt x="213" y="14"/>
                  </a:cubicBezTo>
                  <a:cubicBezTo>
                    <a:pt x="213" y="14"/>
                    <a:pt x="213" y="14"/>
                    <a:pt x="213" y="14"/>
                  </a:cubicBezTo>
                  <a:cubicBezTo>
                    <a:pt x="209" y="10"/>
                    <a:pt x="209" y="10"/>
                    <a:pt x="209" y="10"/>
                  </a:cubicBezTo>
                  <a:cubicBezTo>
                    <a:pt x="206" y="9"/>
                    <a:pt x="203" y="12"/>
                    <a:pt x="200" y="12"/>
                  </a:cubicBezTo>
                  <a:cubicBezTo>
                    <a:pt x="193" y="13"/>
                    <a:pt x="199" y="2"/>
                    <a:pt x="190" y="5"/>
                  </a:cubicBezTo>
                  <a:cubicBezTo>
                    <a:pt x="188" y="3"/>
                    <a:pt x="184" y="5"/>
                    <a:pt x="183" y="1"/>
                  </a:cubicBezTo>
                  <a:cubicBezTo>
                    <a:pt x="182" y="2"/>
                    <a:pt x="181" y="2"/>
                    <a:pt x="180" y="3"/>
                  </a:cubicBezTo>
                  <a:cubicBezTo>
                    <a:pt x="176" y="5"/>
                    <a:pt x="174" y="2"/>
                    <a:pt x="172" y="0"/>
                  </a:cubicBezTo>
                  <a:cubicBezTo>
                    <a:pt x="170" y="2"/>
                    <a:pt x="170" y="2"/>
                    <a:pt x="170" y="2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54" y="0"/>
                    <a:pt x="150" y="5"/>
                    <a:pt x="146" y="3"/>
                  </a:cubicBezTo>
                  <a:cubicBezTo>
                    <a:pt x="146" y="3"/>
                    <a:pt x="146" y="3"/>
                    <a:pt x="146" y="3"/>
                  </a:cubicBezTo>
                  <a:cubicBezTo>
                    <a:pt x="145" y="5"/>
                    <a:pt x="143" y="6"/>
                    <a:pt x="141" y="5"/>
                  </a:cubicBezTo>
                  <a:cubicBezTo>
                    <a:pt x="139" y="9"/>
                    <a:pt x="134" y="7"/>
                    <a:pt x="131" y="7"/>
                  </a:cubicBezTo>
                  <a:cubicBezTo>
                    <a:pt x="130" y="9"/>
                    <a:pt x="129" y="12"/>
                    <a:pt x="126" y="10"/>
                  </a:cubicBezTo>
                  <a:cubicBezTo>
                    <a:pt x="123" y="7"/>
                    <a:pt x="119" y="11"/>
                    <a:pt x="116" y="12"/>
                  </a:cubicBezTo>
                  <a:cubicBezTo>
                    <a:pt x="115" y="14"/>
                    <a:pt x="115" y="15"/>
                    <a:pt x="114" y="17"/>
                  </a:cubicBezTo>
                  <a:cubicBezTo>
                    <a:pt x="110" y="17"/>
                    <a:pt x="112" y="8"/>
                    <a:pt x="106" y="10"/>
                  </a:cubicBezTo>
                  <a:cubicBezTo>
                    <a:pt x="105" y="11"/>
                    <a:pt x="105" y="13"/>
                    <a:pt x="105" y="14"/>
                  </a:cubicBezTo>
                  <a:cubicBezTo>
                    <a:pt x="102" y="15"/>
                    <a:pt x="103" y="18"/>
                    <a:pt x="101" y="20"/>
                  </a:cubicBezTo>
                  <a:cubicBezTo>
                    <a:pt x="101" y="20"/>
                    <a:pt x="101" y="20"/>
                    <a:pt x="100" y="20"/>
                  </a:cubicBezTo>
                  <a:cubicBezTo>
                    <a:pt x="97" y="20"/>
                    <a:pt x="98" y="23"/>
                    <a:pt x="96" y="24"/>
                  </a:cubicBezTo>
                  <a:cubicBezTo>
                    <a:pt x="89" y="23"/>
                    <a:pt x="88" y="32"/>
                    <a:pt x="82" y="30"/>
                  </a:cubicBezTo>
                  <a:cubicBezTo>
                    <a:pt x="78" y="31"/>
                    <a:pt x="79" y="35"/>
                    <a:pt x="78" y="38"/>
                  </a:cubicBezTo>
                  <a:cubicBezTo>
                    <a:pt x="78" y="41"/>
                    <a:pt x="74" y="39"/>
                    <a:pt x="74" y="42"/>
                  </a:cubicBezTo>
                  <a:cubicBezTo>
                    <a:pt x="74" y="43"/>
                    <a:pt x="73" y="46"/>
                    <a:pt x="71" y="46"/>
                  </a:cubicBezTo>
                  <a:cubicBezTo>
                    <a:pt x="69" y="46"/>
                    <a:pt x="66" y="46"/>
                    <a:pt x="66" y="49"/>
                  </a:cubicBezTo>
                  <a:cubicBezTo>
                    <a:pt x="65" y="58"/>
                    <a:pt x="53" y="56"/>
                    <a:pt x="53" y="65"/>
                  </a:cubicBezTo>
                  <a:cubicBezTo>
                    <a:pt x="52" y="65"/>
                    <a:pt x="52" y="67"/>
                    <a:pt x="51" y="65"/>
                  </a:cubicBezTo>
                  <a:cubicBezTo>
                    <a:pt x="48" y="68"/>
                    <a:pt x="45" y="71"/>
                    <a:pt x="45" y="76"/>
                  </a:cubicBezTo>
                  <a:cubicBezTo>
                    <a:pt x="45" y="78"/>
                    <a:pt x="49" y="78"/>
                    <a:pt x="49" y="81"/>
                  </a:cubicBezTo>
                  <a:cubicBezTo>
                    <a:pt x="48" y="82"/>
                    <a:pt x="48" y="84"/>
                    <a:pt x="46" y="84"/>
                  </a:cubicBezTo>
                  <a:cubicBezTo>
                    <a:pt x="45" y="86"/>
                    <a:pt x="46" y="89"/>
                    <a:pt x="47" y="90"/>
                  </a:cubicBezTo>
                  <a:cubicBezTo>
                    <a:pt x="47" y="92"/>
                    <a:pt x="48" y="94"/>
                    <a:pt x="46" y="94"/>
                  </a:cubicBezTo>
                  <a:cubicBezTo>
                    <a:pt x="47" y="98"/>
                    <a:pt x="42" y="97"/>
                    <a:pt x="42" y="100"/>
                  </a:cubicBezTo>
                  <a:cubicBezTo>
                    <a:pt x="43" y="101"/>
                    <a:pt x="45" y="102"/>
                    <a:pt x="46" y="102"/>
                  </a:cubicBezTo>
                  <a:cubicBezTo>
                    <a:pt x="48" y="103"/>
                    <a:pt x="48" y="105"/>
                    <a:pt x="48" y="107"/>
                  </a:cubicBezTo>
                  <a:cubicBezTo>
                    <a:pt x="46" y="110"/>
                    <a:pt x="48" y="113"/>
                    <a:pt x="48" y="116"/>
                  </a:cubicBezTo>
                  <a:cubicBezTo>
                    <a:pt x="45" y="119"/>
                    <a:pt x="50" y="122"/>
                    <a:pt x="46" y="124"/>
                  </a:cubicBezTo>
                  <a:cubicBezTo>
                    <a:pt x="44" y="127"/>
                    <a:pt x="48" y="129"/>
                    <a:pt x="44" y="131"/>
                  </a:cubicBezTo>
                  <a:cubicBezTo>
                    <a:pt x="44" y="132"/>
                    <a:pt x="41" y="134"/>
                    <a:pt x="42" y="136"/>
                  </a:cubicBezTo>
                  <a:cubicBezTo>
                    <a:pt x="43" y="138"/>
                    <a:pt x="45" y="137"/>
                    <a:pt x="46" y="137"/>
                  </a:cubicBezTo>
                  <a:cubicBezTo>
                    <a:pt x="48" y="139"/>
                    <a:pt x="49" y="141"/>
                    <a:pt x="49" y="144"/>
                  </a:cubicBezTo>
                  <a:cubicBezTo>
                    <a:pt x="49" y="145"/>
                    <a:pt x="47" y="147"/>
                    <a:pt x="46" y="147"/>
                  </a:cubicBezTo>
                  <a:cubicBezTo>
                    <a:pt x="44" y="146"/>
                    <a:pt x="42" y="144"/>
                    <a:pt x="42" y="143"/>
                  </a:cubicBezTo>
                  <a:cubicBezTo>
                    <a:pt x="37" y="142"/>
                    <a:pt x="41" y="147"/>
                    <a:pt x="38" y="149"/>
                  </a:cubicBezTo>
                  <a:cubicBezTo>
                    <a:pt x="39" y="152"/>
                    <a:pt x="37" y="158"/>
                    <a:pt x="42" y="160"/>
                  </a:cubicBezTo>
                  <a:cubicBezTo>
                    <a:pt x="42" y="161"/>
                    <a:pt x="42" y="163"/>
                    <a:pt x="42" y="164"/>
                  </a:cubicBezTo>
                  <a:cubicBezTo>
                    <a:pt x="42" y="165"/>
                    <a:pt x="42" y="165"/>
                    <a:pt x="42" y="165"/>
                  </a:cubicBezTo>
                  <a:cubicBezTo>
                    <a:pt x="42" y="166"/>
                    <a:pt x="42" y="167"/>
                    <a:pt x="41" y="167"/>
                  </a:cubicBezTo>
                  <a:cubicBezTo>
                    <a:pt x="41" y="173"/>
                    <a:pt x="47" y="175"/>
                    <a:pt x="45" y="180"/>
                  </a:cubicBezTo>
                  <a:cubicBezTo>
                    <a:pt x="43" y="185"/>
                    <a:pt x="50" y="185"/>
                    <a:pt x="52" y="188"/>
                  </a:cubicBezTo>
                  <a:cubicBezTo>
                    <a:pt x="52" y="189"/>
                    <a:pt x="52" y="189"/>
                    <a:pt x="52" y="189"/>
                  </a:cubicBezTo>
                  <a:cubicBezTo>
                    <a:pt x="51" y="190"/>
                    <a:pt x="51" y="191"/>
                    <a:pt x="50" y="191"/>
                  </a:cubicBezTo>
                  <a:cubicBezTo>
                    <a:pt x="51" y="193"/>
                    <a:pt x="51" y="196"/>
                    <a:pt x="53" y="198"/>
                  </a:cubicBezTo>
                  <a:cubicBezTo>
                    <a:pt x="56" y="197"/>
                    <a:pt x="57" y="200"/>
                    <a:pt x="60" y="201"/>
                  </a:cubicBezTo>
                  <a:cubicBezTo>
                    <a:pt x="59" y="205"/>
                    <a:pt x="65" y="204"/>
                    <a:pt x="66" y="207"/>
                  </a:cubicBezTo>
                  <a:cubicBezTo>
                    <a:pt x="66" y="208"/>
                    <a:pt x="66" y="210"/>
                    <a:pt x="66" y="212"/>
                  </a:cubicBezTo>
                  <a:cubicBezTo>
                    <a:pt x="66" y="213"/>
                    <a:pt x="66" y="214"/>
                    <a:pt x="68" y="215"/>
                  </a:cubicBezTo>
                  <a:cubicBezTo>
                    <a:pt x="70" y="214"/>
                    <a:pt x="72" y="217"/>
                    <a:pt x="73" y="214"/>
                  </a:cubicBezTo>
                  <a:cubicBezTo>
                    <a:pt x="77" y="217"/>
                    <a:pt x="81" y="217"/>
                    <a:pt x="84" y="219"/>
                  </a:cubicBezTo>
                  <a:cubicBezTo>
                    <a:pt x="86" y="221"/>
                    <a:pt x="90" y="222"/>
                    <a:pt x="90" y="225"/>
                  </a:cubicBezTo>
                  <a:cubicBezTo>
                    <a:pt x="93" y="231"/>
                    <a:pt x="102" y="228"/>
                    <a:pt x="104" y="235"/>
                  </a:cubicBezTo>
                  <a:cubicBezTo>
                    <a:pt x="107" y="236"/>
                    <a:pt x="109" y="234"/>
                    <a:pt x="112" y="233"/>
                  </a:cubicBezTo>
                  <a:cubicBezTo>
                    <a:pt x="113" y="234"/>
                    <a:pt x="115" y="234"/>
                    <a:pt x="115" y="236"/>
                  </a:cubicBezTo>
                  <a:cubicBezTo>
                    <a:pt x="112" y="238"/>
                    <a:pt x="110" y="241"/>
                    <a:pt x="105" y="240"/>
                  </a:cubicBezTo>
                  <a:cubicBezTo>
                    <a:pt x="102" y="245"/>
                    <a:pt x="94" y="241"/>
                    <a:pt x="89" y="243"/>
                  </a:cubicBezTo>
                  <a:cubicBezTo>
                    <a:pt x="91" y="243"/>
                    <a:pt x="91" y="243"/>
                    <a:pt x="91" y="243"/>
                  </a:cubicBezTo>
                  <a:cubicBezTo>
                    <a:pt x="94" y="245"/>
                    <a:pt x="100" y="243"/>
                    <a:pt x="101" y="247"/>
                  </a:cubicBezTo>
                  <a:cubicBezTo>
                    <a:pt x="100" y="250"/>
                    <a:pt x="98" y="249"/>
                    <a:pt x="96" y="249"/>
                  </a:cubicBezTo>
                  <a:cubicBezTo>
                    <a:pt x="93" y="252"/>
                    <a:pt x="90" y="249"/>
                    <a:pt x="87" y="251"/>
                  </a:cubicBezTo>
                  <a:cubicBezTo>
                    <a:pt x="76" y="250"/>
                    <a:pt x="66" y="248"/>
                    <a:pt x="55" y="246"/>
                  </a:cubicBezTo>
                  <a:cubicBezTo>
                    <a:pt x="52" y="244"/>
                    <a:pt x="50" y="241"/>
                    <a:pt x="46" y="242"/>
                  </a:cubicBezTo>
                  <a:cubicBezTo>
                    <a:pt x="43" y="240"/>
                    <a:pt x="39" y="240"/>
                    <a:pt x="35" y="239"/>
                  </a:cubicBezTo>
                  <a:cubicBezTo>
                    <a:pt x="29" y="242"/>
                    <a:pt x="21" y="239"/>
                    <a:pt x="16" y="235"/>
                  </a:cubicBezTo>
                  <a:cubicBezTo>
                    <a:pt x="8" y="233"/>
                    <a:pt x="16" y="241"/>
                    <a:pt x="12" y="243"/>
                  </a:cubicBezTo>
                  <a:cubicBezTo>
                    <a:pt x="12" y="245"/>
                    <a:pt x="14" y="245"/>
                    <a:pt x="15" y="246"/>
                  </a:cubicBezTo>
                  <a:cubicBezTo>
                    <a:pt x="18" y="247"/>
                    <a:pt x="19" y="251"/>
                    <a:pt x="22" y="251"/>
                  </a:cubicBezTo>
                  <a:cubicBezTo>
                    <a:pt x="25" y="257"/>
                    <a:pt x="30" y="252"/>
                    <a:pt x="33" y="257"/>
                  </a:cubicBezTo>
                  <a:cubicBezTo>
                    <a:pt x="33" y="260"/>
                    <a:pt x="30" y="259"/>
                    <a:pt x="29" y="260"/>
                  </a:cubicBezTo>
                  <a:cubicBezTo>
                    <a:pt x="24" y="257"/>
                    <a:pt x="17" y="259"/>
                    <a:pt x="13" y="255"/>
                  </a:cubicBezTo>
                  <a:cubicBezTo>
                    <a:pt x="12" y="256"/>
                    <a:pt x="9" y="255"/>
                    <a:pt x="9" y="257"/>
                  </a:cubicBezTo>
                  <a:cubicBezTo>
                    <a:pt x="13" y="259"/>
                    <a:pt x="18" y="260"/>
                    <a:pt x="24" y="262"/>
                  </a:cubicBezTo>
                  <a:cubicBezTo>
                    <a:pt x="28" y="262"/>
                    <a:pt x="32" y="264"/>
                    <a:pt x="37" y="263"/>
                  </a:cubicBezTo>
                  <a:cubicBezTo>
                    <a:pt x="41" y="269"/>
                    <a:pt x="49" y="266"/>
                    <a:pt x="54" y="270"/>
                  </a:cubicBezTo>
                  <a:cubicBezTo>
                    <a:pt x="53" y="274"/>
                    <a:pt x="50" y="270"/>
                    <a:pt x="47" y="272"/>
                  </a:cubicBezTo>
                  <a:cubicBezTo>
                    <a:pt x="44" y="272"/>
                    <a:pt x="42" y="269"/>
                    <a:pt x="40" y="270"/>
                  </a:cubicBezTo>
                  <a:cubicBezTo>
                    <a:pt x="38" y="270"/>
                    <a:pt x="37" y="269"/>
                    <a:pt x="36" y="268"/>
                  </a:cubicBezTo>
                  <a:cubicBezTo>
                    <a:pt x="34" y="267"/>
                    <a:pt x="32" y="268"/>
                    <a:pt x="30" y="268"/>
                  </a:cubicBezTo>
                  <a:cubicBezTo>
                    <a:pt x="27" y="269"/>
                    <a:pt x="24" y="265"/>
                    <a:pt x="21" y="266"/>
                  </a:cubicBezTo>
                  <a:cubicBezTo>
                    <a:pt x="14" y="265"/>
                    <a:pt x="8" y="262"/>
                    <a:pt x="0" y="261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5" y="267"/>
                    <a:pt x="10" y="270"/>
                    <a:pt x="16" y="270"/>
                  </a:cubicBezTo>
                  <a:cubicBezTo>
                    <a:pt x="20" y="274"/>
                    <a:pt x="26" y="271"/>
                    <a:pt x="30" y="274"/>
                  </a:cubicBezTo>
                  <a:cubicBezTo>
                    <a:pt x="33" y="274"/>
                    <a:pt x="35" y="278"/>
                    <a:pt x="39" y="277"/>
                  </a:cubicBezTo>
                  <a:cubicBezTo>
                    <a:pt x="41" y="280"/>
                    <a:pt x="45" y="280"/>
                    <a:pt x="48" y="283"/>
                  </a:cubicBezTo>
                  <a:cubicBezTo>
                    <a:pt x="55" y="286"/>
                    <a:pt x="61" y="283"/>
                    <a:pt x="68" y="286"/>
                  </a:cubicBezTo>
                  <a:cubicBezTo>
                    <a:pt x="72" y="290"/>
                    <a:pt x="76" y="284"/>
                    <a:pt x="79" y="284"/>
                  </a:cubicBezTo>
                  <a:cubicBezTo>
                    <a:pt x="82" y="284"/>
                    <a:pt x="85" y="287"/>
                    <a:pt x="88" y="286"/>
                  </a:cubicBezTo>
                  <a:cubicBezTo>
                    <a:pt x="91" y="284"/>
                    <a:pt x="93" y="286"/>
                    <a:pt x="95" y="287"/>
                  </a:cubicBezTo>
                  <a:cubicBezTo>
                    <a:pt x="98" y="289"/>
                    <a:pt x="100" y="285"/>
                    <a:pt x="102" y="286"/>
                  </a:cubicBezTo>
                  <a:cubicBezTo>
                    <a:pt x="105" y="288"/>
                    <a:pt x="108" y="288"/>
                    <a:pt x="108" y="292"/>
                  </a:cubicBezTo>
                  <a:cubicBezTo>
                    <a:pt x="105" y="295"/>
                    <a:pt x="102" y="296"/>
                    <a:pt x="99" y="297"/>
                  </a:cubicBezTo>
                  <a:cubicBezTo>
                    <a:pt x="99" y="303"/>
                    <a:pt x="105" y="296"/>
                    <a:pt x="107" y="301"/>
                  </a:cubicBezTo>
                  <a:cubicBezTo>
                    <a:pt x="108" y="303"/>
                    <a:pt x="105" y="304"/>
                    <a:pt x="103" y="305"/>
                  </a:cubicBezTo>
                  <a:cubicBezTo>
                    <a:pt x="107" y="306"/>
                    <a:pt x="107" y="306"/>
                    <a:pt x="107" y="306"/>
                  </a:cubicBezTo>
                  <a:cubicBezTo>
                    <a:pt x="112" y="308"/>
                    <a:pt x="106" y="310"/>
                    <a:pt x="110" y="313"/>
                  </a:cubicBezTo>
                  <a:cubicBezTo>
                    <a:pt x="111" y="312"/>
                    <a:pt x="114" y="314"/>
                    <a:pt x="115" y="312"/>
                  </a:cubicBezTo>
                  <a:cubicBezTo>
                    <a:pt x="112" y="307"/>
                    <a:pt x="118" y="305"/>
                    <a:pt x="117" y="301"/>
                  </a:cubicBezTo>
                  <a:cubicBezTo>
                    <a:pt x="116" y="301"/>
                    <a:pt x="116" y="300"/>
                    <a:pt x="115" y="300"/>
                  </a:cubicBezTo>
                  <a:cubicBezTo>
                    <a:pt x="115" y="298"/>
                    <a:pt x="116" y="296"/>
                    <a:pt x="116" y="294"/>
                  </a:cubicBezTo>
                  <a:cubicBezTo>
                    <a:pt x="113" y="290"/>
                    <a:pt x="120" y="288"/>
                    <a:pt x="121" y="285"/>
                  </a:cubicBezTo>
                  <a:cubicBezTo>
                    <a:pt x="124" y="284"/>
                    <a:pt x="126" y="288"/>
                    <a:pt x="128" y="288"/>
                  </a:cubicBezTo>
                  <a:cubicBezTo>
                    <a:pt x="130" y="291"/>
                    <a:pt x="124" y="292"/>
                    <a:pt x="126" y="295"/>
                  </a:cubicBezTo>
                  <a:cubicBezTo>
                    <a:pt x="126" y="295"/>
                    <a:pt x="126" y="295"/>
                    <a:pt x="127" y="296"/>
                  </a:cubicBezTo>
                  <a:cubicBezTo>
                    <a:pt x="127" y="296"/>
                    <a:pt x="127" y="298"/>
                    <a:pt x="126" y="298"/>
                  </a:cubicBezTo>
                  <a:cubicBezTo>
                    <a:pt x="124" y="301"/>
                    <a:pt x="127" y="304"/>
                    <a:pt x="129" y="306"/>
                  </a:cubicBezTo>
                  <a:cubicBezTo>
                    <a:pt x="127" y="308"/>
                    <a:pt x="123" y="305"/>
                    <a:pt x="121" y="309"/>
                  </a:cubicBezTo>
                  <a:cubicBezTo>
                    <a:pt x="122" y="310"/>
                    <a:pt x="123" y="309"/>
                    <a:pt x="124" y="310"/>
                  </a:cubicBezTo>
                  <a:cubicBezTo>
                    <a:pt x="128" y="308"/>
                    <a:pt x="131" y="311"/>
                    <a:pt x="134" y="310"/>
                  </a:cubicBezTo>
                  <a:cubicBezTo>
                    <a:pt x="138" y="313"/>
                    <a:pt x="141" y="311"/>
                    <a:pt x="144" y="309"/>
                  </a:cubicBezTo>
                  <a:cubicBezTo>
                    <a:pt x="146" y="307"/>
                    <a:pt x="148" y="309"/>
                    <a:pt x="150" y="311"/>
                  </a:cubicBezTo>
                  <a:cubicBezTo>
                    <a:pt x="149" y="312"/>
                    <a:pt x="148" y="312"/>
                    <a:pt x="147" y="314"/>
                  </a:cubicBezTo>
                  <a:cubicBezTo>
                    <a:pt x="152" y="320"/>
                    <a:pt x="155" y="310"/>
                    <a:pt x="160" y="311"/>
                  </a:cubicBezTo>
                  <a:cubicBezTo>
                    <a:pt x="161" y="312"/>
                    <a:pt x="162" y="313"/>
                    <a:pt x="164" y="313"/>
                  </a:cubicBezTo>
                  <a:cubicBezTo>
                    <a:pt x="165" y="313"/>
                    <a:pt x="167" y="311"/>
                    <a:pt x="167" y="311"/>
                  </a:cubicBezTo>
                  <a:cubicBezTo>
                    <a:pt x="170" y="309"/>
                    <a:pt x="172" y="306"/>
                    <a:pt x="176" y="307"/>
                  </a:cubicBezTo>
                  <a:cubicBezTo>
                    <a:pt x="177" y="307"/>
                    <a:pt x="178" y="305"/>
                    <a:pt x="179" y="307"/>
                  </a:cubicBezTo>
                  <a:cubicBezTo>
                    <a:pt x="181" y="306"/>
                    <a:pt x="183" y="306"/>
                    <a:pt x="184" y="305"/>
                  </a:cubicBezTo>
                  <a:cubicBezTo>
                    <a:pt x="185" y="304"/>
                    <a:pt x="183" y="303"/>
                    <a:pt x="184" y="302"/>
                  </a:cubicBezTo>
                  <a:cubicBezTo>
                    <a:pt x="184" y="301"/>
                    <a:pt x="184" y="301"/>
                    <a:pt x="184" y="301"/>
                  </a:cubicBezTo>
                  <a:cubicBezTo>
                    <a:pt x="183" y="300"/>
                    <a:pt x="184" y="300"/>
                    <a:pt x="185" y="300"/>
                  </a:cubicBezTo>
                  <a:cubicBezTo>
                    <a:pt x="187" y="302"/>
                    <a:pt x="187" y="302"/>
                    <a:pt x="187" y="302"/>
                  </a:cubicBezTo>
                  <a:cubicBezTo>
                    <a:pt x="189" y="302"/>
                    <a:pt x="190" y="302"/>
                    <a:pt x="191" y="301"/>
                  </a:cubicBezTo>
                  <a:cubicBezTo>
                    <a:pt x="192" y="302"/>
                    <a:pt x="194" y="303"/>
                    <a:pt x="196" y="303"/>
                  </a:cubicBezTo>
                  <a:cubicBezTo>
                    <a:pt x="199" y="299"/>
                    <a:pt x="207" y="302"/>
                    <a:pt x="209" y="296"/>
                  </a:cubicBezTo>
                  <a:cubicBezTo>
                    <a:pt x="210" y="296"/>
                    <a:pt x="210" y="296"/>
                    <a:pt x="210" y="297"/>
                  </a:cubicBezTo>
                  <a:cubicBezTo>
                    <a:pt x="211" y="296"/>
                    <a:pt x="211" y="296"/>
                    <a:pt x="211" y="296"/>
                  </a:cubicBezTo>
                  <a:cubicBezTo>
                    <a:pt x="215" y="296"/>
                    <a:pt x="218" y="297"/>
                    <a:pt x="220" y="299"/>
                  </a:cubicBezTo>
                  <a:cubicBezTo>
                    <a:pt x="222" y="298"/>
                    <a:pt x="220" y="296"/>
                    <a:pt x="222" y="296"/>
                  </a:cubicBezTo>
                  <a:cubicBezTo>
                    <a:pt x="223" y="295"/>
                    <a:pt x="224" y="294"/>
                    <a:pt x="225" y="295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7" y="293"/>
                    <a:pt x="229" y="293"/>
                    <a:pt x="231" y="293"/>
                  </a:cubicBezTo>
                  <a:cubicBezTo>
                    <a:pt x="235" y="293"/>
                    <a:pt x="238" y="292"/>
                    <a:pt x="240" y="288"/>
                  </a:cubicBezTo>
                  <a:cubicBezTo>
                    <a:pt x="243" y="287"/>
                    <a:pt x="244" y="289"/>
                    <a:pt x="247" y="289"/>
                  </a:cubicBezTo>
                  <a:cubicBezTo>
                    <a:pt x="256" y="290"/>
                    <a:pt x="258" y="280"/>
                    <a:pt x="267" y="281"/>
                  </a:cubicBezTo>
                  <a:cubicBezTo>
                    <a:pt x="271" y="277"/>
                    <a:pt x="276" y="276"/>
                    <a:pt x="281" y="273"/>
                  </a:cubicBezTo>
                  <a:cubicBezTo>
                    <a:pt x="283" y="272"/>
                    <a:pt x="286" y="271"/>
                    <a:pt x="287" y="269"/>
                  </a:cubicBezTo>
                  <a:cubicBezTo>
                    <a:pt x="293" y="270"/>
                    <a:pt x="293" y="261"/>
                    <a:pt x="297" y="258"/>
                  </a:cubicBezTo>
                  <a:cubicBezTo>
                    <a:pt x="298" y="252"/>
                    <a:pt x="305" y="252"/>
                    <a:pt x="304" y="245"/>
                  </a:cubicBezTo>
                  <a:cubicBezTo>
                    <a:pt x="308" y="240"/>
                    <a:pt x="310" y="234"/>
                    <a:pt x="314" y="229"/>
                  </a:cubicBezTo>
                  <a:cubicBezTo>
                    <a:pt x="316" y="227"/>
                    <a:pt x="313" y="224"/>
                    <a:pt x="314" y="222"/>
                  </a:cubicBezTo>
                  <a:cubicBezTo>
                    <a:pt x="313" y="217"/>
                    <a:pt x="318" y="215"/>
                    <a:pt x="317" y="211"/>
                  </a:cubicBezTo>
                  <a:cubicBezTo>
                    <a:pt x="317" y="205"/>
                    <a:pt x="317" y="198"/>
                    <a:pt x="322" y="195"/>
                  </a:cubicBezTo>
                  <a:cubicBezTo>
                    <a:pt x="322" y="194"/>
                    <a:pt x="322" y="194"/>
                    <a:pt x="322" y="194"/>
                  </a:cubicBezTo>
                  <a:cubicBezTo>
                    <a:pt x="324" y="193"/>
                    <a:pt x="326" y="190"/>
                    <a:pt x="326" y="187"/>
                  </a:cubicBezTo>
                  <a:cubicBezTo>
                    <a:pt x="331" y="184"/>
                    <a:pt x="328" y="179"/>
                    <a:pt x="330" y="175"/>
                  </a:cubicBezTo>
                  <a:cubicBezTo>
                    <a:pt x="331" y="173"/>
                    <a:pt x="333" y="174"/>
                    <a:pt x="333" y="172"/>
                  </a:cubicBezTo>
                  <a:lnTo>
                    <a:pt x="332" y="172"/>
                  </a:lnTo>
                  <a:close/>
                  <a:moveTo>
                    <a:pt x="113" y="250"/>
                  </a:moveTo>
                  <a:cubicBezTo>
                    <a:pt x="111" y="252"/>
                    <a:pt x="109" y="252"/>
                    <a:pt x="107" y="250"/>
                  </a:cubicBezTo>
                  <a:cubicBezTo>
                    <a:pt x="106" y="248"/>
                    <a:pt x="108" y="249"/>
                    <a:pt x="109" y="247"/>
                  </a:cubicBezTo>
                  <a:cubicBezTo>
                    <a:pt x="110" y="248"/>
                    <a:pt x="114" y="247"/>
                    <a:pt x="113" y="250"/>
                  </a:cubicBezTo>
                  <a:close/>
                  <a:moveTo>
                    <a:pt x="159" y="309"/>
                  </a:moveTo>
                  <a:cubicBezTo>
                    <a:pt x="159" y="309"/>
                    <a:pt x="158" y="308"/>
                    <a:pt x="157" y="308"/>
                  </a:cubicBezTo>
                  <a:cubicBezTo>
                    <a:pt x="158" y="308"/>
                    <a:pt x="159" y="308"/>
                    <a:pt x="160" y="308"/>
                  </a:cubicBezTo>
                  <a:lnTo>
                    <a:pt x="159" y="309"/>
                  </a:lnTo>
                  <a:close/>
                  <a:moveTo>
                    <a:pt x="176" y="305"/>
                  </a:moveTo>
                  <a:cubicBezTo>
                    <a:pt x="172" y="305"/>
                    <a:pt x="172" y="305"/>
                    <a:pt x="172" y="305"/>
                  </a:cubicBezTo>
                  <a:cubicBezTo>
                    <a:pt x="173" y="304"/>
                    <a:pt x="173" y="304"/>
                    <a:pt x="173" y="304"/>
                  </a:cubicBezTo>
                  <a:cubicBezTo>
                    <a:pt x="173" y="303"/>
                    <a:pt x="173" y="303"/>
                    <a:pt x="173" y="303"/>
                  </a:cubicBezTo>
                  <a:cubicBezTo>
                    <a:pt x="173" y="305"/>
                    <a:pt x="174" y="303"/>
                    <a:pt x="175" y="303"/>
                  </a:cubicBezTo>
                  <a:cubicBezTo>
                    <a:pt x="175" y="304"/>
                    <a:pt x="175" y="304"/>
                    <a:pt x="175" y="304"/>
                  </a:cubicBezTo>
                  <a:cubicBezTo>
                    <a:pt x="176" y="304"/>
                    <a:pt x="176" y="304"/>
                    <a:pt x="176" y="304"/>
                  </a:cubicBezTo>
                  <a:lnTo>
                    <a:pt x="176" y="305"/>
                  </a:lnTo>
                  <a:close/>
                  <a:moveTo>
                    <a:pt x="318" y="105"/>
                  </a:moveTo>
                  <a:cubicBezTo>
                    <a:pt x="317" y="106"/>
                    <a:pt x="316" y="105"/>
                    <a:pt x="316" y="104"/>
                  </a:cubicBezTo>
                  <a:cubicBezTo>
                    <a:pt x="316" y="102"/>
                    <a:pt x="316" y="102"/>
                    <a:pt x="316" y="102"/>
                  </a:cubicBezTo>
                  <a:cubicBezTo>
                    <a:pt x="316" y="103"/>
                    <a:pt x="318" y="103"/>
                    <a:pt x="318" y="104"/>
                  </a:cubicBezTo>
                  <a:cubicBezTo>
                    <a:pt x="318" y="105"/>
                    <a:pt x="318" y="105"/>
                    <a:pt x="318" y="105"/>
                  </a:cubicBezTo>
                  <a:close/>
                  <a:moveTo>
                    <a:pt x="322" y="116"/>
                  </a:moveTo>
                  <a:cubicBezTo>
                    <a:pt x="319" y="114"/>
                    <a:pt x="318" y="112"/>
                    <a:pt x="318" y="109"/>
                  </a:cubicBezTo>
                  <a:cubicBezTo>
                    <a:pt x="320" y="111"/>
                    <a:pt x="322" y="110"/>
                    <a:pt x="322" y="108"/>
                  </a:cubicBezTo>
                  <a:cubicBezTo>
                    <a:pt x="321" y="106"/>
                    <a:pt x="321" y="106"/>
                    <a:pt x="321" y="106"/>
                  </a:cubicBezTo>
                  <a:cubicBezTo>
                    <a:pt x="323" y="105"/>
                    <a:pt x="323" y="108"/>
                    <a:pt x="324" y="109"/>
                  </a:cubicBezTo>
                  <a:cubicBezTo>
                    <a:pt x="323" y="110"/>
                    <a:pt x="324" y="111"/>
                    <a:pt x="323" y="112"/>
                  </a:cubicBezTo>
                  <a:cubicBezTo>
                    <a:pt x="323" y="111"/>
                    <a:pt x="323" y="111"/>
                    <a:pt x="322" y="111"/>
                  </a:cubicBezTo>
                  <a:cubicBezTo>
                    <a:pt x="320" y="112"/>
                    <a:pt x="322" y="114"/>
                    <a:pt x="322" y="116"/>
                  </a:cubicBezTo>
                  <a:close/>
                  <a:moveTo>
                    <a:pt x="323" y="130"/>
                  </a:moveTo>
                  <a:cubicBezTo>
                    <a:pt x="324" y="129"/>
                    <a:pt x="324" y="129"/>
                    <a:pt x="324" y="129"/>
                  </a:cubicBezTo>
                  <a:cubicBezTo>
                    <a:pt x="324" y="130"/>
                    <a:pt x="324" y="130"/>
                    <a:pt x="324" y="130"/>
                  </a:cubicBezTo>
                  <a:cubicBezTo>
                    <a:pt x="323" y="130"/>
                    <a:pt x="323" y="130"/>
                    <a:pt x="323" y="1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28" name="Freeform 37"/>
            <p:cNvSpPr/>
            <p:nvPr/>
          </p:nvSpPr>
          <p:spPr bwMode="auto">
            <a:xfrm>
              <a:off x="5189538" y="2060575"/>
              <a:ext cx="12700" cy="17463"/>
            </a:xfrm>
            <a:custGeom>
              <a:avLst/>
              <a:gdLst>
                <a:gd name="T0" fmla="*/ 3 w 3"/>
                <a:gd name="T1" fmla="*/ 4 h 4"/>
                <a:gd name="T2" fmla="*/ 3 w 3"/>
                <a:gd name="T3" fmla="*/ 3 h 4"/>
                <a:gd name="T4" fmla="*/ 1 w 3"/>
                <a:gd name="T5" fmla="*/ 4 h 4"/>
                <a:gd name="T6" fmla="*/ 3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cubicBezTo>
                    <a:pt x="3" y="4"/>
                    <a:pt x="3" y="3"/>
                    <a:pt x="3" y="3"/>
                  </a:cubicBezTo>
                  <a:cubicBezTo>
                    <a:pt x="3" y="0"/>
                    <a:pt x="0" y="2"/>
                    <a:pt x="1" y="4"/>
                  </a:cubicBezTo>
                  <a:cubicBezTo>
                    <a:pt x="1" y="4"/>
                    <a:pt x="2" y="4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29" name="Freeform 38"/>
            <p:cNvSpPr/>
            <p:nvPr/>
          </p:nvSpPr>
          <p:spPr bwMode="auto">
            <a:xfrm>
              <a:off x="4014788" y="3159125"/>
              <a:ext cx="20638" cy="9525"/>
            </a:xfrm>
            <a:custGeom>
              <a:avLst/>
              <a:gdLst>
                <a:gd name="T0" fmla="*/ 0 w 5"/>
                <a:gd name="T1" fmla="*/ 0 h 2"/>
                <a:gd name="T2" fmla="*/ 3 w 5"/>
                <a:gd name="T3" fmla="*/ 2 h 2"/>
                <a:gd name="T4" fmla="*/ 4 w 5"/>
                <a:gd name="T5" fmla="*/ 1 h 2"/>
                <a:gd name="T6" fmla="*/ 5 w 5"/>
                <a:gd name="T7" fmla="*/ 2 h 2"/>
                <a:gd name="T8" fmla="*/ 0 w 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0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30" name="Freeform 39"/>
            <p:cNvSpPr/>
            <p:nvPr/>
          </p:nvSpPr>
          <p:spPr bwMode="auto">
            <a:xfrm>
              <a:off x="4040188" y="3159125"/>
              <a:ext cx="47625" cy="30163"/>
            </a:xfrm>
            <a:custGeom>
              <a:avLst/>
              <a:gdLst>
                <a:gd name="T0" fmla="*/ 7 w 11"/>
                <a:gd name="T1" fmla="*/ 4 h 7"/>
                <a:gd name="T2" fmla="*/ 3 w 11"/>
                <a:gd name="T3" fmla="*/ 1 h 7"/>
                <a:gd name="T4" fmla="*/ 5 w 11"/>
                <a:gd name="T5" fmla="*/ 6 h 7"/>
                <a:gd name="T6" fmla="*/ 11 w 11"/>
                <a:gd name="T7" fmla="*/ 4 h 7"/>
                <a:gd name="T8" fmla="*/ 7 w 11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7" y="4"/>
                  </a:moveTo>
                  <a:cubicBezTo>
                    <a:pt x="6" y="3"/>
                    <a:pt x="5" y="0"/>
                    <a:pt x="3" y="1"/>
                  </a:cubicBezTo>
                  <a:cubicBezTo>
                    <a:pt x="0" y="3"/>
                    <a:pt x="4" y="5"/>
                    <a:pt x="5" y="6"/>
                  </a:cubicBezTo>
                  <a:cubicBezTo>
                    <a:pt x="7" y="7"/>
                    <a:pt x="9" y="5"/>
                    <a:pt x="11" y="4"/>
                  </a:cubicBezTo>
                  <a:cubicBezTo>
                    <a:pt x="9" y="4"/>
                    <a:pt x="8" y="3"/>
                    <a:pt x="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31" name="Freeform 40"/>
            <p:cNvSpPr/>
            <p:nvPr/>
          </p:nvSpPr>
          <p:spPr bwMode="auto">
            <a:xfrm>
              <a:off x="4138613" y="3176588"/>
              <a:ext cx="63500" cy="17463"/>
            </a:xfrm>
            <a:custGeom>
              <a:avLst/>
              <a:gdLst>
                <a:gd name="T0" fmla="*/ 0 w 15"/>
                <a:gd name="T1" fmla="*/ 2 h 4"/>
                <a:gd name="T2" fmla="*/ 2 w 15"/>
                <a:gd name="T3" fmla="*/ 4 h 4"/>
                <a:gd name="T4" fmla="*/ 15 w 15"/>
                <a:gd name="T5" fmla="*/ 3 h 4"/>
                <a:gd name="T6" fmla="*/ 0 w 15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4">
                  <a:moveTo>
                    <a:pt x="0" y="2"/>
                  </a:moveTo>
                  <a:cubicBezTo>
                    <a:pt x="0" y="3"/>
                    <a:pt x="1" y="3"/>
                    <a:pt x="2" y="4"/>
                  </a:cubicBezTo>
                  <a:cubicBezTo>
                    <a:pt x="7" y="4"/>
                    <a:pt x="10" y="4"/>
                    <a:pt x="15" y="3"/>
                  </a:cubicBezTo>
                  <a:cubicBezTo>
                    <a:pt x="10" y="0"/>
                    <a:pt x="6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32" name="Freeform 41"/>
            <p:cNvSpPr/>
            <p:nvPr/>
          </p:nvSpPr>
          <p:spPr bwMode="auto">
            <a:xfrm>
              <a:off x="4219575" y="3184525"/>
              <a:ext cx="12700" cy="4763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1 h 1"/>
                <a:gd name="T4" fmla="*/ 0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33" name="Freeform 42"/>
            <p:cNvSpPr/>
            <p:nvPr/>
          </p:nvSpPr>
          <p:spPr bwMode="auto">
            <a:xfrm>
              <a:off x="4232275" y="3189288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</p:grpSp>
      <p:sp>
        <p:nvSpPr>
          <p:cNvPr id="34" name="文本框 33"/>
          <p:cNvSpPr txBox="1"/>
          <p:nvPr/>
        </p:nvSpPr>
        <p:spPr>
          <a:xfrm>
            <a:off x="5213737" y="2064185"/>
            <a:ext cx="1958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ctr"/>
            <a:r>
              <a:rPr lang="zh-CN" altLang="zh-CN" sz="3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上车姿势</a:t>
            </a:r>
            <a:endParaRPr lang="zh-CN" altLang="en-US" sz="32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35" name="组合 123"/>
          <p:cNvGrpSpPr/>
          <p:nvPr/>
        </p:nvGrpSpPr>
        <p:grpSpPr>
          <a:xfrm rot="17364957">
            <a:off x="9029408" y="1594972"/>
            <a:ext cx="2381284" cy="2250854"/>
            <a:chOff x="3865563" y="1893888"/>
            <a:chExt cx="1422400" cy="1368425"/>
          </a:xfrm>
          <a:solidFill>
            <a:schemeClr val="bg1"/>
          </a:solidFill>
        </p:grpSpPr>
        <p:sp>
          <p:nvSpPr>
            <p:cNvPr id="36" name="Freeform 36"/>
            <p:cNvSpPr>
              <a:spLocks noEditPoints="1"/>
            </p:cNvSpPr>
            <p:nvPr/>
          </p:nvSpPr>
          <p:spPr bwMode="auto">
            <a:xfrm>
              <a:off x="3865563" y="1893888"/>
              <a:ext cx="1422400" cy="1368425"/>
            </a:xfrm>
            <a:custGeom>
              <a:avLst/>
              <a:gdLst>
                <a:gd name="T0" fmla="*/ 329 w 333"/>
                <a:gd name="T1" fmla="*/ 151 h 320"/>
                <a:gd name="T2" fmla="*/ 325 w 333"/>
                <a:gd name="T3" fmla="*/ 132 h 320"/>
                <a:gd name="T4" fmla="*/ 329 w 333"/>
                <a:gd name="T5" fmla="*/ 112 h 320"/>
                <a:gd name="T6" fmla="*/ 311 w 333"/>
                <a:gd name="T7" fmla="*/ 88 h 320"/>
                <a:gd name="T8" fmla="*/ 299 w 333"/>
                <a:gd name="T9" fmla="*/ 69 h 320"/>
                <a:gd name="T10" fmla="*/ 269 w 333"/>
                <a:gd name="T11" fmla="*/ 44 h 320"/>
                <a:gd name="T12" fmla="*/ 263 w 333"/>
                <a:gd name="T13" fmla="*/ 39 h 320"/>
                <a:gd name="T14" fmla="*/ 240 w 333"/>
                <a:gd name="T15" fmla="*/ 28 h 320"/>
                <a:gd name="T16" fmla="*/ 224 w 333"/>
                <a:gd name="T17" fmla="*/ 17 h 320"/>
                <a:gd name="T18" fmla="*/ 213 w 333"/>
                <a:gd name="T19" fmla="*/ 14 h 320"/>
                <a:gd name="T20" fmla="*/ 183 w 333"/>
                <a:gd name="T21" fmla="*/ 1 h 320"/>
                <a:gd name="T22" fmla="*/ 159 w 333"/>
                <a:gd name="T23" fmla="*/ 3 h 320"/>
                <a:gd name="T24" fmla="*/ 131 w 333"/>
                <a:gd name="T25" fmla="*/ 7 h 320"/>
                <a:gd name="T26" fmla="*/ 106 w 333"/>
                <a:gd name="T27" fmla="*/ 10 h 320"/>
                <a:gd name="T28" fmla="*/ 96 w 333"/>
                <a:gd name="T29" fmla="*/ 24 h 320"/>
                <a:gd name="T30" fmla="*/ 71 w 333"/>
                <a:gd name="T31" fmla="*/ 46 h 320"/>
                <a:gd name="T32" fmla="*/ 45 w 333"/>
                <a:gd name="T33" fmla="*/ 76 h 320"/>
                <a:gd name="T34" fmla="*/ 46 w 333"/>
                <a:gd name="T35" fmla="*/ 94 h 320"/>
                <a:gd name="T36" fmla="*/ 48 w 333"/>
                <a:gd name="T37" fmla="*/ 116 h 320"/>
                <a:gd name="T38" fmla="*/ 46 w 333"/>
                <a:gd name="T39" fmla="*/ 137 h 320"/>
                <a:gd name="T40" fmla="*/ 38 w 333"/>
                <a:gd name="T41" fmla="*/ 149 h 320"/>
                <a:gd name="T42" fmla="*/ 41 w 333"/>
                <a:gd name="T43" fmla="*/ 167 h 320"/>
                <a:gd name="T44" fmla="*/ 50 w 333"/>
                <a:gd name="T45" fmla="*/ 191 h 320"/>
                <a:gd name="T46" fmla="*/ 66 w 333"/>
                <a:gd name="T47" fmla="*/ 212 h 320"/>
                <a:gd name="T48" fmla="*/ 90 w 333"/>
                <a:gd name="T49" fmla="*/ 225 h 320"/>
                <a:gd name="T50" fmla="*/ 105 w 333"/>
                <a:gd name="T51" fmla="*/ 240 h 320"/>
                <a:gd name="T52" fmla="*/ 96 w 333"/>
                <a:gd name="T53" fmla="*/ 249 h 320"/>
                <a:gd name="T54" fmla="*/ 35 w 333"/>
                <a:gd name="T55" fmla="*/ 239 h 320"/>
                <a:gd name="T56" fmla="*/ 22 w 333"/>
                <a:gd name="T57" fmla="*/ 251 h 320"/>
                <a:gd name="T58" fmla="*/ 9 w 333"/>
                <a:gd name="T59" fmla="*/ 257 h 320"/>
                <a:gd name="T60" fmla="*/ 47 w 333"/>
                <a:gd name="T61" fmla="*/ 272 h 320"/>
                <a:gd name="T62" fmla="*/ 21 w 333"/>
                <a:gd name="T63" fmla="*/ 266 h 320"/>
                <a:gd name="T64" fmla="*/ 30 w 333"/>
                <a:gd name="T65" fmla="*/ 274 h 320"/>
                <a:gd name="T66" fmla="*/ 79 w 333"/>
                <a:gd name="T67" fmla="*/ 284 h 320"/>
                <a:gd name="T68" fmla="*/ 108 w 333"/>
                <a:gd name="T69" fmla="*/ 292 h 320"/>
                <a:gd name="T70" fmla="*/ 107 w 333"/>
                <a:gd name="T71" fmla="*/ 306 h 320"/>
                <a:gd name="T72" fmla="*/ 115 w 333"/>
                <a:gd name="T73" fmla="*/ 300 h 320"/>
                <a:gd name="T74" fmla="*/ 126 w 333"/>
                <a:gd name="T75" fmla="*/ 295 h 320"/>
                <a:gd name="T76" fmla="*/ 121 w 333"/>
                <a:gd name="T77" fmla="*/ 309 h 320"/>
                <a:gd name="T78" fmla="*/ 150 w 333"/>
                <a:gd name="T79" fmla="*/ 311 h 320"/>
                <a:gd name="T80" fmla="*/ 167 w 333"/>
                <a:gd name="T81" fmla="*/ 311 h 320"/>
                <a:gd name="T82" fmla="*/ 184 w 333"/>
                <a:gd name="T83" fmla="*/ 302 h 320"/>
                <a:gd name="T84" fmla="*/ 191 w 333"/>
                <a:gd name="T85" fmla="*/ 301 h 320"/>
                <a:gd name="T86" fmla="*/ 211 w 333"/>
                <a:gd name="T87" fmla="*/ 296 h 320"/>
                <a:gd name="T88" fmla="*/ 225 w 333"/>
                <a:gd name="T89" fmla="*/ 294 h 320"/>
                <a:gd name="T90" fmla="*/ 267 w 333"/>
                <a:gd name="T91" fmla="*/ 281 h 320"/>
                <a:gd name="T92" fmla="*/ 304 w 333"/>
                <a:gd name="T93" fmla="*/ 245 h 320"/>
                <a:gd name="T94" fmla="*/ 322 w 333"/>
                <a:gd name="T95" fmla="*/ 195 h 320"/>
                <a:gd name="T96" fmla="*/ 333 w 333"/>
                <a:gd name="T97" fmla="*/ 172 h 320"/>
                <a:gd name="T98" fmla="*/ 109 w 333"/>
                <a:gd name="T99" fmla="*/ 247 h 320"/>
                <a:gd name="T100" fmla="*/ 160 w 333"/>
                <a:gd name="T101" fmla="*/ 308 h 320"/>
                <a:gd name="T102" fmla="*/ 173 w 333"/>
                <a:gd name="T103" fmla="*/ 304 h 320"/>
                <a:gd name="T104" fmla="*/ 176 w 333"/>
                <a:gd name="T105" fmla="*/ 304 h 320"/>
                <a:gd name="T106" fmla="*/ 316 w 333"/>
                <a:gd name="T107" fmla="*/ 102 h 320"/>
                <a:gd name="T108" fmla="*/ 318 w 333"/>
                <a:gd name="T109" fmla="*/ 109 h 320"/>
                <a:gd name="T110" fmla="*/ 323 w 333"/>
                <a:gd name="T111" fmla="*/ 112 h 320"/>
                <a:gd name="T112" fmla="*/ 324 w 333"/>
                <a:gd name="T113" fmla="*/ 129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33" h="320">
                  <a:moveTo>
                    <a:pt x="332" y="172"/>
                  </a:moveTo>
                  <a:cubicBezTo>
                    <a:pt x="328" y="167"/>
                    <a:pt x="328" y="163"/>
                    <a:pt x="329" y="157"/>
                  </a:cubicBezTo>
                  <a:cubicBezTo>
                    <a:pt x="329" y="156"/>
                    <a:pt x="331" y="155"/>
                    <a:pt x="332" y="156"/>
                  </a:cubicBezTo>
                  <a:cubicBezTo>
                    <a:pt x="333" y="154"/>
                    <a:pt x="330" y="153"/>
                    <a:pt x="329" y="151"/>
                  </a:cubicBezTo>
                  <a:cubicBezTo>
                    <a:pt x="328" y="149"/>
                    <a:pt x="327" y="145"/>
                    <a:pt x="330" y="143"/>
                  </a:cubicBezTo>
                  <a:cubicBezTo>
                    <a:pt x="328" y="140"/>
                    <a:pt x="328" y="135"/>
                    <a:pt x="325" y="133"/>
                  </a:cubicBezTo>
                  <a:cubicBezTo>
                    <a:pt x="323" y="132"/>
                    <a:pt x="323" y="131"/>
                    <a:pt x="324" y="130"/>
                  </a:cubicBezTo>
                  <a:cubicBezTo>
                    <a:pt x="324" y="131"/>
                    <a:pt x="325" y="131"/>
                    <a:pt x="325" y="132"/>
                  </a:cubicBezTo>
                  <a:cubicBezTo>
                    <a:pt x="328" y="131"/>
                    <a:pt x="325" y="129"/>
                    <a:pt x="326" y="128"/>
                  </a:cubicBezTo>
                  <a:cubicBezTo>
                    <a:pt x="321" y="126"/>
                    <a:pt x="326" y="121"/>
                    <a:pt x="322" y="119"/>
                  </a:cubicBezTo>
                  <a:cubicBezTo>
                    <a:pt x="324" y="117"/>
                    <a:pt x="324" y="117"/>
                    <a:pt x="324" y="117"/>
                  </a:cubicBezTo>
                  <a:cubicBezTo>
                    <a:pt x="322" y="113"/>
                    <a:pt x="328" y="114"/>
                    <a:pt x="329" y="112"/>
                  </a:cubicBezTo>
                  <a:cubicBezTo>
                    <a:pt x="328" y="110"/>
                    <a:pt x="329" y="106"/>
                    <a:pt x="329" y="104"/>
                  </a:cubicBezTo>
                  <a:cubicBezTo>
                    <a:pt x="325" y="103"/>
                    <a:pt x="325" y="103"/>
                    <a:pt x="325" y="103"/>
                  </a:cubicBezTo>
                  <a:cubicBezTo>
                    <a:pt x="323" y="98"/>
                    <a:pt x="318" y="96"/>
                    <a:pt x="315" y="91"/>
                  </a:cubicBezTo>
                  <a:cubicBezTo>
                    <a:pt x="314" y="90"/>
                    <a:pt x="311" y="90"/>
                    <a:pt x="311" y="88"/>
                  </a:cubicBezTo>
                  <a:cubicBezTo>
                    <a:pt x="307" y="83"/>
                    <a:pt x="306" y="78"/>
                    <a:pt x="303" y="73"/>
                  </a:cubicBezTo>
                  <a:cubicBezTo>
                    <a:pt x="302" y="73"/>
                    <a:pt x="301" y="75"/>
                    <a:pt x="300" y="74"/>
                  </a:cubicBezTo>
                  <a:cubicBezTo>
                    <a:pt x="301" y="73"/>
                    <a:pt x="301" y="73"/>
                    <a:pt x="301" y="73"/>
                  </a:cubicBezTo>
                  <a:cubicBezTo>
                    <a:pt x="299" y="73"/>
                    <a:pt x="299" y="70"/>
                    <a:pt x="299" y="69"/>
                  </a:cubicBezTo>
                  <a:cubicBezTo>
                    <a:pt x="294" y="60"/>
                    <a:pt x="285" y="55"/>
                    <a:pt x="278" y="48"/>
                  </a:cubicBezTo>
                  <a:cubicBezTo>
                    <a:pt x="275" y="47"/>
                    <a:pt x="273" y="43"/>
                    <a:pt x="270" y="44"/>
                  </a:cubicBezTo>
                  <a:cubicBezTo>
                    <a:pt x="269" y="43"/>
                    <a:pt x="268" y="42"/>
                    <a:pt x="267" y="42"/>
                  </a:cubicBezTo>
                  <a:cubicBezTo>
                    <a:pt x="268" y="43"/>
                    <a:pt x="269" y="43"/>
                    <a:pt x="269" y="44"/>
                  </a:cubicBezTo>
                  <a:cubicBezTo>
                    <a:pt x="269" y="45"/>
                    <a:pt x="268" y="45"/>
                    <a:pt x="267" y="45"/>
                  </a:cubicBezTo>
                  <a:cubicBezTo>
                    <a:pt x="266" y="44"/>
                    <a:pt x="265" y="44"/>
                    <a:pt x="266" y="43"/>
                  </a:cubicBezTo>
                  <a:cubicBezTo>
                    <a:pt x="265" y="43"/>
                    <a:pt x="265" y="43"/>
                    <a:pt x="265" y="43"/>
                  </a:cubicBezTo>
                  <a:cubicBezTo>
                    <a:pt x="263" y="43"/>
                    <a:pt x="260" y="40"/>
                    <a:pt x="263" y="39"/>
                  </a:cubicBezTo>
                  <a:cubicBezTo>
                    <a:pt x="262" y="39"/>
                    <a:pt x="262" y="38"/>
                    <a:pt x="261" y="38"/>
                  </a:cubicBezTo>
                  <a:cubicBezTo>
                    <a:pt x="261" y="39"/>
                    <a:pt x="262" y="39"/>
                    <a:pt x="261" y="39"/>
                  </a:cubicBezTo>
                  <a:cubicBezTo>
                    <a:pt x="258" y="39"/>
                    <a:pt x="254" y="39"/>
                    <a:pt x="253" y="35"/>
                  </a:cubicBezTo>
                  <a:cubicBezTo>
                    <a:pt x="247" y="34"/>
                    <a:pt x="243" y="33"/>
                    <a:pt x="240" y="28"/>
                  </a:cubicBezTo>
                  <a:cubicBezTo>
                    <a:pt x="239" y="26"/>
                    <a:pt x="239" y="26"/>
                    <a:pt x="239" y="26"/>
                  </a:cubicBezTo>
                  <a:cubicBezTo>
                    <a:pt x="242" y="24"/>
                    <a:pt x="241" y="21"/>
                    <a:pt x="242" y="19"/>
                  </a:cubicBezTo>
                  <a:cubicBezTo>
                    <a:pt x="238" y="18"/>
                    <a:pt x="235" y="15"/>
                    <a:pt x="231" y="18"/>
                  </a:cubicBezTo>
                  <a:cubicBezTo>
                    <a:pt x="229" y="20"/>
                    <a:pt x="226" y="18"/>
                    <a:pt x="224" y="17"/>
                  </a:cubicBezTo>
                  <a:cubicBezTo>
                    <a:pt x="223" y="16"/>
                    <a:pt x="221" y="15"/>
                    <a:pt x="223" y="14"/>
                  </a:cubicBezTo>
                  <a:cubicBezTo>
                    <a:pt x="221" y="11"/>
                    <a:pt x="219" y="14"/>
                    <a:pt x="217" y="14"/>
                  </a:cubicBezTo>
                  <a:cubicBezTo>
                    <a:pt x="216" y="12"/>
                    <a:pt x="215" y="15"/>
                    <a:pt x="213" y="14"/>
                  </a:cubicBezTo>
                  <a:cubicBezTo>
                    <a:pt x="213" y="14"/>
                    <a:pt x="213" y="14"/>
                    <a:pt x="213" y="14"/>
                  </a:cubicBezTo>
                  <a:cubicBezTo>
                    <a:pt x="209" y="10"/>
                    <a:pt x="209" y="10"/>
                    <a:pt x="209" y="10"/>
                  </a:cubicBezTo>
                  <a:cubicBezTo>
                    <a:pt x="206" y="9"/>
                    <a:pt x="203" y="12"/>
                    <a:pt x="200" y="12"/>
                  </a:cubicBezTo>
                  <a:cubicBezTo>
                    <a:pt x="193" y="13"/>
                    <a:pt x="199" y="2"/>
                    <a:pt x="190" y="5"/>
                  </a:cubicBezTo>
                  <a:cubicBezTo>
                    <a:pt x="188" y="3"/>
                    <a:pt x="184" y="5"/>
                    <a:pt x="183" y="1"/>
                  </a:cubicBezTo>
                  <a:cubicBezTo>
                    <a:pt x="182" y="2"/>
                    <a:pt x="181" y="2"/>
                    <a:pt x="180" y="3"/>
                  </a:cubicBezTo>
                  <a:cubicBezTo>
                    <a:pt x="176" y="5"/>
                    <a:pt x="174" y="2"/>
                    <a:pt x="172" y="0"/>
                  </a:cubicBezTo>
                  <a:cubicBezTo>
                    <a:pt x="170" y="2"/>
                    <a:pt x="170" y="2"/>
                    <a:pt x="170" y="2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54" y="0"/>
                    <a:pt x="150" y="5"/>
                    <a:pt x="146" y="3"/>
                  </a:cubicBezTo>
                  <a:cubicBezTo>
                    <a:pt x="146" y="3"/>
                    <a:pt x="146" y="3"/>
                    <a:pt x="146" y="3"/>
                  </a:cubicBezTo>
                  <a:cubicBezTo>
                    <a:pt x="145" y="5"/>
                    <a:pt x="143" y="6"/>
                    <a:pt x="141" y="5"/>
                  </a:cubicBezTo>
                  <a:cubicBezTo>
                    <a:pt x="139" y="9"/>
                    <a:pt x="134" y="7"/>
                    <a:pt x="131" y="7"/>
                  </a:cubicBezTo>
                  <a:cubicBezTo>
                    <a:pt x="130" y="9"/>
                    <a:pt x="129" y="12"/>
                    <a:pt x="126" y="10"/>
                  </a:cubicBezTo>
                  <a:cubicBezTo>
                    <a:pt x="123" y="7"/>
                    <a:pt x="119" y="11"/>
                    <a:pt x="116" y="12"/>
                  </a:cubicBezTo>
                  <a:cubicBezTo>
                    <a:pt x="115" y="14"/>
                    <a:pt x="115" y="15"/>
                    <a:pt x="114" y="17"/>
                  </a:cubicBezTo>
                  <a:cubicBezTo>
                    <a:pt x="110" y="17"/>
                    <a:pt x="112" y="8"/>
                    <a:pt x="106" y="10"/>
                  </a:cubicBezTo>
                  <a:cubicBezTo>
                    <a:pt x="105" y="11"/>
                    <a:pt x="105" y="13"/>
                    <a:pt x="105" y="14"/>
                  </a:cubicBezTo>
                  <a:cubicBezTo>
                    <a:pt x="102" y="15"/>
                    <a:pt x="103" y="18"/>
                    <a:pt x="101" y="20"/>
                  </a:cubicBezTo>
                  <a:cubicBezTo>
                    <a:pt x="101" y="20"/>
                    <a:pt x="101" y="20"/>
                    <a:pt x="100" y="20"/>
                  </a:cubicBezTo>
                  <a:cubicBezTo>
                    <a:pt x="97" y="20"/>
                    <a:pt x="98" y="23"/>
                    <a:pt x="96" y="24"/>
                  </a:cubicBezTo>
                  <a:cubicBezTo>
                    <a:pt x="89" y="23"/>
                    <a:pt x="88" y="32"/>
                    <a:pt x="82" y="30"/>
                  </a:cubicBezTo>
                  <a:cubicBezTo>
                    <a:pt x="78" y="31"/>
                    <a:pt x="79" y="35"/>
                    <a:pt x="78" y="38"/>
                  </a:cubicBezTo>
                  <a:cubicBezTo>
                    <a:pt x="78" y="41"/>
                    <a:pt x="74" y="39"/>
                    <a:pt x="74" y="42"/>
                  </a:cubicBezTo>
                  <a:cubicBezTo>
                    <a:pt x="74" y="43"/>
                    <a:pt x="73" y="46"/>
                    <a:pt x="71" y="46"/>
                  </a:cubicBezTo>
                  <a:cubicBezTo>
                    <a:pt x="69" y="46"/>
                    <a:pt x="66" y="46"/>
                    <a:pt x="66" y="49"/>
                  </a:cubicBezTo>
                  <a:cubicBezTo>
                    <a:pt x="65" y="58"/>
                    <a:pt x="53" y="56"/>
                    <a:pt x="53" y="65"/>
                  </a:cubicBezTo>
                  <a:cubicBezTo>
                    <a:pt x="52" y="65"/>
                    <a:pt x="52" y="67"/>
                    <a:pt x="51" y="65"/>
                  </a:cubicBezTo>
                  <a:cubicBezTo>
                    <a:pt x="48" y="68"/>
                    <a:pt x="45" y="71"/>
                    <a:pt x="45" y="76"/>
                  </a:cubicBezTo>
                  <a:cubicBezTo>
                    <a:pt x="45" y="78"/>
                    <a:pt x="49" y="78"/>
                    <a:pt x="49" y="81"/>
                  </a:cubicBezTo>
                  <a:cubicBezTo>
                    <a:pt x="48" y="82"/>
                    <a:pt x="48" y="84"/>
                    <a:pt x="46" y="84"/>
                  </a:cubicBezTo>
                  <a:cubicBezTo>
                    <a:pt x="45" y="86"/>
                    <a:pt x="46" y="89"/>
                    <a:pt x="47" y="90"/>
                  </a:cubicBezTo>
                  <a:cubicBezTo>
                    <a:pt x="47" y="92"/>
                    <a:pt x="48" y="94"/>
                    <a:pt x="46" y="94"/>
                  </a:cubicBezTo>
                  <a:cubicBezTo>
                    <a:pt x="47" y="98"/>
                    <a:pt x="42" y="97"/>
                    <a:pt x="42" y="100"/>
                  </a:cubicBezTo>
                  <a:cubicBezTo>
                    <a:pt x="43" y="101"/>
                    <a:pt x="45" y="102"/>
                    <a:pt x="46" y="102"/>
                  </a:cubicBezTo>
                  <a:cubicBezTo>
                    <a:pt x="48" y="103"/>
                    <a:pt x="48" y="105"/>
                    <a:pt x="48" y="107"/>
                  </a:cubicBezTo>
                  <a:cubicBezTo>
                    <a:pt x="46" y="110"/>
                    <a:pt x="48" y="113"/>
                    <a:pt x="48" y="116"/>
                  </a:cubicBezTo>
                  <a:cubicBezTo>
                    <a:pt x="45" y="119"/>
                    <a:pt x="50" y="122"/>
                    <a:pt x="46" y="124"/>
                  </a:cubicBezTo>
                  <a:cubicBezTo>
                    <a:pt x="44" y="127"/>
                    <a:pt x="48" y="129"/>
                    <a:pt x="44" y="131"/>
                  </a:cubicBezTo>
                  <a:cubicBezTo>
                    <a:pt x="44" y="132"/>
                    <a:pt x="41" y="134"/>
                    <a:pt x="42" y="136"/>
                  </a:cubicBezTo>
                  <a:cubicBezTo>
                    <a:pt x="43" y="138"/>
                    <a:pt x="45" y="137"/>
                    <a:pt x="46" y="137"/>
                  </a:cubicBezTo>
                  <a:cubicBezTo>
                    <a:pt x="48" y="139"/>
                    <a:pt x="49" y="141"/>
                    <a:pt x="49" y="144"/>
                  </a:cubicBezTo>
                  <a:cubicBezTo>
                    <a:pt x="49" y="145"/>
                    <a:pt x="47" y="147"/>
                    <a:pt x="46" y="147"/>
                  </a:cubicBezTo>
                  <a:cubicBezTo>
                    <a:pt x="44" y="146"/>
                    <a:pt x="42" y="144"/>
                    <a:pt x="42" y="143"/>
                  </a:cubicBezTo>
                  <a:cubicBezTo>
                    <a:pt x="37" y="142"/>
                    <a:pt x="41" y="147"/>
                    <a:pt x="38" y="149"/>
                  </a:cubicBezTo>
                  <a:cubicBezTo>
                    <a:pt x="39" y="152"/>
                    <a:pt x="37" y="158"/>
                    <a:pt x="42" y="160"/>
                  </a:cubicBezTo>
                  <a:cubicBezTo>
                    <a:pt x="42" y="161"/>
                    <a:pt x="42" y="163"/>
                    <a:pt x="42" y="164"/>
                  </a:cubicBezTo>
                  <a:cubicBezTo>
                    <a:pt x="42" y="165"/>
                    <a:pt x="42" y="165"/>
                    <a:pt x="42" y="165"/>
                  </a:cubicBezTo>
                  <a:cubicBezTo>
                    <a:pt x="42" y="166"/>
                    <a:pt x="42" y="167"/>
                    <a:pt x="41" y="167"/>
                  </a:cubicBezTo>
                  <a:cubicBezTo>
                    <a:pt x="41" y="173"/>
                    <a:pt x="47" y="175"/>
                    <a:pt x="45" y="180"/>
                  </a:cubicBezTo>
                  <a:cubicBezTo>
                    <a:pt x="43" y="185"/>
                    <a:pt x="50" y="185"/>
                    <a:pt x="52" y="188"/>
                  </a:cubicBezTo>
                  <a:cubicBezTo>
                    <a:pt x="52" y="189"/>
                    <a:pt x="52" y="189"/>
                    <a:pt x="52" y="189"/>
                  </a:cubicBezTo>
                  <a:cubicBezTo>
                    <a:pt x="51" y="190"/>
                    <a:pt x="51" y="191"/>
                    <a:pt x="50" y="191"/>
                  </a:cubicBezTo>
                  <a:cubicBezTo>
                    <a:pt x="51" y="193"/>
                    <a:pt x="51" y="196"/>
                    <a:pt x="53" y="198"/>
                  </a:cubicBezTo>
                  <a:cubicBezTo>
                    <a:pt x="56" y="197"/>
                    <a:pt x="57" y="200"/>
                    <a:pt x="60" y="201"/>
                  </a:cubicBezTo>
                  <a:cubicBezTo>
                    <a:pt x="59" y="205"/>
                    <a:pt x="65" y="204"/>
                    <a:pt x="66" y="207"/>
                  </a:cubicBezTo>
                  <a:cubicBezTo>
                    <a:pt x="66" y="208"/>
                    <a:pt x="66" y="210"/>
                    <a:pt x="66" y="212"/>
                  </a:cubicBezTo>
                  <a:cubicBezTo>
                    <a:pt x="66" y="213"/>
                    <a:pt x="66" y="214"/>
                    <a:pt x="68" y="215"/>
                  </a:cubicBezTo>
                  <a:cubicBezTo>
                    <a:pt x="70" y="214"/>
                    <a:pt x="72" y="217"/>
                    <a:pt x="73" y="214"/>
                  </a:cubicBezTo>
                  <a:cubicBezTo>
                    <a:pt x="77" y="217"/>
                    <a:pt x="81" y="217"/>
                    <a:pt x="84" y="219"/>
                  </a:cubicBezTo>
                  <a:cubicBezTo>
                    <a:pt x="86" y="221"/>
                    <a:pt x="90" y="222"/>
                    <a:pt x="90" y="225"/>
                  </a:cubicBezTo>
                  <a:cubicBezTo>
                    <a:pt x="93" y="231"/>
                    <a:pt x="102" y="228"/>
                    <a:pt x="104" y="235"/>
                  </a:cubicBezTo>
                  <a:cubicBezTo>
                    <a:pt x="107" y="236"/>
                    <a:pt x="109" y="234"/>
                    <a:pt x="112" y="233"/>
                  </a:cubicBezTo>
                  <a:cubicBezTo>
                    <a:pt x="113" y="234"/>
                    <a:pt x="115" y="234"/>
                    <a:pt x="115" y="236"/>
                  </a:cubicBezTo>
                  <a:cubicBezTo>
                    <a:pt x="112" y="238"/>
                    <a:pt x="110" y="241"/>
                    <a:pt x="105" y="240"/>
                  </a:cubicBezTo>
                  <a:cubicBezTo>
                    <a:pt x="102" y="245"/>
                    <a:pt x="94" y="241"/>
                    <a:pt x="89" y="243"/>
                  </a:cubicBezTo>
                  <a:cubicBezTo>
                    <a:pt x="91" y="243"/>
                    <a:pt x="91" y="243"/>
                    <a:pt x="91" y="243"/>
                  </a:cubicBezTo>
                  <a:cubicBezTo>
                    <a:pt x="94" y="245"/>
                    <a:pt x="100" y="243"/>
                    <a:pt x="101" y="247"/>
                  </a:cubicBezTo>
                  <a:cubicBezTo>
                    <a:pt x="100" y="250"/>
                    <a:pt x="98" y="249"/>
                    <a:pt x="96" y="249"/>
                  </a:cubicBezTo>
                  <a:cubicBezTo>
                    <a:pt x="93" y="252"/>
                    <a:pt x="90" y="249"/>
                    <a:pt x="87" y="251"/>
                  </a:cubicBezTo>
                  <a:cubicBezTo>
                    <a:pt x="76" y="250"/>
                    <a:pt x="66" y="248"/>
                    <a:pt x="55" y="246"/>
                  </a:cubicBezTo>
                  <a:cubicBezTo>
                    <a:pt x="52" y="244"/>
                    <a:pt x="50" y="241"/>
                    <a:pt x="46" y="242"/>
                  </a:cubicBezTo>
                  <a:cubicBezTo>
                    <a:pt x="43" y="240"/>
                    <a:pt x="39" y="240"/>
                    <a:pt x="35" y="239"/>
                  </a:cubicBezTo>
                  <a:cubicBezTo>
                    <a:pt x="29" y="242"/>
                    <a:pt x="21" y="239"/>
                    <a:pt x="16" y="235"/>
                  </a:cubicBezTo>
                  <a:cubicBezTo>
                    <a:pt x="8" y="233"/>
                    <a:pt x="16" y="241"/>
                    <a:pt x="12" y="243"/>
                  </a:cubicBezTo>
                  <a:cubicBezTo>
                    <a:pt x="12" y="245"/>
                    <a:pt x="14" y="245"/>
                    <a:pt x="15" y="246"/>
                  </a:cubicBezTo>
                  <a:cubicBezTo>
                    <a:pt x="18" y="247"/>
                    <a:pt x="19" y="251"/>
                    <a:pt x="22" y="251"/>
                  </a:cubicBezTo>
                  <a:cubicBezTo>
                    <a:pt x="25" y="257"/>
                    <a:pt x="30" y="252"/>
                    <a:pt x="33" y="257"/>
                  </a:cubicBezTo>
                  <a:cubicBezTo>
                    <a:pt x="33" y="260"/>
                    <a:pt x="30" y="259"/>
                    <a:pt x="29" y="260"/>
                  </a:cubicBezTo>
                  <a:cubicBezTo>
                    <a:pt x="24" y="257"/>
                    <a:pt x="17" y="259"/>
                    <a:pt x="13" y="255"/>
                  </a:cubicBezTo>
                  <a:cubicBezTo>
                    <a:pt x="12" y="256"/>
                    <a:pt x="9" y="255"/>
                    <a:pt x="9" y="257"/>
                  </a:cubicBezTo>
                  <a:cubicBezTo>
                    <a:pt x="13" y="259"/>
                    <a:pt x="18" y="260"/>
                    <a:pt x="24" y="262"/>
                  </a:cubicBezTo>
                  <a:cubicBezTo>
                    <a:pt x="28" y="262"/>
                    <a:pt x="32" y="264"/>
                    <a:pt x="37" y="263"/>
                  </a:cubicBezTo>
                  <a:cubicBezTo>
                    <a:pt x="41" y="269"/>
                    <a:pt x="49" y="266"/>
                    <a:pt x="54" y="270"/>
                  </a:cubicBezTo>
                  <a:cubicBezTo>
                    <a:pt x="53" y="274"/>
                    <a:pt x="50" y="270"/>
                    <a:pt x="47" y="272"/>
                  </a:cubicBezTo>
                  <a:cubicBezTo>
                    <a:pt x="44" y="272"/>
                    <a:pt x="42" y="269"/>
                    <a:pt x="40" y="270"/>
                  </a:cubicBezTo>
                  <a:cubicBezTo>
                    <a:pt x="38" y="270"/>
                    <a:pt x="37" y="269"/>
                    <a:pt x="36" y="268"/>
                  </a:cubicBezTo>
                  <a:cubicBezTo>
                    <a:pt x="34" y="267"/>
                    <a:pt x="32" y="268"/>
                    <a:pt x="30" y="268"/>
                  </a:cubicBezTo>
                  <a:cubicBezTo>
                    <a:pt x="27" y="269"/>
                    <a:pt x="24" y="265"/>
                    <a:pt x="21" y="266"/>
                  </a:cubicBezTo>
                  <a:cubicBezTo>
                    <a:pt x="14" y="265"/>
                    <a:pt x="8" y="262"/>
                    <a:pt x="0" y="261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5" y="267"/>
                    <a:pt x="10" y="270"/>
                    <a:pt x="16" y="270"/>
                  </a:cubicBezTo>
                  <a:cubicBezTo>
                    <a:pt x="20" y="274"/>
                    <a:pt x="26" y="271"/>
                    <a:pt x="30" y="274"/>
                  </a:cubicBezTo>
                  <a:cubicBezTo>
                    <a:pt x="33" y="274"/>
                    <a:pt x="35" y="278"/>
                    <a:pt x="39" y="277"/>
                  </a:cubicBezTo>
                  <a:cubicBezTo>
                    <a:pt x="41" y="280"/>
                    <a:pt x="45" y="280"/>
                    <a:pt x="48" y="283"/>
                  </a:cubicBezTo>
                  <a:cubicBezTo>
                    <a:pt x="55" y="286"/>
                    <a:pt x="61" y="283"/>
                    <a:pt x="68" y="286"/>
                  </a:cubicBezTo>
                  <a:cubicBezTo>
                    <a:pt x="72" y="290"/>
                    <a:pt x="76" y="284"/>
                    <a:pt x="79" y="284"/>
                  </a:cubicBezTo>
                  <a:cubicBezTo>
                    <a:pt x="82" y="284"/>
                    <a:pt x="85" y="287"/>
                    <a:pt x="88" y="286"/>
                  </a:cubicBezTo>
                  <a:cubicBezTo>
                    <a:pt x="91" y="284"/>
                    <a:pt x="93" y="286"/>
                    <a:pt x="95" y="287"/>
                  </a:cubicBezTo>
                  <a:cubicBezTo>
                    <a:pt x="98" y="289"/>
                    <a:pt x="100" y="285"/>
                    <a:pt x="102" y="286"/>
                  </a:cubicBezTo>
                  <a:cubicBezTo>
                    <a:pt x="105" y="288"/>
                    <a:pt x="108" y="288"/>
                    <a:pt x="108" y="292"/>
                  </a:cubicBezTo>
                  <a:cubicBezTo>
                    <a:pt x="105" y="295"/>
                    <a:pt x="102" y="296"/>
                    <a:pt x="99" y="297"/>
                  </a:cubicBezTo>
                  <a:cubicBezTo>
                    <a:pt x="99" y="303"/>
                    <a:pt x="105" y="296"/>
                    <a:pt x="107" y="301"/>
                  </a:cubicBezTo>
                  <a:cubicBezTo>
                    <a:pt x="108" y="303"/>
                    <a:pt x="105" y="304"/>
                    <a:pt x="103" y="305"/>
                  </a:cubicBezTo>
                  <a:cubicBezTo>
                    <a:pt x="107" y="306"/>
                    <a:pt x="107" y="306"/>
                    <a:pt x="107" y="306"/>
                  </a:cubicBezTo>
                  <a:cubicBezTo>
                    <a:pt x="112" y="308"/>
                    <a:pt x="106" y="310"/>
                    <a:pt x="110" y="313"/>
                  </a:cubicBezTo>
                  <a:cubicBezTo>
                    <a:pt x="111" y="312"/>
                    <a:pt x="114" y="314"/>
                    <a:pt x="115" y="312"/>
                  </a:cubicBezTo>
                  <a:cubicBezTo>
                    <a:pt x="112" y="307"/>
                    <a:pt x="118" y="305"/>
                    <a:pt x="117" y="301"/>
                  </a:cubicBezTo>
                  <a:cubicBezTo>
                    <a:pt x="116" y="301"/>
                    <a:pt x="116" y="300"/>
                    <a:pt x="115" y="300"/>
                  </a:cubicBezTo>
                  <a:cubicBezTo>
                    <a:pt x="115" y="298"/>
                    <a:pt x="116" y="296"/>
                    <a:pt x="116" y="294"/>
                  </a:cubicBezTo>
                  <a:cubicBezTo>
                    <a:pt x="113" y="290"/>
                    <a:pt x="120" y="288"/>
                    <a:pt x="121" y="285"/>
                  </a:cubicBezTo>
                  <a:cubicBezTo>
                    <a:pt x="124" y="284"/>
                    <a:pt x="126" y="288"/>
                    <a:pt x="128" y="288"/>
                  </a:cubicBezTo>
                  <a:cubicBezTo>
                    <a:pt x="130" y="291"/>
                    <a:pt x="124" y="292"/>
                    <a:pt x="126" y="295"/>
                  </a:cubicBezTo>
                  <a:cubicBezTo>
                    <a:pt x="126" y="295"/>
                    <a:pt x="126" y="295"/>
                    <a:pt x="127" y="296"/>
                  </a:cubicBezTo>
                  <a:cubicBezTo>
                    <a:pt x="127" y="296"/>
                    <a:pt x="127" y="298"/>
                    <a:pt x="126" y="298"/>
                  </a:cubicBezTo>
                  <a:cubicBezTo>
                    <a:pt x="124" y="301"/>
                    <a:pt x="127" y="304"/>
                    <a:pt x="129" y="306"/>
                  </a:cubicBezTo>
                  <a:cubicBezTo>
                    <a:pt x="127" y="308"/>
                    <a:pt x="123" y="305"/>
                    <a:pt x="121" y="309"/>
                  </a:cubicBezTo>
                  <a:cubicBezTo>
                    <a:pt x="122" y="310"/>
                    <a:pt x="123" y="309"/>
                    <a:pt x="124" y="310"/>
                  </a:cubicBezTo>
                  <a:cubicBezTo>
                    <a:pt x="128" y="308"/>
                    <a:pt x="131" y="311"/>
                    <a:pt x="134" y="310"/>
                  </a:cubicBezTo>
                  <a:cubicBezTo>
                    <a:pt x="138" y="313"/>
                    <a:pt x="141" y="311"/>
                    <a:pt x="144" y="309"/>
                  </a:cubicBezTo>
                  <a:cubicBezTo>
                    <a:pt x="146" y="307"/>
                    <a:pt x="148" y="309"/>
                    <a:pt x="150" y="311"/>
                  </a:cubicBezTo>
                  <a:cubicBezTo>
                    <a:pt x="149" y="312"/>
                    <a:pt x="148" y="312"/>
                    <a:pt x="147" y="314"/>
                  </a:cubicBezTo>
                  <a:cubicBezTo>
                    <a:pt x="152" y="320"/>
                    <a:pt x="155" y="310"/>
                    <a:pt x="160" y="311"/>
                  </a:cubicBezTo>
                  <a:cubicBezTo>
                    <a:pt x="161" y="312"/>
                    <a:pt x="162" y="313"/>
                    <a:pt x="164" y="313"/>
                  </a:cubicBezTo>
                  <a:cubicBezTo>
                    <a:pt x="165" y="313"/>
                    <a:pt x="167" y="311"/>
                    <a:pt x="167" y="311"/>
                  </a:cubicBezTo>
                  <a:cubicBezTo>
                    <a:pt x="170" y="309"/>
                    <a:pt x="172" y="306"/>
                    <a:pt x="176" y="307"/>
                  </a:cubicBezTo>
                  <a:cubicBezTo>
                    <a:pt x="177" y="307"/>
                    <a:pt x="178" y="305"/>
                    <a:pt x="179" y="307"/>
                  </a:cubicBezTo>
                  <a:cubicBezTo>
                    <a:pt x="181" y="306"/>
                    <a:pt x="183" y="306"/>
                    <a:pt x="184" y="305"/>
                  </a:cubicBezTo>
                  <a:cubicBezTo>
                    <a:pt x="185" y="304"/>
                    <a:pt x="183" y="303"/>
                    <a:pt x="184" y="302"/>
                  </a:cubicBezTo>
                  <a:cubicBezTo>
                    <a:pt x="184" y="301"/>
                    <a:pt x="184" y="301"/>
                    <a:pt x="184" y="301"/>
                  </a:cubicBezTo>
                  <a:cubicBezTo>
                    <a:pt x="183" y="300"/>
                    <a:pt x="184" y="300"/>
                    <a:pt x="185" y="300"/>
                  </a:cubicBezTo>
                  <a:cubicBezTo>
                    <a:pt x="187" y="302"/>
                    <a:pt x="187" y="302"/>
                    <a:pt x="187" y="302"/>
                  </a:cubicBezTo>
                  <a:cubicBezTo>
                    <a:pt x="189" y="302"/>
                    <a:pt x="190" y="302"/>
                    <a:pt x="191" y="301"/>
                  </a:cubicBezTo>
                  <a:cubicBezTo>
                    <a:pt x="192" y="302"/>
                    <a:pt x="194" y="303"/>
                    <a:pt x="196" y="303"/>
                  </a:cubicBezTo>
                  <a:cubicBezTo>
                    <a:pt x="199" y="299"/>
                    <a:pt x="207" y="302"/>
                    <a:pt x="209" y="296"/>
                  </a:cubicBezTo>
                  <a:cubicBezTo>
                    <a:pt x="210" y="296"/>
                    <a:pt x="210" y="296"/>
                    <a:pt x="210" y="297"/>
                  </a:cubicBezTo>
                  <a:cubicBezTo>
                    <a:pt x="211" y="296"/>
                    <a:pt x="211" y="296"/>
                    <a:pt x="211" y="296"/>
                  </a:cubicBezTo>
                  <a:cubicBezTo>
                    <a:pt x="215" y="296"/>
                    <a:pt x="218" y="297"/>
                    <a:pt x="220" y="299"/>
                  </a:cubicBezTo>
                  <a:cubicBezTo>
                    <a:pt x="222" y="298"/>
                    <a:pt x="220" y="296"/>
                    <a:pt x="222" y="296"/>
                  </a:cubicBezTo>
                  <a:cubicBezTo>
                    <a:pt x="223" y="295"/>
                    <a:pt x="224" y="294"/>
                    <a:pt x="225" y="295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7" y="293"/>
                    <a:pt x="229" y="293"/>
                    <a:pt x="231" y="293"/>
                  </a:cubicBezTo>
                  <a:cubicBezTo>
                    <a:pt x="235" y="293"/>
                    <a:pt x="238" y="292"/>
                    <a:pt x="240" y="288"/>
                  </a:cubicBezTo>
                  <a:cubicBezTo>
                    <a:pt x="243" y="287"/>
                    <a:pt x="244" y="289"/>
                    <a:pt x="247" y="289"/>
                  </a:cubicBezTo>
                  <a:cubicBezTo>
                    <a:pt x="256" y="290"/>
                    <a:pt x="258" y="280"/>
                    <a:pt x="267" y="281"/>
                  </a:cubicBezTo>
                  <a:cubicBezTo>
                    <a:pt x="271" y="277"/>
                    <a:pt x="276" y="276"/>
                    <a:pt x="281" y="273"/>
                  </a:cubicBezTo>
                  <a:cubicBezTo>
                    <a:pt x="283" y="272"/>
                    <a:pt x="286" y="271"/>
                    <a:pt x="287" y="269"/>
                  </a:cubicBezTo>
                  <a:cubicBezTo>
                    <a:pt x="293" y="270"/>
                    <a:pt x="293" y="261"/>
                    <a:pt x="297" y="258"/>
                  </a:cubicBezTo>
                  <a:cubicBezTo>
                    <a:pt x="298" y="252"/>
                    <a:pt x="305" y="252"/>
                    <a:pt x="304" y="245"/>
                  </a:cubicBezTo>
                  <a:cubicBezTo>
                    <a:pt x="308" y="240"/>
                    <a:pt x="310" y="234"/>
                    <a:pt x="314" y="229"/>
                  </a:cubicBezTo>
                  <a:cubicBezTo>
                    <a:pt x="316" y="227"/>
                    <a:pt x="313" y="224"/>
                    <a:pt x="314" y="222"/>
                  </a:cubicBezTo>
                  <a:cubicBezTo>
                    <a:pt x="313" y="217"/>
                    <a:pt x="318" y="215"/>
                    <a:pt x="317" y="211"/>
                  </a:cubicBezTo>
                  <a:cubicBezTo>
                    <a:pt x="317" y="205"/>
                    <a:pt x="317" y="198"/>
                    <a:pt x="322" y="195"/>
                  </a:cubicBezTo>
                  <a:cubicBezTo>
                    <a:pt x="322" y="194"/>
                    <a:pt x="322" y="194"/>
                    <a:pt x="322" y="194"/>
                  </a:cubicBezTo>
                  <a:cubicBezTo>
                    <a:pt x="324" y="193"/>
                    <a:pt x="326" y="190"/>
                    <a:pt x="326" y="187"/>
                  </a:cubicBezTo>
                  <a:cubicBezTo>
                    <a:pt x="331" y="184"/>
                    <a:pt x="328" y="179"/>
                    <a:pt x="330" y="175"/>
                  </a:cubicBezTo>
                  <a:cubicBezTo>
                    <a:pt x="331" y="173"/>
                    <a:pt x="333" y="174"/>
                    <a:pt x="333" y="172"/>
                  </a:cubicBezTo>
                  <a:lnTo>
                    <a:pt x="332" y="172"/>
                  </a:lnTo>
                  <a:close/>
                  <a:moveTo>
                    <a:pt x="113" y="250"/>
                  </a:moveTo>
                  <a:cubicBezTo>
                    <a:pt x="111" y="252"/>
                    <a:pt x="109" y="252"/>
                    <a:pt x="107" y="250"/>
                  </a:cubicBezTo>
                  <a:cubicBezTo>
                    <a:pt x="106" y="248"/>
                    <a:pt x="108" y="249"/>
                    <a:pt x="109" y="247"/>
                  </a:cubicBezTo>
                  <a:cubicBezTo>
                    <a:pt x="110" y="248"/>
                    <a:pt x="114" y="247"/>
                    <a:pt x="113" y="250"/>
                  </a:cubicBezTo>
                  <a:close/>
                  <a:moveTo>
                    <a:pt x="159" y="309"/>
                  </a:moveTo>
                  <a:cubicBezTo>
                    <a:pt x="159" y="309"/>
                    <a:pt x="158" y="308"/>
                    <a:pt x="157" y="308"/>
                  </a:cubicBezTo>
                  <a:cubicBezTo>
                    <a:pt x="158" y="308"/>
                    <a:pt x="159" y="308"/>
                    <a:pt x="160" y="308"/>
                  </a:cubicBezTo>
                  <a:lnTo>
                    <a:pt x="159" y="309"/>
                  </a:lnTo>
                  <a:close/>
                  <a:moveTo>
                    <a:pt x="176" y="305"/>
                  </a:moveTo>
                  <a:cubicBezTo>
                    <a:pt x="172" y="305"/>
                    <a:pt x="172" y="305"/>
                    <a:pt x="172" y="305"/>
                  </a:cubicBezTo>
                  <a:cubicBezTo>
                    <a:pt x="173" y="304"/>
                    <a:pt x="173" y="304"/>
                    <a:pt x="173" y="304"/>
                  </a:cubicBezTo>
                  <a:cubicBezTo>
                    <a:pt x="173" y="303"/>
                    <a:pt x="173" y="303"/>
                    <a:pt x="173" y="303"/>
                  </a:cubicBezTo>
                  <a:cubicBezTo>
                    <a:pt x="173" y="305"/>
                    <a:pt x="174" y="303"/>
                    <a:pt x="175" y="303"/>
                  </a:cubicBezTo>
                  <a:cubicBezTo>
                    <a:pt x="175" y="304"/>
                    <a:pt x="175" y="304"/>
                    <a:pt x="175" y="304"/>
                  </a:cubicBezTo>
                  <a:cubicBezTo>
                    <a:pt x="176" y="304"/>
                    <a:pt x="176" y="304"/>
                    <a:pt x="176" y="304"/>
                  </a:cubicBezTo>
                  <a:lnTo>
                    <a:pt x="176" y="305"/>
                  </a:lnTo>
                  <a:close/>
                  <a:moveTo>
                    <a:pt x="318" y="105"/>
                  </a:moveTo>
                  <a:cubicBezTo>
                    <a:pt x="317" y="106"/>
                    <a:pt x="316" y="105"/>
                    <a:pt x="316" y="104"/>
                  </a:cubicBezTo>
                  <a:cubicBezTo>
                    <a:pt x="316" y="102"/>
                    <a:pt x="316" y="102"/>
                    <a:pt x="316" y="102"/>
                  </a:cubicBezTo>
                  <a:cubicBezTo>
                    <a:pt x="316" y="103"/>
                    <a:pt x="318" y="103"/>
                    <a:pt x="318" y="104"/>
                  </a:cubicBezTo>
                  <a:cubicBezTo>
                    <a:pt x="318" y="105"/>
                    <a:pt x="318" y="105"/>
                    <a:pt x="318" y="105"/>
                  </a:cubicBezTo>
                  <a:close/>
                  <a:moveTo>
                    <a:pt x="322" y="116"/>
                  </a:moveTo>
                  <a:cubicBezTo>
                    <a:pt x="319" y="114"/>
                    <a:pt x="318" y="112"/>
                    <a:pt x="318" y="109"/>
                  </a:cubicBezTo>
                  <a:cubicBezTo>
                    <a:pt x="320" y="111"/>
                    <a:pt x="322" y="110"/>
                    <a:pt x="322" y="108"/>
                  </a:cubicBezTo>
                  <a:cubicBezTo>
                    <a:pt x="321" y="106"/>
                    <a:pt x="321" y="106"/>
                    <a:pt x="321" y="106"/>
                  </a:cubicBezTo>
                  <a:cubicBezTo>
                    <a:pt x="323" y="105"/>
                    <a:pt x="323" y="108"/>
                    <a:pt x="324" y="109"/>
                  </a:cubicBezTo>
                  <a:cubicBezTo>
                    <a:pt x="323" y="110"/>
                    <a:pt x="324" y="111"/>
                    <a:pt x="323" y="112"/>
                  </a:cubicBezTo>
                  <a:cubicBezTo>
                    <a:pt x="323" y="111"/>
                    <a:pt x="323" y="111"/>
                    <a:pt x="322" y="111"/>
                  </a:cubicBezTo>
                  <a:cubicBezTo>
                    <a:pt x="320" y="112"/>
                    <a:pt x="322" y="114"/>
                    <a:pt x="322" y="116"/>
                  </a:cubicBezTo>
                  <a:close/>
                  <a:moveTo>
                    <a:pt x="323" y="130"/>
                  </a:moveTo>
                  <a:cubicBezTo>
                    <a:pt x="324" y="129"/>
                    <a:pt x="324" y="129"/>
                    <a:pt x="324" y="129"/>
                  </a:cubicBezTo>
                  <a:cubicBezTo>
                    <a:pt x="324" y="130"/>
                    <a:pt x="324" y="130"/>
                    <a:pt x="324" y="130"/>
                  </a:cubicBezTo>
                  <a:cubicBezTo>
                    <a:pt x="323" y="130"/>
                    <a:pt x="323" y="130"/>
                    <a:pt x="323" y="1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37" name="Freeform 37"/>
            <p:cNvSpPr/>
            <p:nvPr/>
          </p:nvSpPr>
          <p:spPr bwMode="auto">
            <a:xfrm>
              <a:off x="5189538" y="2060575"/>
              <a:ext cx="12700" cy="17463"/>
            </a:xfrm>
            <a:custGeom>
              <a:avLst/>
              <a:gdLst>
                <a:gd name="T0" fmla="*/ 3 w 3"/>
                <a:gd name="T1" fmla="*/ 4 h 4"/>
                <a:gd name="T2" fmla="*/ 3 w 3"/>
                <a:gd name="T3" fmla="*/ 3 h 4"/>
                <a:gd name="T4" fmla="*/ 1 w 3"/>
                <a:gd name="T5" fmla="*/ 4 h 4"/>
                <a:gd name="T6" fmla="*/ 3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cubicBezTo>
                    <a:pt x="3" y="4"/>
                    <a:pt x="3" y="3"/>
                    <a:pt x="3" y="3"/>
                  </a:cubicBezTo>
                  <a:cubicBezTo>
                    <a:pt x="3" y="0"/>
                    <a:pt x="0" y="2"/>
                    <a:pt x="1" y="4"/>
                  </a:cubicBezTo>
                  <a:cubicBezTo>
                    <a:pt x="1" y="4"/>
                    <a:pt x="2" y="4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38" name="Freeform 38"/>
            <p:cNvSpPr/>
            <p:nvPr/>
          </p:nvSpPr>
          <p:spPr bwMode="auto">
            <a:xfrm>
              <a:off x="4014788" y="3159125"/>
              <a:ext cx="20638" cy="9525"/>
            </a:xfrm>
            <a:custGeom>
              <a:avLst/>
              <a:gdLst>
                <a:gd name="T0" fmla="*/ 0 w 5"/>
                <a:gd name="T1" fmla="*/ 0 h 2"/>
                <a:gd name="T2" fmla="*/ 3 w 5"/>
                <a:gd name="T3" fmla="*/ 2 h 2"/>
                <a:gd name="T4" fmla="*/ 4 w 5"/>
                <a:gd name="T5" fmla="*/ 1 h 2"/>
                <a:gd name="T6" fmla="*/ 5 w 5"/>
                <a:gd name="T7" fmla="*/ 2 h 2"/>
                <a:gd name="T8" fmla="*/ 0 w 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0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39" name="Freeform 39"/>
            <p:cNvSpPr/>
            <p:nvPr/>
          </p:nvSpPr>
          <p:spPr bwMode="auto">
            <a:xfrm>
              <a:off x="4040188" y="3159125"/>
              <a:ext cx="47625" cy="30163"/>
            </a:xfrm>
            <a:custGeom>
              <a:avLst/>
              <a:gdLst>
                <a:gd name="T0" fmla="*/ 7 w 11"/>
                <a:gd name="T1" fmla="*/ 4 h 7"/>
                <a:gd name="T2" fmla="*/ 3 w 11"/>
                <a:gd name="T3" fmla="*/ 1 h 7"/>
                <a:gd name="T4" fmla="*/ 5 w 11"/>
                <a:gd name="T5" fmla="*/ 6 h 7"/>
                <a:gd name="T6" fmla="*/ 11 w 11"/>
                <a:gd name="T7" fmla="*/ 4 h 7"/>
                <a:gd name="T8" fmla="*/ 7 w 11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7" y="4"/>
                  </a:moveTo>
                  <a:cubicBezTo>
                    <a:pt x="6" y="3"/>
                    <a:pt x="5" y="0"/>
                    <a:pt x="3" y="1"/>
                  </a:cubicBezTo>
                  <a:cubicBezTo>
                    <a:pt x="0" y="3"/>
                    <a:pt x="4" y="5"/>
                    <a:pt x="5" y="6"/>
                  </a:cubicBezTo>
                  <a:cubicBezTo>
                    <a:pt x="7" y="7"/>
                    <a:pt x="9" y="5"/>
                    <a:pt x="11" y="4"/>
                  </a:cubicBezTo>
                  <a:cubicBezTo>
                    <a:pt x="9" y="4"/>
                    <a:pt x="8" y="3"/>
                    <a:pt x="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40" name="Freeform 40"/>
            <p:cNvSpPr/>
            <p:nvPr/>
          </p:nvSpPr>
          <p:spPr bwMode="auto">
            <a:xfrm>
              <a:off x="4138613" y="3176588"/>
              <a:ext cx="63500" cy="17463"/>
            </a:xfrm>
            <a:custGeom>
              <a:avLst/>
              <a:gdLst>
                <a:gd name="T0" fmla="*/ 0 w 15"/>
                <a:gd name="T1" fmla="*/ 2 h 4"/>
                <a:gd name="T2" fmla="*/ 2 w 15"/>
                <a:gd name="T3" fmla="*/ 4 h 4"/>
                <a:gd name="T4" fmla="*/ 15 w 15"/>
                <a:gd name="T5" fmla="*/ 3 h 4"/>
                <a:gd name="T6" fmla="*/ 0 w 15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4">
                  <a:moveTo>
                    <a:pt x="0" y="2"/>
                  </a:moveTo>
                  <a:cubicBezTo>
                    <a:pt x="0" y="3"/>
                    <a:pt x="1" y="3"/>
                    <a:pt x="2" y="4"/>
                  </a:cubicBezTo>
                  <a:cubicBezTo>
                    <a:pt x="7" y="4"/>
                    <a:pt x="10" y="4"/>
                    <a:pt x="15" y="3"/>
                  </a:cubicBezTo>
                  <a:cubicBezTo>
                    <a:pt x="10" y="0"/>
                    <a:pt x="6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41" name="Freeform 41"/>
            <p:cNvSpPr/>
            <p:nvPr/>
          </p:nvSpPr>
          <p:spPr bwMode="auto">
            <a:xfrm>
              <a:off x="4219575" y="3184525"/>
              <a:ext cx="12700" cy="4763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1 h 1"/>
                <a:gd name="T4" fmla="*/ 0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42" name="Freeform 42"/>
            <p:cNvSpPr/>
            <p:nvPr/>
          </p:nvSpPr>
          <p:spPr bwMode="auto">
            <a:xfrm>
              <a:off x="4232275" y="3189288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</p:grpSp>
      <p:sp>
        <p:nvSpPr>
          <p:cNvPr id="43" name="文本框 42"/>
          <p:cNvSpPr txBox="1"/>
          <p:nvPr/>
        </p:nvSpPr>
        <p:spPr>
          <a:xfrm>
            <a:off x="9266741" y="2346744"/>
            <a:ext cx="1906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ctr"/>
            <a:r>
              <a:rPr lang="zh-CN" altLang="zh-CN" sz="3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左尊右卑</a:t>
            </a:r>
            <a:endParaRPr lang="zh-CN" altLang="en-US" sz="32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华文新魏" panose="02010800040101010101" charset="-122"/>
            </a:endParaRPr>
          </a:p>
        </p:txBody>
      </p:sp>
      <p:grpSp>
        <p:nvGrpSpPr>
          <p:cNvPr id="44" name="组合 114"/>
          <p:cNvGrpSpPr/>
          <p:nvPr/>
        </p:nvGrpSpPr>
        <p:grpSpPr>
          <a:xfrm rot="17364957">
            <a:off x="2873597" y="4042939"/>
            <a:ext cx="2403564" cy="2316292"/>
            <a:chOff x="3865563" y="1893888"/>
            <a:chExt cx="1422400" cy="1368425"/>
          </a:xfrm>
          <a:solidFill>
            <a:schemeClr val="bg1"/>
          </a:solidFill>
        </p:grpSpPr>
        <p:sp>
          <p:nvSpPr>
            <p:cNvPr id="45" name="Freeform 36"/>
            <p:cNvSpPr>
              <a:spLocks noEditPoints="1"/>
            </p:cNvSpPr>
            <p:nvPr/>
          </p:nvSpPr>
          <p:spPr bwMode="auto">
            <a:xfrm>
              <a:off x="3865563" y="1893888"/>
              <a:ext cx="1422400" cy="1368425"/>
            </a:xfrm>
            <a:custGeom>
              <a:avLst/>
              <a:gdLst>
                <a:gd name="T0" fmla="*/ 329 w 333"/>
                <a:gd name="T1" fmla="*/ 151 h 320"/>
                <a:gd name="T2" fmla="*/ 325 w 333"/>
                <a:gd name="T3" fmla="*/ 132 h 320"/>
                <a:gd name="T4" fmla="*/ 329 w 333"/>
                <a:gd name="T5" fmla="*/ 112 h 320"/>
                <a:gd name="T6" fmla="*/ 311 w 333"/>
                <a:gd name="T7" fmla="*/ 88 h 320"/>
                <a:gd name="T8" fmla="*/ 299 w 333"/>
                <a:gd name="T9" fmla="*/ 69 h 320"/>
                <a:gd name="T10" fmla="*/ 269 w 333"/>
                <a:gd name="T11" fmla="*/ 44 h 320"/>
                <a:gd name="T12" fmla="*/ 263 w 333"/>
                <a:gd name="T13" fmla="*/ 39 h 320"/>
                <a:gd name="T14" fmla="*/ 240 w 333"/>
                <a:gd name="T15" fmla="*/ 28 h 320"/>
                <a:gd name="T16" fmla="*/ 224 w 333"/>
                <a:gd name="T17" fmla="*/ 17 h 320"/>
                <a:gd name="T18" fmla="*/ 213 w 333"/>
                <a:gd name="T19" fmla="*/ 14 h 320"/>
                <a:gd name="T20" fmla="*/ 183 w 333"/>
                <a:gd name="T21" fmla="*/ 1 h 320"/>
                <a:gd name="T22" fmla="*/ 159 w 333"/>
                <a:gd name="T23" fmla="*/ 3 h 320"/>
                <a:gd name="T24" fmla="*/ 131 w 333"/>
                <a:gd name="T25" fmla="*/ 7 h 320"/>
                <a:gd name="T26" fmla="*/ 106 w 333"/>
                <a:gd name="T27" fmla="*/ 10 h 320"/>
                <a:gd name="T28" fmla="*/ 96 w 333"/>
                <a:gd name="T29" fmla="*/ 24 h 320"/>
                <a:gd name="T30" fmla="*/ 71 w 333"/>
                <a:gd name="T31" fmla="*/ 46 h 320"/>
                <a:gd name="T32" fmla="*/ 45 w 333"/>
                <a:gd name="T33" fmla="*/ 76 h 320"/>
                <a:gd name="T34" fmla="*/ 46 w 333"/>
                <a:gd name="T35" fmla="*/ 94 h 320"/>
                <a:gd name="T36" fmla="*/ 48 w 333"/>
                <a:gd name="T37" fmla="*/ 116 h 320"/>
                <a:gd name="T38" fmla="*/ 46 w 333"/>
                <a:gd name="T39" fmla="*/ 137 h 320"/>
                <a:gd name="T40" fmla="*/ 38 w 333"/>
                <a:gd name="T41" fmla="*/ 149 h 320"/>
                <a:gd name="T42" fmla="*/ 41 w 333"/>
                <a:gd name="T43" fmla="*/ 167 h 320"/>
                <a:gd name="T44" fmla="*/ 50 w 333"/>
                <a:gd name="T45" fmla="*/ 191 h 320"/>
                <a:gd name="T46" fmla="*/ 66 w 333"/>
                <a:gd name="T47" fmla="*/ 212 h 320"/>
                <a:gd name="T48" fmla="*/ 90 w 333"/>
                <a:gd name="T49" fmla="*/ 225 h 320"/>
                <a:gd name="T50" fmla="*/ 105 w 333"/>
                <a:gd name="T51" fmla="*/ 240 h 320"/>
                <a:gd name="T52" fmla="*/ 96 w 333"/>
                <a:gd name="T53" fmla="*/ 249 h 320"/>
                <a:gd name="T54" fmla="*/ 35 w 333"/>
                <a:gd name="T55" fmla="*/ 239 h 320"/>
                <a:gd name="T56" fmla="*/ 22 w 333"/>
                <a:gd name="T57" fmla="*/ 251 h 320"/>
                <a:gd name="T58" fmla="*/ 9 w 333"/>
                <a:gd name="T59" fmla="*/ 257 h 320"/>
                <a:gd name="T60" fmla="*/ 47 w 333"/>
                <a:gd name="T61" fmla="*/ 272 h 320"/>
                <a:gd name="T62" fmla="*/ 21 w 333"/>
                <a:gd name="T63" fmla="*/ 266 h 320"/>
                <a:gd name="T64" fmla="*/ 30 w 333"/>
                <a:gd name="T65" fmla="*/ 274 h 320"/>
                <a:gd name="T66" fmla="*/ 79 w 333"/>
                <a:gd name="T67" fmla="*/ 284 h 320"/>
                <a:gd name="T68" fmla="*/ 108 w 333"/>
                <a:gd name="T69" fmla="*/ 292 h 320"/>
                <a:gd name="T70" fmla="*/ 107 w 333"/>
                <a:gd name="T71" fmla="*/ 306 h 320"/>
                <a:gd name="T72" fmla="*/ 115 w 333"/>
                <a:gd name="T73" fmla="*/ 300 h 320"/>
                <a:gd name="T74" fmla="*/ 126 w 333"/>
                <a:gd name="T75" fmla="*/ 295 h 320"/>
                <a:gd name="T76" fmla="*/ 121 w 333"/>
                <a:gd name="T77" fmla="*/ 309 h 320"/>
                <a:gd name="T78" fmla="*/ 150 w 333"/>
                <a:gd name="T79" fmla="*/ 311 h 320"/>
                <a:gd name="T80" fmla="*/ 167 w 333"/>
                <a:gd name="T81" fmla="*/ 311 h 320"/>
                <a:gd name="T82" fmla="*/ 184 w 333"/>
                <a:gd name="T83" fmla="*/ 302 h 320"/>
                <a:gd name="T84" fmla="*/ 191 w 333"/>
                <a:gd name="T85" fmla="*/ 301 h 320"/>
                <a:gd name="T86" fmla="*/ 211 w 333"/>
                <a:gd name="T87" fmla="*/ 296 h 320"/>
                <a:gd name="T88" fmla="*/ 225 w 333"/>
                <a:gd name="T89" fmla="*/ 294 h 320"/>
                <a:gd name="T90" fmla="*/ 267 w 333"/>
                <a:gd name="T91" fmla="*/ 281 h 320"/>
                <a:gd name="T92" fmla="*/ 304 w 333"/>
                <a:gd name="T93" fmla="*/ 245 h 320"/>
                <a:gd name="T94" fmla="*/ 322 w 333"/>
                <a:gd name="T95" fmla="*/ 195 h 320"/>
                <a:gd name="T96" fmla="*/ 333 w 333"/>
                <a:gd name="T97" fmla="*/ 172 h 320"/>
                <a:gd name="T98" fmla="*/ 109 w 333"/>
                <a:gd name="T99" fmla="*/ 247 h 320"/>
                <a:gd name="T100" fmla="*/ 160 w 333"/>
                <a:gd name="T101" fmla="*/ 308 h 320"/>
                <a:gd name="T102" fmla="*/ 173 w 333"/>
                <a:gd name="T103" fmla="*/ 304 h 320"/>
                <a:gd name="T104" fmla="*/ 176 w 333"/>
                <a:gd name="T105" fmla="*/ 304 h 320"/>
                <a:gd name="T106" fmla="*/ 316 w 333"/>
                <a:gd name="T107" fmla="*/ 102 h 320"/>
                <a:gd name="T108" fmla="*/ 318 w 333"/>
                <a:gd name="T109" fmla="*/ 109 h 320"/>
                <a:gd name="T110" fmla="*/ 323 w 333"/>
                <a:gd name="T111" fmla="*/ 112 h 320"/>
                <a:gd name="T112" fmla="*/ 324 w 333"/>
                <a:gd name="T113" fmla="*/ 129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33" h="320">
                  <a:moveTo>
                    <a:pt x="332" y="172"/>
                  </a:moveTo>
                  <a:cubicBezTo>
                    <a:pt x="328" y="167"/>
                    <a:pt x="328" y="163"/>
                    <a:pt x="329" y="157"/>
                  </a:cubicBezTo>
                  <a:cubicBezTo>
                    <a:pt x="329" y="156"/>
                    <a:pt x="331" y="155"/>
                    <a:pt x="332" y="156"/>
                  </a:cubicBezTo>
                  <a:cubicBezTo>
                    <a:pt x="333" y="154"/>
                    <a:pt x="330" y="153"/>
                    <a:pt x="329" y="151"/>
                  </a:cubicBezTo>
                  <a:cubicBezTo>
                    <a:pt x="328" y="149"/>
                    <a:pt x="327" y="145"/>
                    <a:pt x="330" y="143"/>
                  </a:cubicBezTo>
                  <a:cubicBezTo>
                    <a:pt x="328" y="140"/>
                    <a:pt x="328" y="135"/>
                    <a:pt x="325" y="133"/>
                  </a:cubicBezTo>
                  <a:cubicBezTo>
                    <a:pt x="323" y="132"/>
                    <a:pt x="323" y="131"/>
                    <a:pt x="324" y="130"/>
                  </a:cubicBezTo>
                  <a:cubicBezTo>
                    <a:pt x="324" y="131"/>
                    <a:pt x="325" y="131"/>
                    <a:pt x="325" y="132"/>
                  </a:cubicBezTo>
                  <a:cubicBezTo>
                    <a:pt x="328" y="131"/>
                    <a:pt x="325" y="129"/>
                    <a:pt x="326" y="128"/>
                  </a:cubicBezTo>
                  <a:cubicBezTo>
                    <a:pt x="321" y="126"/>
                    <a:pt x="326" y="121"/>
                    <a:pt x="322" y="119"/>
                  </a:cubicBezTo>
                  <a:cubicBezTo>
                    <a:pt x="324" y="117"/>
                    <a:pt x="324" y="117"/>
                    <a:pt x="324" y="117"/>
                  </a:cubicBezTo>
                  <a:cubicBezTo>
                    <a:pt x="322" y="113"/>
                    <a:pt x="328" y="114"/>
                    <a:pt x="329" y="112"/>
                  </a:cubicBezTo>
                  <a:cubicBezTo>
                    <a:pt x="328" y="110"/>
                    <a:pt x="329" y="106"/>
                    <a:pt x="329" y="104"/>
                  </a:cubicBezTo>
                  <a:cubicBezTo>
                    <a:pt x="325" y="103"/>
                    <a:pt x="325" y="103"/>
                    <a:pt x="325" y="103"/>
                  </a:cubicBezTo>
                  <a:cubicBezTo>
                    <a:pt x="323" y="98"/>
                    <a:pt x="318" y="96"/>
                    <a:pt x="315" y="91"/>
                  </a:cubicBezTo>
                  <a:cubicBezTo>
                    <a:pt x="314" y="90"/>
                    <a:pt x="311" y="90"/>
                    <a:pt x="311" y="88"/>
                  </a:cubicBezTo>
                  <a:cubicBezTo>
                    <a:pt x="307" y="83"/>
                    <a:pt x="306" y="78"/>
                    <a:pt x="303" y="73"/>
                  </a:cubicBezTo>
                  <a:cubicBezTo>
                    <a:pt x="302" y="73"/>
                    <a:pt x="301" y="75"/>
                    <a:pt x="300" y="74"/>
                  </a:cubicBezTo>
                  <a:cubicBezTo>
                    <a:pt x="301" y="73"/>
                    <a:pt x="301" y="73"/>
                    <a:pt x="301" y="73"/>
                  </a:cubicBezTo>
                  <a:cubicBezTo>
                    <a:pt x="299" y="73"/>
                    <a:pt x="299" y="70"/>
                    <a:pt x="299" y="69"/>
                  </a:cubicBezTo>
                  <a:cubicBezTo>
                    <a:pt x="294" y="60"/>
                    <a:pt x="285" y="55"/>
                    <a:pt x="278" y="48"/>
                  </a:cubicBezTo>
                  <a:cubicBezTo>
                    <a:pt x="275" y="47"/>
                    <a:pt x="273" y="43"/>
                    <a:pt x="270" y="44"/>
                  </a:cubicBezTo>
                  <a:cubicBezTo>
                    <a:pt x="269" y="43"/>
                    <a:pt x="268" y="42"/>
                    <a:pt x="267" y="42"/>
                  </a:cubicBezTo>
                  <a:cubicBezTo>
                    <a:pt x="268" y="43"/>
                    <a:pt x="269" y="43"/>
                    <a:pt x="269" y="44"/>
                  </a:cubicBezTo>
                  <a:cubicBezTo>
                    <a:pt x="269" y="45"/>
                    <a:pt x="268" y="45"/>
                    <a:pt x="267" y="45"/>
                  </a:cubicBezTo>
                  <a:cubicBezTo>
                    <a:pt x="266" y="44"/>
                    <a:pt x="265" y="44"/>
                    <a:pt x="266" y="43"/>
                  </a:cubicBezTo>
                  <a:cubicBezTo>
                    <a:pt x="265" y="43"/>
                    <a:pt x="265" y="43"/>
                    <a:pt x="265" y="43"/>
                  </a:cubicBezTo>
                  <a:cubicBezTo>
                    <a:pt x="263" y="43"/>
                    <a:pt x="260" y="40"/>
                    <a:pt x="263" y="39"/>
                  </a:cubicBezTo>
                  <a:cubicBezTo>
                    <a:pt x="262" y="39"/>
                    <a:pt x="262" y="38"/>
                    <a:pt x="261" y="38"/>
                  </a:cubicBezTo>
                  <a:cubicBezTo>
                    <a:pt x="261" y="39"/>
                    <a:pt x="262" y="39"/>
                    <a:pt x="261" y="39"/>
                  </a:cubicBezTo>
                  <a:cubicBezTo>
                    <a:pt x="258" y="39"/>
                    <a:pt x="254" y="39"/>
                    <a:pt x="253" y="35"/>
                  </a:cubicBezTo>
                  <a:cubicBezTo>
                    <a:pt x="247" y="34"/>
                    <a:pt x="243" y="33"/>
                    <a:pt x="240" y="28"/>
                  </a:cubicBezTo>
                  <a:cubicBezTo>
                    <a:pt x="239" y="26"/>
                    <a:pt x="239" y="26"/>
                    <a:pt x="239" y="26"/>
                  </a:cubicBezTo>
                  <a:cubicBezTo>
                    <a:pt x="242" y="24"/>
                    <a:pt x="241" y="21"/>
                    <a:pt x="242" y="19"/>
                  </a:cubicBezTo>
                  <a:cubicBezTo>
                    <a:pt x="238" y="18"/>
                    <a:pt x="235" y="15"/>
                    <a:pt x="231" y="18"/>
                  </a:cubicBezTo>
                  <a:cubicBezTo>
                    <a:pt x="229" y="20"/>
                    <a:pt x="226" y="18"/>
                    <a:pt x="224" y="17"/>
                  </a:cubicBezTo>
                  <a:cubicBezTo>
                    <a:pt x="223" y="16"/>
                    <a:pt x="221" y="15"/>
                    <a:pt x="223" y="14"/>
                  </a:cubicBezTo>
                  <a:cubicBezTo>
                    <a:pt x="221" y="11"/>
                    <a:pt x="219" y="14"/>
                    <a:pt x="217" y="14"/>
                  </a:cubicBezTo>
                  <a:cubicBezTo>
                    <a:pt x="216" y="12"/>
                    <a:pt x="215" y="15"/>
                    <a:pt x="213" y="14"/>
                  </a:cubicBezTo>
                  <a:cubicBezTo>
                    <a:pt x="213" y="14"/>
                    <a:pt x="213" y="14"/>
                    <a:pt x="213" y="14"/>
                  </a:cubicBezTo>
                  <a:cubicBezTo>
                    <a:pt x="209" y="10"/>
                    <a:pt x="209" y="10"/>
                    <a:pt x="209" y="10"/>
                  </a:cubicBezTo>
                  <a:cubicBezTo>
                    <a:pt x="206" y="9"/>
                    <a:pt x="203" y="12"/>
                    <a:pt x="200" y="12"/>
                  </a:cubicBezTo>
                  <a:cubicBezTo>
                    <a:pt x="193" y="13"/>
                    <a:pt x="199" y="2"/>
                    <a:pt x="190" y="5"/>
                  </a:cubicBezTo>
                  <a:cubicBezTo>
                    <a:pt x="188" y="3"/>
                    <a:pt x="184" y="5"/>
                    <a:pt x="183" y="1"/>
                  </a:cubicBezTo>
                  <a:cubicBezTo>
                    <a:pt x="182" y="2"/>
                    <a:pt x="181" y="2"/>
                    <a:pt x="180" y="3"/>
                  </a:cubicBezTo>
                  <a:cubicBezTo>
                    <a:pt x="176" y="5"/>
                    <a:pt x="174" y="2"/>
                    <a:pt x="172" y="0"/>
                  </a:cubicBezTo>
                  <a:cubicBezTo>
                    <a:pt x="170" y="2"/>
                    <a:pt x="170" y="2"/>
                    <a:pt x="170" y="2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54" y="0"/>
                    <a:pt x="150" y="5"/>
                    <a:pt x="146" y="3"/>
                  </a:cubicBezTo>
                  <a:cubicBezTo>
                    <a:pt x="146" y="3"/>
                    <a:pt x="146" y="3"/>
                    <a:pt x="146" y="3"/>
                  </a:cubicBezTo>
                  <a:cubicBezTo>
                    <a:pt x="145" y="5"/>
                    <a:pt x="143" y="6"/>
                    <a:pt x="141" y="5"/>
                  </a:cubicBezTo>
                  <a:cubicBezTo>
                    <a:pt x="139" y="9"/>
                    <a:pt x="134" y="7"/>
                    <a:pt x="131" y="7"/>
                  </a:cubicBezTo>
                  <a:cubicBezTo>
                    <a:pt x="130" y="9"/>
                    <a:pt x="129" y="12"/>
                    <a:pt x="126" y="10"/>
                  </a:cubicBezTo>
                  <a:cubicBezTo>
                    <a:pt x="123" y="7"/>
                    <a:pt x="119" y="11"/>
                    <a:pt x="116" y="12"/>
                  </a:cubicBezTo>
                  <a:cubicBezTo>
                    <a:pt x="115" y="14"/>
                    <a:pt x="115" y="15"/>
                    <a:pt x="114" y="17"/>
                  </a:cubicBezTo>
                  <a:cubicBezTo>
                    <a:pt x="110" y="17"/>
                    <a:pt x="112" y="8"/>
                    <a:pt x="106" y="10"/>
                  </a:cubicBezTo>
                  <a:cubicBezTo>
                    <a:pt x="105" y="11"/>
                    <a:pt x="105" y="13"/>
                    <a:pt x="105" y="14"/>
                  </a:cubicBezTo>
                  <a:cubicBezTo>
                    <a:pt x="102" y="15"/>
                    <a:pt x="103" y="18"/>
                    <a:pt x="101" y="20"/>
                  </a:cubicBezTo>
                  <a:cubicBezTo>
                    <a:pt x="101" y="20"/>
                    <a:pt x="101" y="20"/>
                    <a:pt x="100" y="20"/>
                  </a:cubicBezTo>
                  <a:cubicBezTo>
                    <a:pt x="97" y="20"/>
                    <a:pt x="98" y="23"/>
                    <a:pt x="96" y="24"/>
                  </a:cubicBezTo>
                  <a:cubicBezTo>
                    <a:pt x="89" y="23"/>
                    <a:pt x="88" y="32"/>
                    <a:pt x="82" y="30"/>
                  </a:cubicBezTo>
                  <a:cubicBezTo>
                    <a:pt x="78" y="31"/>
                    <a:pt x="79" y="35"/>
                    <a:pt x="78" y="38"/>
                  </a:cubicBezTo>
                  <a:cubicBezTo>
                    <a:pt x="78" y="41"/>
                    <a:pt x="74" y="39"/>
                    <a:pt x="74" y="42"/>
                  </a:cubicBezTo>
                  <a:cubicBezTo>
                    <a:pt x="74" y="43"/>
                    <a:pt x="73" y="46"/>
                    <a:pt x="71" y="46"/>
                  </a:cubicBezTo>
                  <a:cubicBezTo>
                    <a:pt x="69" y="46"/>
                    <a:pt x="66" y="46"/>
                    <a:pt x="66" y="49"/>
                  </a:cubicBezTo>
                  <a:cubicBezTo>
                    <a:pt x="65" y="58"/>
                    <a:pt x="53" y="56"/>
                    <a:pt x="53" y="65"/>
                  </a:cubicBezTo>
                  <a:cubicBezTo>
                    <a:pt x="52" y="65"/>
                    <a:pt x="52" y="67"/>
                    <a:pt x="51" y="65"/>
                  </a:cubicBezTo>
                  <a:cubicBezTo>
                    <a:pt x="48" y="68"/>
                    <a:pt x="45" y="71"/>
                    <a:pt x="45" y="76"/>
                  </a:cubicBezTo>
                  <a:cubicBezTo>
                    <a:pt x="45" y="78"/>
                    <a:pt x="49" y="78"/>
                    <a:pt x="49" y="81"/>
                  </a:cubicBezTo>
                  <a:cubicBezTo>
                    <a:pt x="48" y="82"/>
                    <a:pt x="48" y="84"/>
                    <a:pt x="46" y="84"/>
                  </a:cubicBezTo>
                  <a:cubicBezTo>
                    <a:pt x="45" y="86"/>
                    <a:pt x="46" y="89"/>
                    <a:pt x="47" y="90"/>
                  </a:cubicBezTo>
                  <a:cubicBezTo>
                    <a:pt x="47" y="92"/>
                    <a:pt x="48" y="94"/>
                    <a:pt x="46" y="94"/>
                  </a:cubicBezTo>
                  <a:cubicBezTo>
                    <a:pt x="47" y="98"/>
                    <a:pt x="42" y="97"/>
                    <a:pt x="42" y="100"/>
                  </a:cubicBezTo>
                  <a:cubicBezTo>
                    <a:pt x="43" y="101"/>
                    <a:pt x="45" y="102"/>
                    <a:pt x="46" y="102"/>
                  </a:cubicBezTo>
                  <a:cubicBezTo>
                    <a:pt x="48" y="103"/>
                    <a:pt x="48" y="105"/>
                    <a:pt x="48" y="107"/>
                  </a:cubicBezTo>
                  <a:cubicBezTo>
                    <a:pt x="46" y="110"/>
                    <a:pt x="48" y="113"/>
                    <a:pt x="48" y="116"/>
                  </a:cubicBezTo>
                  <a:cubicBezTo>
                    <a:pt x="45" y="119"/>
                    <a:pt x="50" y="122"/>
                    <a:pt x="46" y="124"/>
                  </a:cubicBezTo>
                  <a:cubicBezTo>
                    <a:pt x="44" y="127"/>
                    <a:pt x="48" y="129"/>
                    <a:pt x="44" y="131"/>
                  </a:cubicBezTo>
                  <a:cubicBezTo>
                    <a:pt x="44" y="132"/>
                    <a:pt x="41" y="134"/>
                    <a:pt x="42" y="136"/>
                  </a:cubicBezTo>
                  <a:cubicBezTo>
                    <a:pt x="43" y="138"/>
                    <a:pt x="45" y="137"/>
                    <a:pt x="46" y="137"/>
                  </a:cubicBezTo>
                  <a:cubicBezTo>
                    <a:pt x="48" y="139"/>
                    <a:pt x="49" y="141"/>
                    <a:pt x="49" y="144"/>
                  </a:cubicBezTo>
                  <a:cubicBezTo>
                    <a:pt x="49" y="145"/>
                    <a:pt x="47" y="147"/>
                    <a:pt x="46" y="147"/>
                  </a:cubicBezTo>
                  <a:cubicBezTo>
                    <a:pt x="44" y="146"/>
                    <a:pt x="42" y="144"/>
                    <a:pt x="42" y="143"/>
                  </a:cubicBezTo>
                  <a:cubicBezTo>
                    <a:pt x="37" y="142"/>
                    <a:pt x="41" y="147"/>
                    <a:pt x="38" y="149"/>
                  </a:cubicBezTo>
                  <a:cubicBezTo>
                    <a:pt x="39" y="152"/>
                    <a:pt x="37" y="158"/>
                    <a:pt x="42" y="160"/>
                  </a:cubicBezTo>
                  <a:cubicBezTo>
                    <a:pt x="42" y="161"/>
                    <a:pt x="42" y="163"/>
                    <a:pt x="42" y="164"/>
                  </a:cubicBezTo>
                  <a:cubicBezTo>
                    <a:pt x="42" y="165"/>
                    <a:pt x="42" y="165"/>
                    <a:pt x="42" y="165"/>
                  </a:cubicBezTo>
                  <a:cubicBezTo>
                    <a:pt x="42" y="166"/>
                    <a:pt x="42" y="167"/>
                    <a:pt x="41" y="167"/>
                  </a:cubicBezTo>
                  <a:cubicBezTo>
                    <a:pt x="41" y="173"/>
                    <a:pt x="47" y="175"/>
                    <a:pt x="45" y="180"/>
                  </a:cubicBezTo>
                  <a:cubicBezTo>
                    <a:pt x="43" y="185"/>
                    <a:pt x="50" y="185"/>
                    <a:pt x="52" y="188"/>
                  </a:cubicBezTo>
                  <a:cubicBezTo>
                    <a:pt x="52" y="189"/>
                    <a:pt x="52" y="189"/>
                    <a:pt x="52" y="189"/>
                  </a:cubicBezTo>
                  <a:cubicBezTo>
                    <a:pt x="51" y="190"/>
                    <a:pt x="51" y="191"/>
                    <a:pt x="50" y="191"/>
                  </a:cubicBezTo>
                  <a:cubicBezTo>
                    <a:pt x="51" y="193"/>
                    <a:pt x="51" y="196"/>
                    <a:pt x="53" y="198"/>
                  </a:cubicBezTo>
                  <a:cubicBezTo>
                    <a:pt x="56" y="197"/>
                    <a:pt x="57" y="200"/>
                    <a:pt x="60" y="201"/>
                  </a:cubicBezTo>
                  <a:cubicBezTo>
                    <a:pt x="59" y="205"/>
                    <a:pt x="65" y="204"/>
                    <a:pt x="66" y="207"/>
                  </a:cubicBezTo>
                  <a:cubicBezTo>
                    <a:pt x="66" y="208"/>
                    <a:pt x="66" y="210"/>
                    <a:pt x="66" y="212"/>
                  </a:cubicBezTo>
                  <a:cubicBezTo>
                    <a:pt x="66" y="213"/>
                    <a:pt x="66" y="214"/>
                    <a:pt x="68" y="215"/>
                  </a:cubicBezTo>
                  <a:cubicBezTo>
                    <a:pt x="70" y="214"/>
                    <a:pt x="72" y="217"/>
                    <a:pt x="73" y="214"/>
                  </a:cubicBezTo>
                  <a:cubicBezTo>
                    <a:pt x="77" y="217"/>
                    <a:pt x="81" y="217"/>
                    <a:pt x="84" y="219"/>
                  </a:cubicBezTo>
                  <a:cubicBezTo>
                    <a:pt x="86" y="221"/>
                    <a:pt x="90" y="222"/>
                    <a:pt x="90" y="225"/>
                  </a:cubicBezTo>
                  <a:cubicBezTo>
                    <a:pt x="93" y="231"/>
                    <a:pt x="102" y="228"/>
                    <a:pt x="104" y="235"/>
                  </a:cubicBezTo>
                  <a:cubicBezTo>
                    <a:pt x="107" y="236"/>
                    <a:pt x="109" y="234"/>
                    <a:pt x="112" y="233"/>
                  </a:cubicBezTo>
                  <a:cubicBezTo>
                    <a:pt x="113" y="234"/>
                    <a:pt x="115" y="234"/>
                    <a:pt x="115" y="236"/>
                  </a:cubicBezTo>
                  <a:cubicBezTo>
                    <a:pt x="112" y="238"/>
                    <a:pt x="110" y="241"/>
                    <a:pt x="105" y="240"/>
                  </a:cubicBezTo>
                  <a:cubicBezTo>
                    <a:pt x="102" y="245"/>
                    <a:pt x="94" y="241"/>
                    <a:pt x="89" y="243"/>
                  </a:cubicBezTo>
                  <a:cubicBezTo>
                    <a:pt x="91" y="243"/>
                    <a:pt x="91" y="243"/>
                    <a:pt x="91" y="243"/>
                  </a:cubicBezTo>
                  <a:cubicBezTo>
                    <a:pt x="94" y="245"/>
                    <a:pt x="100" y="243"/>
                    <a:pt x="101" y="247"/>
                  </a:cubicBezTo>
                  <a:cubicBezTo>
                    <a:pt x="100" y="250"/>
                    <a:pt x="98" y="249"/>
                    <a:pt x="96" y="249"/>
                  </a:cubicBezTo>
                  <a:cubicBezTo>
                    <a:pt x="93" y="252"/>
                    <a:pt x="90" y="249"/>
                    <a:pt x="87" y="251"/>
                  </a:cubicBezTo>
                  <a:cubicBezTo>
                    <a:pt x="76" y="250"/>
                    <a:pt x="66" y="248"/>
                    <a:pt x="55" y="246"/>
                  </a:cubicBezTo>
                  <a:cubicBezTo>
                    <a:pt x="52" y="244"/>
                    <a:pt x="50" y="241"/>
                    <a:pt x="46" y="242"/>
                  </a:cubicBezTo>
                  <a:cubicBezTo>
                    <a:pt x="43" y="240"/>
                    <a:pt x="39" y="240"/>
                    <a:pt x="35" y="239"/>
                  </a:cubicBezTo>
                  <a:cubicBezTo>
                    <a:pt x="29" y="242"/>
                    <a:pt x="21" y="239"/>
                    <a:pt x="16" y="235"/>
                  </a:cubicBezTo>
                  <a:cubicBezTo>
                    <a:pt x="8" y="233"/>
                    <a:pt x="16" y="241"/>
                    <a:pt x="12" y="243"/>
                  </a:cubicBezTo>
                  <a:cubicBezTo>
                    <a:pt x="12" y="245"/>
                    <a:pt x="14" y="245"/>
                    <a:pt x="15" y="246"/>
                  </a:cubicBezTo>
                  <a:cubicBezTo>
                    <a:pt x="18" y="247"/>
                    <a:pt x="19" y="251"/>
                    <a:pt x="22" y="251"/>
                  </a:cubicBezTo>
                  <a:cubicBezTo>
                    <a:pt x="25" y="257"/>
                    <a:pt x="30" y="252"/>
                    <a:pt x="33" y="257"/>
                  </a:cubicBezTo>
                  <a:cubicBezTo>
                    <a:pt x="33" y="260"/>
                    <a:pt x="30" y="259"/>
                    <a:pt x="29" y="260"/>
                  </a:cubicBezTo>
                  <a:cubicBezTo>
                    <a:pt x="24" y="257"/>
                    <a:pt x="17" y="259"/>
                    <a:pt x="13" y="255"/>
                  </a:cubicBezTo>
                  <a:cubicBezTo>
                    <a:pt x="12" y="256"/>
                    <a:pt x="9" y="255"/>
                    <a:pt x="9" y="257"/>
                  </a:cubicBezTo>
                  <a:cubicBezTo>
                    <a:pt x="13" y="259"/>
                    <a:pt x="18" y="260"/>
                    <a:pt x="24" y="262"/>
                  </a:cubicBezTo>
                  <a:cubicBezTo>
                    <a:pt x="28" y="262"/>
                    <a:pt x="32" y="264"/>
                    <a:pt x="37" y="263"/>
                  </a:cubicBezTo>
                  <a:cubicBezTo>
                    <a:pt x="41" y="269"/>
                    <a:pt x="49" y="266"/>
                    <a:pt x="54" y="270"/>
                  </a:cubicBezTo>
                  <a:cubicBezTo>
                    <a:pt x="53" y="274"/>
                    <a:pt x="50" y="270"/>
                    <a:pt x="47" y="272"/>
                  </a:cubicBezTo>
                  <a:cubicBezTo>
                    <a:pt x="44" y="272"/>
                    <a:pt x="42" y="269"/>
                    <a:pt x="40" y="270"/>
                  </a:cubicBezTo>
                  <a:cubicBezTo>
                    <a:pt x="38" y="270"/>
                    <a:pt x="37" y="269"/>
                    <a:pt x="36" y="268"/>
                  </a:cubicBezTo>
                  <a:cubicBezTo>
                    <a:pt x="34" y="267"/>
                    <a:pt x="32" y="268"/>
                    <a:pt x="30" y="268"/>
                  </a:cubicBezTo>
                  <a:cubicBezTo>
                    <a:pt x="27" y="269"/>
                    <a:pt x="24" y="265"/>
                    <a:pt x="21" y="266"/>
                  </a:cubicBezTo>
                  <a:cubicBezTo>
                    <a:pt x="14" y="265"/>
                    <a:pt x="8" y="262"/>
                    <a:pt x="0" y="261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5" y="267"/>
                    <a:pt x="10" y="270"/>
                    <a:pt x="16" y="270"/>
                  </a:cubicBezTo>
                  <a:cubicBezTo>
                    <a:pt x="20" y="274"/>
                    <a:pt x="26" y="271"/>
                    <a:pt x="30" y="274"/>
                  </a:cubicBezTo>
                  <a:cubicBezTo>
                    <a:pt x="33" y="274"/>
                    <a:pt x="35" y="278"/>
                    <a:pt x="39" y="277"/>
                  </a:cubicBezTo>
                  <a:cubicBezTo>
                    <a:pt x="41" y="280"/>
                    <a:pt x="45" y="280"/>
                    <a:pt x="48" y="283"/>
                  </a:cubicBezTo>
                  <a:cubicBezTo>
                    <a:pt x="55" y="286"/>
                    <a:pt x="61" y="283"/>
                    <a:pt x="68" y="286"/>
                  </a:cubicBezTo>
                  <a:cubicBezTo>
                    <a:pt x="72" y="290"/>
                    <a:pt x="76" y="284"/>
                    <a:pt x="79" y="284"/>
                  </a:cubicBezTo>
                  <a:cubicBezTo>
                    <a:pt x="82" y="284"/>
                    <a:pt x="85" y="287"/>
                    <a:pt x="88" y="286"/>
                  </a:cubicBezTo>
                  <a:cubicBezTo>
                    <a:pt x="91" y="284"/>
                    <a:pt x="93" y="286"/>
                    <a:pt x="95" y="287"/>
                  </a:cubicBezTo>
                  <a:cubicBezTo>
                    <a:pt x="98" y="289"/>
                    <a:pt x="100" y="285"/>
                    <a:pt x="102" y="286"/>
                  </a:cubicBezTo>
                  <a:cubicBezTo>
                    <a:pt x="105" y="288"/>
                    <a:pt x="108" y="288"/>
                    <a:pt x="108" y="292"/>
                  </a:cubicBezTo>
                  <a:cubicBezTo>
                    <a:pt x="105" y="295"/>
                    <a:pt x="102" y="296"/>
                    <a:pt x="99" y="297"/>
                  </a:cubicBezTo>
                  <a:cubicBezTo>
                    <a:pt x="99" y="303"/>
                    <a:pt x="105" y="296"/>
                    <a:pt x="107" y="301"/>
                  </a:cubicBezTo>
                  <a:cubicBezTo>
                    <a:pt x="108" y="303"/>
                    <a:pt x="105" y="304"/>
                    <a:pt x="103" y="305"/>
                  </a:cubicBezTo>
                  <a:cubicBezTo>
                    <a:pt x="107" y="306"/>
                    <a:pt x="107" y="306"/>
                    <a:pt x="107" y="306"/>
                  </a:cubicBezTo>
                  <a:cubicBezTo>
                    <a:pt x="112" y="308"/>
                    <a:pt x="106" y="310"/>
                    <a:pt x="110" y="313"/>
                  </a:cubicBezTo>
                  <a:cubicBezTo>
                    <a:pt x="111" y="312"/>
                    <a:pt x="114" y="314"/>
                    <a:pt x="115" y="312"/>
                  </a:cubicBezTo>
                  <a:cubicBezTo>
                    <a:pt x="112" y="307"/>
                    <a:pt x="118" y="305"/>
                    <a:pt x="117" y="301"/>
                  </a:cubicBezTo>
                  <a:cubicBezTo>
                    <a:pt x="116" y="301"/>
                    <a:pt x="116" y="300"/>
                    <a:pt x="115" y="300"/>
                  </a:cubicBezTo>
                  <a:cubicBezTo>
                    <a:pt x="115" y="298"/>
                    <a:pt x="116" y="296"/>
                    <a:pt x="116" y="294"/>
                  </a:cubicBezTo>
                  <a:cubicBezTo>
                    <a:pt x="113" y="290"/>
                    <a:pt x="120" y="288"/>
                    <a:pt x="121" y="285"/>
                  </a:cubicBezTo>
                  <a:cubicBezTo>
                    <a:pt x="124" y="284"/>
                    <a:pt x="126" y="288"/>
                    <a:pt x="128" y="288"/>
                  </a:cubicBezTo>
                  <a:cubicBezTo>
                    <a:pt x="130" y="291"/>
                    <a:pt x="124" y="292"/>
                    <a:pt x="126" y="295"/>
                  </a:cubicBezTo>
                  <a:cubicBezTo>
                    <a:pt x="126" y="295"/>
                    <a:pt x="126" y="295"/>
                    <a:pt x="127" y="296"/>
                  </a:cubicBezTo>
                  <a:cubicBezTo>
                    <a:pt x="127" y="296"/>
                    <a:pt x="127" y="298"/>
                    <a:pt x="126" y="298"/>
                  </a:cubicBezTo>
                  <a:cubicBezTo>
                    <a:pt x="124" y="301"/>
                    <a:pt x="127" y="304"/>
                    <a:pt x="129" y="306"/>
                  </a:cubicBezTo>
                  <a:cubicBezTo>
                    <a:pt x="127" y="308"/>
                    <a:pt x="123" y="305"/>
                    <a:pt x="121" y="309"/>
                  </a:cubicBezTo>
                  <a:cubicBezTo>
                    <a:pt x="122" y="310"/>
                    <a:pt x="123" y="309"/>
                    <a:pt x="124" y="310"/>
                  </a:cubicBezTo>
                  <a:cubicBezTo>
                    <a:pt x="128" y="308"/>
                    <a:pt x="131" y="311"/>
                    <a:pt x="134" y="310"/>
                  </a:cubicBezTo>
                  <a:cubicBezTo>
                    <a:pt x="138" y="313"/>
                    <a:pt x="141" y="311"/>
                    <a:pt x="144" y="309"/>
                  </a:cubicBezTo>
                  <a:cubicBezTo>
                    <a:pt x="146" y="307"/>
                    <a:pt x="148" y="309"/>
                    <a:pt x="150" y="311"/>
                  </a:cubicBezTo>
                  <a:cubicBezTo>
                    <a:pt x="149" y="312"/>
                    <a:pt x="148" y="312"/>
                    <a:pt x="147" y="314"/>
                  </a:cubicBezTo>
                  <a:cubicBezTo>
                    <a:pt x="152" y="320"/>
                    <a:pt x="155" y="310"/>
                    <a:pt x="160" y="311"/>
                  </a:cubicBezTo>
                  <a:cubicBezTo>
                    <a:pt x="161" y="312"/>
                    <a:pt x="162" y="313"/>
                    <a:pt x="164" y="313"/>
                  </a:cubicBezTo>
                  <a:cubicBezTo>
                    <a:pt x="165" y="313"/>
                    <a:pt x="167" y="311"/>
                    <a:pt x="167" y="311"/>
                  </a:cubicBezTo>
                  <a:cubicBezTo>
                    <a:pt x="170" y="309"/>
                    <a:pt x="172" y="306"/>
                    <a:pt x="176" y="307"/>
                  </a:cubicBezTo>
                  <a:cubicBezTo>
                    <a:pt x="177" y="307"/>
                    <a:pt x="178" y="305"/>
                    <a:pt x="179" y="307"/>
                  </a:cubicBezTo>
                  <a:cubicBezTo>
                    <a:pt x="181" y="306"/>
                    <a:pt x="183" y="306"/>
                    <a:pt x="184" y="305"/>
                  </a:cubicBezTo>
                  <a:cubicBezTo>
                    <a:pt x="185" y="304"/>
                    <a:pt x="183" y="303"/>
                    <a:pt x="184" y="302"/>
                  </a:cubicBezTo>
                  <a:cubicBezTo>
                    <a:pt x="184" y="301"/>
                    <a:pt x="184" y="301"/>
                    <a:pt x="184" y="301"/>
                  </a:cubicBezTo>
                  <a:cubicBezTo>
                    <a:pt x="183" y="300"/>
                    <a:pt x="184" y="300"/>
                    <a:pt x="185" y="300"/>
                  </a:cubicBezTo>
                  <a:cubicBezTo>
                    <a:pt x="187" y="302"/>
                    <a:pt x="187" y="302"/>
                    <a:pt x="187" y="302"/>
                  </a:cubicBezTo>
                  <a:cubicBezTo>
                    <a:pt x="189" y="302"/>
                    <a:pt x="190" y="302"/>
                    <a:pt x="191" y="301"/>
                  </a:cubicBezTo>
                  <a:cubicBezTo>
                    <a:pt x="192" y="302"/>
                    <a:pt x="194" y="303"/>
                    <a:pt x="196" y="303"/>
                  </a:cubicBezTo>
                  <a:cubicBezTo>
                    <a:pt x="199" y="299"/>
                    <a:pt x="207" y="302"/>
                    <a:pt x="209" y="296"/>
                  </a:cubicBezTo>
                  <a:cubicBezTo>
                    <a:pt x="210" y="296"/>
                    <a:pt x="210" y="296"/>
                    <a:pt x="210" y="297"/>
                  </a:cubicBezTo>
                  <a:cubicBezTo>
                    <a:pt x="211" y="296"/>
                    <a:pt x="211" y="296"/>
                    <a:pt x="211" y="296"/>
                  </a:cubicBezTo>
                  <a:cubicBezTo>
                    <a:pt x="215" y="296"/>
                    <a:pt x="218" y="297"/>
                    <a:pt x="220" y="299"/>
                  </a:cubicBezTo>
                  <a:cubicBezTo>
                    <a:pt x="222" y="298"/>
                    <a:pt x="220" y="296"/>
                    <a:pt x="222" y="296"/>
                  </a:cubicBezTo>
                  <a:cubicBezTo>
                    <a:pt x="223" y="295"/>
                    <a:pt x="224" y="294"/>
                    <a:pt x="225" y="295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7" y="293"/>
                    <a:pt x="229" y="293"/>
                    <a:pt x="231" y="293"/>
                  </a:cubicBezTo>
                  <a:cubicBezTo>
                    <a:pt x="235" y="293"/>
                    <a:pt x="238" y="292"/>
                    <a:pt x="240" y="288"/>
                  </a:cubicBezTo>
                  <a:cubicBezTo>
                    <a:pt x="243" y="287"/>
                    <a:pt x="244" y="289"/>
                    <a:pt x="247" y="289"/>
                  </a:cubicBezTo>
                  <a:cubicBezTo>
                    <a:pt x="256" y="290"/>
                    <a:pt x="258" y="280"/>
                    <a:pt x="267" y="281"/>
                  </a:cubicBezTo>
                  <a:cubicBezTo>
                    <a:pt x="271" y="277"/>
                    <a:pt x="276" y="276"/>
                    <a:pt x="281" y="273"/>
                  </a:cubicBezTo>
                  <a:cubicBezTo>
                    <a:pt x="283" y="272"/>
                    <a:pt x="286" y="271"/>
                    <a:pt x="287" y="269"/>
                  </a:cubicBezTo>
                  <a:cubicBezTo>
                    <a:pt x="293" y="270"/>
                    <a:pt x="293" y="261"/>
                    <a:pt x="297" y="258"/>
                  </a:cubicBezTo>
                  <a:cubicBezTo>
                    <a:pt x="298" y="252"/>
                    <a:pt x="305" y="252"/>
                    <a:pt x="304" y="245"/>
                  </a:cubicBezTo>
                  <a:cubicBezTo>
                    <a:pt x="308" y="240"/>
                    <a:pt x="310" y="234"/>
                    <a:pt x="314" y="229"/>
                  </a:cubicBezTo>
                  <a:cubicBezTo>
                    <a:pt x="316" y="227"/>
                    <a:pt x="313" y="224"/>
                    <a:pt x="314" y="222"/>
                  </a:cubicBezTo>
                  <a:cubicBezTo>
                    <a:pt x="313" y="217"/>
                    <a:pt x="318" y="215"/>
                    <a:pt x="317" y="211"/>
                  </a:cubicBezTo>
                  <a:cubicBezTo>
                    <a:pt x="317" y="205"/>
                    <a:pt x="317" y="198"/>
                    <a:pt x="322" y="195"/>
                  </a:cubicBezTo>
                  <a:cubicBezTo>
                    <a:pt x="322" y="194"/>
                    <a:pt x="322" y="194"/>
                    <a:pt x="322" y="194"/>
                  </a:cubicBezTo>
                  <a:cubicBezTo>
                    <a:pt x="324" y="193"/>
                    <a:pt x="326" y="190"/>
                    <a:pt x="326" y="187"/>
                  </a:cubicBezTo>
                  <a:cubicBezTo>
                    <a:pt x="331" y="184"/>
                    <a:pt x="328" y="179"/>
                    <a:pt x="330" y="175"/>
                  </a:cubicBezTo>
                  <a:cubicBezTo>
                    <a:pt x="331" y="173"/>
                    <a:pt x="333" y="174"/>
                    <a:pt x="333" y="172"/>
                  </a:cubicBezTo>
                  <a:lnTo>
                    <a:pt x="332" y="172"/>
                  </a:lnTo>
                  <a:close/>
                  <a:moveTo>
                    <a:pt x="113" y="250"/>
                  </a:moveTo>
                  <a:cubicBezTo>
                    <a:pt x="111" y="252"/>
                    <a:pt x="109" y="252"/>
                    <a:pt x="107" y="250"/>
                  </a:cubicBezTo>
                  <a:cubicBezTo>
                    <a:pt x="106" y="248"/>
                    <a:pt x="108" y="249"/>
                    <a:pt x="109" y="247"/>
                  </a:cubicBezTo>
                  <a:cubicBezTo>
                    <a:pt x="110" y="248"/>
                    <a:pt x="114" y="247"/>
                    <a:pt x="113" y="250"/>
                  </a:cubicBezTo>
                  <a:close/>
                  <a:moveTo>
                    <a:pt x="159" y="309"/>
                  </a:moveTo>
                  <a:cubicBezTo>
                    <a:pt x="159" y="309"/>
                    <a:pt x="158" y="308"/>
                    <a:pt x="157" y="308"/>
                  </a:cubicBezTo>
                  <a:cubicBezTo>
                    <a:pt x="158" y="308"/>
                    <a:pt x="159" y="308"/>
                    <a:pt x="160" y="308"/>
                  </a:cubicBezTo>
                  <a:lnTo>
                    <a:pt x="159" y="309"/>
                  </a:lnTo>
                  <a:close/>
                  <a:moveTo>
                    <a:pt x="176" y="305"/>
                  </a:moveTo>
                  <a:cubicBezTo>
                    <a:pt x="172" y="305"/>
                    <a:pt x="172" y="305"/>
                    <a:pt x="172" y="305"/>
                  </a:cubicBezTo>
                  <a:cubicBezTo>
                    <a:pt x="173" y="304"/>
                    <a:pt x="173" y="304"/>
                    <a:pt x="173" y="304"/>
                  </a:cubicBezTo>
                  <a:cubicBezTo>
                    <a:pt x="173" y="303"/>
                    <a:pt x="173" y="303"/>
                    <a:pt x="173" y="303"/>
                  </a:cubicBezTo>
                  <a:cubicBezTo>
                    <a:pt x="173" y="305"/>
                    <a:pt x="174" y="303"/>
                    <a:pt x="175" y="303"/>
                  </a:cubicBezTo>
                  <a:cubicBezTo>
                    <a:pt x="175" y="304"/>
                    <a:pt x="175" y="304"/>
                    <a:pt x="175" y="304"/>
                  </a:cubicBezTo>
                  <a:cubicBezTo>
                    <a:pt x="176" y="304"/>
                    <a:pt x="176" y="304"/>
                    <a:pt x="176" y="304"/>
                  </a:cubicBezTo>
                  <a:lnTo>
                    <a:pt x="176" y="305"/>
                  </a:lnTo>
                  <a:close/>
                  <a:moveTo>
                    <a:pt x="318" y="105"/>
                  </a:moveTo>
                  <a:cubicBezTo>
                    <a:pt x="317" y="106"/>
                    <a:pt x="316" y="105"/>
                    <a:pt x="316" y="104"/>
                  </a:cubicBezTo>
                  <a:cubicBezTo>
                    <a:pt x="316" y="102"/>
                    <a:pt x="316" y="102"/>
                    <a:pt x="316" y="102"/>
                  </a:cubicBezTo>
                  <a:cubicBezTo>
                    <a:pt x="316" y="103"/>
                    <a:pt x="318" y="103"/>
                    <a:pt x="318" y="104"/>
                  </a:cubicBezTo>
                  <a:cubicBezTo>
                    <a:pt x="318" y="105"/>
                    <a:pt x="318" y="105"/>
                    <a:pt x="318" y="105"/>
                  </a:cubicBezTo>
                  <a:close/>
                  <a:moveTo>
                    <a:pt x="322" y="116"/>
                  </a:moveTo>
                  <a:cubicBezTo>
                    <a:pt x="319" y="114"/>
                    <a:pt x="318" y="112"/>
                    <a:pt x="318" y="109"/>
                  </a:cubicBezTo>
                  <a:cubicBezTo>
                    <a:pt x="320" y="111"/>
                    <a:pt x="322" y="110"/>
                    <a:pt x="322" y="108"/>
                  </a:cubicBezTo>
                  <a:cubicBezTo>
                    <a:pt x="321" y="106"/>
                    <a:pt x="321" y="106"/>
                    <a:pt x="321" y="106"/>
                  </a:cubicBezTo>
                  <a:cubicBezTo>
                    <a:pt x="323" y="105"/>
                    <a:pt x="323" y="108"/>
                    <a:pt x="324" y="109"/>
                  </a:cubicBezTo>
                  <a:cubicBezTo>
                    <a:pt x="323" y="110"/>
                    <a:pt x="324" y="111"/>
                    <a:pt x="323" y="112"/>
                  </a:cubicBezTo>
                  <a:cubicBezTo>
                    <a:pt x="323" y="111"/>
                    <a:pt x="323" y="111"/>
                    <a:pt x="322" y="111"/>
                  </a:cubicBezTo>
                  <a:cubicBezTo>
                    <a:pt x="320" y="112"/>
                    <a:pt x="322" y="114"/>
                    <a:pt x="322" y="116"/>
                  </a:cubicBezTo>
                  <a:close/>
                  <a:moveTo>
                    <a:pt x="323" y="130"/>
                  </a:moveTo>
                  <a:cubicBezTo>
                    <a:pt x="324" y="129"/>
                    <a:pt x="324" y="129"/>
                    <a:pt x="324" y="129"/>
                  </a:cubicBezTo>
                  <a:cubicBezTo>
                    <a:pt x="324" y="130"/>
                    <a:pt x="324" y="130"/>
                    <a:pt x="324" y="130"/>
                  </a:cubicBezTo>
                  <a:cubicBezTo>
                    <a:pt x="323" y="130"/>
                    <a:pt x="323" y="130"/>
                    <a:pt x="323" y="1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46" name="Freeform 37"/>
            <p:cNvSpPr/>
            <p:nvPr/>
          </p:nvSpPr>
          <p:spPr bwMode="auto">
            <a:xfrm>
              <a:off x="5189538" y="2060575"/>
              <a:ext cx="12700" cy="17463"/>
            </a:xfrm>
            <a:custGeom>
              <a:avLst/>
              <a:gdLst>
                <a:gd name="T0" fmla="*/ 3 w 3"/>
                <a:gd name="T1" fmla="*/ 4 h 4"/>
                <a:gd name="T2" fmla="*/ 3 w 3"/>
                <a:gd name="T3" fmla="*/ 3 h 4"/>
                <a:gd name="T4" fmla="*/ 1 w 3"/>
                <a:gd name="T5" fmla="*/ 4 h 4"/>
                <a:gd name="T6" fmla="*/ 3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cubicBezTo>
                    <a:pt x="3" y="4"/>
                    <a:pt x="3" y="3"/>
                    <a:pt x="3" y="3"/>
                  </a:cubicBezTo>
                  <a:cubicBezTo>
                    <a:pt x="3" y="0"/>
                    <a:pt x="0" y="2"/>
                    <a:pt x="1" y="4"/>
                  </a:cubicBezTo>
                  <a:cubicBezTo>
                    <a:pt x="1" y="4"/>
                    <a:pt x="2" y="4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50" name="Freeform 38"/>
            <p:cNvSpPr/>
            <p:nvPr/>
          </p:nvSpPr>
          <p:spPr bwMode="auto">
            <a:xfrm>
              <a:off x="4014788" y="3159125"/>
              <a:ext cx="20638" cy="9525"/>
            </a:xfrm>
            <a:custGeom>
              <a:avLst/>
              <a:gdLst>
                <a:gd name="T0" fmla="*/ 0 w 5"/>
                <a:gd name="T1" fmla="*/ 0 h 2"/>
                <a:gd name="T2" fmla="*/ 3 w 5"/>
                <a:gd name="T3" fmla="*/ 2 h 2"/>
                <a:gd name="T4" fmla="*/ 4 w 5"/>
                <a:gd name="T5" fmla="*/ 1 h 2"/>
                <a:gd name="T6" fmla="*/ 5 w 5"/>
                <a:gd name="T7" fmla="*/ 2 h 2"/>
                <a:gd name="T8" fmla="*/ 0 w 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0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51" name="Freeform 39"/>
            <p:cNvSpPr/>
            <p:nvPr/>
          </p:nvSpPr>
          <p:spPr bwMode="auto">
            <a:xfrm>
              <a:off x="4040188" y="3159125"/>
              <a:ext cx="47625" cy="30163"/>
            </a:xfrm>
            <a:custGeom>
              <a:avLst/>
              <a:gdLst>
                <a:gd name="T0" fmla="*/ 7 w 11"/>
                <a:gd name="T1" fmla="*/ 4 h 7"/>
                <a:gd name="T2" fmla="*/ 3 w 11"/>
                <a:gd name="T3" fmla="*/ 1 h 7"/>
                <a:gd name="T4" fmla="*/ 5 w 11"/>
                <a:gd name="T5" fmla="*/ 6 h 7"/>
                <a:gd name="T6" fmla="*/ 11 w 11"/>
                <a:gd name="T7" fmla="*/ 4 h 7"/>
                <a:gd name="T8" fmla="*/ 7 w 11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7" y="4"/>
                  </a:moveTo>
                  <a:cubicBezTo>
                    <a:pt x="6" y="3"/>
                    <a:pt x="5" y="0"/>
                    <a:pt x="3" y="1"/>
                  </a:cubicBezTo>
                  <a:cubicBezTo>
                    <a:pt x="0" y="3"/>
                    <a:pt x="4" y="5"/>
                    <a:pt x="5" y="6"/>
                  </a:cubicBezTo>
                  <a:cubicBezTo>
                    <a:pt x="7" y="7"/>
                    <a:pt x="9" y="5"/>
                    <a:pt x="11" y="4"/>
                  </a:cubicBezTo>
                  <a:cubicBezTo>
                    <a:pt x="9" y="4"/>
                    <a:pt x="8" y="3"/>
                    <a:pt x="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52" name="Freeform 40"/>
            <p:cNvSpPr/>
            <p:nvPr/>
          </p:nvSpPr>
          <p:spPr bwMode="auto">
            <a:xfrm>
              <a:off x="4138613" y="3176588"/>
              <a:ext cx="63500" cy="17463"/>
            </a:xfrm>
            <a:custGeom>
              <a:avLst/>
              <a:gdLst>
                <a:gd name="T0" fmla="*/ 0 w 15"/>
                <a:gd name="T1" fmla="*/ 2 h 4"/>
                <a:gd name="T2" fmla="*/ 2 w 15"/>
                <a:gd name="T3" fmla="*/ 4 h 4"/>
                <a:gd name="T4" fmla="*/ 15 w 15"/>
                <a:gd name="T5" fmla="*/ 3 h 4"/>
                <a:gd name="T6" fmla="*/ 0 w 15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4">
                  <a:moveTo>
                    <a:pt x="0" y="2"/>
                  </a:moveTo>
                  <a:cubicBezTo>
                    <a:pt x="0" y="3"/>
                    <a:pt x="1" y="3"/>
                    <a:pt x="2" y="4"/>
                  </a:cubicBezTo>
                  <a:cubicBezTo>
                    <a:pt x="7" y="4"/>
                    <a:pt x="10" y="4"/>
                    <a:pt x="15" y="3"/>
                  </a:cubicBezTo>
                  <a:cubicBezTo>
                    <a:pt x="10" y="0"/>
                    <a:pt x="6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53" name="Freeform 41"/>
            <p:cNvSpPr/>
            <p:nvPr/>
          </p:nvSpPr>
          <p:spPr bwMode="auto">
            <a:xfrm>
              <a:off x="4219575" y="3184525"/>
              <a:ext cx="12700" cy="4763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1 h 1"/>
                <a:gd name="T4" fmla="*/ 0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54" name="Freeform 42"/>
            <p:cNvSpPr/>
            <p:nvPr/>
          </p:nvSpPr>
          <p:spPr bwMode="auto">
            <a:xfrm>
              <a:off x="4232275" y="3189288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</p:grpSp>
      <p:sp>
        <p:nvSpPr>
          <p:cNvPr id="55" name="文本框 54"/>
          <p:cNvSpPr txBox="1"/>
          <p:nvPr/>
        </p:nvSpPr>
        <p:spPr>
          <a:xfrm>
            <a:off x="3055317" y="4620192"/>
            <a:ext cx="19586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ctr"/>
            <a:r>
              <a:rPr lang="zh-CN" altLang="zh-CN" sz="3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安车与高车</a:t>
            </a:r>
            <a:endParaRPr lang="zh-CN" altLang="en-US" sz="32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56" name="组合 114"/>
          <p:cNvGrpSpPr/>
          <p:nvPr/>
        </p:nvGrpSpPr>
        <p:grpSpPr>
          <a:xfrm rot="17364957">
            <a:off x="7287812" y="3943884"/>
            <a:ext cx="2403564" cy="2316292"/>
            <a:chOff x="3865563" y="1893888"/>
            <a:chExt cx="1422400" cy="1368425"/>
          </a:xfrm>
          <a:solidFill>
            <a:schemeClr val="bg1"/>
          </a:solidFill>
        </p:grpSpPr>
        <p:sp>
          <p:nvSpPr>
            <p:cNvPr id="57" name="Freeform 36"/>
            <p:cNvSpPr>
              <a:spLocks noEditPoints="1"/>
            </p:cNvSpPr>
            <p:nvPr/>
          </p:nvSpPr>
          <p:spPr bwMode="auto">
            <a:xfrm>
              <a:off x="3865563" y="1893888"/>
              <a:ext cx="1422400" cy="1368425"/>
            </a:xfrm>
            <a:custGeom>
              <a:avLst/>
              <a:gdLst>
                <a:gd name="T0" fmla="*/ 329 w 333"/>
                <a:gd name="T1" fmla="*/ 151 h 320"/>
                <a:gd name="T2" fmla="*/ 325 w 333"/>
                <a:gd name="T3" fmla="*/ 132 h 320"/>
                <a:gd name="T4" fmla="*/ 329 w 333"/>
                <a:gd name="T5" fmla="*/ 112 h 320"/>
                <a:gd name="T6" fmla="*/ 311 w 333"/>
                <a:gd name="T7" fmla="*/ 88 h 320"/>
                <a:gd name="T8" fmla="*/ 299 w 333"/>
                <a:gd name="T9" fmla="*/ 69 h 320"/>
                <a:gd name="T10" fmla="*/ 269 w 333"/>
                <a:gd name="T11" fmla="*/ 44 h 320"/>
                <a:gd name="T12" fmla="*/ 263 w 333"/>
                <a:gd name="T13" fmla="*/ 39 h 320"/>
                <a:gd name="T14" fmla="*/ 240 w 333"/>
                <a:gd name="T15" fmla="*/ 28 h 320"/>
                <a:gd name="T16" fmla="*/ 224 w 333"/>
                <a:gd name="T17" fmla="*/ 17 h 320"/>
                <a:gd name="T18" fmla="*/ 213 w 333"/>
                <a:gd name="T19" fmla="*/ 14 h 320"/>
                <a:gd name="T20" fmla="*/ 183 w 333"/>
                <a:gd name="T21" fmla="*/ 1 h 320"/>
                <a:gd name="T22" fmla="*/ 159 w 333"/>
                <a:gd name="T23" fmla="*/ 3 h 320"/>
                <a:gd name="T24" fmla="*/ 131 w 333"/>
                <a:gd name="T25" fmla="*/ 7 h 320"/>
                <a:gd name="T26" fmla="*/ 106 w 333"/>
                <a:gd name="T27" fmla="*/ 10 h 320"/>
                <a:gd name="T28" fmla="*/ 96 w 333"/>
                <a:gd name="T29" fmla="*/ 24 h 320"/>
                <a:gd name="T30" fmla="*/ 71 w 333"/>
                <a:gd name="T31" fmla="*/ 46 h 320"/>
                <a:gd name="T32" fmla="*/ 45 w 333"/>
                <a:gd name="T33" fmla="*/ 76 h 320"/>
                <a:gd name="T34" fmla="*/ 46 w 333"/>
                <a:gd name="T35" fmla="*/ 94 h 320"/>
                <a:gd name="T36" fmla="*/ 48 w 333"/>
                <a:gd name="T37" fmla="*/ 116 h 320"/>
                <a:gd name="T38" fmla="*/ 46 w 333"/>
                <a:gd name="T39" fmla="*/ 137 h 320"/>
                <a:gd name="T40" fmla="*/ 38 w 333"/>
                <a:gd name="T41" fmla="*/ 149 h 320"/>
                <a:gd name="T42" fmla="*/ 41 w 333"/>
                <a:gd name="T43" fmla="*/ 167 h 320"/>
                <a:gd name="T44" fmla="*/ 50 w 333"/>
                <a:gd name="T45" fmla="*/ 191 h 320"/>
                <a:gd name="T46" fmla="*/ 66 w 333"/>
                <a:gd name="T47" fmla="*/ 212 h 320"/>
                <a:gd name="T48" fmla="*/ 90 w 333"/>
                <a:gd name="T49" fmla="*/ 225 h 320"/>
                <a:gd name="T50" fmla="*/ 105 w 333"/>
                <a:gd name="T51" fmla="*/ 240 h 320"/>
                <a:gd name="T52" fmla="*/ 96 w 333"/>
                <a:gd name="T53" fmla="*/ 249 h 320"/>
                <a:gd name="T54" fmla="*/ 35 w 333"/>
                <a:gd name="T55" fmla="*/ 239 h 320"/>
                <a:gd name="T56" fmla="*/ 22 w 333"/>
                <a:gd name="T57" fmla="*/ 251 h 320"/>
                <a:gd name="T58" fmla="*/ 9 w 333"/>
                <a:gd name="T59" fmla="*/ 257 h 320"/>
                <a:gd name="T60" fmla="*/ 47 w 333"/>
                <a:gd name="T61" fmla="*/ 272 h 320"/>
                <a:gd name="T62" fmla="*/ 21 w 333"/>
                <a:gd name="T63" fmla="*/ 266 h 320"/>
                <a:gd name="T64" fmla="*/ 30 w 333"/>
                <a:gd name="T65" fmla="*/ 274 h 320"/>
                <a:gd name="T66" fmla="*/ 79 w 333"/>
                <a:gd name="T67" fmla="*/ 284 h 320"/>
                <a:gd name="T68" fmla="*/ 108 w 333"/>
                <a:gd name="T69" fmla="*/ 292 h 320"/>
                <a:gd name="T70" fmla="*/ 107 w 333"/>
                <a:gd name="T71" fmla="*/ 306 h 320"/>
                <a:gd name="T72" fmla="*/ 115 w 333"/>
                <a:gd name="T73" fmla="*/ 300 h 320"/>
                <a:gd name="T74" fmla="*/ 126 w 333"/>
                <a:gd name="T75" fmla="*/ 295 h 320"/>
                <a:gd name="T76" fmla="*/ 121 w 333"/>
                <a:gd name="T77" fmla="*/ 309 h 320"/>
                <a:gd name="T78" fmla="*/ 150 w 333"/>
                <a:gd name="T79" fmla="*/ 311 h 320"/>
                <a:gd name="T80" fmla="*/ 167 w 333"/>
                <a:gd name="T81" fmla="*/ 311 h 320"/>
                <a:gd name="T82" fmla="*/ 184 w 333"/>
                <a:gd name="T83" fmla="*/ 302 h 320"/>
                <a:gd name="T84" fmla="*/ 191 w 333"/>
                <a:gd name="T85" fmla="*/ 301 h 320"/>
                <a:gd name="T86" fmla="*/ 211 w 333"/>
                <a:gd name="T87" fmla="*/ 296 h 320"/>
                <a:gd name="T88" fmla="*/ 225 w 333"/>
                <a:gd name="T89" fmla="*/ 294 h 320"/>
                <a:gd name="T90" fmla="*/ 267 w 333"/>
                <a:gd name="T91" fmla="*/ 281 h 320"/>
                <a:gd name="T92" fmla="*/ 304 w 333"/>
                <a:gd name="T93" fmla="*/ 245 h 320"/>
                <a:gd name="T94" fmla="*/ 322 w 333"/>
                <a:gd name="T95" fmla="*/ 195 h 320"/>
                <a:gd name="T96" fmla="*/ 333 w 333"/>
                <a:gd name="T97" fmla="*/ 172 h 320"/>
                <a:gd name="T98" fmla="*/ 109 w 333"/>
                <a:gd name="T99" fmla="*/ 247 h 320"/>
                <a:gd name="T100" fmla="*/ 160 w 333"/>
                <a:gd name="T101" fmla="*/ 308 h 320"/>
                <a:gd name="T102" fmla="*/ 173 w 333"/>
                <a:gd name="T103" fmla="*/ 304 h 320"/>
                <a:gd name="T104" fmla="*/ 176 w 333"/>
                <a:gd name="T105" fmla="*/ 304 h 320"/>
                <a:gd name="T106" fmla="*/ 316 w 333"/>
                <a:gd name="T107" fmla="*/ 102 h 320"/>
                <a:gd name="T108" fmla="*/ 318 w 333"/>
                <a:gd name="T109" fmla="*/ 109 h 320"/>
                <a:gd name="T110" fmla="*/ 323 w 333"/>
                <a:gd name="T111" fmla="*/ 112 h 320"/>
                <a:gd name="T112" fmla="*/ 324 w 333"/>
                <a:gd name="T113" fmla="*/ 129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33" h="320">
                  <a:moveTo>
                    <a:pt x="332" y="172"/>
                  </a:moveTo>
                  <a:cubicBezTo>
                    <a:pt x="328" y="167"/>
                    <a:pt x="328" y="163"/>
                    <a:pt x="329" y="157"/>
                  </a:cubicBezTo>
                  <a:cubicBezTo>
                    <a:pt x="329" y="156"/>
                    <a:pt x="331" y="155"/>
                    <a:pt x="332" y="156"/>
                  </a:cubicBezTo>
                  <a:cubicBezTo>
                    <a:pt x="333" y="154"/>
                    <a:pt x="330" y="153"/>
                    <a:pt x="329" y="151"/>
                  </a:cubicBezTo>
                  <a:cubicBezTo>
                    <a:pt x="328" y="149"/>
                    <a:pt x="327" y="145"/>
                    <a:pt x="330" y="143"/>
                  </a:cubicBezTo>
                  <a:cubicBezTo>
                    <a:pt x="328" y="140"/>
                    <a:pt x="328" y="135"/>
                    <a:pt x="325" y="133"/>
                  </a:cubicBezTo>
                  <a:cubicBezTo>
                    <a:pt x="323" y="132"/>
                    <a:pt x="323" y="131"/>
                    <a:pt x="324" y="130"/>
                  </a:cubicBezTo>
                  <a:cubicBezTo>
                    <a:pt x="324" y="131"/>
                    <a:pt x="325" y="131"/>
                    <a:pt x="325" y="132"/>
                  </a:cubicBezTo>
                  <a:cubicBezTo>
                    <a:pt x="328" y="131"/>
                    <a:pt x="325" y="129"/>
                    <a:pt x="326" y="128"/>
                  </a:cubicBezTo>
                  <a:cubicBezTo>
                    <a:pt x="321" y="126"/>
                    <a:pt x="326" y="121"/>
                    <a:pt x="322" y="119"/>
                  </a:cubicBezTo>
                  <a:cubicBezTo>
                    <a:pt x="324" y="117"/>
                    <a:pt x="324" y="117"/>
                    <a:pt x="324" y="117"/>
                  </a:cubicBezTo>
                  <a:cubicBezTo>
                    <a:pt x="322" y="113"/>
                    <a:pt x="328" y="114"/>
                    <a:pt x="329" y="112"/>
                  </a:cubicBezTo>
                  <a:cubicBezTo>
                    <a:pt x="328" y="110"/>
                    <a:pt x="329" y="106"/>
                    <a:pt x="329" y="104"/>
                  </a:cubicBezTo>
                  <a:cubicBezTo>
                    <a:pt x="325" y="103"/>
                    <a:pt x="325" y="103"/>
                    <a:pt x="325" y="103"/>
                  </a:cubicBezTo>
                  <a:cubicBezTo>
                    <a:pt x="323" y="98"/>
                    <a:pt x="318" y="96"/>
                    <a:pt x="315" y="91"/>
                  </a:cubicBezTo>
                  <a:cubicBezTo>
                    <a:pt x="314" y="90"/>
                    <a:pt x="311" y="90"/>
                    <a:pt x="311" y="88"/>
                  </a:cubicBezTo>
                  <a:cubicBezTo>
                    <a:pt x="307" y="83"/>
                    <a:pt x="306" y="78"/>
                    <a:pt x="303" y="73"/>
                  </a:cubicBezTo>
                  <a:cubicBezTo>
                    <a:pt x="302" y="73"/>
                    <a:pt x="301" y="75"/>
                    <a:pt x="300" y="74"/>
                  </a:cubicBezTo>
                  <a:cubicBezTo>
                    <a:pt x="301" y="73"/>
                    <a:pt x="301" y="73"/>
                    <a:pt x="301" y="73"/>
                  </a:cubicBezTo>
                  <a:cubicBezTo>
                    <a:pt x="299" y="73"/>
                    <a:pt x="299" y="70"/>
                    <a:pt x="299" y="69"/>
                  </a:cubicBezTo>
                  <a:cubicBezTo>
                    <a:pt x="294" y="60"/>
                    <a:pt x="285" y="55"/>
                    <a:pt x="278" y="48"/>
                  </a:cubicBezTo>
                  <a:cubicBezTo>
                    <a:pt x="275" y="47"/>
                    <a:pt x="273" y="43"/>
                    <a:pt x="270" y="44"/>
                  </a:cubicBezTo>
                  <a:cubicBezTo>
                    <a:pt x="269" y="43"/>
                    <a:pt x="268" y="42"/>
                    <a:pt x="267" y="42"/>
                  </a:cubicBezTo>
                  <a:cubicBezTo>
                    <a:pt x="268" y="43"/>
                    <a:pt x="269" y="43"/>
                    <a:pt x="269" y="44"/>
                  </a:cubicBezTo>
                  <a:cubicBezTo>
                    <a:pt x="269" y="45"/>
                    <a:pt x="268" y="45"/>
                    <a:pt x="267" y="45"/>
                  </a:cubicBezTo>
                  <a:cubicBezTo>
                    <a:pt x="266" y="44"/>
                    <a:pt x="265" y="44"/>
                    <a:pt x="266" y="43"/>
                  </a:cubicBezTo>
                  <a:cubicBezTo>
                    <a:pt x="265" y="43"/>
                    <a:pt x="265" y="43"/>
                    <a:pt x="265" y="43"/>
                  </a:cubicBezTo>
                  <a:cubicBezTo>
                    <a:pt x="263" y="43"/>
                    <a:pt x="260" y="40"/>
                    <a:pt x="263" y="39"/>
                  </a:cubicBezTo>
                  <a:cubicBezTo>
                    <a:pt x="262" y="39"/>
                    <a:pt x="262" y="38"/>
                    <a:pt x="261" y="38"/>
                  </a:cubicBezTo>
                  <a:cubicBezTo>
                    <a:pt x="261" y="39"/>
                    <a:pt x="262" y="39"/>
                    <a:pt x="261" y="39"/>
                  </a:cubicBezTo>
                  <a:cubicBezTo>
                    <a:pt x="258" y="39"/>
                    <a:pt x="254" y="39"/>
                    <a:pt x="253" y="35"/>
                  </a:cubicBezTo>
                  <a:cubicBezTo>
                    <a:pt x="247" y="34"/>
                    <a:pt x="243" y="33"/>
                    <a:pt x="240" y="28"/>
                  </a:cubicBezTo>
                  <a:cubicBezTo>
                    <a:pt x="239" y="26"/>
                    <a:pt x="239" y="26"/>
                    <a:pt x="239" y="26"/>
                  </a:cubicBezTo>
                  <a:cubicBezTo>
                    <a:pt x="242" y="24"/>
                    <a:pt x="241" y="21"/>
                    <a:pt x="242" y="19"/>
                  </a:cubicBezTo>
                  <a:cubicBezTo>
                    <a:pt x="238" y="18"/>
                    <a:pt x="235" y="15"/>
                    <a:pt x="231" y="18"/>
                  </a:cubicBezTo>
                  <a:cubicBezTo>
                    <a:pt x="229" y="20"/>
                    <a:pt x="226" y="18"/>
                    <a:pt x="224" y="17"/>
                  </a:cubicBezTo>
                  <a:cubicBezTo>
                    <a:pt x="223" y="16"/>
                    <a:pt x="221" y="15"/>
                    <a:pt x="223" y="14"/>
                  </a:cubicBezTo>
                  <a:cubicBezTo>
                    <a:pt x="221" y="11"/>
                    <a:pt x="219" y="14"/>
                    <a:pt x="217" y="14"/>
                  </a:cubicBezTo>
                  <a:cubicBezTo>
                    <a:pt x="216" y="12"/>
                    <a:pt x="215" y="15"/>
                    <a:pt x="213" y="14"/>
                  </a:cubicBezTo>
                  <a:cubicBezTo>
                    <a:pt x="213" y="14"/>
                    <a:pt x="213" y="14"/>
                    <a:pt x="213" y="14"/>
                  </a:cubicBezTo>
                  <a:cubicBezTo>
                    <a:pt x="209" y="10"/>
                    <a:pt x="209" y="10"/>
                    <a:pt x="209" y="10"/>
                  </a:cubicBezTo>
                  <a:cubicBezTo>
                    <a:pt x="206" y="9"/>
                    <a:pt x="203" y="12"/>
                    <a:pt x="200" y="12"/>
                  </a:cubicBezTo>
                  <a:cubicBezTo>
                    <a:pt x="193" y="13"/>
                    <a:pt x="199" y="2"/>
                    <a:pt x="190" y="5"/>
                  </a:cubicBezTo>
                  <a:cubicBezTo>
                    <a:pt x="188" y="3"/>
                    <a:pt x="184" y="5"/>
                    <a:pt x="183" y="1"/>
                  </a:cubicBezTo>
                  <a:cubicBezTo>
                    <a:pt x="182" y="2"/>
                    <a:pt x="181" y="2"/>
                    <a:pt x="180" y="3"/>
                  </a:cubicBezTo>
                  <a:cubicBezTo>
                    <a:pt x="176" y="5"/>
                    <a:pt x="174" y="2"/>
                    <a:pt x="172" y="0"/>
                  </a:cubicBezTo>
                  <a:cubicBezTo>
                    <a:pt x="170" y="2"/>
                    <a:pt x="170" y="2"/>
                    <a:pt x="170" y="2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54" y="0"/>
                    <a:pt x="150" y="5"/>
                    <a:pt x="146" y="3"/>
                  </a:cubicBezTo>
                  <a:cubicBezTo>
                    <a:pt x="146" y="3"/>
                    <a:pt x="146" y="3"/>
                    <a:pt x="146" y="3"/>
                  </a:cubicBezTo>
                  <a:cubicBezTo>
                    <a:pt x="145" y="5"/>
                    <a:pt x="143" y="6"/>
                    <a:pt x="141" y="5"/>
                  </a:cubicBezTo>
                  <a:cubicBezTo>
                    <a:pt x="139" y="9"/>
                    <a:pt x="134" y="7"/>
                    <a:pt x="131" y="7"/>
                  </a:cubicBezTo>
                  <a:cubicBezTo>
                    <a:pt x="130" y="9"/>
                    <a:pt x="129" y="12"/>
                    <a:pt x="126" y="10"/>
                  </a:cubicBezTo>
                  <a:cubicBezTo>
                    <a:pt x="123" y="7"/>
                    <a:pt x="119" y="11"/>
                    <a:pt x="116" y="12"/>
                  </a:cubicBezTo>
                  <a:cubicBezTo>
                    <a:pt x="115" y="14"/>
                    <a:pt x="115" y="15"/>
                    <a:pt x="114" y="17"/>
                  </a:cubicBezTo>
                  <a:cubicBezTo>
                    <a:pt x="110" y="17"/>
                    <a:pt x="112" y="8"/>
                    <a:pt x="106" y="10"/>
                  </a:cubicBezTo>
                  <a:cubicBezTo>
                    <a:pt x="105" y="11"/>
                    <a:pt x="105" y="13"/>
                    <a:pt x="105" y="14"/>
                  </a:cubicBezTo>
                  <a:cubicBezTo>
                    <a:pt x="102" y="15"/>
                    <a:pt x="103" y="18"/>
                    <a:pt x="101" y="20"/>
                  </a:cubicBezTo>
                  <a:cubicBezTo>
                    <a:pt x="101" y="20"/>
                    <a:pt x="101" y="20"/>
                    <a:pt x="100" y="20"/>
                  </a:cubicBezTo>
                  <a:cubicBezTo>
                    <a:pt x="97" y="20"/>
                    <a:pt x="98" y="23"/>
                    <a:pt x="96" y="24"/>
                  </a:cubicBezTo>
                  <a:cubicBezTo>
                    <a:pt x="89" y="23"/>
                    <a:pt x="88" y="32"/>
                    <a:pt x="82" y="30"/>
                  </a:cubicBezTo>
                  <a:cubicBezTo>
                    <a:pt x="78" y="31"/>
                    <a:pt x="79" y="35"/>
                    <a:pt x="78" y="38"/>
                  </a:cubicBezTo>
                  <a:cubicBezTo>
                    <a:pt x="78" y="41"/>
                    <a:pt x="74" y="39"/>
                    <a:pt x="74" y="42"/>
                  </a:cubicBezTo>
                  <a:cubicBezTo>
                    <a:pt x="74" y="43"/>
                    <a:pt x="73" y="46"/>
                    <a:pt x="71" y="46"/>
                  </a:cubicBezTo>
                  <a:cubicBezTo>
                    <a:pt x="69" y="46"/>
                    <a:pt x="66" y="46"/>
                    <a:pt x="66" y="49"/>
                  </a:cubicBezTo>
                  <a:cubicBezTo>
                    <a:pt x="65" y="58"/>
                    <a:pt x="53" y="56"/>
                    <a:pt x="53" y="65"/>
                  </a:cubicBezTo>
                  <a:cubicBezTo>
                    <a:pt x="52" y="65"/>
                    <a:pt x="52" y="67"/>
                    <a:pt x="51" y="65"/>
                  </a:cubicBezTo>
                  <a:cubicBezTo>
                    <a:pt x="48" y="68"/>
                    <a:pt x="45" y="71"/>
                    <a:pt x="45" y="76"/>
                  </a:cubicBezTo>
                  <a:cubicBezTo>
                    <a:pt x="45" y="78"/>
                    <a:pt x="49" y="78"/>
                    <a:pt x="49" y="81"/>
                  </a:cubicBezTo>
                  <a:cubicBezTo>
                    <a:pt x="48" y="82"/>
                    <a:pt x="48" y="84"/>
                    <a:pt x="46" y="84"/>
                  </a:cubicBezTo>
                  <a:cubicBezTo>
                    <a:pt x="45" y="86"/>
                    <a:pt x="46" y="89"/>
                    <a:pt x="47" y="90"/>
                  </a:cubicBezTo>
                  <a:cubicBezTo>
                    <a:pt x="47" y="92"/>
                    <a:pt x="48" y="94"/>
                    <a:pt x="46" y="94"/>
                  </a:cubicBezTo>
                  <a:cubicBezTo>
                    <a:pt x="47" y="98"/>
                    <a:pt x="42" y="97"/>
                    <a:pt x="42" y="100"/>
                  </a:cubicBezTo>
                  <a:cubicBezTo>
                    <a:pt x="43" y="101"/>
                    <a:pt x="45" y="102"/>
                    <a:pt x="46" y="102"/>
                  </a:cubicBezTo>
                  <a:cubicBezTo>
                    <a:pt x="48" y="103"/>
                    <a:pt x="48" y="105"/>
                    <a:pt x="48" y="107"/>
                  </a:cubicBezTo>
                  <a:cubicBezTo>
                    <a:pt x="46" y="110"/>
                    <a:pt x="48" y="113"/>
                    <a:pt x="48" y="116"/>
                  </a:cubicBezTo>
                  <a:cubicBezTo>
                    <a:pt x="45" y="119"/>
                    <a:pt x="50" y="122"/>
                    <a:pt x="46" y="124"/>
                  </a:cubicBezTo>
                  <a:cubicBezTo>
                    <a:pt x="44" y="127"/>
                    <a:pt x="48" y="129"/>
                    <a:pt x="44" y="131"/>
                  </a:cubicBezTo>
                  <a:cubicBezTo>
                    <a:pt x="44" y="132"/>
                    <a:pt x="41" y="134"/>
                    <a:pt x="42" y="136"/>
                  </a:cubicBezTo>
                  <a:cubicBezTo>
                    <a:pt x="43" y="138"/>
                    <a:pt x="45" y="137"/>
                    <a:pt x="46" y="137"/>
                  </a:cubicBezTo>
                  <a:cubicBezTo>
                    <a:pt x="48" y="139"/>
                    <a:pt x="49" y="141"/>
                    <a:pt x="49" y="144"/>
                  </a:cubicBezTo>
                  <a:cubicBezTo>
                    <a:pt x="49" y="145"/>
                    <a:pt x="47" y="147"/>
                    <a:pt x="46" y="147"/>
                  </a:cubicBezTo>
                  <a:cubicBezTo>
                    <a:pt x="44" y="146"/>
                    <a:pt x="42" y="144"/>
                    <a:pt x="42" y="143"/>
                  </a:cubicBezTo>
                  <a:cubicBezTo>
                    <a:pt x="37" y="142"/>
                    <a:pt x="41" y="147"/>
                    <a:pt x="38" y="149"/>
                  </a:cubicBezTo>
                  <a:cubicBezTo>
                    <a:pt x="39" y="152"/>
                    <a:pt x="37" y="158"/>
                    <a:pt x="42" y="160"/>
                  </a:cubicBezTo>
                  <a:cubicBezTo>
                    <a:pt x="42" y="161"/>
                    <a:pt x="42" y="163"/>
                    <a:pt x="42" y="164"/>
                  </a:cubicBezTo>
                  <a:cubicBezTo>
                    <a:pt x="42" y="165"/>
                    <a:pt x="42" y="165"/>
                    <a:pt x="42" y="165"/>
                  </a:cubicBezTo>
                  <a:cubicBezTo>
                    <a:pt x="42" y="166"/>
                    <a:pt x="42" y="167"/>
                    <a:pt x="41" y="167"/>
                  </a:cubicBezTo>
                  <a:cubicBezTo>
                    <a:pt x="41" y="173"/>
                    <a:pt x="47" y="175"/>
                    <a:pt x="45" y="180"/>
                  </a:cubicBezTo>
                  <a:cubicBezTo>
                    <a:pt x="43" y="185"/>
                    <a:pt x="50" y="185"/>
                    <a:pt x="52" y="188"/>
                  </a:cubicBezTo>
                  <a:cubicBezTo>
                    <a:pt x="52" y="189"/>
                    <a:pt x="52" y="189"/>
                    <a:pt x="52" y="189"/>
                  </a:cubicBezTo>
                  <a:cubicBezTo>
                    <a:pt x="51" y="190"/>
                    <a:pt x="51" y="191"/>
                    <a:pt x="50" y="191"/>
                  </a:cubicBezTo>
                  <a:cubicBezTo>
                    <a:pt x="51" y="193"/>
                    <a:pt x="51" y="196"/>
                    <a:pt x="53" y="198"/>
                  </a:cubicBezTo>
                  <a:cubicBezTo>
                    <a:pt x="56" y="197"/>
                    <a:pt x="57" y="200"/>
                    <a:pt x="60" y="201"/>
                  </a:cubicBezTo>
                  <a:cubicBezTo>
                    <a:pt x="59" y="205"/>
                    <a:pt x="65" y="204"/>
                    <a:pt x="66" y="207"/>
                  </a:cubicBezTo>
                  <a:cubicBezTo>
                    <a:pt x="66" y="208"/>
                    <a:pt x="66" y="210"/>
                    <a:pt x="66" y="212"/>
                  </a:cubicBezTo>
                  <a:cubicBezTo>
                    <a:pt x="66" y="213"/>
                    <a:pt x="66" y="214"/>
                    <a:pt x="68" y="215"/>
                  </a:cubicBezTo>
                  <a:cubicBezTo>
                    <a:pt x="70" y="214"/>
                    <a:pt x="72" y="217"/>
                    <a:pt x="73" y="214"/>
                  </a:cubicBezTo>
                  <a:cubicBezTo>
                    <a:pt x="77" y="217"/>
                    <a:pt x="81" y="217"/>
                    <a:pt x="84" y="219"/>
                  </a:cubicBezTo>
                  <a:cubicBezTo>
                    <a:pt x="86" y="221"/>
                    <a:pt x="90" y="222"/>
                    <a:pt x="90" y="225"/>
                  </a:cubicBezTo>
                  <a:cubicBezTo>
                    <a:pt x="93" y="231"/>
                    <a:pt x="102" y="228"/>
                    <a:pt x="104" y="235"/>
                  </a:cubicBezTo>
                  <a:cubicBezTo>
                    <a:pt x="107" y="236"/>
                    <a:pt x="109" y="234"/>
                    <a:pt x="112" y="233"/>
                  </a:cubicBezTo>
                  <a:cubicBezTo>
                    <a:pt x="113" y="234"/>
                    <a:pt x="115" y="234"/>
                    <a:pt x="115" y="236"/>
                  </a:cubicBezTo>
                  <a:cubicBezTo>
                    <a:pt x="112" y="238"/>
                    <a:pt x="110" y="241"/>
                    <a:pt x="105" y="240"/>
                  </a:cubicBezTo>
                  <a:cubicBezTo>
                    <a:pt x="102" y="245"/>
                    <a:pt x="94" y="241"/>
                    <a:pt x="89" y="243"/>
                  </a:cubicBezTo>
                  <a:cubicBezTo>
                    <a:pt x="91" y="243"/>
                    <a:pt x="91" y="243"/>
                    <a:pt x="91" y="243"/>
                  </a:cubicBezTo>
                  <a:cubicBezTo>
                    <a:pt x="94" y="245"/>
                    <a:pt x="100" y="243"/>
                    <a:pt x="101" y="247"/>
                  </a:cubicBezTo>
                  <a:cubicBezTo>
                    <a:pt x="100" y="250"/>
                    <a:pt x="98" y="249"/>
                    <a:pt x="96" y="249"/>
                  </a:cubicBezTo>
                  <a:cubicBezTo>
                    <a:pt x="93" y="252"/>
                    <a:pt x="90" y="249"/>
                    <a:pt x="87" y="251"/>
                  </a:cubicBezTo>
                  <a:cubicBezTo>
                    <a:pt x="76" y="250"/>
                    <a:pt x="66" y="248"/>
                    <a:pt x="55" y="246"/>
                  </a:cubicBezTo>
                  <a:cubicBezTo>
                    <a:pt x="52" y="244"/>
                    <a:pt x="50" y="241"/>
                    <a:pt x="46" y="242"/>
                  </a:cubicBezTo>
                  <a:cubicBezTo>
                    <a:pt x="43" y="240"/>
                    <a:pt x="39" y="240"/>
                    <a:pt x="35" y="239"/>
                  </a:cubicBezTo>
                  <a:cubicBezTo>
                    <a:pt x="29" y="242"/>
                    <a:pt x="21" y="239"/>
                    <a:pt x="16" y="235"/>
                  </a:cubicBezTo>
                  <a:cubicBezTo>
                    <a:pt x="8" y="233"/>
                    <a:pt x="16" y="241"/>
                    <a:pt x="12" y="243"/>
                  </a:cubicBezTo>
                  <a:cubicBezTo>
                    <a:pt x="12" y="245"/>
                    <a:pt x="14" y="245"/>
                    <a:pt x="15" y="246"/>
                  </a:cubicBezTo>
                  <a:cubicBezTo>
                    <a:pt x="18" y="247"/>
                    <a:pt x="19" y="251"/>
                    <a:pt x="22" y="251"/>
                  </a:cubicBezTo>
                  <a:cubicBezTo>
                    <a:pt x="25" y="257"/>
                    <a:pt x="30" y="252"/>
                    <a:pt x="33" y="257"/>
                  </a:cubicBezTo>
                  <a:cubicBezTo>
                    <a:pt x="33" y="260"/>
                    <a:pt x="30" y="259"/>
                    <a:pt x="29" y="260"/>
                  </a:cubicBezTo>
                  <a:cubicBezTo>
                    <a:pt x="24" y="257"/>
                    <a:pt x="17" y="259"/>
                    <a:pt x="13" y="255"/>
                  </a:cubicBezTo>
                  <a:cubicBezTo>
                    <a:pt x="12" y="256"/>
                    <a:pt x="9" y="255"/>
                    <a:pt x="9" y="257"/>
                  </a:cubicBezTo>
                  <a:cubicBezTo>
                    <a:pt x="13" y="259"/>
                    <a:pt x="18" y="260"/>
                    <a:pt x="24" y="262"/>
                  </a:cubicBezTo>
                  <a:cubicBezTo>
                    <a:pt x="28" y="262"/>
                    <a:pt x="32" y="264"/>
                    <a:pt x="37" y="263"/>
                  </a:cubicBezTo>
                  <a:cubicBezTo>
                    <a:pt x="41" y="269"/>
                    <a:pt x="49" y="266"/>
                    <a:pt x="54" y="270"/>
                  </a:cubicBezTo>
                  <a:cubicBezTo>
                    <a:pt x="53" y="274"/>
                    <a:pt x="50" y="270"/>
                    <a:pt x="47" y="272"/>
                  </a:cubicBezTo>
                  <a:cubicBezTo>
                    <a:pt x="44" y="272"/>
                    <a:pt x="42" y="269"/>
                    <a:pt x="40" y="270"/>
                  </a:cubicBezTo>
                  <a:cubicBezTo>
                    <a:pt x="38" y="270"/>
                    <a:pt x="37" y="269"/>
                    <a:pt x="36" y="268"/>
                  </a:cubicBezTo>
                  <a:cubicBezTo>
                    <a:pt x="34" y="267"/>
                    <a:pt x="32" y="268"/>
                    <a:pt x="30" y="268"/>
                  </a:cubicBezTo>
                  <a:cubicBezTo>
                    <a:pt x="27" y="269"/>
                    <a:pt x="24" y="265"/>
                    <a:pt x="21" y="266"/>
                  </a:cubicBezTo>
                  <a:cubicBezTo>
                    <a:pt x="14" y="265"/>
                    <a:pt x="8" y="262"/>
                    <a:pt x="0" y="261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5" y="267"/>
                    <a:pt x="10" y="270"/>
                    <a:pt x="16" y="270"/>
                  </a:cubicBezTo>
                  <a:cubicBezTo>
                    <a:pt x="20" y="274"/>
                    <a:pt x="26" y="271"/>
                    <a:pt x="30" y="274"/>
                  </a:cubicBezTo>
                  <a:cubicBezTo>
                    <a:pt x="33" y="274"/>
                    <a:pt x="35" y="278"/>
                    <a:pt x="39" y="277"/>
                  </a:cubicBezTo>
                  <a:cubicBezTo>
                    <a:pt x="41" y="280"/>
                    <a:pt x="45" y="280"/>
                    <a:pt x="48" y="283"/>
                  </a:cubicBezTo>
                  <a:cubicBezTo>
                    <a:pt x="55" y="286"/>
                    <a:pt x="61" y="283"/>
                    <a:pt x="68" y="286"/>
                  </a:cubicBezTo>
                  <a:cubicBezTo>
                    <a:pt x="72" y="290"/>
                    <a:pt x="76" y="284"/>
                    <a:pt x="79" y="284"/>
                  </a:cubicBezTo>
                  <a:cubicBezTo>
                    <a:pt x="82" y="284"/>
                    <a:pt x="85" y="287"/>
                    <a:pt x="88" y="286"/>
                  </a:cubicBezTo>
                  <a:cubicBezTo>
                    <a:pt x="91" y="284"/>
                    <a:pt x="93" y="286"/>
                    <a:pt x="95" y="287"/>
                  </a:cubicBezTo>
                  <a:cubicBezTo>
                    <a:pt x="98" y="289"/>
                    <a:pt x="100" y="285"/>
                    <a:pt x="102" y="286"/>
                  </a:cubicBezTo>
                  <a:cubicBezTo>
                    <a:pt x="105" y="288"/>
                    <a:pt x="108" y="288"/>
                    <a:pt x="108" y="292"/>
                  </a:cubicBezTo>
                  <a:cubicBezTo>
                    <a:pt x="105" y="295"/>
                    <a:pt x="102" y="296"/>
                    <a:pt x="99" y="297"/>
                  </a:cubicBezTo>
                  <a:cubicBezTo>
                    <a:pt x="99" y="303"/>
                    <a:pt x="105" y="296"/>
                    <a:pt x="107" y="301"/>
                  </a:cubicBezTo>
                  <a:cubicBezTo>
                    <a:pt x="108" y="303"/>
                    <a:pt x="105" y="304"/>
                    <a:pt x="103" y="305"/>
                  </a:cubicBezTo>
                  <a:cubicBezTo>
                    <a:pt x="107" y="306"/>
                    <a:pt x="107" y="306"/>
                    <a:pt x="107" y="306"/>
                  </a:cubicBezTo>
                  <a:cubicBezTo>
                    <a:pt x="112" y="308"/>
                    <a:pt x="106" y="310"/>
                    <a:pt x="110" y="313"/>
                  </a:cubicBezTo>
                  <a:cubicBezTo>
                    <a:pt x="111" y="312"/>
                    <a:pt x="114" y="314"/>
                    <a:pt x="115" y="312"/>
                  </a:cubicBezTo>
                  <a:cubicBezTo>
                    <a:pt x="112" y="307"/>
                    <a:pt x="118" y="305"/>
                    <a:pt x="117" y="301"/>
                  </a:cubicBezTo>
                  <a:cubicBezTo>
                    <a:pt x="116" y="301"/>
                    <a:pt x="116" y="300"/>
                    <a:pt x="115" y="300"/>
                  </a:cubicBezTo>
                  <a:cubicBezTo>
                    <a:pt x="115" y="298"/>
                    <a:pt x="116" y="296"/>
                    <a:pt x="116" y="294"/>
                  </a:cubicBezTo>
                  <a:cubicBezTo>
                    <a:pt x="113" y="290"/>
                    <a:pt x="120" y="288"/>
                    <a:pt x="121" y="285"/>
                  </a:cubicBezTo>
                  <a:cubicBezTo>
                    <a:pt x="124" y="284"/>
                    <a:pt x="126" y="288"/>
                    <a:pt x="128" y="288"/>
                  </a:cubicBezTo>
                  <a:cubicBezTo>
                    <a:pt x="130" y="291"/>
                    <a:pt x="124" y="292"/>
                    <a:pt x="126" y="295"/>
                  </a:cubicBezTo>
                  <a:cubicBezTo>
                    <a:pt x="126" y="295"/>
                    <a:pt x="126" y="295"/>
                    <a:pt x="127" y="296"/>
                  </a:cubicBezTo>
                  <a:cubicBezTo>
                    <a:pt x="127" y="296"/>
                    <a:pt x="127" y="298"/>
                    <a:pt x="126" y="298"/>
                  </a:cubicBezTo>
                  <a:cubicBezTo>
                    <a:pt x="124" y="301"/>
                    <a:pt x="127" y="304"/>
                    <a:pt x="129" y="306"/>
                  </a:cubicBezTo>
                  <a:cubicBezTo>
                    <a:pt x="127" y="308"/>
                    <a:pt x="123" y="305"/>
                    <a:pt x="121" y="309"/>
                  </a:cubicBezTo>
                  <a:cubicBezTo>
                    <a:pt x="122" y="310"/>
                    <a:pt x="123" y="309"/>
                    <a:pt x="124" y="310"/>
                  </a:cubicBezTo>
                  <a:cubicBezTo>
                    <a:pt x="128" y="308"/>
                    <a:pt x="131" y="311"/>
                    <a:pt x="134" y="310"/>
                  </a:cubicBezTo>
                  <a:cubicBezTo>
                    <a:pt x="138" y="313"/>
                    <a:pt x="141" y="311"/>
                    <a:pt x="144" y="309"/>
                  </a:cubicBezTo>
                  <a:cubicBezTo>
                    <a:pt x="146" y="307"/>
                    <a:pt x="148" y="309"/>
                    <a:pt x="150" y="311"/>
                  </a:cubicBezTo>
                  <a:cubicBezTo>
                    <a:pt x="149" y="312"/>
                    <a:pt x="148" y="312"/>
                    <a:pt x="147" y="314"/>
                  </a:cubicBezTo>
                  <a:cubicBezTo>
                    <a:pt x="152" y="320"/>
                    <a:pt x="155" y="310"/>
                    <a:pt x="160" y="311"/>
                  </a:cubicBezTo>
                  <a:cubicBezTo>
                    <a:pt x="161" y="312"/>
                    <a:pt x="162" y="313"/>
                    <a:pt x="164" y="313"/>
                  </a:cubicBezTo>
                  <a:cubicBezTo>
                    <a:pt x="165" y="313"/>
                    <a:pt x="167" y="311"/>
                    <a:pt x="167" y="311"/>
                  </a:cubicBezTo>
                  <a:cubicBezTo>
                    <a:pt x="170" y="309"/>
                    <a:pt x="172" y="306"/>
                    <a:pt x="176" y="307"/>
                  </a:cubicBezTo>
                  <a:cubicBezTo>
                    <a:pt x="177" y="307"/>
                    <a:pt x="178" y="305"/>
                    <a:pt x="179" y="307"/>
                  </a:cubicBezTo>
                  <a:cubicBezTo>
                    <a:pt x="181" y="306"/>
                    <a:pt x="183" y="306"/>
                    <a:pt x="184" y="305"/>
                  </a:cubicBezTo>
                  <a:cubicBezTo>
                    <a:pt x="185" y="304"/>
                    <a:pt x="183" y="303"/>
                    <a:pt x="184" y="302"/>
                  </a:cubicBezTo>
                  <a:cubicBezTo>
                    <a:pt x="184" y="301"/>
                    <a:pt x="184" y="301"/>
                    <a:pt x="184" y="301"/>
                  </a:cubicBezTo>
                  <a:cubicBezTo>
                    <a:pt x="183" y="300"/>
                    <a:pt x="184" y="300"/>
                    <a:pt x="185" y="300"/>
                  </a:cubicBezTo>
                  <a:cubicBezTo>
                    <a:pt x="187" y="302"/>
                    <a:pt x="187" y="302"/>
                    <a:pt x="187" y="302"/>
                  </a:cubicBezTo>
                  <a:cubicBezTo>
                    <a:pt x="189" y="302"/>
                    <a:pt x="190" y="302"/>
                    <a:pt x="191" y="301"/>
                  </a:cubicBezTo>
                  <a:cubicBezTo>
                    <a:pt x="192" y="302"/>
                    <a:pt x="194" y="303"/>
                    <a:pt x="196" y="303"/>
                  </a:cubicBezTo>
                  <a:cubicBezTo>
                    <a:pt x="199" y="299"/>
                    <a:pt x="207" y="302"/>
                    <a:pt x="209" y="296"/>
                  </a:cubicBezTo>
                  <a:cubicBezTo>
                    <a:pt x="210" y="296"/>
                    <a:pt x="210" y="296"/>
                    <a:pt x="210" y="297"/>
                  </a:cubicBezTo>
                  <a:cubicBezTo>
                    <a:pt x="211" y="296"/>
                    <a:pt x="211" y="296"/>
                    <a:pt x="211" y="296"/>
                  </a:cubicBezTo>
                  <a:cubicBezTo>
                    <a:pt x="215" y="296"/>
                    <a:pt x="218" y="297"/>
                    <a:pt x="220" y="299"/>
                  </a:cubicBezTo>
                  <a:cubicBezTo>
                    <a:pt x="222" y="298"/>
                    <a:pt x="220" y="296"/>
                    <a:pt x="222" y="296"/>
                  </a:cubicBezTo>
                  <a:cubicBezTo>
                    <a:pt x="223" y="295"/>
                    <a:pt x="224" y="294"/>
                    <a:pt x="225" y="295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7" y="293"/>
                    <a:pt x="229" y="293"/>
                    <a:pt x="231" y="293"/>
                  </a:cubicBezTo>
                  <a:cubicBezTo>
                    <a:pt x="235" y="293"/>
                    <a:pt x="238" y="292"/>
                    <a:pt x="240" y="288"/>
                  </a:cubicBezTo>
                  <a:cubicBezTo>
                    <a:pt x="243" y="287"/>
                    <a:pt x="244" y="289"/>
                    <a:pt x="247" y="289"/>
                  </a:cubicBezTo>
                  <a:cubicBezTo>
                    <a:pt x="256" y="290"/>
                    <a:pt x="258" y="280"/>
                    <a:pt x="267" y="281"/>
                  </a:cubicBezTo>
                  <a:cubicBezTo>
                    <a:pt x="271" y="277"/>
                    <a:pt x="276" y="276"/>
                    <a:pt x="281" y="273"/>
                  </a:cubicBezTo>
                  <a:cubicBezTo>
                    <a:pt x="283" y="272"/>
                    <a:pt x="286" y="271"/>
                    <a:pt x="287" y="269"/>
                  </a:cubicBezTo>
                  <a:cubicBezTo>
                    <a:pt x="293" y="270"/>
                    <a:pt x="293" y="261"/>
                    <a:pt x="297" y="258"/>
                  </a:cubicBezTo>
                  <a:cubicBezTo>
                    <a:pt x="298" y="252"/>
                    <a:pt x="305" y="252"/>
                    <a:pt x="304" y="245"/>
                  </a:cubicBezTo>
                  <a:cubicBezTo>
                    <a:pt x="308" y="240"/>
                    <a:pt x="310" y="234"/>
                    <a:pt x="314" y="229"/>
                  </a:cubicBezTo>
                  <a:cubicBezTo>
                    <a:pt x="316" y="227"/>
                    <a:pt x="313" y="224"/>
                    <a:pt x="314" y="222"/>
                  </a:cubicBezTo>
                  <a:cubicBezTo>
                    <a:pt x="313" y="217"/>
                    <a:pt x="318" y="215"/>
                    <a:pt x="317" y="211"/>
                  </a:cubicBezTo>
                  <a:cubicBezTo>
                    <a:pt x="317" y="205"/>
                    <a:pt x="317" y="198"/>
                    <a:pt x="322" y="195"/>
                  </a:cubicBezTo>
                  <a:cubicBezTo>
                    <a:pt x="322" y="194"/>
                    <a:pt x="322" y="194"/>
                    <a:pt x="322" y="194"/>
                  </a:cubicBezTo>
                  <a:cubicBezTo>
                    <a:pt x="324" y="193"/>
                    <a:pt x="326" y="190"/>
                    <a:pt x="326" y="187"/>
                  </a:cubicBezTo>
                  <a:cubicBezTo>
                    <a:pt x="331" y="184"/>
                    <a:pt x="328" y="179"/>
                    <a:pt x="330" y="175"/>
                  </a:cubicBezTo>
                  <a:cubicBezTo>
                    <a:pt x="331" y="173"/>
                    <a:pt x="333" y="174"/>
                    <a:pt x="333" y="172"/>
                  </a:cubicBezTo>
                  <a:lnTo>
                    <a:pt x="332" y="172"/>
                  </a:lnTo>
                  <a:close/>
                  <a:moveTo>
                    <a:pt x="113" y="250"/>
                  </a:moveTo>
                  <a:cubicBezTo>
                    <a:pt x="111" y="252"/>
                    <a:pt x="109" y="252"/>
                    <a:pt x="107" y="250"/>
                  </a:cubicBezTo>
                  <a:cubicBezTo>
                    <a:pt x="106" y="248"/>
                    <a:pt x="108" y="249"/>
                    <a:pt x="109" y="247"/>
                  </a:cubicBezTo>
                  <a:cubicBezTo>
                    <a:pt x="110" y="248"/>
                    <a:pt x="114" y="247"/>
                    <a:pt x="113" y="250"/>
                  </a:cubicBezTo>
                  <a:close/>
                  <a:moveTo>
                    <a:pt x="159" y="309"/>
                  </a:moveTo>
                  <a:cubicBezTo>
                    <a:pt x="159" y="309"/>
                    <a:pt x="158" y="308"/>
                    <a:pt x="157" y="308"/>
                  </a:cubicBezTo>
                  <a:cubicBezTo>
                    <a:pt x="158" y="308"/>
                    <a:pt x="159" y="308"/>
                    <a:pt x="160" y="308"/>
                  </a:cubicBezTo>
                  <a:lnTo>
                    <a:pt x="159" y="309"/>
                  </a:lnTo>
                  <a:close/>
                  <a:moveTo>
                    <a:pt x="176" y="305"/>
                  </a:moveTo>
                  <a:cubicBezTo>
                    <a:pt x="172" y="305"/>
                    <a:pt x="172" y="305"/>
                    <a:pt x="172" y="305"/>
                  </a:cubicBezTo>
                  <a:cubicBezTo>
                    <a:pt x="173" y="304"/>
                    <a:pt x="173" y="304"/>
                    <a:pt x="173" y="304"/>
                  </a:cubicBezTo>
                  <a:cubicBezTo>
                    <a:pt x="173" y="303"/>
                    <a:pt x="173" y="303"/>
                    <a:pt x="173" y="303"/>
                  </a:cubicBezTo>
                  <a:cubicBezTo>
                    <a:pt x="173" y="305"/>
                    <a:pt x="174" y="303"/>
                    <a:pt x="175" y="303"/>
                  </a:cubicBezTo>
                  <a:cubicBezTo>
                    <a:pt x="175" y="304"/>
                    <a:pt x="175" y="304"/>
                    <a:pt x="175" y="304"/>
                  </a:cubicBezTo>
                  <a:cubicBezTo>
                    <a:pt x="176" y="304"/>
                    <a:pt x="176" y="304"/>
                    <a:pt x="176" y="304"/>
                  </a:cubicBezTo>
                  <a:lnTo>
                    <a:pt x="176" y="305"/>
                  </a:lnTo>
                  <a:close/>
                  <a:moveTo>
                    <a:pt x="318" y="105"/>
                  </a:moveTo>
                  <a:cubicBezTo>
                    <a:pt x="317" y="106"/>
                    <a:pt x="316" y="105"/>
                    <a:pt x="316" y="104"/>
                  </a:cubicBezTo>
                  <a:cubicBezTo>
                    <a:pt x="316" y="102"/>
                    <a:pt x="316" y="102"/>
                    <a:pt x="316" y="102"/>
                  </a:cubicBezTo>
                  <a:cubicBezTo>
                    <a:pt x="316" y="103"/>
                    <a:pt x="318" y="103"/>
                    <a:pt x="318" y="104"/>
                  </a:cubicBezTo>
                  <a:cubicBezTo>
                    <a:pt x="318" y="105"/>
                    <a:pt x="318" y="105"/>
                    <a:pt x="318" y="105"/>
                  </a:cubicBezTo>
                  <a:close/>
                  <a:moveTo>
                    <a:pt x="322" y="116"/>
                  </a:moveTo>
                  <a:cubicBezTo>
                    <a:pt x="319" y="114"/>
                    <a:pt x="318" y="112"/>
                    <a:pt x="318" y="109"/>
                  </a:cubicBezTo>
                  <a:cubicBezTo>
                    <a:pt x="320" y="111"/>
                    <a:pt x="322" y="110"/>
                    <a:pt x="322" y="108"/>
                  </a:cubicBezTo>
                  <a:cubicBezTo>
                    <a:pt x="321" y="106"/>
                    <a:pt x="321" y="106"/>
                    <a:pt x="321" y="106"/>
                  </a:cubicBezTo>
                  <a:cubicBezTo>
                    <a:pt x="323" y="105"/>
                    <a:pt x="323" y="108"/>
                    <a:pt x="324" y="109"/>
                  </a:cubicBezTo>
                  <a:cubicBezTo>
                    <a:pt x="323" y="110"/>
                    <a:pt x="324" y="111"/>
                    <a:pt x="323" y="112"/>
                  </a:cubicBezTo>
                  <a:cubicBezTo>
                    <a:pt x="323" y="111"/>
                    <a:pt x="323" y="111"/>
                    <a:pt x="322" y="111"/>
                  </a:cubicBezTo>
                  <a:cubicBezTo>
                    <a:pt x="320" y="112"/>
                    <a:pt x="322" y="114"/>
                    <a:pt x="322" y="116"/>
                  </a:cubicBezTo>
                  <a:close/>
                  <a:moveTo>
                    <a:pt x="323" y="130"/>
                  </a:moveTo>
                  <a:cubicBezTo>
                    <a:pt x="324" y="129"/>
                    <a:pt x="324" y="129"/>
                    <a:pt x="324" y="129"/>
                  </a:cubicBezTo>
                  <a:cubicBezTo>
                    <a:pt x="324" y="130"/>
                    <a:pt x="324" y="130"/>
                    <a:pt x="324" y="130"/>
                  </a:cubicBezTo>
                  <a:cubicBezTo>
                    <a:pt x="323" y="130"/>
                    <a:pt x="323" y="130"/>
                    <a:pt x="323" y="1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58" name="Freeform 37"/>
            <p:cNvSpPr/>
            <p:nvPr/>
          </p:nvSpPr>
          <p:spPr bwMode="auto">
            <a:xfrm>
              <a:off x="5189538" y="2060575"/>
              <a:ext cx="12700" cy="17463"/>
            </a:xfrm>
            <a:custGeom>
              <a:avLst/>
              <a:gdLst>
                <a:gd name="T0" fmla="*/ 3 w 3"/>
                <a:gd name="T1" fmla="*/ 4 h 4"/>
                <a:gd name="T2" fmla="*/ 3 w 3"/>
                <a:gd name="T3" fmla="*/ 3 h 4"/>
                <a:gd name="T4" fmla="*/ 1 w 3"/>
                <a:gd name="T5" fmla="*/ 4 h 4"/>
                <a:gd name="T6" fmla="*/ 3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cubicBezTo>
                    <a:pt x="3" y="4"/>
                    <a:pt x="3" y="3"/>
                    <a:pt x="3" y="3"/>
                  </a:cubicBezTo>
                  <a:cubicBezTo>
                    <a:pt x="3" y="0"/>
                    <a:pt x="0" y="2"/>
                    <a:pt x="1" y="4"/>
                  </a:cubicBezTo>
                  <a:cubicBezTo>
                    <a:pt x="1" y="4"/>
                    <a:pt x="2" y="4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59" name="Freeform 38"/>
            <p:cNvSpPr/>
            <p:nvPr/>
          </p:nvSpPr>
          <p:spPr bwMode="auto">
            <a:xfrm>
              <a:off x="4014788" y="3159125"/>
              <a:ext cx="20638" cy="9525"/>
            </a:xfrm>
            <a:custGeom>
              <a:avLst/>
              <a:gdLst>
                <a:gd name="T0" fmla="*/ 0 w 5"/>
                <a:gd name="T1" fmla="*/ 0 h 2"/>
                <a:gd name="T2" fmla="*/ 3 w 5"/>
                <a:gd name="T3" fmla="*/ 2 h 2"/>
                <a:gd name="T4" fmla="*/ 4 w 5"/>
                <a:gd name="T5" fmla="*/ 1 h 2"/>
                <a:gd name="T6" fmla="*/ 5 w 5"/>
                <a:gd name="T7" fmla="*/ 2 h 2"/>
                <a:gd name="T8" fmla="*/ 0 w 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0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60" name="Freeform 39"/>
            <p:cNvSpPr/>
            <p:nvPr/>
          </p:nvSpPr>
          <p:spPr bwMode="auto">
            <a:xfrm>
              <a:off x="4040188" y="3159125"/>
              <a:ext cx="47625" cy="30163"/>
            </a:xfrm>
            <a:custGeom>
              <a:avLst/>
              <a:gdLst>
                <a:gd name="T0" fmla="*/ 7 w 11"/>
                <a:gd name="T1" fmla="*/ 4 h 7"/>
                <a:gd name="T2" fmla="*/ 3 w 11"/>
                <a:gd name="T3" fmla="*/ 1 h 7"/>
                <a:gd name="T4" fmla="*/ 5 w 11"/>
                <a:gd name="T5" fmla="*/ 6 h 7"/>
                <a:gd name="T6" fmla="*/ 11 w 11"/>
                <a:gd name="T7" fmla="*/ 4 h 7"/>
                <a:gd name="T8" fmla="*/ 7 w 11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7" y="4"/>
                  </a:moveTo>
                  <a:cubicBezTo>
                    <a:pt x="6" y="3"/>
                    <a:pt x="5" y="0"/>
                    <a:pt x="3" y="1"/>
                  </a:cubicBezTo>
                  <a:cubicBezTo>
                    <a:pt x="0" y="3"/>
                    <a:pt x="4" y="5"/>
                    <a:pt x="5" y="6"/>
                  </a:cubicBezTo>
                  <a:cubicBezTo>
                    <a:pt x="7" y="7"/>
                    <a:pt x="9" y="5"/>
                    <a:pt x="11" y="4"/>
                  </a:cubicBezTo>
                  <a:cubicBezTo>
                    <a:pt x="9" y="4"/>
                    <a:pt x="8" y="3"/>
                    <a:pt x="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61" name="Freeform 40"/>
            <p:cNvSpPr/>
            <p:nvPr/>
          </p:nvSpPr>
          <p:spPr bwMode="auto">
            <a:xfrm>
              <a:off x="4138613" y="3176588"/>
              <a:ext cx="63500" cy="17463"/>
            </a:xfrm>
            <a:custGeom>
              <a:avLst/>
              <a:gdLst>
                <a:gd name="T0" fmla="*/ 0 w 15"/>
                <a:gd name="T1" fmla="*/ 2 h 4"/>
                <a:gd name="T2" fmla="*/ 2 w 15"/>
                <a:gd name="T3" fmla="*/ 4 h 4"/>
                <a:gd name="T4" fmla="*/ 15 w 15"/>
                <a:gd name="T5" fmla="*/ 3 h 4"/>
                <a:gd name="T6" fmla="*/ 0 w 15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4">
                  <a:moveTo>
                    <a:pt x="0" y="2"/>
                  </a:moveTo>
                  <a:cubicBezTo>
                    <a:pt x="0" y="3"/>
                    <a:pt x="1" y="3"/>
                    <a:pt x="2" y="4"/>
                  </a:cubicBezTo>
                  <a:cubicBezTo>
                    <a:pt x="7" y="4"/>
                    <a:pt x="10" y="4"/>
                    <a:pt x="15" y="3"/>
                  </a:cubicBezTo>
                  <a:cubicBezTo>
                    <a:pt x="10" y="0"/>
                    <a:pt x="6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62" name="Freeform 41"/>
            <p:cNvSpPr/>
            <p:nvPr/>
          </p:nvSpPr>
          <p:spPr bwMode="auto">
            <a:xfrm>
              <a:off x="4219575" y="3184525"/>
              <a:ext cx="12700" cy="4763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1 h 1"/>
                <a:gd name="T4" fmla="*/ 0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63" name="Freeform 42"/>
            <p:cNvSpPr/>
            <p:nvPr/>
          </p:nvSpPr>
          <p:spPr bwMode="auto">
            <a:xfrm>
              <a:off x="4232275" y="3189288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</p:grpSp>
      <p:sp>
        <p:nvSpPr>
          <p:cNvPr id="64" name="文本框 63"/>
          <p:cNvSpPr txBox="1"/>
          <p:nvPr/>
        </p:nvSpPr>
        <p:spPr>
          <a:xfrm>
            <a:off x="7533747" y="4628632"/>
            <a:ext cx="1958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ctr"/>
            <a:r>
              <a:rPr lang="zh-CN" altLang="zh-CN" sz="3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车上行礼</a:t>
            </a:r>
            <a:endParaRPr lang="zh-CN" altLang="en-US" sz="32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1" descr="图片包含 书籍, 文字&#10;&#10;已生成极高可信度的说明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" t="29751" r="77047" b="33684"/>
          <a:stretch>
            <a:fillRect/>
          </a:stretch>
        </p:blipFill>
        <p:spPr>
          <a:xfrm rot="5400000">
            <a:off x="1675966" y="-965499"/>
            <a:ext cx="925200" cy="356697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58595" y="505460"/>
            <a:ext cx="15043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乘驾之礼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6" name="图片 5" descr="图片包含 书籍, 文字&#10;&#10;已生成极高可信度的说明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" t="29751" r="77047" b="33684"/>
          <a:stretch>
            <a:fillRect/>
          </a:stretch>
        </p:blipFill>
        <p:spPr>
          <a:xfrm rot="5400000">
            <a:off x="1667711" y="-965499"/>
            <a:ext cx="925200" cy="356697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450340" y="505460"/>
            <a:ext cx="15043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乘驾之礼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4" grpId="0"/>
      <p:bldP spid="43" grpId="0"/>
      <p:bldP spid="55" grpId="0"/>
      <p:bldP spid="6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1" name="矩形 70"/>
          <p:cNvSpPr/>
          <p:nvPr/>
        </p:nvSpPr>
        <p:spPr>
          <a:xfrm>
            <a:off x="268941" y="1326259"/>
            <a:ext cx="11618259" cy="53337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254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582659" y="3343892"/>
            <a:ext cx="2769989" cy="295869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2400" dirty="0">
                <a:latin typeface="楷体" panose="02010609060101010101" charset="-122"/>
                <a:ea typeface="楷体" panose="02010609060101010101" charset="-122"/>
              </a:rPr>
              <a:t>车驾行进的速度，如同君子之行，要有急有缓，该急则急，该缓则缓。甚至不同场合下，车驾的行进速度应该遵循不同的音乐。</a:t>
            </a:r>
            <a:endParaRPr lang="zh-CN" altLang="zh-CN" sz="2400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259" y="1543210"/>
            <a:ext cx="1006925" cy="1080377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435" y="1526250"/>
            <a:ext cx="1006925" cy="1080377"/>
          </a:xfrm>
          <a:prstGeom prst="rect">
            <a:avLst/>
          </a:prstGeom>
        </p:spPr>
      </p:pic>
      <p:sp>
        <p:nvSpPr>
          <p:cNvPr id="69" name="文本框 68"/>
          <p:cNvSpPr txBox="1"/>
          <p:nvPr/>
        </p:nvSpPr>
        <p:spPr>
          <a:xfrm>
            <a:off x="3723962" y="3228329"/>
            <a:ext cx="3139321" cy="306164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2400" dirty="0">
                <a:latin typeface="楷体" panose="02010609060101010101" charset="-122"/>
                <a:ea typeface="楷体" panose="02010609060101010101" charset="-122"/>
              </a:rPr>
              <a:t>乘车人从舆的后面上车。《论语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</a:rPr>
              <a:t>·</a:t>
            </a:r>
            <a:r>
              <a:rPr lang="zh-CN" altLang="zh-CN" sz="2400" dirty="0">
                <a:latin typeface="楷体" panose="02010609060101010101" charset="-122"/>
                <a:ea typeface="楷体" panose="02010609060101010101" charset="-122"/>
              </a:rPr>
              <a:t>乡党》说：孔子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zh-CN" sz="2400" dirty="0">
                <a:latin typeface="楷体" panose="02010609060101010101" charset="-122"/>
                <a:ea typeface="楷体" panose="02010609060101010101" charset="-122"/>
              </a:rPr>
              <a:t>升车必立正执绥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</a:rPr>
              <a:t>”</a:t>
            </a:r>
            <a:r>
              <a:rPr lang="zh-CN" altLang="zh-CN" sz="2400" dirty="0">
                <a:latin typeface="楷体" panose="02010609060101010101" charset="-122"/>
                <a:ea typeface="楷体" panose="02010609060101010101" charset="-122"/>
              </a:rPr>
              <a:t>。就是说，孔子上车，必定抓住挽手的绳子，端庄肃立。孔子的动作堪称典范了。</a:t>
            </a:r>
            <a:endParaRPr lang="zh-CN" altLang="en-US" sz="2400" dirty="0">
              <a:latin typeface="楷体" panose="02010609060101010101" charset="-122"/>
              <a:ea typeface="楷体" panose="02010609060101010101" charset="-122"/>
              <a:cs typeface="Hiragino Sans GB W3" charset="-122"/>
              <a:sym typeface="+mn-lt"/>
            </a:endParaRPr>
          </a:p>
        </p:txBody>
      </p:sp>
      <p:cxnSp>
        <p:nvCxnSpPr>
          <p:cNvPr id="6" name="直线连接符 5"/>
          <p:cNvCxnSpPr/>
          <p:nvPr/>
        </p:nvCxnSpPr>
        <p:spPr>
          <a:xfrm>
            <a:off x="3592834" y="2941122"/>
            <a:ext cx="0" cy="331252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线连接符 71"/>
          <p:cNvCxnSpPr/>
          <p:nvPr/>
        </p:nvCxnSpPr>
        <p:spPr>
          <a:xfrm>
            <a:off x="7040753" y="2941122"/>
            <a:ext cx="0" cy="331252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886" y="1870158"/>
            <a:ext cx="859536" cy="74980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137" y="1799413"/>
            <a:ext cx="859536" cy="749808"/>
          </a:xfrm>
          <a:prstGeom prst="rect">
            <a:avLst/>
          </a:prstGeom>
        </p:spPr>
      </p:pic>
      <p:grpSp>
        <p:nvGrpSpPr>
          <p:cNvPr id="21" name="组 9"/>
          <p:cNvGrpSpPr/>
          <p:nvPr/>
        </p:nvGrpSpPr>
        <p:grpSpPr>
          <a:xfrm>
            <a:off x="112171" y="168720"/>
            <a:ext cx="3567600" cy="903600"/>
            <a:chOff x="471363" y="661294"/>
            <a:chExt cx="3878697" cy="926302"/>
          </a:xfrm>
        </p:grpSpPr>
        <p:pic>
          <p:nvPicPr>
            <p:cNvPr id="22" name="图片 21" descr="图片包含 书籍, 文字&#10;&#10;已生成极高可信度的说明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6" t="29751" r="77047" b="33684"/>
            <a:stretch>
              <a:fillRect/>
            </a:stretch>
          </p:blipFill>
          <p:spPr>
            <a:xfrm rot="5400000">
              <a:off x="1947560" y="-814904"/>
              <a:ext cx="926302" cy="3878697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1602576" y="786832"/>
              <a:ext cx="1353475" cy="4719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zh-CN" sz="2400" b="1" spc="100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</a:rPr>
                <a:t>乘驾之礼</a:t>
              </a:r>
              <a:endParaRPr lang="zh-CN" altLang="en-US" sz="2400" b="1" spc="1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华文新魏" panose="02010800040101010101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091138" y="2784593"/>
            <a:ext cx="2471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b="1" dirty="0">
                <a:latin typeface="楷体" panose="02010609060101010101" charset="-122"/>
                <a:ea typeface="楷体" panose="02010609060101010101" charset="-122"/>
              </a:rPr>
              <a:t>车驾前进速度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99297" y="2734528"/>
            <a:ext cx="1869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b="1" dirty="0">
                <a:latin typeface="楷体" panose="02010609060101010101" charset="-122"/>
                <a:ea typeface="楷体" panose="02010609060101010101" charset="-122"/>
              </a:rPr>
              <a:t>上车姿势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844" y="1567970"/>
            <a:ext cx="1006925" cy="1082196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538" y="1864326"/>
            <a:ext cx="859536" cy="749808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8677726" y="2766664"/>
            <a:ext cx="1854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b="1" dirty="0">
                <a:latin typeface="楷体" panose="02010609060101010101" charset="-122"/>
                <a:ea typeface="楷体" panose="02010609060101010101" charset="-122"/>
              </a:rPr>
              <a:t>左尊右卑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130957" y="3195929"/>
            <a:ext cx="4616648" cy="30577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2400" dirty="0">
                <a:latin typeface="楷体" panose="02010609060101010101" charset="-122"/>
                <a:ea typeface="楷体" panose="02010609060101010101" charset="-122"/>
              </a:rPr>
              <a:t>古人乘车之时尊者在左，御者在中，另有一人在右陪乘（即骖乘，又叫车右）。陪乘叫做骖乘，又叫车右。《史记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</a:rPr>
              <a:t>·</a:t>
            </a:r>
            <a:r>
              <a:rPr lang="zh-CN" altLang="zh-CN" sz="2400" dirty="0">
                <a:latin typeface="楷体" panose="02010609060101010101" charset="-122"/>
                <a:ea typeface="楷体" panose="02010609060101010101" charset="-122"/>
              </a:rPr>
              <a:t>魏公子列传》中信陵君为表示对侯嬴的尊重，用车接他时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zh-CN" sz="2400" dirty="0">
                <a:latin typeface="楷体" panose="02010609060101010101" charset="-122"/>
                <a:ea typeface="楷体" panose="02010609060101010101" charset="-122"/>
              </a:rPr>
              <a:t>虚左以待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</a:rPr>
              <a:t>”</a:t>
            </a:r>
            <a:r>
              <a:rPr lang="zh-CN" altLang="zh-CN" sz="2400" dirty="0">
                <a:latin typeface="楷体" panose="02010609060101010101" charset="-122"/>
                <a:ea typeface="楷体" panose="02010609060101010101" charset="-122"/>
              </a:rPr>
              <a:t>，就是这个原因。如若车上坐有妇女，则由男子来驾车。</a:t>
            </a:r>
            <a:endParaRPr lang="zh-CN" altLang="en-US" sz="2400" dirty="0">
              <a:latin typeface="楷体" panose="02010609060101010101" charset="-122"/>
              <a:ea typeface="楷体" panose="02010609060101010101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6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1" name="矩形 70"/>
          <p:cNvSpPr/>
          <p:nvPr/>
        </p:nvSpPr>
        <p:spPr>
          <a:xfrm>
            <a:off x="601594" y="1366306"/>
            <a:ext cx="10958830" cy="53337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254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pic>
        <p:nvPicPr>
          <p:cNvPr id="65" name="图片 6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932" y="1565997"/>
            <a:ext cx="1006925" cy="1080377"/>
          </a:xfrm>
          <a:prstGeom prst="rect">
            <a:avLst/>
          </a:prstGeom>
        </p:spPr>
      </p:pic>
      <p:cxnSp>
        <p:nvCxnSpPr>
          <p:cNvPr id="72" name="直线连接符 71"/>
          <p:cNvCxnSpPr/>
          <p:nvPr/>
        </p:nvCxnSpPr>
        <p:spPr>
          <a:xfrm>
            <a:off x="5860165" y="2755285"/>
            <a:ext cx="0" cy="368137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315" y="1849319"/>
            <a:ext cx="859536" cy="749808"/>
          </a:xfrm>
          <a:prstGeom prst="rect">
            <a:avLst/>
          </a:prstGeom>
        </p:spPr>
      </p:pic>
      <p:grpSp>
        <p:nvGrpSpPr>
          <p:cNvPr id="21" name="组 9"/>
          <p:cNvGrpSpPr/>
          <p:nvPr/>
        </p:nvGrpSpPr>
        <p:grpSpPr>
          <a:xfrm>
            <a:off x="103281" y="157925"/>
            <a:ext cx="3567600" cy="903600"/>
            <a:chOff x="471363" y="661294"/>
            <a:chExt cx="3878697" cy="926302"/>
          </a:xfrm>
        </p:grpSpPr>
        <p:pic>
          <p:nvPicPr>
            <p:cNvPr id="22" name="图片 21" descr="图片包含 书籍, 文字&#10;&#10;已生成极高可信度的说明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6" t="29751" r="77047" b="33684"/>
            <a:stretch>
              <a:fillRect/>
            </a:stretch>
          </p:blipFill>
          <p:spPr>
            <a:xfrm rot="5400000">
              <a:off x="1947560" y="-814904"/>
              <a:ext cx="926302" cy="3878697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1734020" y="796597"/>
              <a:ext cx="1353475" cy="4719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zh-CN" sz="2400" b="1" spc="100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</a:rPr>
                <a:t>乘驾之礼</a:t>
              </a:r>
              <a:endParaRPr lang="zh-CN" altLang="en-US" sz="2400" b="1" spc="1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华文新魏" panose="0201080004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007776" y="2739815"/>
            <a:ext cx="1854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</a:rPr>
              <a:t>3.</a:t>
            </a:r>
            <a:r>
              <a:rPr lang="zh-CN" altLang="zh-CN" sz="2400" b="1" dirty="0">
                <a:latin typeface="楷体" panose="02010609060101010101" charset="-122"/>
                <a:ea typeface="楷体" panose="02010609060101010101" charset="-122"/>
              </a:rPr>
              <a:t>左尊右卑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26" name="图片 18" descr="2020-05-23 21:12:29.0790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047" y="1665136"/>
            <a:ext cx="5528669" cy="4736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11"/>
          <p:cNvSpPr txBox="1"/>
          <p:nvPr/>
        </p:nvSpPr>
        <p:spPr>
          <a:xfrm>
            <a:off x="795943" y="3342168"/>
            <a:ext cx="490233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20090"/>
            <a:r>
              <a:rPr lang="zh-CN" altLang="zh-CN" sz="2400" dirty="0">
                <a:latin typeface="楷体" panose="02010609060101010101" charset="-122"/>
                <a:ea typeface="楷体" panose="02010609060101010101" charset="-122"/>
              </a:rPr>
              <a:t>而兵车则于此有所不同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zh-CN" altLang="zh-CN" sz="2400" dirty="0">
                <a:latin typeface="楷体" panose="02010609060101010101" charset="-122"/>
                <a:ea typeface="楷体" panose="02010609060101010101" charset="-122"/>
              </a:rPr>
              <a:t>兵车的指挥车是主帅居中执掌旗鼓，御者在左，另有一人在右保护主帅，叫做车右。车右都是有勇力之士，任务是执干戈以御敌。普通的兵车，是御者在中，左右各一甲士，左边甲士拿着持弓，右边甲士持矛。</a:t>
            </a:r>
            <a:endParaRPr lang="zh-CN" altLang="zh-CN" sz="2400" dirty="0">
              <a:latin typeface="楷体" panose="02010609060101010101" charset="-122"/>
              <a:ea typeface="楷体" panose="02010609060101010101" charset="-122"/>
            </a:endParaRPr>
          </a:p>
          <a:p>
            <a:pPr indent="720090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组 9"/>
          <p:cNvGrpSpPr/>
          <p:nvPr/>
        </p:nvGrpSpPr>
        <p:grpSpPr>
          <a:xfrm>
            <a:off x="103281" y="157925"/>
            <a:ext cx="3567600" cy="903600"/>
            <a:chOff x="471363" y="661294"/>
            <a:chExt cx="3878697" cy="926302"/>
          </a:xfrm>
        </p:grpSpPr>
        <p:pic>
          <p:nvPicPr>
            <p:cNvPr id="15" name="图片 14" descr="图片包含 书籍, 文字&#10;&#10;已生成极高可信度的说明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6" t="29751" r="77047" b="33684"/>
            <a:stretch>
              <a:fillRect/>
            </a:stretch>
          </p:blipFill>
          <p:spPr>
            <a:xfrm rot="5400000">
              <a:off x="1947560" y="-814904"/>
              <a:ext cx="926302" cy="3878697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1433708" y="814823"/>
              <a:ext cx="1585095" cy="4719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zh-CN" sz="2400" b="1" spc="100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</a:rPr>
                <a:t>乘驾之礼</a:t>
              </a:r>
              <a:endParaRPr lang="zh-CN" altLang="en-US" sz="2400" b="1" spc="1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华文新魏" panose="02010800040101010101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845011" y="2127448"/>
            <a:ext cx="17449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安车</a:t>
            </a:r>
            <a:endParaRPr lang="zh-CN" altLang="en-US" sz="60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636108" y="4432344"/>
            <a:ext cx="17449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高车</a:t>
            </a:r>
            <a:endParaRPr lang="zh-CN" altLang="en-US" sz="60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63544" y="4130149"/>
            <a:ext cx="4428565" cy="1845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安车是一种比较华丽舒适的车架，为坐乘。车舆上立“容盖”，以遮风避雨，以求舒适</a:t>
            </a:r>
            <a:r>
              <a:rPr lang="zh-CN" altLang="en-US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zh-CN" altLang="zh-CN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供高级官员及贵妇人乘用。</a:t>
            </a:r>
            <a:r>
              <a:rPr lang="zh-CN" altLang="zh-CN" dirty="0"/>
              <a:t>。</a:t>
            </a:r>
            <a:endParaRPr lang="zh-CN" altLang="zh-CN" dirty="0"/>
          </a:p>
          <a:p>
            <a:endParaRPr lang="zh-CN" altLang="en-US" dirty="0"/>
          </a:p>
        </p:txBody>
      </p:sp>
      <p:pic>
        <p:nvPicPr>
          <p:cNvPr id="2050" name="图片 16" descr="2020-05-23 21:10:01.211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9" b="-1107"/>
          <a:stretch>
            <a:fillRect/>
          </a:stretch>
        </p:blipFill>
        <p:spPr bwMode="auto">
          <a:xfrm>
            <a:off x="2590165" y="1154430"/>
            <a:ext cx="4406900" cy="2551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图片 17" descr="2020-05-23 21:10:14.823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430" y="3851261"/>
            <a:ext cx="4309068" cy="289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7908835" y="1515870"/>
            <a:ext cx="3751114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高车车盖比较高</a:t>
            </a:r>
            <a:r>
              <a:rPr lang="zh-CN" altLang="en-US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zh-CN" altLang="zh-CN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为立乘之车，乘车之人需要站立在车上。尤其兵车等都为站立之车。</a:t>
            </a:r>
            <a:endParaRPr lang="zh-CN" altLang="en-US" sz="24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" name="矩形 43"/>
          <p:cNvSpPr/>
          <p:nvPr/>
        </p:nvSpPr>
        <p:spPr>
          <a:xfrm>
            <a:off x="330200" y="2249170"/>
            <a:ext cx="6812915" cy="4084955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2734823" y="1448322"/>
            <a:ext cx="2003482" cy="599606"/>
          </a:xfrm>
          <a:prstGeom prst="rect">
            <a:avLst/>
          </a:prstGeom>
          <a:solidFill>
            <a:srgbClr val="5C1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zh-CN" sz="3200" dirty="0">
                <a:latin typeface="楷体" panose="02010609060101010101" charset="-122"/>
                <a:ea typeface="楷体" panose="02010609060101010101" charset="-122"/>
              </a:rPr>
              <a:t>车上行礼</a:t>
            </a:r>
            <a:endParaRPr lang="zh-CN" altLang="en-US" sz="3200" dirty="0">
              <a:latin typeface="楷体" panose="02010609060101010101" charset="-122"/>
              <a:ea typeface="楷体" panose="02010609060101010101" charset="-122"/>
              <a:sym typeface="Arial" panose="020B0604020202020204"/>
            </a:endParaRPr>
          </a:p>
        </p:txBody>
      </p:sp>
      <p:grpSp>
        <p:nvGrpSpPr>
          <p:cNvPr id="14" name="组 9"/>
          <p:cNvGrpSpPr/>
          <p:nvPr/>
        </p:nvGrpSpPr>
        <p:grpSpPr>
          <a:xfrm>
            <a:off x="74692" y="90980"/>
            <a:ext cx="3567600" cy="903600"/>
            <a:chOff x="940026" y="1438380"/>
            <a:chExt cx="3878697" cy="926302"/>
          </a:xfrm>
        </p:grpSpPr>
        <p:pic>
          <p:nvPicPr>
            <p:cNvPr id="15" name="图片 14" descr="图片包含 书籍, 文字&#10;&#10;已生成极高可信度的说明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6" t="29751" r="77047" b="33684"/>
            <a:stretch>
              <a:fillRect/>
            </a:stretch>
          </p:blipFill>
          <p:spPr>
            <a:xfrm rot="5400000">
              <a:off x="2416223" y="-37818"/>
              <a:ext cx="926302" cy="3878697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2087116" y="1591083"/>
              <a:ext cx="1585095" cy="4719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zh-CN" sz="2400" b="1" spc="100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</a:rPr>
                <a:t>乘驾之礼</a:t>
              </a:r>
              <a:endParaRPr lang="zh-CN" altLang="en-US" sz="2400" b="1" spc="1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华文新魏" panose="02010800040101010101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611985" y="2497296"/>
            <a:ext cx="6249158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20090"/>
            <a:r>
              <a:rPr lang="zh-CN" altLang="zh-CN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立乘车舆的前部装有横木供人凭依扶手，这个横木即为</a:t>
            </a:r>
            <a:r>
              <a:rPr lang="en-US" altLang="zh-CN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zh-CN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式</a:t>
            </a:r>
            <a:r>
              <a:rPr lang="en-US" altLang="zh-CN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”</a:t>
            </a:r>
            <a:r>
              <a:rPr lang="zh-CN" altLang="zh-CN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，后来写作</a:t>
            </a:r>
            <a:r>
              <a:rPr lang="en-US" altLang="zh-CN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zh-CN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轼</a:t>
            </a:r>
            <a:r>
              <a:rPr lang="en-US" altLang="zh-CN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”</a:t>
            </a:r>
            <a:r>
              <a:rPr lang="zh-CN" altLang="zh-CN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。按照礼制，古人在行车途中用扶式俯首的姿势表示敬礼（双手扶式，同时俯首）。</a:t>
            </a:r>
            <a:endParaRPr lang="en-US" altLang="zh-CN" sz="24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720090"/>
            <a:r>
              <a:rPr lang="zh-CN" altLang="zh-CN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而兵车</a:t>
            </a:r>
            <a:r>
              <a:rPr lang="zh-CN" altLang="en-US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在</a:t>
            </a:r>
            <a:r>
              <a:rPr lang="zh-CN" altLang="zh-CN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《礼记》中有</a:t>
            </a:r>
            <a:r>
              <a:rPr lang="en-US" altLang="zh-CN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zh-CN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兵车不式</a:t>
            </a:r>
            <a:r>
              <a:rPr lang="en-US" altLang="zh-CN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”</a:t>
            </a:r>
            <a:r>
              <a:rPr lang="zh-CN" altLang="zh-CN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的记载。《礼记》更规定，君子乘车，遇到老人要行式礼，进入市区不应飞奔急驰，到了里门也必须扶</a:t>
            </a:r>
            <a:r>
              <a:rPr lang="en-US" altLang="zh-CN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zh-CN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式</a:t>
            </a:r>
            <a:r>
              <a:rPr lang="en-US" altLang="zh-CN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”</a:t>
            </a:r>
            <a:r>
              <a:rPr lang="zh-CN" altLang="zh-CN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。而最为尊敬的礼节是下车步行。</a:t>
            </a:r>
            <a:endParaRPr lang="zh-CN" altLang="zh-CN" sz="24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26" name="图片 12" descr="2020-05-23 20:57:07.245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510" y="2934970"/>
            <a:ext cx="475488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ldLvl="0" animBg="1"/>
      <p:bldP spid="51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6" name="组合 9"/>
          <p:cNvGrpSpPr/>
          <p:nvPr/>
        </p:nvGrpSpPr>
        <p:grpSpPr>
          <a:xfrm>
            <a:off x="1379703" y="2205166"/>
            <a:ext cx="1632585" cy="373996"/>
            <a:chOff x="-164379" y="2115819"/>
            <a:chExt cx="4132029" cy="946576"/>
          </a:xfrm>
        </p:grpSpPr>
        <p:grpSp>
          <p:nvGrpSpPr>
            <p:cNvPr id="27" name="组合 10"/>
            <p:cNvGrpSpPr/>
            <p:nvPr/>
          </p:nvGrpSpPr>
          <p:grpSpPr>
            <a:xfrm>
              <a:off x="-164379" y="2115819"/>
              <a:ext cx="2833724" cy="473287"/>
              <a:chOff x="-8578756" y="1524000"/>
              <a:chExt cx="7847236" cy="1310640"/>
            </a:xfrm>
          </p:grpSpPr>
          <p:sp>
            <p:nvSpPr>
              <p:cNvPr id="32" name="弧形 15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33" name="直接连接符 16"/>
              <p:cNvCxnSpPr>
                <a:stCxn id="39" idx="0"/>
              </p:cNvCxnSpPr>
              <p:nvPr/>
            </p:nvCxnSpPr>
            <p:spPr>
              <a:xfrm flipH="1">
                <a:off x="-8578756" y="1524000"/>
                <a:ext cx="719191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17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弧形 18"/>
              <p:cNvSpPr/>
              <p:nvPr/>
            </p:nvSpPr>
            <p:spPr>
              <a:xfrm>
                <a:off x="-2255791" y="1524000"/>
                <a:ext cx="1310641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</p:grpSp>
        <p:grpSp>
          <p:nvGrpSpPr>
            <p:cNvPr id="28" name="组合 11"/>
            <p:cNvGrpSpPr/>
            <p:nvPr/>
          </p:nvGrpSpPr>
          <p:grpSpPr>
            <a:xfrm flipH="1" flipV="1">
              <a:off x="1601698" y="2589108"/>
              <a:ext cx="2365952" cy="473287"/>
              <a:chOff x="-7283387" y="1524000"/>
              <a:chExt cx="6551867" cy="1310640"/>
            </a:xfrm>
          </p:grpSpPr>
          <p:sp>
            <p:nvSpPr>
              <p:cNvPr id="29" name="弧形 12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30" name="直接连接符 13"/>
              <p:cNvCxnSpPr>
                <a:stCxn id="36" idx="0"/>
              </p:cNvCxnSpPr>
              <p:nvPr/>
            </p:nvCxnSpPr>
            <p:spPr>
              <a:xfrm flipH="1" flipV="1">
                <a:off x="-7283387" y="1524001"/>
                <a:ext cx="589654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14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6" name="组合 19"/>
          <p:cNvGrpSpPr/>
          <p:nvPr/>
        </p:nvGrpSpPr>
        <p:grpSpPr>
          <a:xfrm>
            <a:off x="8917981" y="1073333"/>
            <a:ext cx="1632585" cy="373996"/>
            <a:chOff x="-164379" y="2115819"/>
            <a:chExt cx="4132029" cy="946576"/>
          </a:xfrm>
        </p:grpSpPr>
        <p:grpSp>
          <p:nvGrpSpPr>
            <p:cNvPr id="37" name="组合 20"/>
            <p:cNvGrpSpPr/>
            <p:nvPr/>
          </p:nvGrpSpPr>
          <p:grpSpPr>
            <a:xfrm>
              <a:off x="-164379" y="2115819"/>
              <a:ext cx="2833724" cy="473287"/>
              <a:chOff x="-8578756" y="1524000"/>
              <a:chExt cx="7847236" cy="1310640"/>
            </a:xfrm>
          </p:grpSpPr>
          <p:sp>
            <p:nvSpPr>
              <p:cNvPr id="42" name="弧形 25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43" name="直接连接符 26"/>
              <p:cNvCxnSpPr>
                <a:stCxn id="49" idx="0"/>
              </p:cNvCxnSpPr>
              <p:nvPr/>
            </p:nvCxnSpPr>
            <p:spPr>
              <a:xfrm flipH="1">
                <a:off x="-8578756" y="1524000"/>
                <a:ext cx="719191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27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弧形 28"/>
              <p:cNvSpPr/>
              <p:nvPr/>
            </p:nvSpPr>
            <p:spPr>
              <a:xfrm>
                <a:off x="-2255791" y="1524000"/>
                <a:ext cx="1310641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</p:grpSp>
        <p:grpSp>
          <p:nvGrpSpPr>
            <p:cNvPr id="38" name="组合 21"/>
            <p:cNvGrpSpPr/>
            <p:nvPr/>
          </p:nvGrpSpPr>
          <p:grpSpPr>
            <a:xfrm flipH="1" flipV="1">
              <a:off x="1601698" y="2589108"/>
              <a:ext cx="2365952" cy="473287"/>
              <a:chOff x="-7283387" y="1524000"/>
              <a:chExt cx="6551867" cy="1310640"/>
            </a:xfrm>
          </p:grpSpPr>
          <p:sp>
            <p:nvSpPr>
              <p:cNvPr id="39" name="弧形 22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40" name="直接连接符 23"/>
              <p:cNvCxnSpPr>
                <a:stCxn id="46" idx="0"/>
              </p:cNvCxnSpPr>
              <p:nvPr/>
            </p:nvCxnSpPr>
            <p:spPr>
              <a:xfrm flipH="1" flipV="1">
                <a:off x="-7283387" y="1524001"/>
                <a:ext cx="589654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24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" name="组合 29"/>
          <p:cNvGrpSpPr/>
          <p:nvPr/>
        </p:nvGrpSpPr>
        <p:grpSpPr>
          <a:xfrm>
            <a:off x="2170988" y="2595625"/>
            <a:ext cx="1103713" cy="252841"/>
            <a:chOff x="-164379" y="2115819"/>
            <a:chExt cx="4132029" cy="946576"/>
          </a:xfrm>
        </p:grpSpPr>
        <p:grpSp>
          <p:nvGrpSpPr>
            <p:cNvPr id="47" name="组合 30"/>
            <p:cNvGrpSpPr/>
            <p:nvPr/>
          </p:nvGrpSpPr>
          <p:grpSpPr>
            <a:xfrm>
              <a:off x="-164379" y="2115819"/>
              <a:ext cx="2833724" cy="473287"/>
              <a:chOff x="-8578756" y="1524000"/>
              <a:chExt cx="7847236" cy="1310640"/>
            </a:xfrm>
          </p:grpSpPr>
          <p:sp>
            <p:nvSpPr>
              <p:cNvPr id="52" name="弧形 35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53" name="直接连接符 36"/>
              <p:cNvCxnSpPr>
                <a:stCxn id="59" idx="0"/>
              </p:cNvCxnSpPr>
              <p:nvPr/>
            </p:nvCxnSpPr>
            <p:spPr>
              <a:xfrm flipH="1">
                <a:off x="-8578756" y="1524000"/>
                <a:ext cx="719191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37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弧形 38"/>
              <p:cNvSpPr/>
              <p:nvPr/>
            </p:nvSpPr>
            <p:spPr>
              <a:xfrm>
                <a:off x="-2255791" y="1524000"/>
                <a:ext cx="1310641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</p:grpSp>
        <p:grpSp>
          <p:nvGrpSpPr>
            <p:cNvPr id="48" name="组合 31"/>
            <p:cNvGrpSpPr/>
            <p:nvPr/>
          </p:nvGrpSpPr>
          <p:grpSpPr>
            <a:xfrm flipH="1" flipV="1">
              <a:off x="1601698" y="2589108"/>
              <a:ext cx="2365952" cy="473287"/>
              <a:chOff x="-7283387" y="1524000"/>
              <a:chExt cx="6551867" cy="1310640"/>
            </a:xfrm>
          </p:grpSpPr>
          <p:sp>
            <p:nvSpPr>
              <p:cNvPr id="49" name="弧形 32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50" name="直接连接符 33"/>
              <p:cNvCxnSpPr>
                <a:stCxn id="56" idx="0"/>
              </p:cNvCxnSpPr>
              <p:nvPr/>
            </p:nvCxnSpPr>
            <p:spPr>
              <a:xfrm flipH="1" flipV="1">
                <a:off x="-7283387" y="1524001"/>
                <a:ext cx="589654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34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组合 39"/>
          <p:cNvGrpSpPr/>
          <p:nvPr/>
        </p:nvGrpSpPr>
        <p:grpSpPr>
          <a:xfrm flipV="1">
            <a:off x="1387230" y="2782623"/>
            <a:ext cx="1103713" cy="252841"/>
            <a:chOff x="-164379" y="2115819"/>
            <a:chExt cx="4132029" cy="946576"/>
          </a:xfrm>
        </p:grpSpPr>
        <p:grpSp>
          <p:nvGrpSpPr>
            <p:cNvPr id="57" name="组合 40"/>
            <p:cNvGrpSpPr/>
            <p:nvPr/>
          </p:nvGrpSpPr>
          <p:grpSpPr>
            <a:xfrm>
              <a:off x="-164379" y="2115819"/>
              <a:ext cx="2833724" cy="473287"/>
              <a:chOff x="-8578756" y="1524000"/>
              <a:chExt cx="7847236" cy="1310640"/>
            </a:xfrm>
          </p:grpSpPr>
          <p:sp>
            <p:nvSpPr>
              <p:cNvPr id="62" name="弧形 45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63" name="直接连接符 46"/>
              <p:cNvCxnSpPr>
                <a:stCxn id="69" idx="0"/>
              </p:cNvCxnSpPr>
              <p:nvPr/>
            </p:nvCxnSpPr>
            <p:spPr>
              <a:xfrm flipH="1">
                <a:off x="-8578756" y="1524000"/>
                <a:ext cx="719191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47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弧形 48"/>
              <p:cNvSpPr/>
              <p:nvPr/>
            </p:nvSpPr>
            <p:spPr>
              <a:xfrm>
                <a:off x="-2255791" y="1524000"/>
                <a:ext cx="1310641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</p:grpSp>
        <p:grpSp>
          <p:nvGrpSpPr>
            <p:cNvPr id="58" name="组合 41"/>
            <p:cNvGrpSpPr/>
            <p:nvPr/>
          </p:nvGrpSpPr>
          <p:grpSpPr>
            <a:xfrm flipH="1" flipV="1">
              <a:off x="1601698" y="2589108"/>
              <a:ext cx="2365952" cy="473287"/>
              <a:chOff x="-7283387" y="1524000"/>
              <a:chExt cx="6551867" cy="1310640"/>
            </a:xfrm>
          </p:grpSpPr>
          <p:sp>
            <p:nvSpPr>
              <p:cNvPr id="59" name="弧形 42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60" name="直接连接符 43"/>
              <p:cNvCxnSpPr>
                <a:stCxn id="66" idx="0"/>
              </p:cNvCxnSpPr>
              <p:nvPr/>
            </p:nvCxnSpPr>
            <p:spPr>
              <a:xfrm flipH="1" flipV="1">
                <a:off x="-7283387" y="1524001"/>
                <a:ext cx="589654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44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6" name="组合 49"/>
          <p:cNvGrpSpPr/>
          <p:nvPr/>
        </p:nvGrpSpPr>
        <p:grpSpPr>
          <a:xfrm flipV="1">
            <a:off x="8655022" y="3047668"/>
            <a:ext cx="1103713" cy="252841"/>
            <a:chOff x="-164379" y="2115819"/>
            <a:chExt cx="4132029" cy="946576"/>
          </a:xfrm>
        </p:grpSpPr>
        <p:grpSp>
          <p:nvGrpSpPr>
            <p:cNvPr id="67" name="组合 50"/>
            <p:cNvGrpSpPr/>
            <p:nvPr/>
          </p:nvGrpSpPr>
          <p:grpSpPr>
            <a:xfrm>
              <a:off x="-164379" y="2115819"/>
              <a:ext cx="2833724" cy="473287"/>
              <a:chOff x="-8578756" y="1524000"/>
              <a:chExt cx="7847236" cy="1310640"/>
            </a:xfrm>
          </p:grpSpPr>
          <p:sp>
            <p:nvSpPr>
              <p:cNvPr id="72" name="弧形 55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73" name="直接连接符 56"/>
              <p:cNvCxnSpPr>
                <a:stCxn id="79" idx="0"/>
              </p:cNvCxnSpPr>
              <p:nvPr/>
            </p:nvCxnSpPr>
            <p:spPr>
              <a:xfrm flipH="1">
                <a:off x="-8578756" y="1524000"/>
                <a:ext cx="719191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接连接符 57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弧形 58"/>
              <p:cNvSpPr/>
              <p:nvPr/>
            </p:nvSpPr>
            <p:spPr>
              <a:xfrm>
                <a:off x="-2255791" y="1524000"/>
                <a:ext cx="1310641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</p:grpSp>
        <p:grpSp>
          <p:nvGrpSpPr>
            <p:cNvPr id="68" name="组合 51"/>
            <p:cNvGrpSpPr/>
            <p:nvPr/>
          </p:nvGrpSpPr>
          <p:grpSpPr>
            <a:xfrm flipH="1" flipV="1">
              <a:off x="1601698" y="2589108"/>
              <a:ext cx="2365952" cy="473287"/>
              <a:chOff x="-7283387" y="1524000"/>
              <a:chExt cx="6551867" cy="1310640"/>
            </a:xfrm>
          </p:grpSpPr>
          <p:sp>
            <p:nvSpPr>
              <p:cNvPr id="69" name="弧形 52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70" name="直接连接符 53"/>
              <p:cNvCxnSpPr>
                <a:stCxn id="76" idx="0"/>
              </p:cNvCxnSpPr>
              <p:nvPr/>
            </p:nvCxnSpPr>
            <p:spPr>
              <a:xfrm flipH="1" flipV="1">
                <a:off x="-7283387" y="1524001"/>
                <a:ext cx="589654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54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6" name="任意多边形: 形状 59"/>
          <p:cNvSpPr/>
          <p:nvPr/>
        </p:nvSpPr>
        <p:spPr bwMode="auto">
          <a:xfrm>
            <a:off x="8974975" y="1868107"/>
            <a:ext cx="975378" cy="511209"/>
          </a:xfrm>
          <a:custGeom>
            <a:avLst/>
            <a:gdLst>
              <a:gd name="connsiteX0" fmla="*/ 268146 w 975378"/>
              <a:gd name="connsiteY0" fmla="*/ 181807 h 511209"/>
              <a:gd name="connsiteX1" fmla="*/ 350016 w 975378"/>
              <a:gd name="connsiteY1" fmla="*/ 214065 h 511209"/>
              <a:gd name="connsiteX2" fmla="*/ 425422 w 975378"/>
              <a:gd name="connsiteY2" fmla="*/ 220516 h 511209"/>
              <a:gd name="connsiteX3" fmla="*/ 490056 w 975378"/>
              <a:gd name="connsiteY3" fmla="*/ 250624 h 511209"/>
              <a:gd name="connsiteX4" fmla="*/ 418959 w 975378"/>
              <a:gd name="connsiteY4" fmla="*/ 343096 h 511209"/>
              <a:gd name="connsiteX5" fmla="*/ 418959 w 975378"/>
              <a:gd name="connsiteY5" fmla="*/ 317289 h 511209"/>
              <a:gd name="connsiteX6" fmla="*/ 421113 w 975378"/>
              <a:gd name="connsiteY6" fmla="*/ 310838 h 511209"/>
              <a:gd name="connsiteX7" fmla="*/ 410341 w 975378"/>
              <a:gd name="connsiteY7" fmla="*/ 381805 h 511209"/>
              <a:gd name="connsiteX8" fmla="*/ 492211 w 975378"/>
              <a:gd name="connsiteY8" fmla="*/ 454922 h 511209"/>
              <a:gd name="connsiteX9" fmla="*/ 714121 w 975378"/>
              <a:gd name="connsiteY9" fmla="*/ 459223 h 511209"/>
              <a:gd name="connsiteX10" fmla="*/ 795990 w 975378"/>
              <a:gd name="connsiteY10" fmla="*/ 390407 h 511209"/>
              <a:gd name="connsiteX11" fmla="*/ 869242 w 975378"/>
              <a:gd name="connsiteY11" fmla="*/ 364601 h 511209"/>
              <a:gd name="connsiteX12" fmla="*/ 916640 w 975378"/>
              <a:gd name="connsiteY12" fmla="*/ 373203 h 511209"/>
              <a:gd name="connsiteX13" fmla="*/ 811071 w 975378"/>
              <a:gd name="connsiteY13" fmla="*/ 401159 h 511209"/>
              <a:gd name="connsiteX14" fmla="*/ 709812 w 975378"/>
              <a:gd name="connsiteY14" fmla="*/ 487180 h 511209"/>
              <a:gd name="connsiteX15" fmla="*/ 365097 w 975378"/>
              <a:gd name="connsiteY15" fmla="*/ 420514 h 511209"/>
              <a:gd name="connsiteX16" fmla="*/ 313390 w 975378"/>
              <a:gd name="connsiteY16" fmla="*/ 325891 h 511209"/>
              <a:gd name="connsiteX17" fmla="*/ 283228 w 975378"/>
              <a:gd name="connsiteY17" fmla="*/ 276430 h 511209"/>
              <a:gd name="connsiteX18" fmla="*/ 248756 w 975378"/>
              <a:gd name="connsiteY18" fmla="*/ 257075 h 511209"/>
              <a:gd name="connsiteX19" fmla="*/ 233675 w 975378"/>
              <a:gd name="connsiteY19" fmla="*/ 269978 h 511209"/>
              <a:gd name="connsiteX20" fmla="*/ 270301 w 975378"/>
              <a:gd name="connsiteY20" fmla="*/ 278580 h 511209"/>
              <a:gd name="connsiteX21" fmla="*/ 272455 w 975378"/>
              <a:gd name="connsiteY21" fmla="*/ 289333 h 511209"/>
              <a:gd name="connsiteX22" fmla="*/ 227212 w 975378"/>
              <a:gd name="connsiteY22" fmla="*/ 310838 h 511209"/>
              <a:gd name="connsiteX23" fmla="*/ 209976 w 975378"/>
              <a:gd name="connsiteY23" fmla="*/ 209764 h 511209"/>
              <a:gd name="connsiteX24" fmla="*/ 268146 w 975378"/>
              <a:gd name="connsiteY24" fmla="*/ 181807 h 511209"/>
              <a:gd name="connsiteX25" fmla="*/ 704318 w 975378"/>
              <a:gd name="connsiteY25" fmla="*/ 166112 h 511209"/>
              <a:gd name="connsiteX26" fmla="*/ 772807 w 975378"/>
              <a:gd name="connsiteY26" fmla="*/ 171236 h 511209"/>
              <a:gd name="connsiteX27" fmla="*/ 805132 w 975378"/>
              <a:gd name="connsiteY27" fmla="*/ 199096 h 511209"/>
              <a:gd name="connsiteX28" fmla="*/ 876248 w 975378"/>
              <a:gd name="connsiteY28" fmla="*/ 233386 h 511209"/>
              <a:gd name="connsiteX29" fmla="*/ 830992 w 975378"/>
              <a:gd name="connsiteY29" fmla="*/ 323398 h 511209"/>
              <a:gd name="connsiteX30" fmla="*/ 809442 w 975378"/>
              <a:gd name="connsiteY30" fmla="*/ 321255 h 511209"/>
              <a:gd name="connsiteX31" fmla="*/ 790047 w 975378"/>
              <a:gd name="connsiteY31" fmla="*/ 269819 h 511209"/>
              <a:gd name="connsiteX32" fmla="*/ 787892 w 975378"/>
              <a:gd name="connsiteY32" fmla="*/ 261247 h 511209"/>
              <a:gd name="connsiteX33" fmla="*/ 772807 w 975378"/>
              <a:gd name="connsiteY33" fmla="*/ 310539 h 511209"/>
              <a:gd name="connsiteX34" fmla="*/ 880558 w 975378"/>
              <a:gd name="connsiteY34" fmla="*/ 314825 h 511209"/>
              <a:gd name="connsiteX35" fmla="*/ 975378 w 975378"/>
              <a:gd name="connsiteY35" fmla="*/ 374833 h 511209"/>
              <a:gd name="connsiteX36" fmla="*/ 899953 w 975378"/>
              <a:gd name="connsiteY36" fmla="*/ 353401 h 511209"/>
              <a:gd name="connsiteX37" fmla="*/ 779272 w 975378"/>
              <a:gd name="connsiteY37" fmla="*/ 376976 h 511209"/>
              <a:gd name="connsiteX38" fmla="*/ 649971 w 975378"/>
              <a:gd name="connsiteY38" fmla="*/ 454128 h 511209"/>
              <a:gd name="connsiteX39" fmla="*/ 537910 w 975378"/>
              <a:gd name="connsiteY39" fmla="*/ 372690 h 511209"/>
              <a:gd name="connsiteX40" fmla="*/ 552995 w 975378"/>
              <a:gd name="connsiteY40" fmla="*/ 349115 h 511209"/>
              <a:gd name="connsiteX41" fmla="*/ 563770 w 975378"/>
              <a:gd name="connsiteY41" fmla="*/ 346972 h 511209"/>
              <a:gd name="connsiteX42" fmla="*/ 667211 w 975378"/>
              <a:gd name="connsiteY42" fmla="*/ 424125 h 511209"/>
              <a:gd name="connsiteX43" fmla="*/ 712466 w 975378"/>
              <a:gd name="connsiteY43" fmla="*/ 353401 h 511209"/>
              <a:gd name="connsiteX44" fmla="*/ 686606 w 975378"/>
              <a:gd name="connsiteY44" fmla="*/ 280535 h 511209"/>
              <a:gd name="connsiteX45" fmla="*/ 684451 w 975378"/>
              <a:gd name="connsiteY45" fmla="*/ 211955 h 511209"/>
              <a:gd name="connsiteX46" fmla="*/ 686606 w 975378"/>
              <a:gd name="connsiteY46" fmla="*/ 166949 h 511209"/>
              <a:gd name="connsiteX47" fmla="*/ 704318 w 975378"/>
              <a:gd name="connsiteY47" fmla="*/ 166112 h 511209"/>
              <a:gd name="connsiteX48" fmla="*/ 301081 w 975378"/>
              <a:gd name="connsiteY48" fmla="*/ 269 h 511209"/>
              <a:gd name="connsiteX49" fmla="*/ 385057 w 975378"/>
              <a:gd name="connsiteY49" fmla="*/ 32535 h 511209"/>
              <a:gd name="connsiteX50" fmla="*/ 473338 w 975378"/>
              <a:gd name="connsiteY50" fmla="*/ 49743 h 511209"/>
              <a:gd name="connsiteX51" fmla="*/ 432427 w 975378"/>
              <a:gd name="connsiteY51" fmla="*/ 172352 h 511209"/>
              <a:gd name="connsiteX52" fmla="*/ 369984 w 975378"/>
              <a:gd name="connsiteY52" fmla="*/ 142237 h 511209"/>
              <a:gd name="connsiteX53" fmla="*/ 410895 w 975378"/>
              <a:gd name="connsiteY53" fmla="*/ 137935 h 511209"/>
              <a:gd name="connsiteX54" fmla="*/ 410895 w 975378"/>
              <a:gd name="connsiteY54" fmla="*/ 140086 h 511209"/>
              <a:gd name="connsiteX55" fmla="*/ 419508 w 975378"/>
              <a:gd name="connsiteY55" fmla="*/ 127180 h 511209"/>
              <a:gd name="connsiteX56" fmla="*/ 402282 w 975378"/>
              <a:gd name="connsiteY56" fmla="*/ 101368 h 511209"/>
              <a:gd name="connsiteX57" fmla="*/ 378597 w 975378"/>
              <a:gd name="connsiteY57" fmla="*/ 174503 h 511209"/>
              <a:gd name="connsiteX58" fmla="*/ 568080 w 975378"/>
              <a:gd name="connsiteY58" fmla="*/ 129331 h 511209"/>
              <a:gd name="connsiteX59" fmla="*/ 615450 w 975378"/>
              <a:gd name="connsiteY59" fmla="*/ 178805 h 511209"/>
              <a:gd name="connsiteX60" fmla="*/ 664974 w 975378"/>
              <a:gd name="connsiteY60" fmla="*/ 198164 h 511209"/>
              <a:gd name="connsiteX61" fmla="*/ 673587 w 975378"/>
              <a:gd name="connsiteY61" fmla="*/ 284205 h 511209"/>
              <a:gd name="connsiteX62" fmla="*/ 699426 w 975378"/>
              <a:gd name="connsiteY62" fmla="*/ 314320 h 511209"/>
              <a:gd name="connsiteX63" fmla="*/ 699426 w 975378"/>
              <a:gd name="connsiteY63" fmla="*/ 348736 h 511209"/>
              <a:gd name="connsiteX64" fmla="*/ 585305 w 975378"/>
              <a:gd name="connsiteY64" fmla="*/ 337981 h 511209"/>
              <a:gd name="connsiteX65" fmla="*/ 602531 w 975378"/>
              <a:gd name="connsiteY65" fmla="*/ 333679 h 511209"/>
              <a:gd name="connsiteX66" fmla="*/ 615450 w 975378"/>
              <a:gd name="connsiteY66" fmla="*/ 346585 h 511209"/>
              <a:gd name="connsiteX67" fmla="*/ 613297 w 975378"/>
              <a:gd name="connsiteY67" fmla="*/ 376699 h 511209"/>
              <a:gd name="connsiteX68" fmla="*/ 535781 w 975378"/>
              <a:gd name="connsiteY68" fmla="*/ 353038 h 511209"/>
              <a:gd name="connsiteX69" fmla="*/ 529322 w 975378"/>
              <a:gd name="connsiteY69" fmla="*/ 408965 h 511209"/>
              <a:gd name="connsiteX70" fmla="*/ 576692 w 975378"/>
              <a:gd name="connsiteY70" fmla="*/ 456288 h 511209"/>
              <a:gd name="connsiteX71" fmla="*/ 714498 w 975378"/>
              <a:gd name="connsiteY71" fmla="*/ 432626 h 511209"/>
              <a:gd name="connsiteX72" fmla="*/ 776941 w 975378"/>
              <a:gd name="connsiteY72" fmla="*/ 391757 h 511209"/>
              <a:gd name="connsiteX73" fmla="*/ 576692 w 975378"/>
              <a:gd name="connsiteY73" fmla="*/ 475647 h 511209"/>
              <a:gd name="connsiteX74" fmla="*/ 471185 w 975378"/>
              <a:gd name="connsiteY74" fmla="*/ 428324 h 511209"/>
              <a:gd name="connsiteX75" fmla="*/ 419508 w 975378"/>
              <a:gd name="connsiteY75" fmla="*/ 376699 h 511209"/>
              <a:gd name="connsiteX76" fmla="*/ 413048 w 975378"/>
              <a:gd name="connsiteY76" fmla="*/ 350887 h 511209"/>
              <a:gd name="connsiteX77" fmla="*/ 512096 w 975378"/>
              <a:gd name="connsiteY77" fmla="*/ 282054 h 511209"/>
              <a:gd name="connsiteX78" fmla="*/ 505636 w 975378"/>
              <a:gd name="connsiteY78" fmla="*/ 251940 h 511209"/>
              <a:gd name="connsiteX79" fmla="*/ 438887 w 975378"/>
              <a:gd name="connsiteY79" fmla="*/ 215372 h 511209"/>
              <a:gd name="connsiteX80" fmla="*/ 352758 w 975378"/>
              <a:gd name="connsiteY80" fmla="*/ 193862 h 511209"/>
              <a:gd name="connsiteX81" fmla="*/ 279549 w 975378"/>
              <a:gd name="connsiteY81" fmla="*/ 165898 h 511209"/>
              <a:gd name="connsiteX82" fmla="*/ 189114 w 975378"/>
              <a:gd name="connsiteY82" fmla="*/ 234731 h 511209"/>
              <a:gd name="connsiteX83" fmla="*/ 210646 w 975378"/>
              <a:gd name="connsiteY83" fmla="*/ 322924 h 511209"/>
              <a:gd name="connsiteX84" fmla="*/ 154663 w 975378"/>
              <a:gd name="connsiteY84" fmla="*/ 260544 h 511209"/>
              <a:gd name="connsiteX85" fmla="*/ 120211 w 975378"/>
              <a:gd name="connsiteY85" fmla="*/ 294960 h 511209"/>
              <a:gd name="connsiteX86" fmla="*/ 128824 w 975378"/>
              <a:gd name="connsiteY86" fmla="*/ 314320 h 511209"/>
              <a:gd name="connsiteX87" fmla="*/ 141743 w 975378"/>
              <a:gd name="connsiteY87" fmla="*/ 318622 h 511209"/>
              <a:gd name="connsiteX88" fmla="*/ 165429 w 975378"/>
              <a:gd name="connsiteY88" fmla="*/ 275601 h 511209"/>
              <a:gd name="connsiteX89" fmla="*/ 167582 w 975378"/>
              <a:gd name="connsiteY89" fmla="*/ 355189 h 511209"/>
              <a:gd name="connsiteX90" fmla="*/ 81454 w 975378"/>
              <a:gd name="connsiteY90" fmla="*/ 368095 h 511209"/>
              <a:gd name="connsiteX91" fmla="*/ 6091 w 975378"/>
              <a:gd name="connsiteY91" fmla="*/ 310018 h 511209"/>
              <a:gd name="connsiteX92" fmla="*/ 1785 w 975378"/>
              <a:gd name="connsiteY92" fmla="*/ 254091 h 511209"/>
              <a:gd name="connsiteX93" fmla="*/ 14704 w 975378"/>
              <a:gd name="connsiteY93" fmla="*/ 234731 h 511209"/>
              <a:gd name="connsiteX94" fmla="*/ 16857 w 975378"/>
              <a:gd name="connsiteY94" fmla="*/ 215372 h 511209"/>
              <a:gd name="connsiteX95" fmla="*/ 62075 w 975378"/>
              <a:gd name="connsiteY95" fmla="*/ 146539 h 511209"/>
              <a:gd name="connsiteX96" fmla="*/ 167582 w 975378"/>
              <a:gd name="connsiteY96" fmla="*/ 189560 h 511209"/>
              <a:gd name="connsiteX97" fmla="*/ 197727 w 975378"/>
              <a:gd name="connsiteY97" fmla="*/ 168050 h 511209"/>
              <a:gd name="connsiteX98" fmla="*/ 174042 w 975378"/>
              <a:gd name="connsiteY98" fmla="*/ 105670 h 511209"/>
              <a:gd name="connsiteX99" fmla="*/ 139590 w 975378"/>
              <a:gd name="connsiteY99" fmla="*/ 114274 h 511209"/>
              <a:gd name="connsiteX100" fmla="*/ 141743 w 975378"/>
              <a:gd name="connsiteY100" fmla="*/ 142237 h 511209"/>
              <a:gd name="connsiteX101" fmla="*/ 189114 w 975378"/>
              <a:gd name="connsiteY101" fmla="*/ 146539 h 511209"/>
              <a:gd name="connsiteX102" fmla="*/ 113752 w 975378"/>
              <a:gd name="connsiteY102" fmla="*/ 58347 h 511209"/>
              <a:gd name="connsiteX103" fmla="*/ 253711 w 975378"/>
              <a:gd name="connsiteY103" fmla="*/ 34686 h 511209"/>
              <a:gd name="connsiteX104" fmla="*/ 301081 w 975378"/>
              <a:gd name="connsiteY104" fmla="*/ 269 h 511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975378" h="511209">
                <a:moveTo>
                  <a:pt x="268146" y="181807"/>
                </a:moveTo>
                <a:cubicBezTo>
                  <a:pt x="304772" y="177506"/>
                  <a:pt x="328471" y="201162"/>
                  <a:pt x="350016" y="214065"/>
                </a:cubicBezTo>
                <a:cubicBezTo>
                  <a:pt x="360788" y="205463"/>
                  <a:pt x="406032" y="196861"/>
                  <a:pt x="425422" y="220516"/>
                </a:cubicBezTo>
                <a:cubicBezTo>
                  <a:pt x="442658" y="244172"/>
                  <a:pt x="464203" y="211914"/>
                  <a:pt x="490056" y="250624"/>
                </a:cubicBezTo>
                <a:cubicBezTo>
                  <a:pt x="530991" y="310838"/>
                  <a:pt x="444813" y="399009"/>
                  <a:pt x="418959" y="343096"/>
                </a:cubicBezTo>
                <a:cubicBezTo>
                  <a:pt x="414650" y="334493"/>
                  <a:pt x="418959" y="317289"/>
                  <a:pt x="418959" y="317289"/>
                </a:cubicBezTo>
                <a:cubicBezTo>
                  <a:pt x="418959" y="317289"/>
                  <a:pt x="421113" y="312988"/>
                  <a:pt x="421113" y="310838"/>
                </a:cubicBezTo>
                <a:cubicBezTo>
                  <a:pt x="401723" y="325891"/>
                  <a:pt x="397414" y="353848"/>
                  <a:pt x="410341" y="381805"/>
                </a:cubicBezTo>
                <a:cubicBezTo>
                  <a:pt x="425422" y="414062"/>
                  <a:pt x="462048" y="435568"/>
                  <a:pt x="492211" y="454922"/>
                </a:cubicBezTo>
                <a:cubicBezTo>
                  <a:pt x="574080" y="506534"/>
                  <a:pt x="647332" y="500083"/>
                  <a:pt x="714121" y="459223"/>
                </a:cubicBezTo>
                <a:cubicBezTo>
                  <a:pt x="742129" y="444170"/>
                  <a:pt x="776600" y="405460"/>
                  <a:pt x="795990" y="390407"/>
                </a:cubicBezTo>
                <a:cubicBezTo>
                  <a:pt x="813226" y="373203"/>
                  <a:pt x="839080" y="364601"/>
                  <a:pt x="869242" y="364601"/>
                </a:cubicBezTo>
                <a:cubicBezTo>
                  <a:pt x="869242" y="364601"/>
                  <a:pt x="916640" y="371052"/>
                  <a:pt x="916640" y="373203"/>
                </a:cubicBezTo>
                <a:cubicBezTo>
                  <a:pt x="862779" y="381805"/>
                  <a:pt x="828307" y="386106"/>
                  <a:pt x="811071" y="401159"/>
                </a:cubicBezTo>
                <a:cubicBezTo>
                  <a:pt x="780909" y="429116"/>
                  <a:pt x="748592" y="465675"/>
                  <a:pt x="709812" y="487180"/>
                </a:cubicBezTo>
                <a:cubicBezTo>
                  <a:pt x="593471" y="547394"/>
                  <a:pt x="427577" y="482879"/>
                  <a:pt x="365097" y="420514"/>
                </a:cubicBezTo>
                <a:cubicBezTo>
                  <a:pt x="339244" y="396858"/>
                  <a:pt x="328471" y="362450"/>
                  <a:pt x="313390" y="325891"/>
                </a:cubicBezTo>
                <a:cubicBezTo>
                  <a:pt x="302618" y="304386"/>
                  <a:pt x="296155" y="293634"/>
                  <a:pt x="283228" y="276430"/>
                </a:cubicBezTo>
                <a:cubicBezTo>
                  <a:pt x="274610" y="263527"/>
                  <a:pt x="263838" y="257075"/>
                  <a:pt x="248756" y="257075"/>
                </a:cubicBezTo>
                <a:cubicBezTo>
                  <a:pt x="248756" y="257075"/>
                  <a:pt x="233675" y="269978"/>
                  <a:pt x="233675" y="269978"/>
                </a:cubicBezTo>
                <a:cubicBezTo>
                  <a:pt x="259529" y="261376"/>
                  <a:pt x="265992" y="269978"/>
                  <a:pt x="270301" y="278580"/>
                </a:cubicBezTo>
                <a:cubicBezTo>
                  <a:pt x="270301" y="276430"/>
                  <a:pt x="272455" y="287182"/>
                  <a:pt x="272455" y="289333"/>
                </a:cubicBezTo>
                <a:cubicBezTo>
                  <a:pt x="272455" y="310838"/>
                  <a:pt x="259529" y="321590"/>
                  <a:pt x="227212" y="310838"/>
                </a:cubicBezTo>
                <a:cubicBezTo>
                  <a:pt x="201358" y="300085"/>
                  <a:pt x="192740" y="235570"/>
                  <a:pt x="209976" y="209764"/>
                </a:cubicBezTo>
                <a:cubicBezTo>
                  <a:pt x="220748" y="196861"/>
                  <a:pt x="246602" y="183958"/>
                  <a:pt x="268146" y="181807"/>
                </a:cubicBezTo>
                <a:close/>
                <a:moveTo>
                  <a:pt x="704318" y="166112"/>
                </a:moveTo>
                <a:cubicBezTo>
                  <a:pt x="728360" y="166012"/>
                  <a:pt x="766342" y="168021"/>
                  <a:pt x="772807" y="171236"/>
                </a:cubicBezTo>
                <a:cubicBezTo>
                  <a:pt x="785737" y="175522"/>
                  <a:pt x="792202" y="194810"/>
                  <a:pt x="805132" y="199096"/>
                </a:cubicBezTo>
                <a:cubicBezTo>
                  <a:pt x="835302" y="205526"/>
                  <a:pt x="863317" y="201239"/>
                  <a:pt x="876248" y="233386"/>
                </a:cubicBezTo>
                <a:cubicBezTo>
                  <a:pt x="891333" y="276249"/>
                  <a:pt x="861162" y="316968"/>
                  <a:pt x="830992" y="323398"/>
                </a:cubicBezTo>
                <a:cubicBezTo>
                  <a:pt x="822372" y="325541"/>
                  <a:pt x="809442" y="321255"/>
                  <a:pt x="809442" y="321255"/>
                </a:cubicBezTo>
                <a:cubicBezTo>
                  <a:pt x="783582" y="310539"/>
                  <a:pt x="766342" y="289108"/>
                  <a:pt x="790047" y="269819"/>
                </a:cubicBezTo>
                <a:cubicBezTo>
                  <a:pt x="792202" y="267676"/>
                  <a:pt x="787892" y="261247"/>
                  <a:pt x="787892" y="261247"/>
                </a:cubicBezTo>
                <a:cubicBezTo>
                  <a:pt x="764187" y="276249"/>
                  <a:pt x="757722" y="293394"/>
                  <a:pt x="772807" y="310539"/>
                </a:cubicBezTo>
                <a:cubicBezTo>
                  <a:pt x="822372" y="357688"/>
                  <a:pt x="848232" y="314825"/>
                  <a:pt x="880558" y="314825"/>
                </a:cubicBezTo>
                <a:cubicBezTo>
                  <a:pt x="912883" y="314825"/>
                  <a:pt x="962448" y="353401"/>
                  <a:pt x="975378" y="374833"/>
                </a:cubicBezTo>
                <a:cubicBezTo>
                  <a:pt x="947363" y="361974"/>
                  <a:pt x="919348" y="355545"/>
                  <a:pt x="899953" y="353401"/>
                </a:cubicBezTo>
                <a:cubicBezTo>
                  <a:pt x="846077" y="346972"/>
                  <a:pt x="809442" y="359831"/>
                  <a:pt x="779272" y="376976"/>
                </a:cubicBezTo>
                <a:cubicBezTo>
                  <a:pt x="738327" y="400550"/>
                  <a:pt x="699536" y="445556"/>
                  <a:pt x="649971" y="454128"/>
                </a:cubicBezTo>
                <a:cubicBezTo>
                  <a:pt x="587476" y="464844"/>
                  <a:pt x="529290" y="430554"/>
                  <a:pt x="537910" y="372690"/>
                </a:cubicBezTo>
                <a:cubicBezTo>
                  <a:pt x="540065" y="364117"/>
                  <a:pt x="548685" y="355545"/>
                  <a:pt x="552995" y="349115"/>
                </a:cubicBezTo>
                <a:cubicBezTo>
                  <a:pt x="552995" y="349115"/>
                  <a:pt x="561615" y="346972"/>
                  <a:pt x="563770" y="346972"/>
                </a:cubicBezTo>
                <a:cubicBezTo>
                  <a:pt x="544375" y="424125"/>
                  <a:pt x="619801" y="451985"/>
                  <a:pt x="667211" y="424125"/>
                </a:cubicBezTo>
                <a:cubicBezTo>
                  <a:pt x="690916" y="409123"/>
                  <a:pt x="706001" y="385548"/>
                  <a:pt x="712466" y="353401"/>
                </a:cubicBezTo>
                <a:cubicBezTo>
                  <a:pt x="718932" y="323398"/>
                  <a:pt x="710311" y="299823"/>
                  <a:pt x="686606" y="280535"/>
                </a:cubicBezTo>
                <a:cubicBezTo>
                  <a:pt x="693071" y="256961"/>
                  <a:pt x="693071" y="235529"/>
                  <a:pt x="684451" y="211955"/>
                </a:cubicBezTo>
                <a:cubicBezTo>
                  <a:pt x="677986" y="196953"/>
                  <a:pt x="652126" y="173379"/>
                  <a:pt x="686606" y="166949"/>
                </a:cubicBezTo>
                <a:cubicBezTo>
                  <a:pt x="689839" y="166414"/>
                  <a:pt x="696304" y="166146"/>
                  <a:pt x="704318" y="166112"/>
                </a:cubicBezTo>
                <a:close/>
                <a:moveTo>
                  <a:pt x="301081" y="269"/>
                </a:moveTo>
                <a:cubicBezTo>
                  <a:pt x="346299" y="-1882"/>
                  <a:pt x="365678" y="8873"/>
                  <a:pt x="385057" y="32535"/>
                </a:cubicBezTo>
                <a:cubicBezTo>
                  <a:pt x="404435" y="21779"/>
                  <a:pt x="451806" y="26082"/>
                  <a:pt x="473338" y="49743"/>
                </a:cubicBezTo>
                <a:cubicBezTo>
                  <a:pt x="520709" y="99217"/>
                  <a:pt x="484104" y="146539"/>
                  <a:pt x="432427" y="172352"/>
                </a:cubicBezTo>
                <a:cubicBezTo>
                  <a:pt x="408742" y="185258"/>
                  <a:pt x="365678" y="170201"/>
                  <a:pt x="369984" y="142237"/>
                </a:cubicBezTo>
                <a:cubicBezTo>
                  <a:pt x="376444" y="107821"/>
                  <a:pt x="419508" y="99217"/>
                  <a:pt x="410895" y="137935"/>
                </a:cubicBezTo>
                <a:cubicBezTo>
                  <a:pt x="402282" y="137935"/>
                  <a:pt x="408742" y="142237"/>
                  <a:pt x="410895" y="140086"/>
                </a:cubicBezTo>
                <a:cubicBezTo>
                  <a:pt x="410895" y="140086"/>
                  <a:pt x="417355" y="137935"/>
                  <a:pt x="419508" y="127180"/>
                </a:cubicBezTo>
                <a:cubicBezTo>
                  <a:pt x="421661" y="112123"/>
                  <a:pt x="413048" y="103519"/>
                  <a:pt x="402282" y="101368"/>
                </a:cubicBezTo>
                <a:cubicBezTo>
                  <a:pt x="361371" y="97066"/>
                  <a:pt x="335533" y="150841"/>
                  <a:pt x="378597" y="174503"/>
                </a:cubicBezTo>
                <a:cubicBezTo>
                  <a:pt x="469032" y="223976"/>
                  <a:pt x="479798" y="109972"/>
                  <a:pt x="568080" y="129331"/>
                </a:cubicBezTo>
                <a:cubicBezTo>
                  <a:pt x="598225" y="135784"/>
                  <a:pt x="600378" y="168050"/>
                  <a:pt x="615450" y="178805"/>
                </a:cubicBezTo>
                <a:cubicBezTo>
                  <a:pt x="634829" y="189560"/>
                  <a:pt x="652055" y="180956"/>
                  <a:pt x="664974" y="198164"/>
                </a:cubicBezTo>
                <a:cubicBezTo>
                  <a:pt x="680047" y="221825"/>
                  <a:pt x="680047" y="254091"/>
                  <a:pt x="673587" y="284205"/>
                </a:cubicBezTo>
                <a:cubicBezTo>
                  <a:pt x="682200" y="292809"/>
                  <a:pt x="695119" y="307867"/>
                  <a:pt x="699426" y="314320"/>
                </a:cubicBezTo>
                <a:cubicBezTo>
                  <a:pt x="703732" y="322924"/>
                  <a:pt x="699426" y="348736"/>
                  <a:pt x="699426" y="348736"/>
                </a:cubicBezTo>
                <a:cubicBezTo>
                  <a:pt x="680047" y="473496"/>
                  <a:pt x="529322" y="413267"/>
                  <a:pt x="585305" y="337981"/>
                </a:cubicBezTo>
                <a:cubicBezTo>
                  <a:pt x="585305" y="337981"/>
                  <a:pt x="598225" y="333679"/>
                  <a:pt x="602531" y="333679"/>
                </a:cubicBezTo>
                <a:cubicBezTo>
                  <a:pt x="606837" y="335830"/>
                  <a:pt x="611144" y="342283"/>
                  <a:pt x="615450" y="346585"/>
                </a:cubicBezTo>
                <a:cubicBezTo>
                  <a:pt x="615450" y="357340"/>
                  <a:pt x="606837" y="365944"/>
                  <a:pt x="613297" y="376699"/>
                </a:cubicBezTo>
                <a:cubicBezTo>
                  <a:pt x="652055" y="305715"/>
                  <a:pt x="559467" y="307867"/>
                  <a:pt x="535781" y="353038"/>
                </a:cubicBezTo>
                <a:cubicBezTo>
                  <a:pt x="529322" y="365944"/>
                  <a:pt x="525015" y="389606"/>
                  <a:pt x="529322" y="408965"/>
                </a:cubicBezTo>
                <a:cubicBezTo>
                  <a:pt x="535781" y="430475"/>
                  <a:pt x="557314" y="447683"/>
                  <a:pt x="576692" y="456288"/>
                </a:cubicBezTo>
                <a:cubicBezTo>
                  <a:pt x="632676" y="477798"/>
                  <a:pt x="682200" y="460590"/>
                  <a:pt x="714498" y="432626"/>
                </a:cubicBezTo>
                <a:cubicBezTo>
                  <a:pt x="720958" y="428324"/>
                  <a:pt x="759716" y="400361"/>
                  <a:pt x="776941" y="391757"/>
                </a:cubicBezTo>
                <a:cubicBezTo>
                  <a:pt x="733877" y="434777"/>
                  <a:pt x="671434" y="495006"/>
                  <a:pt x="576692" y="475647"/>
                </a:cubicBezTo>
                <a:cubicBezTo>
                  <a:pt x="540088" y="467043"/>
                  <a:pt x="499177" y="449835"/>
                  <a:pt x="471185" y="428324"/>
                </a:cubicBezTo>
                <a:cubicBezTo>
                  <a:pt x="460419" y="417569"/>
                  <a:pt x="425968" y="391757"/>
                  <a:pt x="419508" y="376699"/>
                </a:cubicBezTo>
                <a:cubicBezTo>
                  <a:pt x="415201" y="368095"/>
                  <a:pt x="415201" y="363793"/>
                  <a:pt x="413048" y="350887"/>
                </a:cubicBezTo>
                <a:cubicBezTo>
                  <a:pt x="451806" y="404663"/>
                  <a:pt x="516402" y="337981"/>
                  <a:pt x="512096" y="282054"/>
                </a:cubicBezTo>
                <a:cubicBezTo>
                  <a:pt x="512096" y="271299"/>
                  <a:pt x="509943" y="260544"/>
                  <a:pt x="505636" y="251940"/>
                </a:cubicBezTo>
                <a:cubicBezTo>
                  <a:pt x="488411" y="215372"/>
                  <a:pt x="466879" y="215372"/>
                  <a:pt x="438887" y="215372"/>
                </a:cubicBezTo>
                <a:cubicBezTo>
                  <a:pt x="428121" y="202466"/>
                  <a:pt x="393669" y="176654"/>
                  <a:pt x="352758" y="193862"/>
                </a:cubicBezTo>
                <a:cubicBezTo>
                  <a:pt x="329073" y="178805"/>
                  <a:pt x="296775" y="165898"/>
                  <a:pt x="279549" y="165898"/>
                </a:cubicBezTo>
                <a:cubicBezTo>
                  <a:pt x="225719" y="170201"/>
                  <a:pt x="197727" y="185258"/>
                  <a:pt x="189114" y="234731"/>
                </a:cubicBezTo>
                <a:cubicBezTo>
                  <a:pt x="182655" y="273450"/>
                  <a:pt x="204187" y="297111"/>
                  <a:pt x="210646" y="322924"/>
                </a:cubicBezTo>
                <a:cubicBezTo>
                  <a:pt x="195574" y="288507"/>
                  <a:pt x="180501" y="260544"/>
                  <a:pt x="154663" y="260544"/>
                </a:cubicBezTo>
                <a:cubicBezTo>
                  <a:pt x="130977" y="262695"/>
                  <a:pt x="118058" y="277752"/>
                  <a:pt x="120211" y="294960"/>
                </a:cubicBezTo>
                <a:cubicBezTo>
                  <a:pt x="120211" y="299262"/>
                  <a:pt x="122365" y="307867"/>
                  <a:pt x="128824" y="314320"/>
                </a:cubicBezTo>
                <a:cubicBezTo>
                  <a:pt x="128824" y="314320"/>
                  <a:pt x="139590" y="318622"/>
                  <a:pt x="141743" y="318622"/>
                </a:cubicBezTo>
                <a:cubicBezTo>
                  <a:pt x="120211" y="297111"/>
                  <a:pt x="135284" y="266997"/>
                  <a:pt x="165429" y="275601"/>
                </a:cubicBezTo>
                <a:cubicBezTo>
                  <a:pt x="193421" y="282054"/>
                  <a:pt x="195574" y="333679"/>
                  <a:pt x="167582" y="355189"/>
                </a:cubicBezTo>
                <a:cubicBezTo>
                  <a:pt x="154663" y="365944"/>
                  <a:pt x="105139" y="370246"/>
                  <a:pt x="81454" y="368095"/>
                </a:cubicBezTo>
                <a:cubicBezTo>
                  <a:pt x="44849" y="365944"/>
                  <a:pt x="12551" y="342283"/>
                  <a:pt x="6091" y="310018"/>
                </a:cubicBezTo>
                <a:cubicBezTo>
                  <a:pt x="1785" y="294960"/>
                  <a:pt x="-2522" y="271299"/>
                  <a:pt x="1785" y="254091"/>
                </a:cubicBezTo>
                <a:cubicBezTo>
                  <a:pt x="3938" y="251940"/>
                  <a:pt x="10398" y="241185"/>
                  <a:pt x="14704" y="234731"/>
                </a:cubicBezTo>
                <a:cubicBezTo>
                  <a:pt x="14704" y="234731"/>
                  <a:pt x="16857" y="219674"/>
                  <a:pt x="16857" y="215372"/>
                </a:cubicBezTo>
                <a:cubicBezTo>
                  <a:pt x="12551" y="185258"/>
                  <a:pt x="25470" y="150841"/>
                  <a:pt x="62075" y="146539"/>
                </a:cubicBezTo>
                <a:cubicBezTo>
                  <a:pt x="94373" y="144388"/>
                  <a:pt x="83607" y="196013"/>
                  <a:pt x="167582" y="189560"/>
                </a:cubicBezTo>
                <a:cubicBezTo>
                  <a:pt x="178348" y="187409"/>
                  <a:pt x="191267" y="176654"/>
                  <a:pt x="197727" y="168050"/>
                </a:cubicBezTo>
                <a:cubicBezTo>
                  <a:pt x="208493" y="148690"/>
                  <a:pt x="199880" y="116425"/>
                  <a:pt x="174042" y="105670"/>
                </a:cubicBezTo>
                <a:cubicBezTo>
                  <a:pt x="163276" y="103519"/>
                  <a:pt x="146050" y="103519"/>
                  <a:pt x="139590" y="114274"/>
                </a:cubicBezTo>
                <a:cubicBezTo>
                  <a:pt x="139590" y="114274"/>
                  <a:pt x="139590" y="131482"/>
                  <a:pt x="141743" y="142237"/>
                </a:cubicBezTo>
                <a:cubicBezTo>
                  <a:pt x="139590" y="109972"/>
                  <a:pt x="189114" y="101368"/>
                  <a:pt x="189114" y="146539"/>
                </a:cubicBezTo>
                <a:cubicBezTo>
                  <a:pt x="189114" y="223976"/>
                  <a:pt x="10398" y="159445"/>
                  <a:pt x="113752" y="58347"/>
                </a:cubicBezTo>
                <a:cubicBezTo>
                  <a:pt x="148203" y="26082"/>
                  <a:pt x="199880" y="19628"/>
                  <a:pt x="253711" y="34686"/>
                </a:cubicBezTo>
                <a:cubicBezTo>
                  <a:pt x="264477" y="17477"/>
                  <a:pt x="275243" y="2420"/>
                  <a:pt x="301081" y="269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77" name="任意多边形: 形状 61"/>
          <p:cNvSpPr/>
          <p:nvPr/>
        </p:nvSpPr>
        <p:spPr bwMode="auto">
          <a:xfrm>
            <a:off x="2722845" y="3174088"/>
            <a:ext cx="876006" cy="376966"/>
          </a:xfrm>
          <a:custGeom>
            <a:avLst/>
            <a:gdLst>
              <a:gd name="connsiteX0" fmla="*/ 283683 w 876006"/>
              <a:gd name="connsiteY0" fmla="*/ 134260 h 376966"/>
              <a:gd name="connsiteX1" fmla="*/ 355235 w 876006"/>
              <a:gd name="connsiteY1" fmla="*/ 166038 h 376966"/>
              <a:gd name="connsiteX2" fmla="*/ 445617 w 876006"/>
              <a:gd name="connsiteY2" fmla="*/ 215591 h 376966"/>
              <a:gd name="connsiteX3" fmla="*/ 383210 w 876006"/>
              <a:gd name="connsiteY3" fmla="*/ 252217 h 376966"/>
              <a:gd name="connsiteX4" fmla="*/ 393970 w 876006"/>
              <a:gd name="connsiteY4" fmla="*/ 211282 h 376966"/>
              <a:gd name="connsiteX5" fmla="*/ 415489 w 876006"/>
              <a:gd name="connsiteY5" fmla="*/ 232826 h 376966"/>
              <a:gd name="connsiteX6" fmla="*/ 402578 w 876006"/>
              <a:gd name="connsiteY6" fmla="*/ 198355 h 376966"/>
              <a:gd name="connsiteX7" fmla="*/ 370298 w 876006"/>
              <a:gd name="connsiteY7" fmla="*/ 250062 h 376966"/>
              <a:gd name="connsiteX8" fmla="*/ 428401 w 876006"/>
              <a:gd name="connsiteY8" fmla="*/ 269452 h 376966"/>
              <a:gd name="connsiteX9" fmla="*/ 505871 w 876006"/>
              <a:gd name="connsiteY9" fmla="*/ 293151 h 376966"/>
              <a:gd name="connsiteX10" fmla="*/ 615620 w 876006"/>
              <a:gd name="connsiteY10" fmla="*/ 243599 h 376966"/>
              <a:gd name="connsiteX11" fmla="*/ 727522 w 876006"/>
              <a:gd name="connsiteY11" fmla="*/ 232826 h 376966"/>
              <a:gd name="connsiteX12" fmla="*/ 876006 w 876006"/>
              <a:gd name="connsiteY12" fmla="*/ 265143 h 376966"/>
              <a:gd name="connsiteX13" fmla="*/ 764105 w 876006"/>
              <a:gd name="connsiteY13" fmla="*/ 278070 h 376966"/>
              <a:gd name="connsiteX14" fmla="*/ 667267 w 876006"/>
              <a:gd name="connsiteY14" fmla="*/ 254371 h 376966"/>
              <a:gd name="connsiteX15" fmla="*/ 544606 w 876006"/>
              <a:gd name="connsiteY15" fmla="*/ 321159 h 376966"/>
              <a:gd name="connsiteX16" fmla="*/ 376754 w 876006"/>
              <a:gd name="connsiteY16" fmla="*/ 329777 h 376966"/>
              <a:gd name="connsiteX17" fmla="*/ 254093 w 876006"/>
              <a:gd name="connsiteY17" fmla="*/ 234981 h 376966"/>
              <a:gd name="connsiteX18" fmla="*/ 206751 w 876006"/>
              <a:gd name="connsiteY18" fmla="*/ 228518 h 376966"/>
              <a:gd name="connsiteX19" fmla="*/ 241182 w 876006"/>
              <a:gd name="connsiteY19" fmla="*/ 176810 h 376966"/>
              <a:gd name="connsiteX20" fmla="*/ 283683 w 876006"/>
              <a:gd name="connsiteY20" fmla="*/ 134260 h 376966"/>
              <a:gd name="connsiteX21" fmla="*/ 708010 w 876006"/>
              <a:gd name="connsiteY21" fmla="*/ 94600 h 376966"/>
              <a:gd name="connsiteX22" fmla="*/ 746611 w 876006"/>
              <a:gd name="connsiteY22" fmla="*/ 116145 h 376966"/>
              <a:gd name="connsiteX23" fmla="*/ 740177 w 876006"/>
              <a:gd name="connsiteY23" fmla="*/ 148462 h 376966"/>
              <a:gd name="connsiteX24" fmla="*/ 703720 w 876006"/>
              <a:gd name="connsiteY24" fmla="*/ 141998 h 376966"/>
              <a:gd name="connsiteX25" fmla="*/ 716588 w 876006"/>
              <a:gd name="connsiteY25" fmla="*/ 120454 h 376966"/>
              <a:gd name="connsiteX26" fmla="*/ 729455 w 876006"/>
              <a:gd name="connsiteY26" fmla="*/ 133380 h 376966"/>
              <a:gd name="connsiteX27" fmla="*/ 712299 w 876006"/>
              <a:gd name="connsiteY27" fmla="*/ 111836 h 376966"/>
              <a:gd name="connsiteX28" fmla="*/ 692998 w 876006"/>
              <a:gd name="connsiteY28" fmla="*/ 135535 h 376966"/>
              <a:gd name="connsiteX29" fmla="*/ 720877 w 876006"/>
              <a:gd name="connsiteY29" fmla="*/ 159234 h 376966"/>
              <a:gd name="connsiteX30" fmla="*/ 768056 w 876006"/>
              <a:gd name="connsiteY30" fmla="*/ 210941 h 376966"/>
              <a:gd name="connsiteX31" fmla="*/ 671553 w 876006"/>
              <a:gd name="connsiteY31" fmla="*/ 170006 h 376966"/>
              <a:gd name="connsiteX32" fmla="*/ 645818 w 876006"/>
              <a:gd name="connsiteY32" fmla="*/ 137689 h 376966"/>
              <a:gd name="connsiteX33" fmla="*/ 677986 w 876006"/>
              <a:gd name="connsiteY33" fmla="*/ 107527 h 376966"/>
              <a:gd name="connsiteX34" fmla="*/ 671553 w 876006"/>
              <a:gd name="connsiteY34" fmla="*/ 144153 h 376966"/>
              <a:gd name="connsiteX35" fmla="*/ 708010 w 876006"/>
              <a:gd name="connsiteY35" fmla="*/ 94600 h 376966"/>
              <a:gd name="connsiteX36" fmla="*/ 260664 w 876006"/>
              <a:gd name="connsiteY36" fmla="*/ 2099 h 376966"/>
              <a:gd name="connsiteX37" fmla="*/ 341890 w 876006"/>
              <a:gd name="connsiteY37" fmla="*/ 29822 h 376966"/>
              <a:gd name="connsiteX38" fmla="*/ 417199 w 876006"/>
              <a:gd name="connsiteY38" fmla="*/ 55662 h 376966"/>
              <a:gd name="connsiteX39" fmla="*/ 378469 w 876006"/>
              <a:gd name="connsiteY39" fmla="*/ 120260 h 376966"/>
              <a:gd name="connsiteX40" fmla="*/ 376317 w 876006"/>
              <a:gd name="connsiteY40" fmla="*/ 62121 h 376966"/>
              <a:gd name="connsiteX41" fmla="*/ 346193 w 876006"/>
              <a:gd name="connsiteY41" fmla="*/ 109493 h 376966"/>
              <a:gd name="connsiteX42" fmla="*/ 389227 w 876006"/>
              <a:gd name="connsiteY42" fmla="*/ 131026 h 376966"/>
              <a:gd name="connsiteX43" fmla="*/ 430109 w 876006"/>
              <a:gd name="connsiteY43" fmla="*/ 79347 h 376966"/>
              <a:gd name="connsiteX44" fmla="*/ 488205 w 876006"/>
              <a:gd name="connsiteY44" fmla="*/ 68581 h 376966"/>
              <a:gd name="connsiteX45" fmla="*/ 557059 w 876006"/>
              <a:gd name="connsiteY45" fmla="*/ 131026 h 376966"/>
              <a:gd name="connsiteX46" fmla="*/ 591486 w 876006"/>
              <a:gd name="connsiteY46" fmla="*/ 206390 h 376966"/>
              <a:gd name="connsiteX47" fmla="*/ 522632 w 876006"/>
              <a:gd name="connsiteY47" fmla="*/ 195624 h 376966"/>
              <a:gd name="connsiteX48" fmla="*/ 554907 w 876006"/>
              <a:gd name="connsiteY48" fmla="*/ 163325 h 376966"/>
              <a:gd name="connsiteX49" fmla="*/ 563514 w 876006"/>
              <a:gd name="connsiteY49" fmla="*/ 191317 h 376966"/>
              <a:gd name="connsiteX50" fmla="*/ 563514 w 876006"/>
              <a:gd name="connsiteY50" fmla="*/ 156865 h 376966"/>
              <a:gd name="connsiteX51" fmla="*/ 505418 w 876006"/>
              <a:gd name="connsiteY51" fmla="*/ 184857 h 376966"/>
              <a:gd name="connsiteX52" fmla="*/ 550604 w 876006"/>
              <a:gd name="connsiteY52" fmla="*/ 230076 h 376966"/>
              <a:gd name="connsiteX53" fmla="*/ 634519 w 876006"/>
              <a:gd name="connsiteY53" fmla="*/ 189164 h 376966"/>
              <a:gd name="connsiteX54" fmla="*/ 752862 w 876006"/>
              <a:gd name="connsiteY54" fmla="*/ 208543 h 376966"/>
              <a:gd name="connsiteX55" fmla="*/ 841081 w 876006"/>
              <a:gd name="connsiteY55" fmla="*/ 260222 h 376966"/>
              <a:gd name="connsiteX56" fmla="*/ 688311 w 876006"/>
              <a:gd name="connsiteY56" fmla="*/ 206390 h 376966"/>
              <a:gd name="connsiteX57" fmla="*/ 591486 w 876006"/>
              <a:gd name="connsiteY57" fmla="*/ 247302 h 376966"/>
              <a:gd name="connsiteX58" fmla="*/ 436564 w 876006"/>
              <a:gd name="connsiteY58" fmla="*/ 260222 h 376966"/>
              <a:gd name="connsiteX59" fmla="*/ 434413 w 876006"/>
              <a:gd name="connsiteY59" fmla="*/ 165478 h 376966"/>
              <a:gd name="connsiteX60" fmla="*/ 356952 w 876006"/>
              <a:gd name="connsiteY60" fmla="*/ 152559 h 376966"/>
              <a:gd name="connsiteX61" fmla="*/ 230002 w 876006"/>
              <a:gd name="connsiteY61" fmla="*/ 165478 h 376966"/>
              <a:gd name="connsiteX62" fmla="*/ 189120 w 876006"/>
              <a:gd name="connsiteY62" fmla="*/ 223616 h 376966"/>
              <a:gd name="connsiteX63" fmla="*/ 249368 w 876006"/>
              <a:gd name="connsiteY63" fmla="*/ 251609 h 376966"/>
              <a:gd name="connsiteX64" fmla="*/ 449474 w 876006"/>
              <a:gd name="connsiteY64" fmla="*/ 348505 h 376966"/>
              <a:gd name="connsiteX65" fmla="*/ 242912 w 876006"/>
              <a:gd name="connsiteY65" fmla="*/ 309747 h 376966"/>
              <a:gd name="connsiteX66" fmla="*/ 146086 w 876006"/>
              <a:gd name="connsiteY66" fmla="*/ 264528 h 376966"/>
              <a:gd name="connsiteX67" fmla="*/ 83687 w 876006"/>
              <a:gd name="connsiteY67" fmla="*/ 324819 h 376966"/>
              <a:gd name="connsiteX68" fmla="*/ 146086 w 876006"/>
              <a:gd name="connsiteY68" fmla="*/ 318360 h 376966"/>
              <a:gd name="connsiteX69" fmla="*/ 66474 w 876006"/>
              <a:gd name="connsiteY69" fmla="*/ 376498 h 376966"/>
              <a:gd name="connsiteX70" fmla="*/ 19137 w 876006"/>
              <a:gd name="connsiteY70" fmla="*/ 270988 h 376966"/>
              <a:gd name="connsiteX71" fmla="*/ 72929 w 876006"/>
              <a:gd name="connsiteY71" fmla="*/ 199930 h 376966"/>
              <a:gd name="connsiteX72" fmla="*/ 133176 w 876006"/>
              <a:gd name="connsiteY72" fmla="*/ 215003 h 376966"/>
              <a:gd name="connsiteX73" fmla="*/ 184816 w 876006"/>
              <a:gd name="connsiteY73" fmla="*/ 171938 h 376966"/>
              <a:gd name="connsiteX74" fmla="*/ 131024 w 876006"/>
              <a:gd name="connsiteY74" fmla="*/ 139639 h 376966"/>
              <a:gd name="connsiteX75" fmla="*/ 176210 w 876006"/>
              <a:gd name="connsiteY75" fmla="*/ 171938 h 376966"/>
              <a:gd name="connsiteX76" fmla="*/ 90142 w 876006"/>
              <a:gd name="connsiteY76" fmla="*/ 191317 h 376966"/>
              <a:gd name="connsiteX77" fmla="*/ 124569 w 876006"/>
              <a:gd name="connsiteY77" fmla="*/ 115953 h 376966"/>
              <a:gd name="connsiteX78" fmla="*/ 202030 w 876006"/>
              <a:gd name="connsiteY78" fmla="*/ 53508 h 376966"/>
              <a:gd name="connsiteX79" fmla="*/ 260664 w 876006"/>
              <a:gd name="connsiteY79" fmla="*/ 2099 h 376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876006" h="376966">
                <a:moveTo>
                  <a:pt x="283683" y="134260"/>
                </a:moveTo>
                <a:cubicBezTo>
                  <a:pt x="307354" y="127796"/>
                  <a:pt x="335867" y="133721"/>
                  <a:pt x="355235" y="166038"/>
                </a:cubicBezTo>
                <a:cubicBezTo>
                  <a:pt x="393970" y="148802"/>
                  <a:pt x="437009" y="170347"/>
                  <a:pt x="445617" y="215591"/>
                </a:cubicBezTo>
                <a:cubicBezTo>
                  <a:pt x="452072" y="247908"/>
                  <a:pt x="400426" y="273761"/>
                  <a:pt x="383210" y="252217"/>
                </a:cubicBezTo>
                <a:cubicBezTo>
                  <a:pt x="374602" y="239290"/>
                  <a:pt x="374602" y="215591"/>
                  <a:pt x="393970" y="211282"/>
                </a:cubicBezTo>
                <a:cubicBezTo>
                  <a:pt x="406882" y="209127"/>
                  <a:pt x="417641" y="219900"/>
                  <a:pt x="415489" y="232826"/>
                </a:cubicBezTo>
                <a:cubicBezTo>
                  <a:pt x="426249" y="230672"/>
                  <a:pt x="417641" y="198355"/>
                  <a:pt x="402578" y="198355"/>
                </a:cubicBezTo>
                <a:cubicBezTo>
                  <a:pt x="374602" y="196201"/>
                  <a:pt x="359539" y="228518"/>
                  <a:pt x="370298" y="250062"/>
                </a:cubicBezTo>
                <a:cubicBezTo>
                  <a:pt x="383210" y="275916"/>
                  <a:pt x="400426" y="278070"/>
                  <a:pt x="428401" y="269452"/>
                </a:cubicBezTo>
                <a:cubicBezTo>
                  <a:pt x="454224" y="286688"/>
                  <a:pt x="475744" y="295306"/>
                  <a:pt x="505871" y="293151"/>
                </a:cubicBezTo>
                <a:cubicBezTo>
                  <a:pt x="561822" y="286688"/>
                  <a:pt x="581189" y="271607"/>
                  <a:pt x="615620" y="243599"/>
                </a:cubicBezTo>
                <a:cubicBezTo>
                  <a:pt x="658660" y="206973"/>
                  <a:pt x="703851" y="215591"/>
                  <a:pt x="727522" y="232826"/>
                </a:cubicBezTo>
                <a:cubicBezTo>
                  <a:pt x="764105" y="256526"/>
                  <a:pt x="800688" y="282379"/>
                  <a:pt x="876006" y="265143"/>
                </a:cubicBezTo>
                <a:cubicBezTo>
                  <a:pt x="837271" y="284534"/>
                  <a:pt x="796384" y="293151"/>
                  <a:pt x="764105" y="278070"/>
                </a:cubicBezTo>
                <a:cubicBezTo>
                  <a:pt x="725370" y="260834"/>
                  <a:pt x="699547" y="250062"/>
                  <a:pt x="667267" y="254371"/>
                </a:cubicBezTo>
                <a:cubicBezTo>
                  <a:pt x="639292" y="258680"/>
                  <a:pt x="604861" y="303924"/>
                  <a:pt x="544606" y="321159"/>
                </a:cubicBezTo>
                <a:cubicBezTo>
                  <a:pt x="486504" y="336241"/>
                  <a:pt x="434857" y="342704"/>
                  <a:pt x="376754" y="329777"/>
                </a:cubicBezTo>
                <a:cubicBezTo>
                  <a:pt x="329411" y="321159"/>
                  <a:pt x="284221" y="303924"/>
                  <a:pt x="254093" y="234981"/>
                </a:cubicBezTo>
                <a:cubicBezTo>
                  <a:pt x="234726" y="254371"/>
                  <a:pt x="213206" y="247908"/>
                  <a:pt x="206751" y="228518"/>
                </a:cubicBezTo>
                <a:cubicBezTo>
                  <a:pt x="198143" y="211282"/>
                  <a:pt x="206751" y="181119"/>
                  <a:pt x="241182" y="176810"/>
                </a:cubicBezTo>
                <a:cubicBezTo>
                  <a:pt x="241182" y="159575"/>
                  <a:pt x="260011" y="140723"/>
                  <a:pt x="283683" y="134260"/>
                </a:cubicBezTo>
                <a:close/>
                <a:moveTo>
                  <a:pt x="708010" y="94600"/>
                </a:moveTo>
                <a:cubicBezTo>
                  <a:pt x="727310" y="90291"/>
                  <a:pt x="744466" y="103218"/>
                  <a:pt x="746611" y="116145"/>
                </a:cubicBezTo>
                <a:cubicBezTo>
                  <a:pt x="750900" y="129071"/>
                  <a:pt x="748756" y="141998"/>
                  <a:pt x="740177" y="148462"/>
                </a:cubicBezTo>
                <a:cubicBezTo>
                  <a:pt x="729455" y="154925"/>
                  <a:pt x="708010" y="154925"/>
                  <a:pt x="703720" y="141998"/>
                </a:cubicBezTo>
                <a:cubicBezTo>
                  <a:pt x="697287" y="131226"/>
                  <a:pt x="703720" y="122608"/>
                  <a:pt x="716588" y="120454"/>
                </a:cubicBezTo>
                <a:cubicBezTo>
                  <a:pt x="723021" y="120454"/>
                  <a:pt x="725166" y="129071"/>
                  <a:pt x="729455" y="133380"/>
                </a:cubicBezTo>
                <a:cubicBezTo>
                  <a:pt x="729455" y="118299"/>
                  <a:pt x="725166" y="111836"/>
                  <a:pt x="712299" y="111836"/>
                </a:cubicBezTo>
                <a:cubicBezTo>
                  <a:pt x="703720" y="113990"/>
                  <a:pt x="692998" y="122608"/>
                  <a:pt x="692998" y="135535"/>
                </a:cubicBezTo>
                <a:cubicBezTo>
                  <a:pt x="692998" y="148462"/>
                  <a:pt x="701576" y="157080"/>
                  <a:pt x="720877" y="159234"/>
                </a:cubicBezTo>
                <a:cubicBezTo>
                  <a:pt x="738033" y="161388"/>
                  <a:pt x="759478" y="185088"/>
                  <a:pt x="768056" y="210941"/>
                </a:cubicBezTo>
                <a:cubicBezTo>
                  <a:pt x="742322" y="176470"/>
                  <a:pt x="695142" y="170006"/>
                  <a:pt x="671553" y="170006"/>
                </a:cubicBezTo>
                <a:cubicBezTo>
                  <a:pt x="654396" y="167852"/>
                  <a:pt x="647963" y="152771"/>
                  <a:pt x="645818" y="137689"/>
                </a:cubicBezTo>
                <a:cubicBezTo>
                  <a:pt x="645818" y="120454"/>
                  <a:pt x="660830" y="98909"/>
                  <a:pt x="677986" y="107527"/>
                </a:cubicBezTo>
                <a:cubicBezTo>
                  <a:pt x="667264" y="113990"/>
                  <a:pt x="656541" y="129071"/>
                  <a:pt x="671553" y="144153"/>
                </a:cubicBezTo>
                <a:cubicBezTo>
                  <a:pt x="665119" y="129071"/>
                  <a:pt x="684420" y="98909"/>
                  <a:pt x="708010" y="94600"/>
                </a:cubicBezTo>
                <a:close/>
                <a:moveTo>
                  <a:pt x="260664" y="2099"/>
                </a:moveTo>
                <a:cubicBezTo>
                  <a:pt x="287560" y="-4091"/>
                  <a:pt x="318222" y="2907"/>
                  <a:pt x="341890" y="29822"/>
                </a:cubicBezTo>
                <a:cubicBezTo>
                  <a:pt x="369862" y="8290"/>
                  <a:pt x="406441" y="14750"/>
                  <a:pt x="417199" y="55662"/>
                </a:cubicBezTo>
                <a:cubicBezTo>
                  <a:pt x="427957" y="94420"/>
                  <a:pt x="410744" y="120260"/>
                  <a:pt x="378469" y="120260"/>
                </a:cubicBezTo>
                <a:cubicBezTo>
                  <a:pt x="356952" y="120260"/>
                  <a:pt x="328980" y="81501"/>
                  <a:pt x="376317" y="62121"/>
                </a:cubicBezTo>
                <a:cubicBezTo>
                  <a:pt x="348345" y="59968"/>
                  <a:pt x="333283" y="83654"/>
                  <a:pt x="346193" y="109493"/>
                </a:cubicBezTo>
                <a:cubicBezTo>
                  <a:pt x="350497" y="122413"/>
                  <a:pt x="367710" y="133179"/>
                  <a:pt x="389227" y="131026"/>
                </a:cubicBezTo>
                <a:cubicBezTo>
                  <a:pt x="419351" y="126719"/>
                  <a:pt x="430109" y="105187"/>
                  <a:pt x="430109" y="79347"/>
                </a:cubicBezTo>
                <a:cubicBezTo>
                  <a:pt x="434413" y="31976"/>
                  <a:pt x="483901" y="47048"/>
                  <a:pt x="488205" y="68581"/>
                </a:cubicBezTo>
                <a:cubicBezTo>
                  <a:pt x="531238" y="47048"/>
                  <a:pt x="576424" y="79347"/>
                  <a:pt x="557059" y="131026"/>
                </a:cubicBezTo>
                <a:cubicBezTo>
                  <a:pt x="606547" y="124566"/>
                  <a:pt x="628064" y="182704"/>
                  <a:pt x="591486" y="206390"/>
                </a:cubicBezTo>
                <a:cubicBezTo>
                  <a:pt x="557059" y="227923"/>
                  <a:pt x="524783" y="217156"/>
                  <a:pt x="522632" y="195624"/>
                </a:cubicBezTo>
                <a:cubicBezTo>
                  <a:pt x="518328" y="167631"/>
                  <a:pt x="539845" y="154712"/>
                  <a:pt x="554907" y="163325"/>
                </a:cubicBezTo>
                <a:cubicBezTo>
                  <a:pt x="567817" y="169785"/>
                  <a:pt x="572120" y="180551"/>
                  <a:pt x="563514" y="191317"/>
                </a:cubicBezTo>
                <a:cubicBezTo>
                  <a:pt x="580727" y="189164"/>
                  <a:pt x="580727" y="169785"/>
                  <a:pt x="563514" y="156865"/>
                </a:cubicBezTo>
                <a:cubicBezTo>
                  <a:pt x="544149" y="139639"/>
                  <a:pt x="505418" y="159018"/>
                  <a:pt x="505418" y="184857"/>
                </a:cubicBezTo>
                <a:cubicBezTo>
                  <a:pt x="507570" y="210697"/>
                  <a:pt x="522632" y="230076"/>
                  <a:pt x="550604" y="230076"/>
                </a:cubicBezTo>
                <a:cubicBezTo>
                  <a:pt x="602244" y="230076"/>
                  <a:pt x="604396" y="199930"/>
                  <a:pt x="634519" y="189164"/>
                </a:cubicBezTo>
                <a:cubicBezTo>
                  <a:pt x="673250" y="176244"/>
                  <a:pt x="720587" y="174091"/>
                  <a:pt x="752862" y="208543"/>
                </a:cubicBezTo>
                <a:cubicBezTo>
                  <a:pt x="774379" y="232229"/>
                  <a:pt x="804503" y="247302"/>
                  <a:pt x="841081" y="260222"/>
                </a:cubicBezTo>
                <a:cubicBezTo>
                  <a:pt x="778682" y="268835"/>
                  <a:pt x="742104" y="212850"/>
                  <a:pt x="688311" y="206390"/>
                </a:cubicBezTo>
                <a:cubicBezTo>
                  <a:pt x="653885" y="202083"/>
                  <a:pt x="625913" y="217156"/>
                  <a:pt x="591486" y="247302"/>
                </a:cubicBezTo>
                <a:cubicBezTo>
                  <a:pt x="552755" y="277448"/>
                  <a:pt x="492508" y="296827"/>
                  <a:pt x="436564" y="260222"/>
                </a:cubicBezTo>
                <a:cubicBezTo>
                  <a:pt x="477446" y="236536"/>
                  <a:pt x="453778" y="189164"/>
                  <a:pt x="434413" y="165478"/>
                </a:cubicBezTo>
                <a:cubicBezTo>
                  <a:pt x="419351" y="150405"/>
                  <a:pt x="382772" y="137486"/>
                  <a:pt x="356952" y="152559"/>
                </a:cubicBezTo>
                <a:cubicBezTo>
                  <a:pt x="328980" y="96574"/>
                  <a:pt x="242912" y="115953"/>
                  <a:pt x="230002" y="165478"/>
                </a:cubicBezTo>
                <a:cubicBezTo>
                  <a:pt x="199878" y="169785"/>
                  <a:pt x="186968" y="204237"/>
                  <a:pt x="189120" y="223616"/>
                </a:cubicBezTo>
                <a:cubicBezTo>
                  <a:pt x="195575" y="249455"/>
                  <a:pt x="221396" y="266681"/>
                  <a:pt x="249368" y="251609"/>
                </a:cubicBezTo>
                <a:cubicBezTo>
                  <a:pt x="288098" y="333432"/>
                  <a:pt x="348345" y="348505"/>
                  <a:pt x="449474" y="348505"/>
                </a:cubicBezTo>
                <a:cubicBezTo>
                  <a:pt x="328980" y="372191"/>
                  <a:pt x="285946" y="348505"/>
                  <a:pt x="242912" y="309747"/>
                </a:cubicBezTo>
                <a:cubicBezTo>
                  <a:pt x="212789" y="279601"/>
                  <a:pt x="171906" y="260222"/>
                  <a:pt x="146086" y="264528"/>
                </a:cubicBezTo>
                <a:cubicBezTo>
                  <a:pt x="96597" y="268835"/>
                  <a:pt x="55715" y="292520"/>
                  <a:pt x="83687" y="324819"/>
                </a:cubicBezTo>
                <a:cubicBezTo>
                  <a:pt x="64322" y="273141"/>
                  <a:pt x="141783" y="279601"/>
                  <a:pt x="146086" y="318360"/>
                </a:cubicBezTo>
                <a:cubicBezTo>
                  <a:pt x="148238" y="354965"/>
                  <a:pt x="111659" y="380804"/>
                  <a:pt x="66474" y="376498"/>
                </a:cubicBezTo>
                <a:cubicBezTo>
                  <a:pt x="8378" y="370038"/>
                  <a:pt x="-229" y="296827"/>
                  <a:pt x="19137" y="270988"/>
                </a:cubicBezTo>
                <a:cubicBezTo>
                  <a:pt x="-36807" y="227923"/>
                  <a:pt x="44957" y="174091"/>
                  <a:pt x="72929" y="199930"/>
                </a:cubicBezTo>
                <a:cubicBezTo>
                  <a:pt x="92294" y="217156"/>
                  <a:pt x="115962" y="217156"/>
                  <a:pt x="133176" y="215003"/>
                </a:cubicBezTo>
                <a:cubicBezTo>
                  <a:pt x="152541" y="212850"/>
                  <a:pt x="184816" y="197777"/>
                  <a:pt x="184816" y="171938"/>
                </a:cubicBezTo>
                <a:cubicBezTo>
                  <a:pt x="184816" y="124566"/>
                  <a:pt x="137479" y="128873"/>
                  <a:pt x="131024" y="139639"/>
                </a:cubicBezTo>
                <a:cubicBezTo>
                  <a:pt x="150389" y="135332"/>
                  <a:pt x="176210" y="143945"/>
                  <a:pt x="176210" y="171938"/>
                </a:cubicBezTo>
                <a:cubicBezTo>
                  <a:pt x="174058" y="206390"/>
                  <a:pt x="107356" y="217156"/>
                  <a:pt x="90142" y="191317"/>
                </a:cubicBezTo>
                <a:cubicBezTo>
                  <a:pt x="75080" y="165478"/>
                  <a:pt x="75080" y="124566"/>
                  <a:pt x="124569" y="115953"/>
                </a:cubicBezTo>
                <a:cubicBezTo>
                  <a:pt x="107356" y="83654"/>
                  <a:pt x="156845" y="31976"/>
                  <a:pt x="202030" y="53508"/>
                </a:cubicBezTo>
                <a:cubicBezTo>
                  <a:pt x="210637" y="27669"/>
                  <a:pt x="233768" y="8290"/>
                  <a:pt x="260664" y="2099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78" name="组合 63"/>
          <p:cNvGrpSpPr/>
          <p:nvPr/>
        </p:nvGrpSpPr>
        <p:grpSpPr>
          <a:xfrm>
            <a:off x="2129150" y="3782292"/>
            <a:ext cx="1146175" cy="871538"/>
            <a:chOff x="1518911" y="2997201"/>
            <a:chExt cx="1146175" cy="871538"/>
          </a:xfrm>
          <a:solidFill>
            <a:schemeClr val="bg1"/>
          </a:solidFill>
        </p:grpSpPr>
        <p:sp>
          <p:nvSpPr>
            <p:cNvPr id="79" name="Freeform 39"/>
            <p:cNvSpPr>
              <a:spLocks noEditPoints="1"/>
            </p:cNvSpPr>
            <p:nvPr/>
          </p:nvSpPr>
          <p:spPr bwMode="auto">
            <a:xfrm>
              <a:off x="1518911" y="2997201"/>
              <a:ext cx="1146175" cy="655638"/>
            </a:xfrm>
            <a:custGeom>
              <a:avLst/>
              <a:gdLst>
                <a:gd name="T0" fmla="*/ 169 w 532"/>
                <a:gd name="T1" fmla="*/ 115 h 305"/>
                <a:gd name="T2" fmla="*/ 202 w 532"/>
                <a:gd name="T3" fmla="*/ 203 h 305"/>
                <a:gd name="T4" fmla="*/ 174 w 532"/>
                <a:gd name="T5" fmla="*/ 179 h 305"/>
                <a:gd name="T6" fmla="*/ 174 w 532"/>
                <a:gd name="T7" fmla="*/ 183 h 305"/>
                <a:gd name="T8" fmla="*/ 187 w 532"/>
                <a:gd name="T9" fmla="*/ 205 h 305"/>
                <a:gd name="T10" fmla="*/ 190 w 532"/>
                <a:gd name="T11" fmla="*/ 157 h 305"/>
                <a:gd name="T12" fmla="*/ 139 w 532"/>
                <a:gd name="T13" fmla="*/ 87 h 305"/>
                <a:gd name="T14" fmla="*/ 91 w 532"/>
                <a:gd name="T15" fmla="*/ 131 h 305"/>
                <a:gd name="T16" fmla="*/ 116 w 532"/>
                <a:gd name="T17" fmla="*/ 126 h 305"/>
                <a:gd name="T18" fmla="*/ 111 w 532"/>
                <a:gd name="T19" fmla="*/ 189 h 305"/>
                <a:gd name="T20" fmla="*/ 105 w 532"/>
                <a:gd name="T21" fmla="*/ 184 h 305"/>
                <a:gd name="T22" fmla="*/ 96 w 532"/>
                <a:gd name="T23" fmla="*/ 144 h 305"/>
                <a:gd name="T24" fmla="*/ 93 w 532"/>
                <a:gd name="T25" fmla="*/ 136 h 305"/>
                <a:gd name="T26" fmla="*/ 162 w 532"/>
                <a:gd name="T27" fmla="*/ 95 h 305"/>
                <a:gd name="T28" fmla="*/ 206 w 532"/>
                <a:gd name="T29" fmla="*/ 130 h 305"/>
                <a:gd name="T30" fmla="*/ 221 w 532"/>
                <a:gd name="T31" fmla="*/ 115 h 305"/>
                <a:gd name="T32" fmla="*/ 207 w 532"/>
                <a:gd name="T33" fmla="*/ 100 h 305"/>
                <a:gd name="T34" fmla="*/ 238 w 532"/>
                <a:gd name="T35" fmla="*/ 69 h 305"/>
                <a:gd name="T36" fmla="*/ 180 w 532"/>
                <a:gd name="T37" fmla="*/ 34 h 305"/>
                <a:gd name="T38" fmla="*/ 145 w 532"/>
                <a:gd name="T39" fmla="*/ 9 h 305"/>
                <a:gd name="T40" fmla="*/ 105 w 532"/>
                <a:gd name="T41" fmla="*/ 9 h 305"/>
                <a:gd name="T42" fmla="*/ 120 w 532"/>
                <a:gd name="T43" fmla="*/ 21 h 305"/>
                <a:gd name="T44" fmla="*/ 96 w 532"/>
                <a:gd name="T45" fmla="*/ 31 h 305"/>
                <a:gd name="T46" fmla="*/ 63 w 532"/>
                <a:gd name="T47" fmla="*/ 4 h 305"/>
                <a:gd name="T48" fmla="*/ 15 w 532"/>
                <a:gd name="T49" fmla="*/ 43 h 305"/>
                <a:gd name="T50" fmla="*/ 12 w 532"/>
                <a:gd name="T51" fmla="*/ 105 h 305"/>
                <a:gd name="T52" fmla="*/ 38 w 532"/>
                <a:gd name="T53" fmla="*/ 95 h 305"/>
                <a:gd name="T54" fmla="*/ 58 w 532"/>
                <a:gd name="T55" fmla="*/ 147 h 305"/>
                <a:gd name="T56" fmla="*/ 206 w 532"/>
                <a:gd name="T57" fmla="*/ 302 h 305"/>
                <a:gd name="T58" fmla="*/ 363 w 532"/>
                <a:gd name="T59" fmla="*/ 280 h 305"/>
                <a:gd name="T60" fmla="*/ 532 w 532"/>
                <a:gd name="T61" fmla="*/ 291 h 305"/>
                <a:gd name="T62" fmla="*/ 354 w 532"/>
                <a:gd name="T63" fmla="*/ 261 h 305"/>
                <a:gd name="T64" fmla="*/ 142 w 532"/>
                <a:gd name="T65" fmla="*/ 199 h 305"/>
                <a:gd name="T66" fmla="*/ 263 w 532"/>
                <a:gd name="T67" fmla="*/ 279 h 305"/>
                <a:gd name="T68" fmla="*/ 425 w 532"/>
                <a:gd name="T69" fmla="*/ 260 h 305"/>
                <a:gd name="T70" fmla="*/ 230 w 532"/>
                <a:gd name="T71" fmla="*/ 252 h 305"/>
                <a:gd name="T72" fmla="*/ 240 w 532"/>
                <a:gd name="T73" fmla="*/ 195 h 305"/>
                <a:gd name="T74" fmla="*/ 256 w 532"/>
                <a:gd name="T75" fmla="*/ 231 h 305"/>
                <a:gd name="T76" fmla="*/ 311 w 532"/>
                <a:gd name="T77" fmla="*/ 178 h 305"/>
                <a:gd name="T78" fmla="*/ 287 w 532"/>
                <a:gd name="T79" fmla="*/ 14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32" h="305">
                  <a:moveTo>
                    <a:pt x="162" y="95"/>
                  </a:moveTo>
                  <a:cubicBezTo>
                    <a:pt x="167" y="100"/>
                    <a:pt x="167" y="108"/>
                    <a:pt x="169" y="115"/>
                  </a:cubicBezTo>
                  <a:cubicBezTo>
                    <a:pt x="193" y="119"/>
                    <a:pt x="201" y="139"/>
                    <a:pt x="195" y="155"/>
                  </a:cubicBezTo>
                  <a:cubicBezTo>
                    <a:pt x="224" y="176"/>
                    <a:pt x="211" y="195"/>
                    <a:pt x="202" y="203"/>
                  </a:cubicBezTo>
                  <a:cubicBezTo>
                    <a:pt x="196" y="209"/>
                    <a:pt x="183" y="214"/>
                    <a:pt x="172" y="212"/>
                  </a:cubicBezTo>
                  <a:cubicBezTo>
                    <a:pt x="137" y="208"/>
                    <a:pt x="156" y="158"/>
                    <a:pt x="174" y="179"/>
                  </a:cubicBezTo>
                  <a:cubicBezTo>
                    <a:pt x="182" y="188"/>
                    <a:pt x="173" y="191"/>
                    <a:pt x="173" y="191"/>
                  </a:cubicBezTo>
                  <a:cubicBezTo>
                    <a:pt x="175" y="190"/>
                    <a:pt x="175" y="185"/>
                    <a:pt x="174" y="183"/>
                  </a:cubicBezTo>
                  <a:cubicBezTo>
                    <a:pt x="174" y="183"/>
                    <a:pt x="172" y="180"/>
                    <a:pt x="172" y="180"/>
                  </a:cubicBezTo>
                  <a:cubicBezTo>
                    <a:pt x="159" y="167"/>
                    <a:pt x="146" y="218"/>
                    <a:pt x="187" y="205"/>
                  </a:cubicBezTo>
                  <a:cubicBezTo>
                    <a:pt x="195" y="202"/>
                    <a:pt x="203" y="198"/>
                    <a:pt x="206" y="191"/>
                  </a:cubicBezTo>
                  <a:cubicBezTo>
                    <a:pt x="213" y="174"/>
                    <a:pt x="200" y="162"/>
                    <a:pt x="190" y="157"/>
                  </a:cubicBezTo>
                  <a:cubicBezTo>
                    <a:pt x="199" y="133"/>
                    <a:pt x="180" y="125"/>
                    <a:pt x="164" y="121"/>
                  </a:cubicBezTo>
                  <a:cubicBezTo>
                    <a:pt x="160" y="105"/>
                    <a:pt x="161" y="92"/>
                    <a:pt x="139" y="87"/>
                  </a:cubicBezTo>
                  <a:cubicBezTo>
                    <a:pt x="113" y="80"/>
                    <a:pt x="63" y="79"/>
                    <a:pt x="79" y="122"/>
                  </a:cubicBezTo>
                  <a:cubicBezTo>
                    <a:pt x="80" y="126"/>
                    <a:pt x="87" y="131"/>
                    <a:pt x="91" y="131"/>
                  </a:cubicBezTo>
                  <a:cubicBezTo>
                    <a:pt x="128" y="135"/>
                    <a:pt x="100" y="105"/>
                    <a:pt x="107" y="109"/>
                  </a:cubicBezTo>
                  <a:cubicBezTo>
                    <a:pt x="112" y="113"/>
                    <a:pt x="115" y="119"/>
                    <a:pt x="116" y="126"/>
                  </a:cubicBezTo>
                  <a:cubicBezTo>
                    <a:pt x="117" y="133"/>
                    <a:pt x="115" y="143"/>
                    <a:pt x="115" y="144"/>
                  </a:cubicBezTo>
                  <a:cubicBezTo>
                    <a:pt x="114" y="153"/>
                    <a:pt x="109" y="171"/>
                    <a:pt x="111" y="189"/>
                  </a:cubicBezTo>
                  <a:cubicBezTo>
                    <a:pt x="114" y="249"/>
                    <a:pt x="170" y="267"/>
                    <a:pt x="205" y="290"/>
                  </a:cubicBezTo>
                  <a:cubicBezTo>
                    <a:pt x="166" y="271"/>
                    <a:pt x="106" y="249"/>
                    <a:pt x="105" y="184"/>
                  </a:cubicBezTo>
                  <a:cubicBezTo>
                    <a:pt x="105" y="166"/>
                    <a:pt x="106" y="149"/>
                    <a:pt x="111" y="133"/>
                  </a:cubicBezTo>
                  <a:cubicBezTo>
                    <a:pt x="101" y="135"/>
                    <a:pt x="99" y="135"/>
                    <a:pt x="96" y="144"/>
                  </a:cubicBezTo>
                  <a:cubicBezTo>
                    <a:pt x="82" y="202"/>
                    <a:pt x="116" y="248"/>
                    <a:pt x="150" y="271"/>
                  </a:cubicBezTo>
                  <a:cubicBezTo>
                    <a:pt x="104" y="247"/>
                    <a:pt x="76" y="193"/>
                    <a:pt x="93" y="136"/>
                  </a:cubicBezTo>
                  <a:cubicBezTo>
                    <a:pt x="61" y="133"/>
                    <a:pt x="60" y="84"/>
                    <a:pt x="100" y="78"/>
                  </a:cubicBezTo>
                  <a:cubicBezTo>
                    <a:pt x="113" y="76"/>
                    <a:pt x="144" y="73"/>
                    <a:pt x="162" y="95"/>
                  </a:cubicBezTo>
                  <a:close/>
                  <a:moveTo>
                    <a:pt x="242" y="130"/>
                  </a:moveTo>
                  <a:cubicBezTo>
                    <a:pt x="227" y="135"/>
                    <a:pt x="213" y="135"/>
                    <a:pt x="206" y="130"/>
                  </a:cubicBezTo>
                  <a:cubicBezTo>
                    <a:pt x="191" y="122"/>
                    <a:pt x="191" y="102"/>
                    <a:pt x="204" y="96"/>
                  </a:cubicBezTo>
                  <a:cubicBezTo>
                    <a:pt x="222" y="88"/>
                    <a:pt x="223" y="108"/>
                    <a:pt x="221" y="115"/>
                  </a:cubicBezTo>
                  <a:cubicBezTo>
                    <a:pt x="218" y="114"/>
                    <a:pt x="216" y="110"/>
                    <a:pt x="217" y="107"/>
                  </a:cubicBezTo>
                  <a:cubicBezTo>
                    <a:pt x="218" y="100"/>
                    <a:pt x="211" y="96"/>
                    <a:pt x="207" y="100"/>
                  </a:cubicBezTo>
                  <a:cubicBezTo>
                    <a:pt x="187" y="117"/>
                    <a:pt x="215" y="141"/>
                    <a:pt x="244" y="117"/>
                  </a:cubicBezTo>
                  <a:cubicBezTo>
                    <a:pt x="262" y="101"/>
                    <a:pt x="253" y="77"/>
                    <a:pt x="238" y="69"/>
                  </a:cubicBezTo>
                  <a:cubicBezTo>
                    <a:pt x="231" y="66"/>
                    <a:pt x="226" y="62"/>
                    <a:pt x="221" y="57"/>
                  </a:cubicBezTo>
                  <a:cubicBezTo>
                    <a:pt x="206" y="43"/>
                    <a:pt x="211" y="30"/>
                    <a:pt x="180" y="34"/>
                  </a:cubicBezTo>
                  <a:cubicBezTo>
                    <a:pt x="178" y="26"/>
                    <a:pt x="176" y="18"/>
                    <a:pt x="171" y="13"/>
                  </a:cubicBezTo>
                  <a:cubicBezTo>
                    <a:pt x="162" y="4"/>
                    <a:pt x="154" y="7"/>
                    <a:pt x="145" y="9"/>
                  </a:cubicBezTo>
                  <a:cubicBezTo>
                    <a:pt x="144" y="9"/>
                    <a:pt x="136" y="0"/>
                    <a:pt x="128" y="0"/>
                  </a:cubicBezTo>
                  <a:cubicBezTo>
                    <a:pt x="118" y="0"/>
                    <a:pt x="109" y="4"/>
                    <a:pt x="105" y="9"/>
                  </a:cubicBezTo>
                  <a:cubicBezTo>
                    <a:pt x="99" y="19"/>
                    <a:pt x="99" y="53"/>
                    <a:pt x="120" y="45"/>
                  </a:cubicBezTo>
                  <a:cubicBezTo>
                    <a:pt x="137" y="38"/>
                    <a:pt x="123" y="26"/>
                    <a:pt x="120" y="21"/>
                  </a:cubicBezTo>
                  <a:cubicBezTo>
                    <a:pt x="130" y="21"/>
                    <a:pt x="136" y="34"/>
                    <a:pt x="133" y="41"/>
                  </a:cubicBezTo>
                  <a:cubicBezTo>
                    <a:pt x="124" y="60"/>
                    <a:pt x="98" y="54"/>
                    <a:pt x="96" y="31"/>
                  </a:cubicBezTo>
                  <a:cubicBezTo>
                    <a:pt x="96" y="31"/>
                    <a:pt x="97" y="25"/>
                    <a:pt x="96" y="23"/>
                  </a:cubicBezTo>
                  <a:cubicBezTo>
                    <a:pt x="93" y="13"/>
                    <a:pt x="77" y="1"/>
                    <a:pt x="63" y="4"/>
                  </a:cubicBezTo>
                  <a:cubicBezTo>
                    <a:pt x="57" y="5"/>
                    <a:pt x="54" y="11"/>
                    <a:pt x="52" y="16"/>
                  </a:cubicBezTo>
                  <a:cubicBezTo>
                    <a:pt x="34" y="12"/>
                    <a:pt x="16" y="28"/>
                    <a:pt x="15" y="43"/>
                  </a:cubicBezTo>
                  <a:cubicBezTo>
                    <a:pt x="14" y="49"/>
                    <a:pt x="18" y="53"/>
                    <a:pt x="18" y="57"/>
                  </a:cubicBezTo>
                  <a:cubicBezTo>
                    <a:pt x="17" y="68"/>
                    <a:pt x="0" y="83"/>
                    <a:pt x="12" y="105"/>
                  </a:cubicBezTo>
                  <a:cubicBezTo>
                    <a:pt x="14" y="109"/>
                    <a:pt x="21" y="113"/>
                    <a:pt x="25" y="115"/>
                  </a:cubicBezTo>
                  <a:cubicBezTo>
                    <a:pt x="62" y="136"/>
                    <a:pt x="62" y="71"/>
                    <a:pt x="38" y="95"/>
                  </a:cubicBezTo>
                  <a:cubicBezTo>
                    <a:pt x="41" y="83"/>
                    <a:pt x="54" y="79"/>
                    <a:pt x="59" y="91"/>
                  </a:cubicBezTo>
                  <a:cubicBezTo>
                    <a:pt x="66" y="108"/>
                    <a:pt x="57" y="131"/>
                    <a:pt x="58" y="147"/>
                  </a:cubicBezTo>
                  <a:cubicBezTo>
                    <a:pt x="59" y="178"/>
                    <a:pt x="73" y="204"/>
                    <a:pt x="85" y="224"/>
                  </a:cubicBezTo>
                  <a:cubicBezTo>
                    <a:pt x="105" y="259"/>
                    <a:pt x="151" y="294"/>
                    <a:pt x="206" y="302"/>
                  </a:cubicBezTo>
                  <a:cubicBezTo>
                    <a:pt x="233" y="305"/>
                    <a:pt x="269" y="303"/>
                    <a:pt x="292" y="293"/>
                  </a:cubicBezTo>
                  <a:cubicBezTo>
                    <a:pt x="311" y="284"/>
                    <a:pt x="331" y="282"/>
                    <a:pt x="363" y="280"/>
                  </a:cubicBezTo>
                  <a:cubicBezTo>
                    <a:pt x="397" y="279"/>
                    <a:pt x="427" y="282"/>
                    <a:pt x="460" y="288"/>
                  </a:cubicBezTo>
                  <a:cubicBezTo>
                    <a:pt x="486" y="294"/>
                    <a:pt x="532" y="291"/>
                    <a:pt x="532" y="291"/>
                  </a:cubicBezTo>
                  <a:cubicBezTo>
                    <a:pt x="506" y="288"/>
                    <a:pt x="446" y="270"/>
                    <a:pt x="422" y="266"/>
                  </a:cubicBezTo>
                  <a:cubicBezTo>
                    <a:pt x="400" y="262"/>
                    <a:pt x="382" y="260"/>
                    <a:pt x="354" y="261"/>
                  </a:cubicBezTo>
                  <a:cubicBezTo>
                    <a:pt x="324" y="263"/>
                    <a:pt x="299" y="275"/>
                    <a:pt x="276" y="281"/>
                  </a:cubicBezTo>
                  <a:cubicBezTo>
                    <a:pt x="214" y="297"/>
                    <a:pt x="150" y="271"/>
                    <a:pt x="142" y="199"/>
                  </a:cubicBezTo>
                  <a:cubicBezTo>
                    <a:pt x="147" y="213"/>
                    <a:pt x="156" y="231"/>
                    <a:pt x="164" y="243"/>
                  </a:cubicBezTo>
                  <a:cubicBezTo>
                    <a:pt x="180" y="267"/>
                    <a:pt x="226" y="288"/>
                    <a:pt x="263" y="279"/>
                  </a:cubicBezTo>
                  <a:cubicBezTo>
                    <a:pt x="284" y="273"/>
                    <a:pt x="306" y="263"/>
                    <a:pt x="329" y="259"/>
                  </a:cubicBezTo>
                  <a:cubicBezTo>
                    <a:pt x="369" y="251"/>
                    <a:pt x="395" y="258"/>
                    <a:pt x="425" y="260"/>
                  </a:cubicBezTo>
                  <a:cubicBezTo>
                    <a:pt x="408" y="250"/>
                    <a:pt x="377" y="240"/>
                    <a:pt x="351" y="243"/>
                  </a:cubicBezTo>
                  <a:cubicBezTo>
                    <a:pt x="304" y="248"/>
                    <a:pt x="249" y="273"/>
                    <a:pt x="230" y="252"/>
                  </a:cubicBezTo>
                  <a:cubicBezTo>
                    <a:pt x="189" y="206"/>
                    <a:pt x="256" y="158"/>
                    <a:pt x="259" y="207"/>
                  </a:cubicBezTo>
                  <a:cubicBezTo>
                    <a:pt x="253" y="198"/>
                    <a:pt x="247" y="194"/>
                    <a:pt x="240" y="195"/>
                  </a:cubicBezTo>
                  <a:cubicBezTo>
                    <a:pt x="233" y="198"/>
                    <a:pt x="229" y="202"/>
                    <a:pt x="230" y="211"/>
                  </a:cubicBezTo>
                  <a:cubicBezTo>
                    <a:pt x="231" y="220"/>
                    <a:pt x="244" y="231"/>
                    <a:pt x="256" y="231"/>
                  </a:cubicBezTo>
                  <a:cubicBezTo>
                    <a:pt x="274" y="231"/>
                    <a:pt x="290" y="221"/>
                    <a:pt x="292" y="198"/>
                  </a:cubicBezTo>
                  <a:cubicBezTo>
                    <a:pt x="296" y="196"/>
                    <a:pt x="311" y="195"/>
                    <a:pt x="311" y="178"/>
                  </a:cubicBezTo>
                  <a:cubicBezTo>
                    <a:pt x="310" y="163"/>
                    <a:pt x="297" y="146"/>
                    <a:pt x="277" y="156"/>
                  </a:cubicBezTo>
                  <a:cubicBezTo>
                    <a:pt x="280" y="150"/>
                    <a:pt x="280" y="148"/>
                    <a:pt x="287" y="145"/>
                  </a:cubicBezTo>
                  <a:cubicBezTo>
                    <a:pt x="278" y="126"/>
                    <a:pt x="254" y="125"/>
                    <a:pt x="242" y="13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80" name="Freeform 52"/>
            <p:cNvSpPr/>
            <p:nvPr/>
          </p:nvSpPr>
          <p:spPr bwMode="auto">
            <a:xfrm>
              <a:off x="2018973" y="3625851"/>
              <a:ext cx="447675" cy="242888"/>
            </a:xfrm>
            <a:custGeom>
              <a:avLst/>
              <a:gdLst>
                <a:gd name="T0" fmla="*/ 44 w 208"/>
                <a:gd name="T1" fmla="*/ 87 h 113"/>
                <a:gd name="T2" fmla="*/ 13 w 208"/>
                <a:gd name="T3" fmla="*/ 76 h 113"/>
                <a:gd name="T4" fmla="*/ 38 w 208"/>
                <a:gd name="T5" fmla="*/ 112 h 113"/>
                <a:gd name="T6" fmla="*/ 91 w 208"/>
                <a:gd name="T7" fmla="*/ 86 h 113"/>
                <a:gd name="T8" fmla="*/ 208 w 208"/>
                <a:gd name="T9" fmla="*/ 4 h 113"/>
                <a:gd name="T10" fmla="*/ 79 w 208"/>
                <a:gd name="T11" fmla="*/ 42 h 113"/>
                <a:gd name="T12" fmla="*/ 48 w 208"/>
                <a:gd name="T13" fmla="*/ 64 h 113"/>
                <a:gd name="T14" fmla="*/ 31 w 208"/>
                <a:gd name="T15" fmla="*/ 44 h 113"/>
                <a:gd name="T16" fmla="*/ 55 w 208"/>
                <a:gd name="T17" fmla="*/ 32 h 113"/>
                <a:gd name="T18" fmla="*/ 40 w 208"/>
                <a:gd name="T19" fmla="*/ 42 h 113"/>
                <a:gd name="T20" fmla="*/ 57 w 208"/>
                <a:gd name="T21" fmla="*/ 56 h 113"/>
                <a:gd name="T22" fmla="*/ 72 w 208"/>
                <a:gd name="T23" fmla="*/ 25 h 113"/>
                <a:gd name="T24" fmla="*/ 43 w 208"/>
                <a:gd name="T25" fmla="*/ 14 h 113"/>
                <a:gd name="T26" fmla="*/ 12 w 208"/>
                <a:gd name="T27" fmla="*/ 46 h 113"/>
                <a:gd name="T28" fmla="*/ 44 w 208"/>
                <a:gd name="T29" fmla="*/ 8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" h="113">
                  <a:moveTo>
                    <a:pt x="44" y="87"/>
                  </a:moveTo>
                  <a:cubicBezTo>
                    <a:pt x="28" y="96"/>
                    <a:pt x="18" y="85"/>
                    <a:pt x="13" y="76"/>
                  </a:cubicBezTo>
                  <a:cubicBezTo>
                    <a:pt x="0" y="89"/>
                    <a:pt x="21" y="110"/>
                    <a:pt x="38" y="112"/>
                  </a:cubicBezTo>
                  <a:cubicBezTo>
                    <a:pt x="53" y="113"/>
                    <a:pt x="90" y="102"/>
                    <a:pt x="91" y="86"/>
                  </a:cubicBezTo>
                  <a:cubicBezTo>
                    <a:pt x="94" y="43"/>
                    <a:pt x="154" y="20"/>
                    <a:pt x="208" y="4"/>
                  </a:cubicBezTo>
                  <a:cubicBezTo>
                    <a:pt x="163" y="0"/>
                    <a:pt x="89" y="2"/>
                    <a:pt x="79" y="42"/>
                  </a:cubicBezTo>
                  <a:cubicBezTo>
                    <a:pt x="74" y="58"/>
                    <a:pt x="61" y="65"/>
                    <a:pt x="48" y="64"/>
                  </a:cubicBezTo>
                  <a:cubicBezTo>
                    <a:pt x="39" y="63"/>
                    <a:pt x="29" y="52"/>
                    <a:pt x="31" y="44"/>
                  </a:cubicBezTo>
                  <a:cubicBezTo>
                    <a:pt x="33" y="33"/>
                    <a:pt x="47" y="26"/>
                    <a:pt x="55" y="32"/>
                  </a:cubicBezTo>
                  <a:cubicBezTo>
                    <a:pt x="47" y="34"/>
                    <a:pt x="41" y="35"/>
                    <a:pt x="40" y="42"/>
                  </a:cubicBezTo>
                  <a:cubicBezTo>
                    <a:pt x="37" y="51"/>
                    <a:pt x="45" y="59"/>
                    <a:pt x="57" y="56"/>
                  </a:cubicBezTo>
                  <a:cubicBezTo>
                    <a:pt x="69" y="53"/>
                    <a:pt x="75" y="35"/>
                    <a:pt x="72" y="25"/>
                  </a:cubicBezTo>
                  <a:cubicBezTo>
                    <a:pt x="69" y="17"/>
                    <a:pt x="57" y="13"/>
                    <a:pt x="43" y="14"/>
                  </a:cubicBezTo>
                  <a:cubicBezTo>
                    <a:pt x="30" y="15"/>
                    <a:pt x="16" y="27"/>
                    <a:pt x="12" y="46"/>
                  </a:cubicBezTo>
                  <a:cubicBezTo>
                    <a:pt x="7" y="67"/>
                    <a:pt x="25" y="89"/>
                    <a:pt x="44" y="8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sp>
        <p:nvSpPr>
          <p:cNvPr id="81" name="任意多边形: 形状 64"/>
          <p:cNvSpPr/>
          <p:nvPr/>
        </p:nvSpPr>
        <p:spPr bwMode="auto">
          <a:xfrm>
            <a:off x="9864854" y="2298665"/>
            <a:ext cx="875939" cy="376966"/>
          </a:xfrm>
          <a:custGeom>
            <a:avLst/>
            <a:gdLst>
              <a:gd name="connsiteX0" fmla="*/ 283616 w 875939"/>
              <a:gd name="connsiteY0" fmla="*/ 134260 h 376966"/>
              <a:gd name="connsiteX1" fmla="*/ 355168 w 875939"/>
              <a:gd name="connsiteY1" fmla="*/ 166038 h 376966"/>
              <a:gd name="connsiteX2" fmla="*/ 445550 w 875939"/>
              <a:gd name="connsiteY2" fmla="*/ 215591 h 376966"/>
              <a:gd name="connsiteX3" fmla="*/ 385295 w 875939"/>
              <a:gd name="connsiteY3" fmla="*/ 252217 h 376966"/>
              <a:gd name="connsiteX4" fmla="*/ 393903 w 875939"/>
              <a:gd name="connsiteY4" fmla="*/ 211282 h 376966"/>
              <a:gd name="connsiteX5" fmla="*/ 415423 w 875939"/>
              <a:gd name="connsiteY5" fmla="*/ 232826 h 376966"/>
              <a:gd name="connsiteX6" fmla="*/ 402511 w 875939"/>
              <a:gd name="connsiteY6" fmla="*/ 198355 h 376966"/>
              <a:gd name="connsiteX7" fmla="*/ 370232 w 875939"/>
              <a:gd name="connsiteY7" fmla="*/ 250062 h 376966"/>
              <a:gd name="connsiteX8" fmla="*/ 428334 w 875939"/>
              <a:gd name="connsiteY8" fmla="*/ 269452 h 376966"/>
              <a:gd name="connsiteX9" fmla="*/ 505804 w 875939"/>
              <a:gd name="connsiteY9" fmla="*/ 293151 h 376966"/>
              <a:gd name="connsiteX10" fmla="*/ 615554 w 875939"/>
              <a:gd name="connsiteY10" fmla="*/ 243599 h 376966"/>
              <a:gd name="connsiteX11" fmla="*/ 727455 w 875939"/>
              <a:gd name="connsiteY11" fmla="*/ 232826 h 376966"/>
              <a:gd name="connsiteX12" fmla="*/ 875939 w 875939"/>
              <a:gd name="connsiteY12" fmla="*/ 265143 h 376966"/>
              <a:gd name="connsiteX13" fmla="*/ 764038 w 875939"/>
              <a:gd name="connsiteY13" fmla="*/ 278070 h 376966"/>
              <a:gd name="connsiteX14" fmla="*/ 667200 w 875939"/>
              <a:gd name="connsiteY14" fmla="*/ 254371 h 376966"/>
              <a:gd name="connsiteX15" fmla="*/ 544539 w 875939"/>
              <a:gd name="connsiteY15" fmla="*/ 321159 h 376966"/>
              <a:gd name="connsiteX16" fmla="*/ 376688 w 875939"/>
              <a:gd name="connsiteY16" fmla="*/ 329777 h 376966"/>
              <a:gd name="connsiteX17" fmla="*/ 254027 w 875939"/>
              <a:gd name="connsiteY17" fmla="*/ 234981 h 376966"/>
              <a:gd name="connsiteX18" fmla="*/ 206684 w 875939"/>
              <a:gd name="connsiteY18" fmla="*/ 228518 h 376966"/>
              <a:gd name="connsiteX19" fmla="*/ 241115 w 875939"/>
              <a:gd name="connsiteY19" fmla="*/ 176810 h 376966"/>
              <a:gd name="connsiteX20" fmla="*/ 283616 w 875939"/>
              <a:gd name="connsiteY20" fmla="*/ 134260 h 376966"/>
              <a:gd name="connsiteX21" fmla="*/ 708458 w 875939"/>
              <a:gd name="connsiteY21" fmla="*/ 94600 h 376966"/>
              <a:gd name="connsiteX22" fmla="*/ 749541 w 875939"/>
              <a:gd name="connsiteY22" fmla="*/ 116145 h 376966"/>
              <a:gd name="connsiteX23" fmla="*/ 740892 w 875939"/>
              <a:gd name="connsiteY23" fmla="*/ 148462 h 376966"/>
              <a:gd name="connsiteX24" fmla="*/ 704133 w 875939"/>
              <a:gd name="connsiteY24" fmla="*/ 141998 h 376966"/>
              <a:gd name="connsiteX25" fmla="*/ 717107 w 875939"/>
              <a:gd name="connsiteY25" fmla="*/ 120454 h 376966"/>
              <a:gd name="connsiteX26" fmla="*/ 730080 w 875939"/>
              <a:gd name="connsiteY26" fmla="*/ 133380 h 376966"/>
              <a:gd name="connsiteX27" fmla="*/ 712782 w 875939"/>
              <a:gd name="connsiteY27" fmla="*/ 111836 h 376966"/>
              <a:gd name="connsiteX28" fmla="*/ 695484 w 875939"/>
              <a:gd name="connsiteY28" fmla="*/ 135535 h 376966"/>
              <a:gd name="connsiteX29" fmla="*/ 721431 w 875939"/>
              <a:gd name="connsiteY29" fmla="*/ 159234 h 376966"/>
              <a:gd name="connsiteX30" fmla="*/ 771164 w 875939"/>
              <a:gd name="connsiteY30" fmla="*/ 210941 h 376966"/>
              <a:gd name="connsiteX31" fmla="*/ 673861 w 875939"/>
              <a:gd name="connsiteY31" fmla="*/ 170006 h 376966"/>
              <a:gd name="connsiteX32" fmla="*/ 647913 w 875939"/>
              <a:gd name="connsiteY32" fmla="*/ 137689 h 376966"/>
              <a:gd name="connsiteX33" fmla="*/ 678185 w 875939"/>
              <a:gd name="connsiteY33" fmla="*/ 107527 h 376966"/>
              <a:gd name="connsiteX34" fmla="*/ 671699 w 875939"/>
              <a:gd name="connsiteY34" fmla="*/ 144153 h 376966"/>
              <a:gd name="connsiteX35" fmla="*/ 708458 w 875939"/>
              <a:gd name="connsiteY35" fmla="*/ 94600 h 376966"/>
              <a:gd name="connsiteX36" fmla="*/ 261135 w 875939"/>
              <a:gd name="connsiteY36" fmla="*/ 2099 h 376966"/>
              <a:gd name="connsiteX37" fmla="*/ 342507 w 875939"/>
              <a:gd name="connsiteY37" fmla="*/ 29822 h 376966"/>
              <a:gd name="connsiteX38" fmla="*/ 417953 w 875939"/>
              <a:gd name="connsiteY38" fmla="*/ 55662 h 376966"/>
              <a:gd name="connsiteX39" fmla="*/ 381308 w 875939"/>
              <a:gd name="connsiteY39" fmla="*/ 120260 h 376966"/>
              <a:gd name="connsiteX40" fmla="*/ 376997 w 875939"/>
              <a:gd name="connsiteY40" fmla="*/ 62121 h 376966"/>
              <a:gd name="connsiteX41" fmla="*/ 346819 w 875939"/>
              <a:gd name="connsiteY41" fmla="*/ 109493 h 376966"/>
              <a:gd name="connsiteX42" fmla="*/ 389930 w 875939"/>
              <a:gd name="connsiteY42" fmla="*/ 131026 h 376966"/>
              <a:gd name="connsiteX43" fmla="*/ 430886 w 875939"/>
              <a:gd name="connsiteY43" fmla="*/ 79347 h 376966"/>
              <a:gd name="connsiteX44" fmla="*/ 491242 w 875939"/>
              <a:gd name="connsiteY44" fmla="*/ 68581 h 376966"/>
              <a:gd name="connsiteX45" fmla="*/ 558065 w 875939"/>
              <a:gd name="connsiteY45" fmla="*/ 131026 h 376966"/>
              <a:gd name="connsiteX46" fmla="*/ 592554 w 875939"/>
              <a:gd name="connsiteY46" fmla="*/ 206390 h 376966"/>
              <a:gd name="connsiteX47" fmla="*/ 523576 w 875939"/>
              <a:gd name="connsiteY47" fmla="*/ 195624 h 376966"/>
              <a:gd name="connsiteX48" fmla="*/ 555909 w 875939"/>
              <a:gd name="connsiteY48" fmla="*/ 163325 h 376966"/>
              <a:gd name="connsiteX49" fmla="*/ 564532 w 875939"/>
              <a:gd name="connsiteY49" fmla="*/ 191317 h 376966"/>
              <a:gd name="connsiteX50" fmla="*/ 564532 w 875939"/>
              <a:gd name="connsiteY50" fmla="*/ 156865 h 376966"/>
              <a:gd name="connsiteX51" fmla="*/ 506331 w 875939"/>
              <a:gd name="connsiteY51" fmla="*/ 184857 h 376966"/>
              <a:gd name="connsiteX52" fmla="*/ 551598 w 875939"/>
              <a:gd name="connsiteY52" fmla="*/ 230076 h 376966"/>
              <a:gd name="connsiteX53" fmla="*/ 635666 w 875939"/>
              <a:gd name="connsiteY53" fmla="*/ 189164 h 376966"/>
              <a:gd name="connsiteX54" fmla="*/ 754222 w 875939"/>
              <a:gd name="connsiteY54" fmla="*/ 208543 h 376966"/>
              <a:gd name="connsiteX55" fmla="*/ 842601 w 875939"/>
              <a:gd name="connsiteY55" fmla="*/ 260222 h 376966"/>
              <a:gd name="connsiteX56" fmla="*/ 689555 w 875939"/>
              <a:gd name="connsiteY56" fmla="*/ 206390 h 376966"/>
              <a:gd name="connsiteX57" fmla="*/ 592554 w 875939"/>
              <a:gd name="connsiteY57" fmla="*/ 247302 h 376966"/>
              <a:gd name="connsiteX58" fmla="*/ 437353 w 875939"/>
              <a:gd name="connsiteY58" fmla="*/ 260222 h 376966"/>
              <a:gd name="connsiteX59" fmla="*/ 435197 w 875939"/>
              <a:gd name="connsiteY59" fmla="*/ 165478 h 376966"/>
              <a:gd name="connsiteX60" fmla="*/ 357596 w 875939"/>
              <a:gd name="connsiteY60" fmla="*/ 152559 h 376966"/>
              <a:gd name="connsiteX61" fmla="*/ 230417 w 875939"/>
              <a:gd name="connsiteY61" fmla="*/ 165478 h 376966"/>
              <a:gd name="connsiteX62" fmla="*/ 189461 w 875939"/>
              <a:gd name="connsiteY62" fmla="*/ 223616 h 376966"/>
              <a:gd name="connsiteX63" fmla="*/ 249818 w 875939"/>
              <a:gd name="connsiteY63" fmla="*/ 251609 h 376966"/>
              <a:gd name="connsiteX64" fmla="*/ 450286 w 875939"/>
              <a:gd name="connsiteY64" fmla="*/ 348505 h 376966"/>
              <a:gd name="connsiteX65" fmla="*/ 245506 w 875939"/>
              <a:gd name="connsiteY65" fmla="*/ 309747 h 376966"/>
              <a:gd name="connsiteX66" fmla="*/ 146350 w 875939"/>
              <a:gd name="connsiteY66" fmla="*/ 264528 h 376966"/>
              <a:gd name="connsiteX67" fmla="*/ 83838 w 875939"/>
              <a:gd name="connsiteY67" fmla="*/ 324819 h 376966"/>
              <a:gd name="connsiteX68" fmla="*/ 146350 w 875939"/>
              <a:gd name="connsiteY68" fmla="*/ 318360 h 376966"/>
              <a:gd name="connsiteX69" fmla="*/ 66594 w 875939"/>
              <a:gd name="connsiteY69" fmla="*/ 376498 h 376966"/>
              <a:gd name="connsiteX70" fmla="*/ 19171 w 875939"/>
              <a:gd name="connsiteY70" fmla="*/ 270988 h 376966"/>
              <a:gd name="connsiteX71" fmla="*/ 73060 w 875939"/>
              <a:gd name="connsiteY71" fmla="*/ 199930 h 376966"/>
              <a:gd name="connsiteX72" fmla="*/ 133416 w 875939"/>
              <a:gd name="connsiteY72" fmla="*/ 215003 h 376966"/>
              <a:gd name="connsiteX73" fmla="*/ 185150 w 875939"/>
              <a:gd name="connsiteY73" fmla="*/ 171938 h 376966"/>
              <a:gd name="connsiteX74" fmla="*/ 131261 w 875939"/>
              <a:gd name="connsiteY74" fmla="*/ 139639 h 376966"/>
              <a:gd name="connsiteX75" fmla="*/ 176528 w 875939"/>
              <a:gd name="connsiteY75" fmla="*/ 171938 h 376966"/>
              <a:gd name="connsiteX76" fmla="*/ 92461 w 875939"/>
              <a:gd name="connsiteY76" fmla="*/ 191317 h 376966"/>
              <a:gd name="connsiteX77" fmla="*/ 124794 w 875939"/>
              <a:gd name="connsiteY77" fmla="*/ 115953 h 376966"/>
              <a:gd name="connsiteX78" fmla="*/ 202395 w 875939"/>
              <a:gd name="connsiteY78" fmla="*/ 53508 h 376966"/>
              <a:gd name="connsiteX79" fmla="*/ 261135 w 875939"/>
              <a:gd name="connsiteY79" fmla="*/ 2099 h 376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875939" h="376966">
                <a:moveTo>
                  <a:pt x="283616" y="134260"/>
                </a:moveTo>
                <a:cubicBezTo>
                  <a:pt x="307287" y="127796"/>
                  <a:pt x="335801" y="133721"/>
                  <a:pt x="355168" y="166038"/>
                </a:cubicBezTo>
                <a:cubicBezTo>
                  <a:pt x="393903" y="148802"/>
                  <a:pt x="436942" y="170347"/>
                  <a:pt x="445550" y="215591"/>
                </a:cubicBezTo>
                <a:cubicBezTo>
                  <a:pt x="452006" y="247908"/>
                  <a:pt x="400359" y="273761"/>
                  <a:pt x="385295" y="252217"/>
                </a:cubicBezTo>
                <a:cubicBezTo>
                  <a:pt x="376688" y="239290"/>
                  <a:pt x="374536" y="215591"/>
                  <a:pt x="393903" y="211282"/>
                </a:cubicBezTo>
                <a:cubicBezTo>
                  <a:pt x="406815" y="209127"/>
                  <a:pt x="417574" y="219900"/>
                  <a:pt x="415423" y="232826"/>
                </a:cubicBezTo>
                <a:cubicBezTo>
                  <a:pt x="426182" y="230672"/>
                  <a:pt x="417574" y="198355"/>
                  <a:pt x="402511" y="198355"/>
                </a:cubicBezTo>
                <a:cubicBezTo>
                  <a:pt x="374536" y="196201"/>
                  <a:pt x="359472" y="228518"/>
                  <a:pt x="370232" y="250062"/>
                </a:cubicBezTo>
                <a:cubicBezTo>
                  <a:pt x="383143" y="275916"/>
                  <a:pt x="400359" y="278070"/>
                  <a:pt x="428334" y="269452"/>
                </a:cubicBezTo>
                <a:cubicBezTo>
                  <a:pt x="454158" y="286688"/>
                  <a:pt x="475677" y="295306"/>
                  <a:pt x="505804" y="293151"/>
                </a:cubicBezTo>
                <a:cubicBezTo>
                  <a:pt x="561755" y="286688"/>
                  <a:pt x="581122" y="271607"/>
                  <a:pt x="615554" y="243599"/>
                </a:cubicBezTo>
                <a:cubicBezTo>
                  <a:pt x="658592" y="206973"/>
                  <a:pt x="703783" y="215591"/>
                  <a:pt x="727455" y="232826"/>
                </a:cubicBezTo>
                <a:cubicBezTo>
                  <a:pt x="764038" y="256526"/>
                  <a:pt x="800621" y="282379"/>
                  <a:pt x="875939" y="265143"/>
                </a:cubicBezTo>
                <a:cubicBezTo>
                  <a:pt x="837204" y="284534"/>
                  <a:pt x="796317" y="293151"/>
                  <a:pt x="764038" y="278070"/>
                </a:cubicBezTo>
                <a:cubicBezTo>
                  <a:pt x="725303" y="260834"/>
                  <a:pt x="699479" y="250062"/>
                  <a:pt x="667200" y="254371"/>
                </a:cubicBezTo>
                <a:cubicBezTo>
                  <a:pt x="641377" y="258680"/>
                  <a:pt x="604794" y="303924"/>
                  <a:pt x="544539" y="321159"/>
                </a:cubicBezTo>
                <a:cubicBezTo>
                  <a:pt x="486437" y="336241"/>
                  <a:pt x="434790" y="342704"/>
                  <a:pt x="376688" y="329777"/>
                </a:cubicBezTo>
                <a:cubicBezTo>
                  <a:pt x="329345" y="321159"/>
                  <a:pt x="284154" y="303924"/>
                  <a:pt x="254027" y="234981"/>
                </a:cubicBezTo>
                <a:cubicBezTo>
                  <a:pt x="234659" y="254371"/>
                  <a:pt x="213140" y="247908"/>
                  <a:pt x="206684" y="228518"/>
                </a:cubicBezTo>
                <a:cubicBezTo>
                  <a:pt x="198076" y="211282"/>
                  <a:pt x="206684" y="181119"/>
                  <a:pt x="241115" y="176810"/>
                </a:cubicBezTo>
                <a:cubicBezTo>
                  <a:pt x="241115" y="159575"/>
                  <a:pt x="259945" y="140723"/>
                  <a:pt x="283616" y="134260"/>
                </a:cubicBezTo>
                <a:close/>
                <a:moveTo>
                  <a:pt x="708458" y="94600"/>
                </a:moveTo>
                <a:cubicBezTo>
                  <a:pt x="730080" y="90291"/>
                  <a:pt x="745216" y="103218"/>
                  <a:pt x="749541" y="116145"/>
                </a:cubicBezTo>
                <a:cubicBezTo>
                  <a:pt x="751703" y="129071"/>
                  <a:pt x="749541" y="141998"/>
                  <a:pt x="740892" y="148462"/>
                </a:cubicBezTo>
                <a:cubicBezTo>
                  <a:pt x="730080" y="154925"/>
                  <a:pt x="708458" y="154925"/>
                  <a:pt x="704133" y="141998"/>
                </a:cubicBezTo>
                <a:cubicBezTo>
                  <a:pt x="697646" y="131226"/>
                  <a:pt x="706295" y="122608"/>
                  <a:pt x="717107" y="120454"/>
                </a:cubicBezTo>
                <a:cubicBezTo>
                  <a:pt x="723594" y="120454"/>
                  <a:pt x="725756" y="129071"/>
                  <a:pt x="730080" y="133380"/>
                </a:cubicBezTo>
                <a:cubicBezTo>
                  <a:pt x="730080" y="118299"/>
                  <a:pt x="725756" y="111836"/>
                  <a:pt x="712782" y="111836"/>
                </a:cubicBezTo>
                <a:cubicBezTo>
                  <a:pt x="704133" y="113990"/>
                  <a:pt x="693321" y="122608"/>
                  <a:pt x="695484" y="135535"/>
                </a:cubicBezTo>
                <a:cubicBezTo>
                  <a:pt x="695484" y="148462"/>
                  <a:pt x="704133" y="157080"/>
                  <a:pt x="721431" y="159234"/>
                </a:cubicBezTo>
                <a:cubicBezTo>
                  <a:pt x="740892" y="161388"/>
                  <a:pt x="760353" y="185088"/>
                  <a:pt x="771164" y="210941"/>
                </a:cubicBezTo>
                <a:cubicBezTo>
                  <a:pt x="745216" y="176470"/>
                  <a:pt x="697646" y="170006"/>
                  <a:pt x="673861" y="170006"/>
                </a:cubicBezTo>
                <a:cubicBezTo>
                  <a:pt x="654400" y="167852"/>
                  <a:pt x="647913" y="152771"/>
                  <a:pt x="647913" y="137689"/>
                </a:cubicBezTo>
                <a:cubicBezTo>
                  <a:pt x="645751" y="120454"/>
                  <a:pt x="663049" y="98909"/>
                  <a:pt x="678185" y="107527"/>
                </a:cubicBezTo>
                <a:cubicBezTo>
                  <a:pt x="669536" y="113990"/>
                  <a:pt x="656562" y="129071"/>
                  <a:pt x="671699" y="144153"/>
                </a:cubicBezTo>
                <a:cubicBezTo>
                  <a:pt x="665212" y="129071"/>
                  <a:pt x="684672" y="98909"/>
                  <a:pt x="708458" y="94600"/>
                </a:cubicBezTo>
                <a:close/>
                <a:moveTo>
                  <a:pt x="261135" y="2099"/>
                </a:moveTo>
                <a:cubicBezTo>
                  <a:pt x="288079" y="-4091"/>
                  <a:pt x="318796" y="2907"/>
                  <a:pt x="342507" y="29822"/>
                </a:cubicBezTo>
                <a:cubicBezTo>
                  <a:pt x="370530" y="8290"/>
                  <a:pt x="407175" y="14750"/>
                  <a:pt x="417953" y="55662"/>
                </a:cubicBezTo>
                <a:cubicBezTo>
                  <a:pt x="428730" y="94420"/>
                  <a:pt x="411486" y="120260"/>
                  <a:pt x="381308" y="120260"/>
                </a:cubicBezTo>
                <a:cubicBezTo>
                  <a:pt x="357596" y="120260"/>
                  <a:pt x="329574" y="81501"/>
                  <a:pt x="376997" y="62121"/>
                </a:cubicBezTo>
                <a:cubicBezTo>
                  <a:pt x="348974" y="59968"/>
                  <a:pt x="333885" y="83654"/>
                  <a:pt x="346819" y="109493"/>
                </a:cubicBezTo>
                <a:cubicBezTo>
                  <a:pt x="353285" y="122413"/>
                  <a:pt x="368374" y="133179"/>
                  <a:pt x="389930" y="131026"/>
                </a:cubicBezTo>
                <a:cubicBezTo>
                  <a:pt x="420108" y="126719"/>
                  <a:pt x="430886" y="105187"/>
                  <a:pt x="430886" y="79347"/>
                </a:cubicBezTo>
                <a:cubicBezTo>
                  <a:pt x="435197" y="31976"/>
                  <a:pt x="484775" y="47048"/>
                  <a:pt x="491242" y="68581"/>
                </a:cubicBezTo>
                <a:cubicBezTo>
                  <a:pt x="532198" y="47048"/>
                  <a:pt x="577465" y="79347"/>
                  <a:pt x="558065" y="131026"/>
                </a:cubicBezTo>
                <a:cubicBezTo>
                  <a:pt x="607643" y="124566"/>
                  <a:pt x="629199" y="182704"/>
                  <a:pt x="592554" y="206390"/>
                </a:cubicBezTo>
                <a:cubicBezTo>
                  <a:pt x="558065" y="227923"/>
                  <a:pt x="525731" y="217156"/>
                  <a:pt x="523576" y="195624"/>
                </a:cubicBezTo>
                <a:cubicBezTo>
                  <a:pt x="519265" y="167631"/>
                  <a:pt x="540820" y="154712"/>
                  <a:pt x="555909" y="163325"/>
                </a:cubicBezTo>
                <a:cubicBezTo>
                  <a:pt x="568843" y="169785"/>
                  <a:pt x="573154" y="180551"/>
                  <a:pt x="564532" y="191317"/>
                </a:cubicBezTo>
                <a:cubicBezTo>
                  <a:pt x="583932" y="189164"/>
                  <a:pt x="581776" y="169785"/>
                  <a:pt x="564532" y="156865"/>
                </a:cubicBezTo>
                <a:cubicBezTo>
                  <a:pt x="545132" y="139639"/>
                  <a:pt x="506331" y="159018"/>
                  <a:pt x="506331" y="184857"/>
                </a:cubicBezTo>
                <a:cubicBezTo>
                  <a:pt x="508487" y="210697"/>
                  <a:pt x="523576" y="230076"/>
                  <a:pt x="551598" y="230076"/>
                </a:cubicBezTo>
                <a:cubicBezTo>
                  <a:pt x="603332" y="230076"/>
                  <a:pt x="605488" y="199930"/>
                  <a:pt x="635666" y="189164"/>
                </a:cubicBezTo>
                <a:cubicBezTo>
                  <a:pt x="674466" y="176244"/>
                  <a:pt x="721889" y="174091"/>
                  <a:pt x="754222" y="208543"/>
                </a:cubicBezTo>
                <a:cubicBezTo>
                  <a:pt x="775778" y="232229"/>
                  <a:pt x="805956" y="247302"/>
                  <a:pt x="842601" y="260222"/>
                </a:cubicBezTo>
                <a:cubicBezTo>
                  <a:pt x="780089" y="268835"/>
                  <a:pt x="743444" y="212850"/>
                  <a:pt x="689555" y="206390"/>
                </a:cubicBezTo>
                <a:cubicBezTo>
                  <a:pt x="655066" y="202083"/>
                  <a:pt x="627043" y="217156"/>
                  <a:pt x="592554" y="247302"/>
                </a:cubicBezTo>
                <a:cubicBezTo>
                  <a:pt x="553754" y="277448"/>
                  <a:pt x="493398" y="296827"/>
                  <a:pt x="437353" y="260222"/>
                </a:cubicBezTo>
                <a:cubicBezTo>
                  <a:pt x="478309" y="236536"/>
                  <a:pt x="454597" y="189164"/>
                  <a:pt x="435197" y="165478"/>
                </a:cubicBezTo>
                <a:cubicBezTo>
                  <a:pt x="420108" y="150405"/>
                  <a:pt x="383463" y="137486"/>
                  <a:pt x="357596" y="152559"/>
                </a:cubicBezTo>
                <a:cubicBezTo>
                  <a:pt x="329574" y="96574"/>
                  <a:pt x="243351" y="115953"/>
                  <a:pt x="230417" y="165478"/>
                </a:cubicBezTo>
                <a:cubicBezTo>
                  <a:pt x="200239" y="169785"/>
                  <a:pt x="187306" y="204237"/>
                  <a:pt x="189461" y="223616"/>
                </a:cubicBezTo>
                <a:cubicBezTo>
                  <a:pt x="195928" y="249455"/>
                  <a:pt x="221795" y="266681"/>
                  <a:pt x="249818" y="251609"/>
                </a:cubicBezTo>
                <a:cubicBezTo>
                  <a:pt x="288618" y="333432"/>
                  <a:pt x="348974" y="348505"/>
                  <a:pt x="450286" y="348505"/>
                </a:cubicBezTo>
                <a:cubicBezTo>
                  <a:pt x="329574" y="372191"/>
                  <a:pt x="286462" y="348505"/>
                  <a:pt x="245506" y="309747"/>
                </a:cubicBezTo>
                <a:cubicBezTo>
                  <a:pt x="213173" y="279601"/>
                  <a:pt x="172217" y="260222"/>
                  <a:pt x="146350" y="264528"/>
                </a:cubicBezTo>
                <a:cubicBezTo>
                  <a:pt x="96772" y="268835"/>
                  <a:pt x="55816" y="292520"/>
                  <a:pt x="83838" y="324819"/>
                </a:cubicBezTo>
                <a:cubicBezTo>
                  <a:pt x="64438" y="273141"/>
                  <a:pt x="142039" y="279601"/>
                  <a:pt x="146350" y="318360"/>
                </a:cubicBezTo>
                <a:cubicBezTo>
                  <a:pt x="148506" y="354965"/>
                  <a:pt x="111861" y="380804"/>
                  <a:pt x="66594" y="376498"/>
                </a:cubicBezTo>
                <a:cubicBezTo>
                  <a:pt x="8393" y="370038"/>
                  <a:pt x="-229" y="296827"/>
                  <a:pt x="19171" y="270988"/>
                </a:cubicBezTo>
                <a:cubicBezTo>
                  <a:pt x="-36874" y="227923"/>
                  <a:pt x="45038" y="174091"/>
                  <a:pt x="73060" y="199930"/>
                </a:cubicBezTo>
                <a:cubicBezTo>
                  <a:pt x="92461" y="217156"/>
                  <a:pt x="116172" y="217156"/>
                  <a:pt x="133416" y="215003"/>
                </a:cubicBezTo>
                <a:cubicBezTo>
                  <a:pt x="154972" y="212850"/>
                  <a:pt x="185150" y="197777"/>
                  <a:pt x="185150" y="171938"/>
                </a:cubicBezTo>
                <a:cubicBezTo>
                  <a:pt x="185150" y="124566"/>
                  <a:pt x="139883" y="128873"/>
                  <a:pt x="131261" y="139639"/>
                </a:cubicBezTo>
                <a:cubicBezTo>
                  <a:pt x="150661" y="135332"/>
                  <a:pt x="176528" y="143945"/>
                  <a:pt x="176528" y="171938"/>
                </a:cubicBezTo>
                <a:cubicBezTo>
                  <a:pt x="174372" y="206390"/>
                  <a:pt x="107550" y="217156"/>
                  <a:pt x="92461" y="191317"/>
                </a:cubicBezTo>
                <a:cubicBezTo>
                  <a:pt x="75216" y="165478"/>
                  <a:pt x="75216" y="124566"/>
                  <a:pt x="124794" y="115953"/>
                </a:cubicBezTo>
                <a:cubicBezTo>
                  <a:pt x="107550" y="83654"/>
                  <a:pt x="157128" y="31976"/>
                  <a:pt x="202395" y="53508"/>
                </a:cubicBezTo>
                <a:cubicBezTo>
                  <a:pt x="211018" y="27669"/>
                  <a:pt x="234190" y="8290"/>
                  <a:pt x="261135" y="2099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82" name="任意多边形: 形状 65"/>
          <p:cNvSpPr/>
          <p:nvPr/>
        </p:nvSpPr>
        <p:spPr bwMode="auto">
          <a:xfrm>
            <a:off x="9299210" y="2533369"/>
            <a:ext cx="480225" cy="284524"/>
          </a:xfrm>
          <a:custGeom>
            <a:avLst/>
            <a:gdLst>
              <a:gd name="connsiteX0" fmla="*/ 153489 w 480225"/>
              <a:gd name="connsiteY0" fmla="*/ 92360 h 284524"/>
              <a:gd name="connsiteX1" fmla="*/ 172584 w 480225"/>
              <a:gd name="connsiteY1" fmla="*/ 105619 h 284524"/>
              <a:gd name="connsiteX2" fmla="*/ 200553 w 480225"/>
              <a:gd name="connsiteY2" fmla="*/ 120773 h 284524"/>
              <a:gd name="connsiteX3" fmla="*/ 194099 w 480225"/>
              <a:gd name="connsiteY3" fmla="*/ 187881 h 284524"/>
              <a:gd name="connsiteX4" fmla="*/ 250037 w 480225"/>
              <a:gd name="connsiteY4" fmla="*/ 252824 h 284524"/>
              <a:gd name="connsiteX5" fmla="*/ 153220 w 480225"/>
              <a:gd name="connsiteY5" fmla="*/ 207364 h 284524"/>
              <a:gd name="connsiteX6" fmla="*/ 99433 w 480225"/>
              <a:gd name="connsiteY6" fmla="*/ 105619 h 284524"/>
              <a:gd name="connsiteX7" fmla="*/ 129554 w 480225"/>
              <a:gd name="connsiteY7" fmla="*/ 96960 h 284524"/>
              <a:gd name="connsiteX8" fmla="*/ 153489 w 480225"/>
              <a:gd name="connsiteY8" fmla="*/ 92360 h 284524"/>
              <a:gd name="connsiteX9" fmla="*/ 127743 w 480225"/>
              <a:gd name="connsiteY9" fmla="*/ 646 h 284524"/>
              <a:gd name="connsiteX10" fmla="*/ 213384 w 480225"/>
              <a:gd name="connsiteY10" fmla="*/ 56488 h 284524"/>
              <a:gd name="connsiteX11" fmla="*/ 262879 w 480225"/>
              <a:gd name="connsiteY11" fmla="*/ 58634 h 284524"/>
              <a:gd name="connsiteX12" fmla="*/ 284398 w 480225"/>
              <a:gd name="connsiteY12" fmla="*/ 114443 h 284524"/>
              <a:gd name="connsiteX13" fmla="*/ 331741 w 480225"/>
              <a:gd name="connsiteY13" fmla="*/ 191716 h 284524"/>
              <a:gd name="connsiteX14" fmla="*/ 247815 w 480225"/>
              <a:gd name="connsiteY14" fmla="*/ 204595 h 284524"/>
              <a:gd name="connsiteX15" fmla="*/ 256423 w 480225"/>
              <a:gd name="connsiteY15" fmla="*/ 170251 h 284524"/>
              <a:gd name="connsiteX16" fmla="*/ 286550 w 480225"/>
              <a:gd name="connsiteY16" fmla="*/ 176691 h 284524"/>
              <a:gd name="connsiteX17" fmla="*/ 237055 w 480225"/>
              <a:gd name="connsiteY17" fmla="*/ 200302 h 284524"/>
              <a:gd name="connsiteX18" fmla="*/ 480225 w 480225"/>
              <a:gd name="connsiteY18" fmla="*/ 249671 h 284524"/>
              <a:gd name="connsiteX19" fmla="*/ 396299 w 480225"/>
              <a:gd name="connsiteY19" fmla="*/ 266843 h 284524"/>
              <a:gd name="connsiteX20" fmla="*/ 312373 w 480225"/>
              <a:gd name="connsiteY20" fmla="*/ 284015 h 284524"/>
              <a:gd name="connsiteX21" fmla="*/ 176801 w 480225"/>
              <a:gd name="connsiteY21" fmla="*/ 264696 h 284524"/>
              <a:gd name="connsiteX22" fmla="*/ 75659 w 480225"/>
              <a:gd name="connsiteY22" fmla="*/ 159519 h 284524"/>
              <a:gd name="connsiteX23" fmla="*/ 86419 w 480225"/>
              <a:gd name="connsiteY23" fmla="*/ 110150 h 284524"/>
              <a:gd name="connsiteX24" fmla="*/ 228447 w 480225"/>
              <a:gd name="connsiteY24" fmla="*/ 251817 h 284524"/>
              <a:gd name="connsiteX25" fmla="*/ 318829 w 480225"/>
              <a:gd name="connsiteY25" fmla="*/ 262550 h 284524"/>
              <a:gd name="connsiteX26" fmla="*/ 209080 w 480225"/>
              <a:gd name="connsiteY26" fmla="*/ 144494 h 284524"/>
              <a:gd name="connsiteX27" fmla="*/ 176801 w 480225"/>
              <a:gd name="connsiteY27" fmla="*/ 90832 h 284524"/>
              <a:gd name="connsiteX28" fmla="*/ 129458 w 480225"/>
              <a:gd name="connsiteY28" fmla="*/ 82246 h 284524"/>
              <a:gd name="connsiteX29" fmla="*/ 88571 w 480225"/>
              <a:gd name="connsiteY29" fmla="*/ 101564 h 284524"/>
              <a:gd name="connsiteX30" fmla="*/ 90723 w 480225"/>
              <a:gd name="connsiteY30" fmla="*/ 69367 h 284524"/>
              <a:gd name="connsiteX31" fmla="*/ 47684 w 480225"/>
              <a:gd name="connsiteY31" fmla="*/ 52195 h 284524"/>
              <a:gd name="connsiteX32" fmla="*/ 77811 w 480225"/>
              <a:gd name="connsiteY32" fmla="*/ 101564 h 284524"/>
              <a:gd name="connsiteX33" fmla="*/ 17557 w 480225"/>
              <a:gd name="connsiteY33" fmla="*/ 105857 h 284524"/>
              <a:gd name="connsiteX34" fmla="*/ 2493 w 480225"/>
              <a:gd name="connsiteY34" fmla="*/ 45755 h 284524"/>
              <a:gd name="connsiteX35" fmla="*/ 92875 w 480225"/>
              <a:gd name="connsiteY35" fmla="*/ 15705 h 284524"/>
              <a:gd name="connsiteX36" fmla="*/ 127743 w 480225"/>
              <a:gd name="connsiteY36" fmla="*/ 646 h 284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80225" h="284524">
                <a:moveTo>
                  <a:pt x="153489" y="92360"/>
                </a:moveTo>
                <a:cubicBezTo>
                  <a:pt x="161288" y="94254"/>
                  <a:pt x="168281" y="99125"/>
                  <a:pt x="172584" y="105619"/>
                </a:cubicBezTo>
                <a:cubicBezTo>
                  <a:pt x="187644" y="99125"/>
                  <a:pt x="200553" y="112113"/>
                  <a:pt x="200553" y="120773"/>
                </a:cubicBezTo>
                <a:cubicBezTo>
                  <a:pt x="204856" y="142420"/>
                  <a:pt x="185493" y="161903"/>
                  <a:pt x="194099" y="187881"/>
                </a:cubicBezTo>
                <a:cubicBezTo>
                  <a:pt x="202705" y="211693"/>
                  <a:pt x="228522" y="237671"/>
                  <a:pt x="250037" y="252824"/>
                </a:cubicBezTo>
                <a:cubicBezTo>
                  <a:pt x="224219" y="246330"/>
                  <a:pt x="174735" y="222517"/>
                  <a:pt x="153220" y="207364"/>
                </a:cubicBezTo>
                <a:cubicBezTo>
                  <a:pt x="110191" y="174892"/>
                  <a:pt x="86524" y="122937"/>
                  <a:pt x="99433" y="105619"/>
                </a:cubicBezTo>
                <a:cubicBezTo>
                  <a:pt x="108039" y="92630"/>
                  <a:pt x="116645" y="90466"/>
                  <a:pt x="129554" y="96960"/>
                </a:cubicBezTo>
                <a:cubicBezTo>
                  <a:pt x="137084" y="91548"/>
                  <a:pt x="145690" y="90466"/>
                  <a:pt x="153489" y="92360"/>
                </a:cubicBezTo>
                <a:close/>
                <a:moveTo>
                  <a:pt x="127743" y="646"/>
                </a:moveTo>
                <a:cubicBezTo>
                  <a:pt x="160527" y="-4284"/>
                  <a:pt x="187561" y="19461"/>
                  <a:pt x="213384" y="56488"/>
                </a:cubicBezTo>
                <a:cubicBezTo>
                  <a:pt x="226296" y="54341"/>
                  <a:pt x="247815" y="50048"/>
                  <a:pt x="262879" y="58634"/>
                </a:cubicBezTo>
                <a:cubicBezTo>
                  <a:pt x="286550" y="71513"/>
                  <a:pt x="284398" y="95125"/>
                  <a:pt x="284398" y="114443"/>
                </a:cubicBezTo>
                <a:cubicBezTo>
                  <a:pt x="323133" y="129468"/>
                  <a:pt x="342501" y="168105"/>
                  <a:pt x="331741" y="191716"/>
                </a:cubicBezTo>
                <a:cubicBezTo>
                  <a:pt x="310221" y="243232"/>
                  <a:pt x="262879" y="228206"/>
                  <a:pt x="247815" y="204595"/>
                </a:cubicBezTo>
                <a:cubicBezTo>
                  <a:pt x="241359" y="189570"/>
                  <a:pt x="241359" y="180984"/>
                  <a:pt x="256423" y="170251"/>
                </a:cubicBezTo>
                <a:cubicBezTo>
                  <a:pt x="265031" y="161665"/>
                  <a:pt x="277942" y="176691"/>
                  <a:pt x="286550" y="176691"/>
                </a:cubicBezTo>
                <a:cubicBezTo>
                  <a:pt x="271486" y="142347"/>
                  <a:pt x="224144" y="165958"/>
                  <a:pt x="237055" y="200302"/>
                </a:cubicBezTo>
                <a:cubicBezTo>
                  <a:pt x="260727" y="266843"/>
                  <a:pt x="404907" y="230353"/>
                  <a:pt x="480225" y="249671"/>
                </a:cubicBezTo>
                <a:cubicBezTo>
                  <a:pt x="458706" y="251817"/>
                  <a:pt x="411363" y="264696"/>
                  <a:pt x="396299" y="266843"/>
                </a:cubicBezTo>
                <a:cubicBezTo>
                  <a:pt x="376932" y="268989"/>
                  <a:pt x="336045" y="279722"/>
                  <a:pt x="312373" y="284015"/>
                </a:cubicBezTo>
                <a:cubicBezTo>
                  <a:pt x="271486" y="286161"/>
                  <a:pt x="217688" y="281868"/>
                  <a:pt x="176801" y="264696"/>
                </a:cubicBezTo>
                <a:cubicBezTo>
                  <a:pt x="144522" y="249671"/>
                  <a:pt x="99331" y="215327"/>
                  <a:pt x="75659" y="159519"/>
                </a:cubicBezTo>
                <a:cubicBezTo>
                  <a:pt x="67051" y="138054"/>
                  <a:pt x="64900" y="131615"/>
                  <a:pt x="86419" y="110150"/>
                </a:cubicBezTo>
                <a:cubicBezTo>
                  <a:pt x="88571" y="189570"/>
                  <a:pt x="161737" y="226060"/>
                  <a:pt x="228447" y="251817"/>
                </a:cubicBezTo>
                <a:cubicBezTo>
                  <a:pt x="256423" y="262550"/>
                  <a:pt x="297310" y="260403"/>
                  <a:pt x="318829" y="262550"/>
                </a:cubicBezTo>
                <a:cubicBezTo>
                  <a:pt x="256423" y="256110"/>
                  <a:pt x="178953" y="200302"/>
                  <a:pt x="209080" y="144494"/>
                </a:cubicBezTo>
                <a:cubicBezTo>
                  <a:pt x="215536" y="127322"/>
                  <a:pt x="211232" y="86539"/>
                  <a:pt x="176801" y="90832"/>
                </a:cubicBezTo>
                <a:cubicBezTo>
                  <a:pt x="161737" y="80099"/>
                  <a:pt x="142370" y="73660"/>
                  <a:pt x="129458" y="82246"/>
                </a:cubicBezTo>
                <a:cubicBezTo>
                  <a:pt x="116546" y="71513"/>
                  <a:pt x="99331" y="88685"/>
                  <a:pt x="88571" y="101564"/>
                </a:cubicBezTo>
                <a:cubicBezTo>
                  <a:pt x="90723" y="95125"/>
                  <a:pt x="95027" y="77953"/>
                  <a:pt x="90723" y="69367"/>
                </a:cubicBezTo>
                <a:cubicBezTo>
                  <a:pt x="84267" y="56488"/>
                  <a:pt x="67051" y="43609"/>
                  <a:pt x="47684" y="52195"/>
                </a:cubicBezTo>
                <a:cubicBezTo>
                  <a:pt x="64900" y="56488"/>
                  <a:pt x="92875" y="69367"/>
                  <a:pt x="77811" y="101564"/>
                </a:cubicBezTo>
                <a:cubicBezTo>
                  <a:pt x="64900" y="129468"/>
                  <a:pt x="41228" y="129468"/>
                  <a:pt x="17557" y="105857"/>
                </a:cubicBezTo>
                <a:cubicBezTo>
                  <a:pt x="2493" y="88685"/>
                  <a:pt x="-3963" y="65074"/>
                  <a:pt x="2493" y="45755"/>
                </a:cubicBezTo>
                <a:cubicBezTo>
                  <a:pt x="15405" y="-3614"/>
                  <a:pt x="54140" y="-7906"/>
                  <a:pt x="92875" y="15705"/>
                </a:cubicBezTo>
                <a:cubicBezTo>
                  <a:pt x="105249" y="7119"/>
                  <a:pt x="116815" y="2289"/>
                  <a:pt x="127743" y="646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84" name="椭圆 83"/>
          <p:cNvSpPr/>
          <p:nvPr/>
        </p:nvSpPr>
        <p:spPr>
          <a:xfrm>
            <a:off x="3056807" y="309909"/>
            <a:ext cx="6196682" cy="6196682"/>
          </a:xfrm>
          <a:prstGeom prst="ellipse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9" t="22806" r="26846" b="28277"/>
          <a:stretch>
            <a:fillRect/>
          </a:stretch>
        </p:blipFill>
        <p:spPr>
          <a:xfrm>
            <a:off x="4866996" y="1447328"/>
            <a:ext cx="2656772" cy="2612205"/>
          </a:xfrm>
          <a:prstGeom prst="rect">
            <a:avLst/>
          </a:prstGeom>
        </p:spPr>
      </p:pic>
      <p:sp>
        <p:nvSpPr>
          <p:cNvPr id="83" name="文本框 82"/>
          <p:cNvSpPr txBox="1"/>
          <p:nvPr/>
        </p:nvSpPr>
        <p:spPr>
          <a:xfrm>
            <a:off x="2080941" y="4769004"/>
            <a:ext cx="8570098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zh-CN" sz="6000" dirty="0">
                <a:solidFill>
                  <a:schemeClr val="accent4"/>
                </a:solidFill>
                <a:latin typeface="华文行楷" panose="02010800040101010101" charset="-122"/>
                <a:ea typeface="华文行楷" panose="02010800040101010101" charset="-122"/>
              </a:rPr>
              <a:t>《</a:t>
            </a:r>
            <a:r>
              <a:rPr lang="zh-CN" altLang="zh-CN" sz="6000" dirty="0">
                <a:solidFill>
                  <a:schemeClr val="accent4"/>
                </a:solidFill>
                <a:latin typeface="华文行楷" panose="02010800040101010101" charset="-122"/>
                <a:ea typeface="华文行楷" panose="02010800040101010101" charset="-122"/>
              </a:rPr>
              <a:t>诗经》反映的车马文化</a:t>
            </a:r>
            <a:endParaRPr lang="zh-CN" altLang="zh-CN" sz="6000" dirty="0">
              <a:solidFill>
                <a:schemeClr val="accent4"/>
              </a:solidFill>
              <a:latin typeface="华文行楷" panose="02010800040101010101" charset="-122"/>
              <a:ea typeface="华文行楷" panose="02010800040101010101" charset="-122"/>
              <a:cs typeface="FZFengYaSongS-GB" panose="02000000000000000000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bldLvl="0" animBg="1"/>
      <p:bldP spid="77" grpId="0" bldLvl="0" animBg="1"/>
      <p:bldP spid="81" grpId="0" bldLvl="0" animBg="1"/>
      <p:bldP spid="82" grpId="0" bldLvl="0" animBg="1"/>
      <p:bldP spid="84" grpId="0" bldLvl="0" animBg="1"/>
      <p:bldP spid="8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269408" y="1958152"/>
            <a:ext cx="9653183" cy="2940425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kumimoji="1" lang="zh-CN" altLang="en-US"/>
          </a:p>
        </p:txBody>
      </p:sp>
      <p:grpSp>
        <p:nvGrpSpPr>
          <p:cNvPr id="12" name="组 9"/>
          <p:cNvGrpSpPr/>
          <p:nvPr/>
        </p:nvGrpSpPr>
        <p:grpSpPr>
          <a:xfrm>
            <a:off x="103278" y="157926"/>
            <a:ext cx="7391215" cy="1357894"/>
            <a:chOff x="471361" y="661295"/>
            <a:chExt cx="6695079" cy="926302"/>
          </a:xfrm>
        </p:grpSpPr>
        <p:pic>
          <p:nvPicPr>
            <p:cNvPr id="13" name="图片 12" descr="图片包含 书籍, 文字&#10;&#10;已生成极高可信度的说明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6" t="29751" r="77047" b="33684"/>
            <a:stretch>
              <a:fillRect/>
            </a:stretch>
          </p:blipFill>
          <p:spPr>
            <a:xfrm rot="5400000">
              <a:off x="3355750" y="-2223094"/>
              <a:ext cx="926302" cy="6695079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1321091" y="795753"/>
              <a:ext cx="5409626" cy="482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4000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</a:rPr>
                <a:t>《诗经》反映的车马文化</a:t>
              </a:r>
              <a:endParaRPr lang="zh-CN" altLang="en-US" sz="4000" b="1" spc="1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华文新魏" panose="02010800040101010101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819873" y="2829747"/>
            <a:ext cx="855232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20090"/>
            <a:r>
              <a:rPr lang="zh-CN" altLang="zh-CN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在《诗经》时代的社会生活中，车马具有举是轻重的地位。有研究者指出，据统计，在《诗经》的</a:t>
            </a:r>
            <a:r>
              <a:rPr lang="en-US" altLang="zh-CN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305</a:t>
            </a:r>
            <a:r>
              <a:rPr lang="zh-CN" altLang="zh-CN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首诗中，有</a:t>
            </a:r>
            <a:r>
              <a:rPr lang="en-US" altLang="zh-CN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80</a:t>
            </a:r>
            <a:r>
              <a:rPr lang="zh-CN" altLang="zh-CN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首涉及车、马，约占其总篇目的三分之一。</a:t>
            </a:r>
            <a:endParaRPr lang="zh-CN" altLang="en-US" sz="24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6329045" y="4776470"/>
            <a:ext cx="644525" cy="19773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华文行楷" panose="02010800040101010101" charset="-122"/>
                <a:ea typeface="华文行楷" panose="02010800040101010101" charset="-122"/>
                <a:cs typeface="+mn-ea"/>
                <a:sym typeface="+mn-lt"/>
              </a:rPr>
              <a:t>《诗经》与</a:t>
            </a:r>
            <a:r>
              <a:rPr lang="zh-CN" altLang="en-US" sz="2000" dirty="0">
                <a:latin typeface="华文行楷" panose="02010800040101010101" charset="-122"/>
                <a:ea typeface="华文行楷" panose="02010800040101010101" charset="-122"/>
                <a:cs typeface="+mn-ea"/>
                <a:sym typeface="+mn-lt"/>
              </a:rPr>
              <a:t>车马</a:t>
            </a:r>
            <a:endParaRPr lang="zh-CN" altLang="en-US" sz="2000" dirty="0">
              <a:latin typeface="华文行楷" panose="02010800040101010101" charset="-122"/>
              <a:ea typeface="华文行楷" panose="02010800040101010101" charset="-122"/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848717" y="4880874"/>
            <a:ext cx="644525" cy="14997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华文行楷" panose="02010800040101010101" charset="-122"/>
                <a:ea typeface="华文行楷" panose="02010800040101010101" charset="-122"/>
                <a:cs typeface="+mn-ea"/>
                <a:sym typeface="+mn-lt"/>
              </a:rPr>
              <a:t>乘驾之礼</a:t>
            </a:r>
            <a:endParaRPr lang="zh-CN" altLang="en-US" sz="2000" dirty="0">
              <a:latin typeface="华文行楷" panose="02010800040101010101" charset="-122"/>
              <a:ea typeface="华文行楷" panose="02010800040101010101" charset="-122"/>
              <a:cs typeface="+mn-ea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314971" y="4880874"/>
            <a:ext cx="644525" cy="14997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华文行楷" panose="02010800040101010101" charset="-122"/>
                <a:ea typeface="华文行楷" panose="02010800040101010101" charset="-122"/>
                <a:cs typeface="+mn-ea"/>
                <a:sym typeface="+mn-lt"/>
              </a:rPr>
              <a:t>车马结构</a:t>
            </a:r>
            <a:endParaRPr lang="zh-CN" altLang="en-US" sz="2000" dirty="0">
              <a:latin typeface="华文行楷" panose="02010800040101010101" charset="-122"/>
              <a:ea typeface="华文行楷" panose="02010800040101010101" charset="-122"/>
              <a:cs typeface="+mn-ea"/>
              <a:sym typeface="+mn-l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0807961" y="4865884"/>
            <a:ext cx="644525" cy="15146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华文行楷" panose="02010800040101010101" charset="-122"/>
                <a:ea typeface="华文行楷" panose="02010800040101010101" charset="-122"/>
                <a:cs typeface="+mn-ea"/>
                <a:sym typeface="+mn-lt"/>
              </a:rPr>
              <a:t>车马发展史</a:t>
            </a:r>
            <a:endParaRPr lang="zh-CN" altLang="en-US" sz="2000" dirty="0">
              <a:latin typeface="华文行楷" panose="02010800040101010101" charset="-122"/>
              <a:ea typeface="华文行楷" panose="02010800040101010101" charset="-122"/>
              <a:cs typeface="+mn-ea"/>
              <a:sym typeface="+mn-lt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6327343" y="4119212"/>
            <a:ext cx="646414" cy="64641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7811032" y="4126170"/>
            <a:ext cx="646414" cy="64641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9260700" y="4111180"/>
            <a:ext cx="646414" cy="64641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10757107" y="4130299"/>
            <a:ext cx="646414" cy="64641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0710368" y="4074069"/>
            <a:ext cx="756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lt"/>
              </a:rPr>
              <a:t>壹</a:t>
            </a:r>
            <a:endParaRPr lang="zh-CN" altLang="en-US" sz="3600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215589" y="4074069"/>
            <a:ext cx="736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lt"/>
              </a:rPr>
              <a:t>贰</a:t>
            </a:r>
            <a:endParaRPr lang="zh-CN" altLang="en-US" sz="3600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744624" y="4080282"/>
            <a:ext cx="756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lt"/>
              </a:rPr>
              <a:t>叁</a:t>
            </a:r>
            <a:endParaRPr lang="zh-CN" altLang="en-US" sz="3600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260828" y="4096443"/>
            <a:ext cx="756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lt"/>
              </a:rPr>
              <a:t>肆</a:t>
            </a:r>
            <a:endParaRPr lang="zh-CN" altLang="en-US" sz="3600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lt"/>
            </a:endParaRPr>
          </a:p>
        </p:txBody>
      </p:sp>
      <p:cxnSp>
        <p:nvCxnSpPr>
          <p:cNvPr id="36" name="直线连接符 35"/>
          <p:cNvCxnSpPr/>
          <p:nvPr/>
        </p:nvCxnSpPr>
        <p:spPr>
          <a:xfrm>
            <a:off x="7329488" y="4934703"/>
            <a:ext cx="0" cy="12232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线连接符 37"/>
          <p:cNvCxnSpPr/>
          <p:nvPr/>
        </p:nvCxnSpPr>
        <p:spPr>
          <a:xfrm>
            <a:off x="8853487" y="4934703"/>
            <a:ext cx="0" cy="12232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线连接符 38"/>
          <p:cNvCxnSpPr/>
          <p:nvPr/>
        </p:nvCxnSpPr>
        <p:spPr>
          <a:xfrm>
            <a:off x="10363200" y="4948991"/>
            <a:ext cx="0" cy="12232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图片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491" y="129596"/>
            <a:ext cx="2139696" cy="35173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13" grpId="0"/>
      <p:bldP spid="16" grpId="0"/>
      <p:bldP spid="17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组合 6"/>
          <p:cNvGrpSpPr/>
          <p:nvPr/>
        </p:nvGrpSpPr>
        <p:grpSpPr>
          <a:xfrm>
            <a:off x="2438399" y="651766"/>
            <a:ext cx="7315204" cy="1350874"/>
            <a:chOff x="4603743" y="1789421"/>
            <a:chExt cx="5327016" cy="1018574"/>
          </a:xfrm>
        </p:grpSpPr>
        <p:sp>
          <p:nvSpPr>
            <p:cNvPr id="28" name="椭圆 27"/>
            <p:cNvSpPr/>
            <p:nvPr/>
          </p:nvSpPr>
          <p:spPr>
            <a:xfrm>
              <a:off x="4603743" y="1789421"/>
              <a:ext cx="1018574" cy="1018574"/>
            </a:xfrm>
            <a:prstGeom prst="ellipse">
              <a:avLst/>
            </a:prstGeom>
            <a:noFill/>
            <a:ln w="19050" cap="flat" cmpd="sng" algn="ctr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  <a:sym typeface="Arial" panose="020B0604020202020204"/>
                </a:rPr>
                <a:t>一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8912185" y="1789421"/>
              <a:ext cx="1018574" cy="1018574"/>
            </a:xfrm>
            <a:prstGeom prst="ellipse">
              <a:avLst/>
            </a:prstGeom>
            <a:noFill/>
            <a:ln w="19050" cap="flat" cmpd="sng" algn="ctr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4000" kern="0" dirty="0">
                  <a:solidFill>
                    <a:prstClr val="white"/>
                  </a:solidFill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  <a:sym typeface="Arial" panose="020B0604020202020204"/>
                </a:rPr>
                <a:t>二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/>
              </a:endParaRPr>
            </a:p>
          </p:txBody>
        </p:sp>
      </p:grpSp>
      <p:pic>
        <p:nvPicPr>
          <p:cNvPr id="2052" name="图片 19" descr="2020-05-23 21:28:53.783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55" y="3428999"/>
            <a:ext cx="4970077" cy="3043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图片 20" descr="2020-05-23 21:29:13.348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961" y="3429000"/>
            <a:ext cx="4932897" cy="3043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239169" y="2397185"/>
            <a:ext cx="2223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6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交通出行</a:t>
            </a:r>
            <a:endParaRPr lang="zh-CN" altLang="en-US" sz="36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942612" y="2397185"/>
            <a:ext cx="2564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6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婚嫁所必需</a:t>
            </a:r>
            <a:endParaRPr lang="zh-CN" altLang="en-US" sz="36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椭圆 29"/>
          <p:cNvSpPr/>
          <p:nvPr/>
        </p:nvSpPr>
        <p:spPr>
          <a:xfrm>
            <a:off x="2475182" y="831867"/>
            <a:ext cx="1398734" cy="1350874"/>
          </a:xfrm>
          <a:prstGeom prst="ellipse">
            <a:avLst/>
          </a:prstGeom>
          <a:noFill/>
          <a:ln w="19050" cap="flat" cmpd="sng" algn="ctr">
            <a:solidFill>
              <a:schemeClr val="bg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/>
              </a:rPr>
              <a:t>三</a:t>
            </a:r>
            <a:endParaRPr kumimoji="0" lang="zh-CN" altLang="en-US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Arial" panose="020B0604020202020204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8227278" y="853570"/>
            <a:ext cx="1398734" cy="1350874"/>
          </a:xfrm>
          <a:prstGeom prst="ellipse">
            <a:avLst/>
          </a:prstGeom>
          <a:noFill/>
          <a:ln w="19050" cap="flat" cmpd="sng" algn="ctr">
            <a:solidFill>
              <a:schemeClr val="bg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/>
              </a:rPr>
              <a:t>四</a:t>
            </a:r>
            <a:endParaRPr kumimoji="0" lang="zh-CN" altLang="en-US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Arial" panose="020B0604020202020204"/>
            </a:endParaRPr>
          </a:p>
        </p:txBody>
      </p:sp>
      <p:pic>
        <p:nvPicPr>
          <p:cNvPr id="3074" name="图片 21" descr="2020-05-23 21:29:23.409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26" y="3428999"/>
            <a:ext cx="5750174" cy="3180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图片 22" descr="2020-05-23 21:29:34.285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802" y="3428999"/>
            <a:ext cx="4884846" cy="318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文本框 17"/>
          <p:cNvSpPr txBox="1"/>
          <p:nvPr/>
        </p:nvSpPr>
        <p:spPr>
          <a:xfrm>
            <a:off x="7942612" y="2370404"/>
            <a:ext cx="2564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6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田猎之必备</a:t>
            </a:r>
            <a:endParaRPr lang="zh-CN" altLang="en-US" sz="36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685365" y="2377508"/>
            <a:ext cx="3453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6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战争必具之装备</a:t>
            </a:r>
            <a:endParaRPr lang="zh-CN" altLang="en-US" sz="36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-1293270" y="-2495263"/>
            <a:ext cx="14178578" cy="95235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44" y="17137"/>
            <a:ext cx="1901562" cy="204027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076444" y="818218"/>
            <a:ext cx="2430549" cy="722948"/>
          </a:xfrm>
          <a:prstGeom prst="rect">
            <a:avLst/>
          </a:prstGeom>
          <a:solidFill>
            <a:srgbClr val="941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6000" b="1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/>
              </a:rPr>
              <a:t>结尾</a:t>
            </a:r>
            <a:endParaRPr lang="zh-CN" altLang="en-US" sz="6000" b="1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Arial" panose="020B0604020202020204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91625" y="1790862"/>
            <a:ext cx="7608563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dirty="0">
                <a:latin typeface="楷体" panose="02010609060101010101" charset="-122"/>
                <a:ea typeface="楷体" panose="02010609060101010101" charset="-122"/>
              </a:rPr>
              <a:t>车马既是作为技术发展的产物，同时也推动了社会的进步。随着社会的发展，车马的功用已不仅局限于其实用功能，而被赋予了多种社会功能与价值内涵。周车马的演进，见证着周人开疆拓土的艰辛和极目四野的热情，而《诗经》则以美丽而真实的文字永久记录了周代车马的骄傲和光荣。</a:t>
            </a:r>
            <a:endParaRPr lang="zh-CN" altLang="zh-CN" sz="2400" dirty="0"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24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clrChange>
              <a:clrFrom>
                <a:srgbClr val="C8B499"/>
              </a:clrFrom>
              <a:clrTo>
                <a:srgbClr val="C8B49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13660" y="4159624"/>
            <a:ext cx="6790396" cy="26983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5" t="17163" r="17407" b="28864"/>
          <a:stretch>
            <a:fillRect/>
          </a:stretch>
        </p:blipFill>
        <p:spPr>
          <a:xfrm>
            <a:off x="7121562" y="2397162"/>
            <a:ext cx="4551680" cy="1270000"/>
          </a:xfrm>
          <a:prstGeom prst="rect">
            <a:avLst/>
          </a:prstGeom>
        </p:spPr>
      </p:pic>
      <p:pic>
        <p:nvPicPr>
          <p:cNvPr id="5122" name="图片 7" descr="2020-05-23 20:41:22.1200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8" r="7798"/>
          <a:stretch>
            <a:fillRect/>
          </a:stretch>
        </p:blipFill>
        <p:spPr bwMode="auto">
          <a:xfrm>
            <a:off x="161365" y="336618"/>
            <a:ext cx="6960197" cy="6184764"/>
          </a:xfrm>
          <a:prstGeom prst="rect">
            <a:avLst/>
          </a:prstGeom>
          <a:noFill/>
          <a:ln>
            <a:noFill/>
          </a:ln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6" name="组合 9"/>
          <p:cNvGrpSpPr/>
          <p:nvPr/>
        </p:nvGrpSpPr>
        <p:grpSpPr>
          <a:xfrm>
            <a:off x="1379703" y="2205166"/>
            <a:ext cx="1632585" cy="373996"/>
            <a:chOff x="-164379" y="2115819"/>
            <a:chExt cx="4132029" cy="946576"/>
          </a:xfrm>
        </p:grpSpPr>
        <p:grpSp>
          <p:nvGrpSpPr>
            <p:cNvPr id="27" name="组合 10"/>
            <p:cNvGrpSpPr/>
            <p:nvPr/>
          </p:nvGrpSpPr>
          <p:grpSpPr>
            <a:xfrm>
              <a:off x="-164379" y="2115819"/>
              <a:ext cx="2833724" cy="473287"/>
              <a:chOff x="-8578756" y="1524000"/>
              <a:chExt cx="7847236" cy="1310640"/>
            </a:xfrm>
          </p:grpSpPr>
          <p:sp>
            <p:nvSpPr>
              <p:cNvPr id="32" name="弧形 15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33" name="直接连接符 16"/>
              <p:cNvCxnSpPr>
                <a:stCxn id="39" idx="0"/>
              </p:cNvCxnSpPr>
              <p:nvPr/>
            </p:nvCxnSpPr>
            <p:spPr>
              <a:xfrm flipH="1">
                <a:off x="-8578756" y="1524000"/>
                <a:ext cx="719191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17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弧形 18"/>
              <p:cNvSpPr/>
              <p:nvPr/>
            </p:nvSpPr>
            <p:spPr>
              <a:xfrm>
                <a:off x="-2255791" y="1524000"/>
                <a:ext cx="1310641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</p:grpSp>
        <p:grpSp>
          <p:nvGrpSpPr>
            <p:cNvPr id="28" name="组合 11"/>
            <p:cNvGrpSpPr/>
            <p:nvPr/>
          </p:nvGrpSpPr>
          <p:grpSpPr>
            <a:xfrm flipH="1" flipV="1">
              <a:off x="1601698" y="2589108"/>
              <a:ext cx="2365952" cy="473287"/>
              <a:chOff x="-7283387" y="1524000"/>
              <a:chExt cx="6551867" cy="1310640"/>
            </a:xfrm>
          </p:grpSpPr>
          <p:sp>
            <p:nvSpPr>
              <p:cNvPr id="29" name="弧形 12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30" name="直接连接符 13"/>
              <p:cNvCxnSpPr>
                <a:stCxn id="36" idx="0"/>
              </p:cNvCxnSpPr>
              <p:nvPr/>
            </p:nvCxnSpPr>
            <p:spPr>
              <a:xfrm flipH="1" flipV="1">
                <a:off x="-7283387" y="1524001"/>
                <a:ext cx="589654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14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6" name="组合 19"/>
          <p:cNvGrpSpPr/>
          <p:nvPr/>
        </p:nvGrpSpPr>
        <p:grpSpPr>
          <a:xfrm>
            <a:off x="8917981" y="1073333"/>
            <a:ext cx="1632585" cy="373996"/>
            <a:chOff x="-164379" y="2115819"/>
            <a:chExt cx="4132029" cy="946576"/>
          </a:xfrm>
        </p:grpSpPr>
        <p:grpSp>
          <p:nvGrpSpPr>
            <p:cNvPr id="37" name="组合 20"/>
            <p:cNvGrpSpPr/>
            <p:nvPr/>
          </p:nvGrpSpPr>
          <p:grpSpPr>
            <a:xfrm>
              <a:off x="-164379" y="2115819"/>
              <a:ext cx="2833724" cy="473287"/>
              <a:chOff x="-8578756" y="1524000"/>
              <a:chExt cx="7847236" cy="1310640"/>
            </a:xfrm>
          </p:grpSpPr>
          <p:sp>
            <p:nvSpPr>
              <p:cNvPr id="42" name="弧形 25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43" name="直接连接符 26"/>
              <p:cNvCxnSpPr>
                <a:stCxn id="49" idx="0"/>
              </p:cNvCxnSpPr>
              <p:nvPr/>
            </p:nvCxnSpPr>
            <p:spPr>
              <a:xfrm flipH="1">
                <a:off x="-8578756" y="1524000"/>
                <a:ext cx="719191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27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弧形 28"/>
              <p:cNvSpPr/>
              <p:nvPr/>
            </p:nvSpPr>
            <p:spPr>
              <a:xfrm>
                <a:off x="-2255791" y="1524000"/>
                <a:ext cx="1310641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</p:grpSp>
        <p:grpSp>
          <p:nvGrpSpPr>
            <p:cNvPr id="38" name="组合 21"/>
            <p:cNvGrpSpPr/>
            <p:nvPr/>
          </p:nvGrpSpPr>
          <p:grpSpPr>
            <a:xfrm flipH="1" flipV="1">
              <a:off x="1601698" y="2589108"/>
              <a:ext cx="2365952" cy="473287"/>
              <a:chOff x="-7283387" y="1524000"/>
              <a:chExt cx="6551867" cy="1310640"/>
            </a:xfrm>
          </p:grpSpPr>
          <p:sp>
            <p:nvSpPr>
              <p:cNvPr id="39" name="弧形 22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40" name="直接连接符 23"/>
              <p:cNvCxnSpPr>
                <a:stCxn id="46" idx="0"/>
              </p:cNvCxnSpPr>
              <p:nvPr/>
            </p:nvCxnSpPr>
            <p:spPr>
              <a:xfrm flipH="1" flipV="1">
                <a:off x="-7283387" y="1524001"/>
                <a:ext cx="589654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24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" name="组合 29"/>
          <p:cNvGrpSpPr/>
          <p:nvPr/>
        </p:nvGrpSpPr>
        <p:grpSpPr>
          <a:xfrm>
            <a:off x="2170988" y="2595625"/>
            <a:ext cx="1103713" cy="252841"/>
            <a:chOff x="-164379" y="2115819"/>
            <a:chExt cx="4132029" cy="946576"/>
          </a:xfrm>
        </p:grpSpPr>
        <p:grpSp>
          <p:nvGrpSpPr>
            <p:cNvPr id="47" name="组合 30"/>
            <p:cNvGrpSpPr/>
            <p:nvPr/>
          </p:nvGrpSpPr>
          <p:grpSpPr>
            <a:xfrm>
              <a:off x="-164379" y="2115819"/>
              <a:ext cx="2833724" cy="473287"/>
              <a:chOff x="-8578756" y="1524000"/>
              <a:chExt cx="7847236" cy="1310640"/>
            </a:xfrm>
          </p:grpSpPr>
          <p:sp>
            <p:nvSpPr>
              <p:cNvPr id="52" name="弧形 35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53" name="直接连接符 36"/>
              <p:cNvCxnSpPr>
                <a:stCxn id="59" idx="0"/>
              </p:cNvCxnSpPr>
              <p:nvPr/>
            </p:nvCxnSpPr>
            <p:spPr>
              <a:xfrm flipH="1">
                <a:off x="-8578756" y="1524000"/>
                <a:ext cx="719191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37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弧形 38"/>
              <p:cNvSpPr/>
              <p:nvPr/>
            </p:nvSpPr>
            <p:spPr>
              <a:xfrm>
                <a:off x="-2255791" y="1524000"/>
                <a:ext cx="1310641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</p:grpSp>
        <p:grpSp>
          <p:nvGrpSpPr>
            <p:cNvPr id="48" name="组合 31"/>
            <p:cNvGrpSpPr/>
            <p:nvPr/>
          </p:nvGrpSpPr>
          <p:grpSpPr>
            <a:xfrm flipH="1" flipV="1">
              <a:off x="1601698" y="2589108"/>
              <a:ext cx="2365952" cy="473287"/>
              <a:chOff x="-7283387" y="1524000"/>
              <a:chExt cx="6551867" cy="1310640"/>
            </a:xfrm>
          </p:grpSpPr>
          <p:sp>
            <p:nvSpPr>
              <p:cNvPr id="49" name="弧形 32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50" name="直接连接符 33"/>
              <p:cNvCxnSpPr>
                <a:stCxn id="56" idx="0"/>
              </p:cNvCxnSpPr>
              <p:nvPr/>
            </p:nvCxnSpPr>
            <p:spPr>
              <a:xfrm flipH="1" flipV="1">
                <a:off x="-7283387" y="1524001"/>
                <a:ext cx="589654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34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组合 39"/>
          <p:cNvGrpSpPr/>
          <p:nvPr/>
        </p:nvGrpSpPr>
        <p:grpSpPr>
          <a:xfrm flipV="1">
            <a:off x="1387230" y="2782623"/>
            <a:ext cx="1103713" cy="252841"/>
            <a:chOff x="-164379" y="2115819"/>
            <a:chExt cx="4132029" cy="946576"/>
          </a:xfrm>
        </p:grpSpPr>
        <p:grpSp>
          <p:nvGrpSpPr>
            <p:cNvPr id="57" name="组合 40"/>
            <p:cNvGrpSpPr/>
            <p:nvPr/>
          </p:nvGrpSpPr>
          <p:grpSpPr>
            <a:xfrm>
              <a:off x="-164379" y="2115819"/>
              <a:ext cx="2833724" cy="473287"/>
              <a:chOff x="-8578756" y="1524000"/>
              <a:chExt cx="7847236" cy="1310640"/>
            </a:xfrm>
          </p:grpSpPr>
          <p:sp>
            <p:nvSpPr>
              <p:cNvPr id="62" name="弧形 45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63" name="直接连接符 46"/>
              <p:cNvCxnSpPr>
                <a:stCxn id="69" idx="0"/>
              </p:cNvCxnSpPr>
              <p:nvPr/>
            </p:nvCxnSpPr>
            <p:spPr>
              <a:xfrm flipH="1">
                <a:off x="-8578756" y="1524000"/>
                <a:ext cx="719191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47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弧形 48"/>
              <p:cNvSpPr/>
              <p:nvPr/>
            </p:nvSpPr>
            <p:spPr>
              <a:xfrm>
                <a:off x="-2255791" y="1524000"/>
                <a:ext cx="1310641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</p:grpSp>
        <p:grpSp>
          <p:nvGrpSpPr>
            <p:cNvPr id="58" name="组合 41"/>
            <p:cNvGrpSpPr/>
            <p:nvPr/>
          </p:nvGrpSpPr>
          <p:grpSpPr>
            <a:xfrm flipH="1" flipV="1">
              <a:off x="1601698" y="2589108"/>
              <a:ext cx="2365952" cy="473287"/>
              <a:chOff x="-7283387" y="1524000"/>
              <a:chExt cx="6551867" cy="1310640"/>
            </a:xfrm>
          </p:grpSpPr>
          <p:sp>
            <p:nvSpPr>
              <p:cNvPr id="59" name="弧形 42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60" name="直接连接符 43"/>
              <p:cNvCxnSpPr>
                <a:stCxn id="66" idx="0"/>
              </p:cNvCxnSpPr>
              <p:nvPr/>
            </p:nvCxnSpPr>
            <p:spPr>
              <a:xfrm flipH="1" flipV="1">
                <a:off x="-7283387" y="1524001"/>
                <a:ext cx="589654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44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6" name="组合 49"/>
          <p:cNvGrpSpPr/>
          <p:nvPr/>
        </p:nvGrpSpPr>
        <p:grpSpPr>
          <a:xfrm flipV="1">
            <a:off x="8655022" y="3047668"/>
            <a:ext cx="1103713" cy="252841"/>
            <a:chOff x="-164379" y="2115819"/>
            <a:chExt cx="4132029" cy="946576"/>
          </a:xfrm>
        </p:grpSpPr>
        <p:grpSp>
          <p:nvGrpSpPr>
            <p:cNvPr id="67" name="组合 50"/>
            <p:cNvGrpSpPr/>
            <p:nvPr/>
          </p:nvGrpSpPr>
          <p:grpSpPr>
            <a:xfrm>
              <a:off x="-164379" y="2115819"/>
              <a:ext cx="2833724" cy="473287"/>
              <a:chOff x="-8578756" y="1524000"/>
              <a:chExt cx="7847236" cy="1310640"/>
            </a:xfrm>
          </p:grpSpPr>
          <p:sp>
            <p:nvSpPr>
              <p:cNvPr id="72" name="弧形 55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73" name="直接连接符 56"/>
              <p:cNvCxnSpPr>
                <a:stCxn id="79" idx="0"/>
              </p:cNvCxnSpPr>
              <p:nvPr/>
            </p:nvCxnSpPr>
            <p:spPr>
              <a:xfrm flipH="1">
                <a:off x="-8578756" y="1524000"/>
                <a:ext cx="719191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接连接符 57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弧形 58"/>
              <p:cNvSpPr/>
              <p:nvPr/>
            </p:nvSpPr>
            <p:spPr>
              <a:xfrm>
                <a:off x="-2255791" y="1524000"/>
                <a:ext cx="1310641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</p:grpSp>
        <p:grpSp>
          <p:nvGrpSpPr>
            <p:cNvPr id="68" name="组合 51"/>
            <p:cNvGrpSpPr/>
            <p:nvPr/>
          </p:nvGrpSpPr>
          <p:grpSpPr>
            <a:xfrm flipH="1" flipV="1">
              <a:off x="1601698" y="2589108"/>
              <a:ext cx="2365952" cy="473287"/>
              <a:chOff x="-7283387" y="1524000"/>
              <a:chExt cx="6551867" cy="1310640"/>
            </a:xfrm>
          </p:grpSpPr>
          <p:sp>
            <p:nvSpPr>
              <p:cNvPr id="69" name="弧形 52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70" name="直接连接符 53"/>
              <p:cNvCxnSpPr>
                <a:stCxn id="76" idx="0"/>
              </p:cNvCxnSpPr>
              <p:nvPr/>
            </p:nvCxnSpPr>
            <p:spPr>
              <a:xfrm flipH="1" flipV="1">
                <a:off x="-7283387" y="1524001"/>
                <a:ext cx="589654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54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6" name="任意多边形: 形状 59"/>
          <p:cNvSpPr/>
          <p:nvPr/>
        </p:nvSpPr>
        <p:spPr bwMode="auto">
          <a:xfrm>
            <a:off x="8974975" y="1868107"/>
            <a:ext cx="975378" cy="511209"/>
          </a:xfrm>
          <a:custGeom>
            <a:avLst/>
            <a:gdLst>
              <a:gd name="connsiteX0" fmla="*/ 268146 w 975378"/>
              <a:gd name="connsiteY0" fmla="*/ 181807 h 511209"/>
              <a:gd name="connsiteX1" fmla="*/ 350016 w 975378"/>
              <a:gd name="connsiteY1" fmla="*/ 214065 h 511209"/>
              <a:gd name="connsiteX2" fmla="*/ 425422 w 975378"/>
              <a:gd name="connsiteY2" fmla="*/ 220516 h 511209"/>
              <a:gd name="connsiteX3" fmla="*/ 490056 w 975378"/>
              <a:gd name="connsiteY3" fmla="*/ 250624 h 511209"/>
              <a:gd name="connsiteX4" fmla="*/ 418959 w 975378"/>
              <a:gd name="connsiteY4" fmla="*/ 343096 h 511209"/>
              <a:gd name="connsiteX5" fmla="*/ 418959 w 975378"/>
              <a:gd name="connsiteY5" fmla="*/ 317289 h 511209"/>
              <a:gd name="connsiteX6" fmla="*/ 421113 w 975378"/>
              <a:gd name="connsiteY6" fmla="*/ 310838 h 511209"/>
              <a:gd name="connsiteX7" fmla="*/ 410341 w 975378"/>
              <a:gd name="connsiteY7" fmla="*/ 381805 h 511209"/>
              <a:gd name="connsiteX8" fmla="*/ 492211 w 975378"/>
              <a:gd name="connsiteY8" fmla="*/ 454922 h 511209"/>
              <a:gd name="connsiteX9" fmla="*/ 714121 w 975378"/>
              <a:gd name="connsiteY9" fmla="*/ 459223 h 511209"/>
              <a:gd name="connsiteX10" fmla="*/ 795990 w 975378"/>
              <a:gd name="connsiteY10" fmla="*/ 390407 h 511209"/>
              <a:gd name="connsiteX11" fmla="*/ 869242 w 975378"/>
              <a:gd name="connsiteY11" fmla="*/ 364601 h 511209"/>
              <a:gd name="connsiteX12" fmla="*/ 916640 w 975378"/>
              <a:gd name="connsiteY12" fmla="*/ 373203 h 511209"/>
              <a:gd name="connsiteX13" fmla="*/ 811071 w 975378"/>
              <a:gd name="connsiteY13" fmla="*/ 401159 h 511209"/>
              <a:gd name="connsiteX14" fmla="*/ 709812 w 975378"/>
              <a:gd name="connsiteY14" fmla="*/ 487180 h 511209"/>
              <a:gd name="connsiteX15" fmla="*/ 365097 w 975378"/>
              <a:gd name="connsiteY15" fmla="*/ 420514 h 511209"/>
              <a:gd name="connsiteX16" fmla="*/ 313390 w 975378"/>
              <a:gd name="connsiteY16" fmla="*/ 325891 h 511209"/>
              <a:gd name="connsiteX17" fmla="*/ 283228 w 975378"/>
              <a:gd name="connsiteY17" fmla="*/ 276430 h 511209"/>
              <a:gd name="connsiteX18" fmla="*/ 248756 w 975378"/>
              <a:gd name="connsiteY18" fmla="*/ 257075 h 511209"/>
              <a:gd name="connsiteX19" fmla="*/ 233675 w 975378"/>
              <a:gd name="connsiteY19" fmla="*/ 269978 h 511209"/>
              <a:gd name="connsiteX20" fmla="*/ 270301 w 975378"/>
              <a:gd name="connsiteY20" fmla="*/ 278580 h 511209"/>
              <a:gd name="connsiteX21" fmla="*/ 272455 w 975378"/>
              <a:gd name="connsiteY21" fmla="*/ 289333 h 511209"/>
              <a:gd name="connsiteX22" fmla="*/ 227212 w 975378"/>
              <a:gd name="connsiteY22" fmla="*/ 310838 h 511209"/>
              <a:gd name="connsiteX23" fmla="*/ 209976 w 975378"/>
              <a:gd name="connsiteY23" fmla="*/ 209764 h 511209"/>
              <a:gd name="connsiteX24" fmla="*/ 268146 w 975378"/>
              <a:gd name="connsiteY24" fmla="*/ 181807 h 511209"/>
              <a:gd name="connsiteX25" fmla="*/ 704318 w 975378"/>
              <a:gd name="connsiteY25" fmla="*/ 166112 h 511209"/>
              <a:gd name="connsiteX26" fmla="*/ 772807 w 975378"/>
              <a:gd name="connsiteY26" fmla="*/ 171236 h 511209"/>
              <a:gd name="connsiteX27" fmla="*/ 805132 w 975378"/>
              <a:gd name="connsiteY27" fmla="*/ 199096 h 511209"/>
              <a:gd name="connsiteX28" fmla="*/ 876248 w 975378"/>
              <a:gd name="connsiteY28" fmla="*/ 233386 h 511209"/>
              <a:gd name="connsiteX29" fmla="*/ 830992 w 975378"/>
              <a:gd name="connsiteY29" fmla="*/ 323398 h 511209"/>
              <a:gd name="connsiteX30" fmla="*/ 809442 w 975378"/>
              <a:gd name="connsiteY30" fmla="*/ 321255 h 511209"/>
              <a:gd name="connsiteX31" fmla="*/ 790047 w 975378"/>
              <a:gd name="connsiteY31" fmla="*/ 269819 h 511209"/>
              <a:gd name="connsiteX32" fmla="*/ 787892 w 975378"/>
              <a:gd name="connsiteY32" fmla="*/ 261247 h 511209"/>
              <a:gd name="connsiteX33" fmla="*/ 772807 w 975378"/>
              <a:gd name="connsiteY33" fmla="*/ 310539 h 511209"/>
              <a:gd name="connsiteX34" fmla="*/ 880558 w 975378"/>
              <a:gd name="connsiteY34" fmla="*/ 314825 h 511209"/>
              <a:gd name="connsiteX35" fmla="*/ 975378 w 975378"/>
              <a:gd name="connsiteY35" fmla="*/ 374833 h 511209"/>
              <a:gd name="connsiteX36" fmla="*/ 899953 w 975378"/>
              <a:gd name="connsiteY36" fmla="*/ 353401 h 511209"/>
              <a:gd name="connsiteX37" fmla="*/ 779272 w 975378"/>
              <a:gd name="connsiteY37" fmla="*/ 376976 h 511209"/>
              <a:gd name="connsiteX38" fmla="*/ 649971 w 975378"/>
              <a:gd name="connsiteY38" fmla="*/ 454128 h 511209"/>
              <a:gd name="connsiteX39" fmla="*/ 537910 w 975378"/>
              <a:gd name="connsiteY39" fmla="*/ 372690 h 511209"/>
              <a:gd name="connsiteX40" fmla="*/ 552995 w 975378"/>
              <a:gd name="connsiteY40" fmla="*/ 349115 h 511209"/>
              <a:gd name="connsiteX41" fmla="*/ 563770 w 975378"/>
              <a:gd name="connsiteY41" fmla="*/ 346972 h 511209"/>
              <a:gd name="connsiteX42" fmla="*/ 667211 w 975378"/>
              <a:gd name="connsiteY42" fmla="*/ 424125 h 511209"/>
              <a:gd name="connsiteX43" fmla="*/ 712466 w 975378"/>
              <a:gd name="connsiteY43" fmla="*/ 353401 h 511209"/>
              <a:gd name="connsiteX44" fmla="*/ 686606 w 975378"/>
              <a:gd name="connsiteY44" fmla="*/ 280535 h 511209"/>
              <a:gd name="connsiteX45" fmla="*/ 684451 w 975378"/>
              <a:gd name="connsiteY45" fmla="*/ 211955 h 511209"/>
              <a:gd name="connsiteX46" fmla="*/ 686606 w 975378"/>
              <a:gd name="connsiteY46" fmla="*/ 166949 h 511209"/>
              <a:gd name="connsiteX47" fmla="*/ 704318 w 975378"/>
              <a:gd name="connsiteY47" fmla="*/ 166112 h 511209"/>
              <a:gd name="connsiteX48" fmla="*/ 301081 w 975378"/>
              <a:gd name="connsiteY48" fmla="*/ 269 h 511209"/>
              <a:gd name="connsiteX49" fmla="*/ 385057 w 975378"/>
              <a:gd name="connsiteY49" fmla="*/ 32535 h 511209"/>
              <a:gd name="connsiteX50" fmla="*/ 473338 w 975378"/>
              <a:gd name="connsiteY50" fmla="*/ 49743 h 511209"/>
              <a:gd name="connsiteX51" fmla="*/ 432427 w 975378"/>
              <a:gd name="connsiteY51" fmla="*/ 172352 h 511209"/>
              <a:gd name="connsiteX52" fmla="*/ 369984 w 975378"/>
              <a:gd name="connsiteY52" fmla="*/ 142237 h 511209"/>
              <a:gd name="connsiteX53" fmla="*/ 410895 w 975378"/>
              <a:gd name="connsiteY53" fmla="*/ 137935 h 511209"/>
              <a:gd name="connsiteX54" fmla="*/ 410895 w 975378"/>
              <a:gd name="connsiteY54" fmla="*/ 140086 h 511209"/>
              <a:gd name="connsiteX55" fmla="*/ 419508 w 975378"/>
              <a:gd name="connsiteY55" fmla="*/ 127180 h 511209"/>
              <a:gd name="connsiteX56" fmla="*/ 402282 w 975378"/>
              <a:gd name="connsiteY56" fmla="*/ 101368 h 511209"/>
              <a:gd name="connsiteX57" fmla="*/ 378597 w 975378"/>
              <a:gd name="connsiteY57" fmla="*/ 174503 h 511209"/>
              <a:gd name="connsiteX58" fmla="*/ 568080 w 975378"/>
              <a:gd name="connsiteY58" fmla="*/ 129331 h 511209"/>
              <a:gd name="connsiteX59" fmla="*/ 615450 w 975378"/>
              <a:gd name="connsiteY59" fmla="*/ 178805 h 511209"/>
              <a:gd name="connsiteX60" fmla="*/ 664974 w 975378"/>
              <a:gd name="connsiteY60" fmla="*/ 198164 h 511209"/>
              <a:gd name="connsiteX61" fmla="*/ 673587 w 975378"/>
              <a:gd name="connsiteY61" fmla="*/ 284205 h 511209"/>
              <a:gd name="connsiteX62" fmla="*/ 699426 w 975378"/>
              <a:gd name="connsiteY62" fmla="*/ 314320 h 511209"/>
              <a:gd name="connsiteX63" fmla="*/ 699426 w 975378"/>
              <a:gd name="connsiteY63" fmla="*/ 348736 h 511209"/>
              <a:gd name="connsiteX64" fmla="*/ 585305 w 975378"/>
              <a:gd name="connsiteY64" fmla="*/ 337981 h 511209"/>
              <a:gd name="connsiteX65" fmla="*/ 602531 w 975378"/>
              <a:gd name="connsiteY65" fmla="*/ 333679 h 511209"/>
              <a:gd name="connsiteX66" fmla="*/ 615450 w 975378"/>
              <a:gd name="connsiteY66" fmla="*/ 346585 h 511209"/>
              <a:gd name="connsiteX67" fmla="*/ 613297 w 975378"/>
              <a:gd name="connsiteY67" fmla="*/ 376699 h 511209"/>
              <a:gd name="connsiteX68" fmla="*/ 535781 w 975378"/>
              <a:gd name="connsiteY68" fmla="*/ 353038 h 511209"/>
              <a:gd name="connsiteX69" fmla="*/ 529322 w 975378"/>
              <a:gd name="connsiteY69" fmla="*/ 408965 h 511209"/>
              <a:gd name="connsiteX70" fmla="*/ 576692 w 975378"/>
              <a:gd name="connsiteY70" fmla="*/ 456288 h 511209"/>
              <a:gd name="connsiteX71" fmla="*/ 714498 w 975378"/>
              <a:gd name="connsiteY71" fmla="*/ 432626 h 511209"/>
              <a:gd name="connsiteX72" fmla="*/ 776941 w 975378"/>
              <a:gd name="connsiteY72" fmla="*/ 391757 h 511209"/>
              <a:gd name="connsiteX73" fmla="*/ 576692 w 975378"/>
              <a:gd name="connsiteY73" fmla="*/ 475647 h 511209"/>
              <a:gd name="connsiteX74" fmla="*/ 471185 w 975378"/>
              <a:gd name="connsiteY74" fmla="*/ 428324 h 511209"/>
              <a:gd name="connsiteX75" fmla="*/ 419508 w 975378"/>
              <a:gd name="connsiteY75" fmla="*/ 376699 h 511209"/>
              <a:gd name="connsiteX76" fmla="*/ 413048 w 975378"/>
              <a:gd name="connsiteY76" fmla="*/ 350887 h 511209"/>
              <a:gd name="connsiteX77" fmla="*/ 512096 w 975378"/>
              <a:gd name="connsiteY77" fmla="*/ 282054 h 511209"/>
              <a:gd name="connsiteX78" fmla="*/ 505636 w 975378"/>
              <a:gd name="connsiteY78" fmla="*/ 251940 h 511209"/>
              <a:gd name="connsiteX79" fmla="*/ 438887 w 975378"/>
              <a:gd name="connsiteY79" fmla="*/ 215372 h 511209"/>
              <a:gd name="connsiteX80" fmla="*/ 352758 w 975378"/>
              <a:gd name="connsiteY80" fmla="*/ 193862 h 511209"/>
              <a:gd name="connsiteX81" fmla="*/ 279549 w 975378"/>
              <a:gd name="connsiteY81" fmla="*/ 165898 h 511209"/>
              <a:gd name="connsiteX82" fmla="*/ 189114 w 975378"/>
              <a:gd name="connsiteY82" fmla="*/ 234731 h 511209"/>
              <a:gd name="connsiteX83" fmla="*/ 210646 w 975378"/>
              <a:gd name="connsiteY83" fmla="*/ 322924 h 511209"/>
              <a:gd name="connsiteX84" fmla="*/ 154663 w 975378"/>
              <a:gd name="connsiteY84" fmla="*/ 260544 h 511209"/>
              <a:gd name="connsiteX85" fmla="*/ 120211 w 975378"/>
              <a:gd name="connsiteY85" fmla="*/ 294960 h 511209"/>
              <a:gd name="connsiteX86" fmla="*/ 128824 w 975378"/>
              <a:gd name="connsiteY86" fmla="*/ 314320 h 511209"/>
              <a:gd name="connsiteX87" fmla="*/ 141743 w 975378"/>
              <a:gd name="connsiteY87" fmla="*/ 318622 h 511209"/>
              <a:gd name="connsiteX88" fmla="*/ 165429 w 975378"/>
              <a:gd name="connsiteY88" fmla="*/ 275601 h 511209"/>
              <a:gd name="connsiteX89" fmla="*/ 167582 w 975378"/>
              <a:gd name="connsiteY89" fmla="*/ 355189 h 511209"/>
              <a:gd name="connsiteX90" fmla="*/ 81454 w 975378"/>
              <a:gd name="connsiteY90" fmla="*/ 368095 h 511209"/>
              <a:gd name="connsiteX91" fmla="*/ 6091 w 975378"/>
              <a:gd name="connsiteY91" fmla="*/ 310018 h 511209"/>
              <a:gd name="connsiteX92" fmla="*/ 1785 w 975378"/>
              <a:gd name="connsiteY92" fmla="*/ 254091 h 511209"/>
              <a:gd name="connsiteX93" fmla="*/ 14704 w 975378"/>
              <a:gd name="connsiteY93" fmla="*/ 234731 h 511209"/>
              <a:gd name="connsiteX94" fmla="*/ 16857 w 975378"/>
              <a:gd name="connsiteY94" fmla="*/ 215372 h 511209"/>
              <a:gd name="connsiteX95" fmla="*/ 62075 w 975378"/>
              <a:gd name="connsiteY95" fmla="*/ 146539 h 511209"/>
              <a:gd name="connsiteX96" fmla="*/ 167582 w 975378"/>
              <a:gd name="connsiteY96" fmla="*/ 189560 h 511209"/>
              <a:gd name="connsiteX97" fmla="*/ 197727 w 975378"/>
              <a:gd name="connsiteY97" fmla="*/ 168050 h 511209"/>
              <a:gd name="connsiteX98" fmla="*/ 174042 w 975378"/>
              <a:gd name="connsiteY98" fmla="*/ 105670 h 511209"/>
              <a:gd name="connsiteX99" fmla="*/ 139590 w 975378"/>
              <a:gd name="connsiteY99" fmla="*/ 114274 h 511209"/>
              <a:gd name="connsiteX100" fmla="*/ 141743 w 975378"/>
              <a:gd name="connsiteY100" fmla="*/ 142237 h 511209"/>
              <a:gd name="connsiteX101" fmla="*/ 189114 w 975378"/>
              <a:gd name="connsiteY101" fmla="*/ 146539 h 511209"/>
              <a:gd name="connsiteX102" fmla="*/ 113752 w 975378"/>
              <a:gd name="connsiteY102" fmla="*/ 58347 h 511209"/>
              <a:gd name="connsiteX103" fmla="*/ 253711 w 975378"/>
              <a:gd name="connsiteY103" fmla="*/ 34686 h 511209"/>
              <a:gd name="connsiteX104" fmla="*/ 301081 w 975378"/>
              <a:gd name="connsiteY104" fmla="*/ 269 h 511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975378" h="511209">
                <a:moveTo>
                  <a:pt x="268146" y="181807"/>
                </a:moveTo>
                <a:cubicBezTo>
                  <a:pt x="304772" y="177506"/>
                  <a:pt x="328471" y="201162"/>
                  <a:pt x="350016" y="214065"/>
                </a:cubicBezTo>
                <a:cubicBezTo>
                  <a:pt x="360788" y="205463"/>
                  <a:pt x="406032" y="196861"/>
                  <a:pt x="425422" y="220516"/>
                </a:cubicBezTo>
                <a:cubicBezTo>
                  <a:pt x="442658" y="244172"/>
                  <a:pt x="464203" y="211914"/>
                  <a:pt x="490056" y="250624"/>
                </a:cubicBezTo>
                <a:cubicBezTo>
                  <a:pt x="530991" y="310838"/>
                  <a:pt x="444813" y="399009"/>
                  <a:pt x="418959" y="343096"/>
                </a:cubicBezTo>
                <a:cubicBezTo>
                  <a:pt x="414650" y="334493"/>
                  <a:pt x="418959" y="317289"/>
                  <a:pt x="418959" y="317289"/>
                </a:cubicBezTo>
                <a:cubicBezTo>
                  <a:pt x="418959" y="317289"/>
                  <a:pt x="421113" y="312988"/>
                  <a:pt x="421113" y="310838"/>
                </a:cubicBezTo>
                <a:cubicBezTo>
                  <a:pt x="401723" y="325891"/>
                  <a:pt x="397414" y="353848"/>
                  <a:pt x="410341" y="381805"/>
                </a:cubicBezTo>
                <a:cubicBezTo>
                  <a:pt x="425422" y="414062"/>
                  <a:pt x="462048" y="435568"/>
                  <a:pt x="492211" y="454922"/>
                </a:cubicBezTo>
                <a:cubicBezTo>
                  <a:pt x="574080" y="506534"/>
                  <a:pt x="647332" y="500083"/>
                  <a:pt x="714121" y="459223"/>
                </a:cubicBezTo>
                <a:cubicBezTo>
                  <a:pt x="742129" y="444170"/>
                  <a:pt x="776600" y="405460"/>
                  <a:pt x="795990" y="390407"/>
                </a:cubicBezTo>
                <a:cubicBezTo>
                  <a:pt x="813226" y="373203"/>
                  <a:pt x="839080" y="364601"/>
                  <a:pt x="869242" y="364601"/>
                </a:cubicBezTo>
                <a:cubicBezTo>
                  <a:pt x="869242" y="364601"/>
                  <a:pt x="916640" y="371052"/>
                  <a:pt x="916640" y="373203"/>
                </a:cubicBezTo>
                <a:cubicBezTo>
                  <a:pt x="862779" y="381805"/>
                  <a:pt x="828307" y="386106"/>
                  <a:pt x="811071" y="401159"/>
                </a:cubicBezTo>
                <a:cubicBezTo>
                  <a:pt x="780909" y="429116"/>
                  <a:pt x="748592" y="465675"/>
                  <a:pt x="709812" y="487180"/>
                </a:cubicBezTo>
                <a:cubicBezTo>
                  <a:pt x="593471" y="547394"/>
                  <a:pt x="427577" y="482879"/>
                  <a:pt x="365097" y="420514"/>
                </a:cubicBezTo>
                <a:cubicBezTo>
                  <a:pt x="339244" y="396858"/>
                  <a:pt x="328471" y="362450"/>
                  <a:pt x="313390" y="325891"/>
                </a:cubicBezTo>
                <a:cubicBezTo>
                  <a:pt x="302618" y="304386"/>
                  <a:pt x="296155" y="293634"/>
                  <a:pt x="283228" y="276430"/>
                </a:cubicBezTo>
                <a:cubicBezTo>
                  <a:pt x="274610" y="263527"/>
                  <a:pt x="263838" y="257075"/>
                  <a:pt x="248756" y="257075"/>
                </a:cubicBezTo>
                <a:cubicBezTo>
                  <a:pt x="248756" y="257075"/>
                  <a:pt x="233675" y="269978"/>
                  <a:pt x="233675" y="269978"/>
                </a:cubicBezTo>
                <a:cubicBezTo>
                  <a:pt x="259529" y="261376"/>
                  <a:pt x="265992" y="269978"/>
                  <a:pt x="270301" y="278580"/>
                </a:cubicBezTo>
                <a:cubicBezTo>
                  <a:pt x="270301" y="276430"/>
                  <a:pt x="272455" y="287182"/>
                  <a:pt x="272455" y="289333"/>
                </a:cubicBezTo>
                <a:cubicBezTo>
                  <a:pt x="272455" y="310838"/>
                  <a:pt x="259529" y="321590"/>
                  <a:pt x="227212" y="310838"/>
                </a:cubicBezTo>
                <a:cubicBezTo>
                  <a:pt x="201358" y="300085"/>
                  <a:pt x="192740" y="235570"/>
                  <a:pt x="209976" y="209764"/>
                </a:cubicBezTo>
                <a:cubicBezTo>
                  <a:pt x="220748" y="196861"/>
                  <a:pt x="246602" y="183958"/>
                  <a:pt x="268146" y="181807"/>
                </a:cubicBezTo>
                <a:close/>
                <a:moveTo>
                  <a:pt x="704318" y="166112"/>
                </a:moveTo>
                <a:cubicBezTo>
                  <a:pt x="728360" y="166012"/>
                  <a:pt x="766342" y="168021"/>
                  <a:pt x="772807" y="171236"/>
                </a:cubicBezTo>
                <a:cubicBezTo>
                  <a:pt x="785737" y="175522"/>
                  <a:pt x="792202" y="194810"/>
                  <a:pt x="805132" y="199096"/>
                </a:cubicBezTo>
                <a:cubicBezTo>
                  <a:pt x="835302" y="205526"/>
                  <a:pt x="863317" y="201239"/>
                  <a:pt x="876248" y="233386"/>
                </a:cubicBezTo>
                <a:cubicBezTo>
                  <a:pt x="891333" y="276249"/>
                  <a:pt x="861162" y="316968"/>
                  <a:pt x="830992" y="323398"/>
                </a:cubicBezTo>
                <a:cubicBezTo>
                  <a:pt x="822372" y="325541"/>
                  <a:pt x="809442" y="321255"/>
                  <a:pt x="809442" y="321255"/>
                </a:cubicBezTo>
                <a:cubicBezTo>
                  <a:pt x="783582" y="310539"/>
                  <a:pt x="766342" y="289108"/>
                  <a:pt x="790047" y="269819"/>
                </a:cubicBezTo>
                <a:cubicBezTo>
                  <a:pt x="792202" y="267676"/>
                  <a:pt x="787892" y="261247"/>
                  <a:pt x="787892" y="261247"/>
                </a:cubicBezTo>
                <a:cubicBezTo>
                  <a:pt x="764187" y="276249"/>
                  <a:pt x="757722" y="293394"/>
                  <a:pt x="772807" y="310539"/>
                </a:cubicBezTo>
                <a:cubicBezTo>
                  <a:pt x="822372" y="357688"/>
                  <a:pt x="848232" y="314825"/>
                  <a:pt x="880558" y="314825"/>
                </a:cubicBezTo>
                <a:cubicBezTo>
                  <a:pt x="912883" y="314825"/>
                  <a:pt x="962448" y="353401"/>
                  <a:pt x="975378" y="374833"/>
                </a:cubicBezTo>
                <a:cubicBezTo>
                  <a:pt x="947363" y="361974"/>
                  <a:pt x="919348" y="355545"/>
                  <a:pt x="899953" y="353401"/>
                </a:cubicBezTo>
                <a:cubicBezTo>
                  <a:pt x="846077" y="346972"/>
                  <a:pt x="809442" y="359831"/>
                  <a:pt x="779272" y="376976"/>
                </a:cubicBezTo>
                <a:cubicBezTo>
                  <a:pt x="738327" y="400550"/>
                  <a:pt x="699536" y="445556"/>
                  <a:pt x="649971" y="454128"/>
                </a:cubicBezTo>
                <a:cubicBezTo>
                  <a:pt x="587476" y="464844"/>
                  <a:pt x="529290" y="430554"/>
                  <a:pt x="537910" y="372690"/>
                </a:cubicBezTo>
                <a:cubicBezTo>
                  <a:pt x="540065" y="364117"/>
                  <a:pt x="548685" y="355545"/>
                  <a:pt x="552995" y="349115"/>
                </a:cubicBezTo>
                <a:cubicBezTo>
                  <a:pt x="552995" y="349115"/>
                  <a:pt x="561615" y="346972"/>
                  <a:pt x="563770" y="346972"/>
                </a:cubicBezTo>
                <a:cubicBezTo>
                  <a:pt x="544375" y="424125"/>
                  <a:pt x="619801" y="451985"/>
                  <a:pt x="667211" y="424125"/>
                </a:cubicBezTo>
                <a:cubicBezTo>
                  <a:pt x="690916" y="409123"/>
                  <a:pt x="706001" y="385548"/>
                  <a:pt x="712466" y="353401"/>
                </a:cubicBezTo>
                <a:cubicBezTo>
                  <a:pt x="718932" y="323398"/>
                  <a:pt x="710311" y="299823"/>
                  <a:pt x="686606" y="280535"/>
                </a:cubicBezTo>
                <a:cubicBezTo>
                  <a:pt x="693071" y="256961"/>
                  <a:pt x="693071" y="235529"/>
                  <a:pt x="684451" y="211955"/>
                </a:cubicBezTo>
                <a:cubicBezTo>
                  <a:pt x="677986" y="196953"/>
                  <a:pt x="652126" y="173379"/>
                  <a:pt x="686606" y="166949"/>
                </a:cubicBezTo>
                <a:cubicBezTo>
                  <a:pt x="689839" y="166414"/>
                  <a:pt x="696304" y="166146"/>
                  <a:pt x="704318" y="166112"/>
                </a:cubicBezTo>
                <a:close/>
                <a:moveTo>
                  <a:pt x="301081" y="269"/>
                </a:moveTo>
                <a:cubicBezTo>
                  <a:pt x="346299" y="-1882"/>
                  <a:pt x="365678" y="8873"/>
                  <a:pt x="385057" y="32535"/>
                </a:cubicBezTo>
                <a:cubicBezTo>
                  <a:pt x="404435" y="21779"/>
                  <a:pt x="451806" y="26082"/>
                  <a:pt x="473338" y="49743"/>
                </a:cubicBezTo>
                <a:cubicBezTo>
                  <a:pt x="520709" y="99217"/>
                  <a:pt x="484104" y="146539"/>
                  <a:pt x="432427" y="172352"/>
                </a:cubicBezTo>
                <a:cubicBezTo>
                  <a:pt x="408742" y="185258"/>
                  <a:pt x="365678" y="170201"/>
                  <a:pt x="369984" y="142237"/>
                </a:cubicBezTo>
                <a:cubicBezTo>
                  <a:pt x="376444" y="107821"/>
                  <a:pt x="419508" y="99217"/>
                  <a:pt x="410895" y="137935"/>
                </a:cubicBezTo>
                <a:cubicBezTo>
                  <a:pt x="402282" y="137935"/>
                  <a:pt x="408742" y="142237"/>
                  <a:pt x="410895" y="140086"/>
                </a:cubicBezTo>
                <a:cubicBezTo>
                  <a:pt x="410895" y="140086"/>
                  <a:pt x="417355" y="137935"/>
                  <a:pt x="419508" y="127180"/>
                </a:cubicBezTo>
                <a:cubicBezTo>
                  <a:pt x="421661" y="112123"/>
                  <a:pt x="413048" y="103519"/>
                  <a:pt x="402282" y="101368"/>
                </a:cubicBezTo>
                <a:cubicBezTo>
                  <a:pt x="361371" y="97066"/>
                  <a:pt x="335533" y="150841"/>
                  <a:pt x="378597" y="174503"/>
                </a:cubicBezTo>
                <a:cubicBezTo>
                  <a:pt x="469032" y="223976"/>
                  <a:pt x="479798" y="109972"/>
                  <a:pt x="568080" y="129331"/>
                </a:cubicBezTo>
                <a:cubicBezTo>
                  <a:pt x="598225" y="135784"/>
                  <a:pt x="600378" y="168050"/>
                  <a:pt x="615450" y="178805"/>
                </a:cubicBezTo>
                <a:cubicBezTo>
                  <a:pt x="634829" y="189560"/>
                  <a:pt x="652055" y="180956"/>
                  <a:pt x="664974" y="198164"/>
                </a:cubicBezTo>
                <a:cubicBezTo>
                  <a:pt x="680047" y="221825"/>
                  <a:pt x="680047" y="254091"/>
                  <a:pt x="673587" y="284205"/>
                </a:cubicBezTo>
                <a:cubicBezTo>
                  <a:pt x="682200" y="292809"/>
                  <a:pt x="695119" y="307867"/>
                  <a:pt x="699426" y="314320"/>
                </a:cubicBezTo>
                <a:cubicBezTo>
                  <a:pt x="703732" y="322924"/>
                  <a:pt x="699426" y="348736"/>
                  <a:pt x="699426" y="348736"/>
                </a:cubicBezTo>
                <a:cubicBezTo>
                  <a:pt x="680047" y="473496"/>
                  <a:pt x="529322" y="413267"/>
                  <a:pt x="585305" y="337981"/>
                </a:cubicBezTo>
                <a:cubicBezTo>
                  <a:pt x="585305" y="337981"/>
                  <a:pt x="598225" y="333679"/>
                  <a:pt x="602531" y="333679"/>
                </a:cubicBezTo>
                <a:cubicBezTo>
                  <a:pt x="606837" y="335830"/>
                  <a:pt x="611144" y="342283"/>
                  <a:pt x="615450" y="346585"/>
                </a:cubicBezTo>
                <a:cubicBezTo>
                  <a:pt x="615450" y="357340"/>
                  <a:pt x="606837" y="365944"/>
                  <a:pt x="613297" y="376699"/>
                </a:cubicBezTo>
                <a:cubicBezTo>
                  <a:pt x="652055" y="305715"/>
                  <a:pt x="559467" y="307867"/>
                  <a:pt x="535781" y="353038"/>
                </a:cubicBezTo>
                <a:cubicBezTo>
                  <a:pt x="529322" y="365944"/>
                  <a:pt x="525015" y="389606"/>
                  <a:pt x="529322" y="408965"/>
                </a:cubicBezTo>
                <a:cubicBezTo>
                  <a:pt x="535781" y="430475"/>
                  <a:pt x="557314" y="447683"/>
                  <a:pt x="576692" y="456288"/>
                </a:cubicBezTo>
                <a:cubicBezTo>
                  <a:pt x="632676" y="477798"/>
                  <a:pt x="682200" y="460590"/>
                  <a:pt x="714498" y="432626"/>
                </a:cubicBezTo>
                <a:cubicBezTo>
                  <a:pt x="720958" y="428324"/>
                  <a:pt x="759716" y="400361"/>
                  <a:pt x="776941" y="391757"/>
                </a:cubicBezTo>
                <a:cubicBezTo>
                  <a:pt x="733877" y="434777"/>
                  <a:pt x="671434" y="495006"/>
                  <a:pt x="576692" y="475647"/>
                </a:cubicBezTo>
                <a:cubicBezTo>
                  <a:pt x="540088" y="467043"/>
                  <a:pt x="499177" y="449835"/>
                  <a:pt x="471185" y="428324"/>
                </a:cubicBezTo>
                <a:cubicBezTo>
                  <a:pt x="460419" y="417569"/>
                  <a:pt x="425968" y="391757"/>
                  <a:pt x="419508" y="376699"/>
                </a:cubicBezTo>
                <a:cubicBezTo>
                  <a:pt x="415201" y="368095"/>
                  <a:pt x="415201" y="363793"/>
                  <a:pt x="413048" y="350887"/>
                </a:cubicBezTo>
                <a:cubicBezTo>
                  <a:pt x="451806" y="404663"/>
                  <a:pt x="516402" y="337981"/>
                  <a:pt x="512096" y="282054"/>
                </a:cubicBezTo>
                <a:cubicBezTo>
                  <a:pt x="512096" y="271299"/>
                  <a:pt x="509943" y="260544"/>
                  <a:pt x="505636" y="251940"/>
                </a:cubicBezTo>
                <a:cubicBezTo>
                  <a:pt x="488411" y="215372"/>
                  <a:pt x="466879" y="215372"/>
                  <a:pt x="438887" y="215372"/>
                </a:cubicBezTo>
                <a:cubicBezTo>
                  <a:pt x="428121" y="202466"/>
                  <a:pt x="393669" y="176654"/>
                  <a:pt x="352758" y="193862"/>
                </a:cubicBezTo>
                <a:cubicBezTo>
                  <a:pt x="329073" y="178805"/>
                  <a:pt x="296775" y="165898"/>
                  <a:pt x="279549" y="165898"/>
                </a:cubicBezTo>
                <a:cubicBezTo>
                  <a:pt x="225719" y="170201"/>
                  <a:pt x="197727" y="185258"/>
                  <a:pt x="189114" y="234731"/>
                </a:cubicBezTo>
                <a:cubicBezTo>
                  <a:pt x="182655" y="273450"/>
                  <a:pt x="204187" y="297111"/>
                  <a:pt x="210646" y="322924"/>
                </a:cubicBezTo>
                <a:cubicBezTo>
                  <a:pt x="195574" y="288507"/>
                  <a:pt x="180501" y="260544"/>
                  <a:pt x="154663" y="260544"/>
                </a:cubicBezTo>
                <a:cubicBezTo>
                  <a:pt x="130977" y="262695"/>
                  <a:pt x="118058" y="277752"/>
                  <a:pt x="120211" y="294960"/>
                </a:cubicBezTo>
                <a:cubicBezTo>
                  <a:pt x="120211" y="299262"/>
                  <a:pt x="122365" y="307867"/>
                  <a:pt x="128824" y="314320"/>
                </a:cubicBezTo>
                <a:cubicBezTo>
                  <a:pt x="128824" y="314320"/>
                  <a:pt x="139590" y="318622"/>
                  <a:pt x="141743" y="318622"/>
                </a:cubicBezTo>
                <a:cubicBezTo>
                  <a:pt x="120211" y="297111"/>
                  <a:pt x="135284" y="266997"/>
                  <a:pt x="165429" y="275601"/>
                </a:cubicBezTo>
                <a:cubicBezTo>
                  <a:pt x="193421" y="282054"/>
                  <a:pt x="195574" y="333679"/>
                  <a:pt x="167582" y="355189"/>
                </a:cubicBezTo>
                <a:cubicBezTo>
                  <a:pt x="154663" y="365944"/>
                  <a:pt x="105139" y="370246"/>
                  <a:pt x="81454" y="368095"/>
                </a:cubicBezTo>
                <a:cubicBezTo>
                  <a:pt x="44849" y="365944"/>
                  <a:pt x="12551" y="342283"/>
                  <a:pt x="6091" y="310018"/>
                </a:cubicBezTo>
                <a:cubicBezTo>
                  <a:pt x="1785" y="294960"/>
                  <a:pt x="-2522" y="271299"/>
                  <a:pt x="1785" y="254091"/>
                </a:cubicBezTo>
                <a:cubicBezTo>
                  <a:pt x="3938" y="251940"/>
                  <a:pt x="10398" y="241185"/>
                  <a:pt x="14704" y="234731"/>
                </a:cubicBezTo>
                <a:cubicBezTo>
                  <a:pt x="14704" y="234731"/>
                  <a:pt x="16857" y="219674"/>
                  <a:pt x="16857" y="215372"/>
                </a:cubicBezTo>
                <a:cubicBezTo>
                  <a:pt x="12551" y="185258"/>
                  <a:pt x="25470" y="150841"/>
                  <a:pt x="62075" y="146539"/>
                </a:cubicBezTo>
                <a:cubicBezTo>
                  <a:pt x="94373" y="144388"/>
                  <a:pt x="83607" y="196013"/>
                  <a:pt x="167582" y="189560"/>
                </a:cubicBezTo>
                <a:cubicBezTo>
                  <a:pt x="178348" y="187409"/>
                  <a:pt x="191267" y="176654"/>
                  <a:pt x="197727" y="168050"/>
                </a:cubicBezTo>
                <a:cubicBezTo>
                  <a:pt x="208493" y="148690"/>
                  <a:pt x="199880" y="116425"/>
                  <a:pt x="174042" y="105670"/>
                </a:cubicBezTo>
                <a:cubicBezTo>
                  <a:pt x="163276" y="103519"/>
                  <a:pt x="146050" y="103519"/>
                  <a:pt x="139590" y="114274"/>
                </a:cubicBezTo>
                <a:cubicBezTo>
                  <a:pt x="139590" y="114274"/>
                  <a:pt x="139590" y="131482"/>
                  <a:pt x="141743" y="142237"/>
                </a:cubicBezTo>
                <a:cubicBezTo>
                  <a:pt x="139590" y="109972"/>
                  <a:pt x="189114" y="101368"/>
                  <a:pt x="189114" y="146539"/>
                </a:cubicBezTo>
                <a:cubicBezTo>
                  <a:pt x="189114" y="223976"/>
                  <a:pt x="10398" y="159445"/>
                  <a:pt x="113752" y="58347"/>
                </a:cubicBezTo>
                <a:cubicBezTo>
                  <a:pt x="148203" y="26082"/>
                  <a:pt x="199880" y="19628"/>
                  <a:pt x="253711" y="34686"/>
                </a:cubicBezTo>
                <a:cubicBezTo>
                  <a:pt x="264477" y="17477"/>
                  <a:pt x="275243" y="2420"/>
                  <a:pt x="301081" y="269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77" name="任意多边形: 形状 61"/>
          <p:cNvSpPr/>
          <p:nvPr/>
        </p:nvSpPr>
        <p:spPr bwMode="auto">
          <a:xfrm>
            <a:off x="2722845" y="3174088"/>
            <a:ext cx="876006" cy="376966"/>
          </a:xfrm>
          <a:custGeom>
            <a:avLst/>
            <a:gdLst>
              <a:gd name="connsiteX0" fmla="*/ 283683 w 876006"/>
              <a:gd name="connsiteY0" fmla="*/ 134260 h 376966"/>
              <a:gd name="connsiteX1" fmla="*/ 355235 w 876006"/>
              <a:gd name="connsiteY1" fmla="*/ 166038 h 376966"/>
              <a:gd name="connsiteX2" fmla="*/ 445617 w 876006"/>
              <a:gd name="connsiteY2" fmla="*/ 215591 h 376966"/>
              <a:gd name="connsiteX3" fmla="*/ 383210 w 876006"/>
              <a:gd name="connsiteY3" fmla="*/ 252217 h 376966"/>
              <a:gd name="connsiteX4" fmla="*/ 393970 w 876006"/>
              <a:gd name="connsiteY4" fmla="*/ 211282 h 376966"/>
              <a:gd name="connsiteX5" fmla="*/ 415489 w 876006"/>
              <a:gd name="connsiteY5" fmla="*/ 232826 h 376966"/>
              <a:gd name="connsiteX6" fmla="*/ 402578 w 876006"/>
              <a:gd name="connsiteY6" fmla="*/ 198355 h 376966"/>
              <a:gd name="connsiteX7" fmla="*/ 370298 w 876006"/>
              <a:gd name="connsiteY7" fmla="*/ 250062 h 376966"/>
              <a:gd name="connsiteX8" fmla="*/ 428401 w 876006"/>
              <a:gd name="connsiteY8" fmla="*/ 269452 h 376966"/>
              <a:gd name="connsiteX9" fmla="*/ 505871 w 876006"/>
              <a:gd name="connsiteY9" fmla="*/ 293151 h 376966"/>
              <a:gd name="connsiteX10" fmla="*/ 615620 w 876006"/>
              <a:gd name="connsiteY10" fmla="*/ 243599 h 376966"/>
              <a:gd name="connsiteX11" fmla="*/ 727522 w 876006"/>
              <a:gd name="connsiteY11" fmla="*/ 232826 h 376966"/>
              <a:gd name="connsiteX12" fmla="*/ 876006 w 876006"/>
              <a:gd name="connsiteY12" fmla="*/ 265143 h 376966"/>
              <a:gd name="connsiteX13" fmla="*/ 764105 w 876006"/>
              <a:gd name="connsiteY13" fmla="*/ 278070 h 376966"/>
              <a:gd name="connsiteX14" fmla="*/ 667267 w 876006"/>
              <a:gd name="connsiteY14" fmla="*/ 254371 h 376966"/>
              <a:gd name="connsiteX15" fmla="*/ 544606 w 876006"/>
              <a:gd name="connsiteY15" fmla="*/ 321159 h 376966"/>
              <a:gd name="connsiteX16" fmla="*/ 376754 w 876006"/>
              <a:gd name="connsiteY16" fmla="*/ 329777 h 376966"/>
              <a:gd name="connsiteX17" fmla="*/ 254093 w 876006"/>
              <a:gd name="connsiteY17" fmla="*/ 234981 h 376966"/>
              <a:gd name="connsiteX18" fmla="*/ 206751 w 876006"/>
              <a:gd name="connsiteY18" fmla="*/ 228518 h 376966"/>
              <a:gd name="connsiteX19" fmla="*/ 241182 w 876006"/>
              <a:gd name="connsiteY19" fmla="*/ 176810 h 376966"/>
              <a:gd name="connsiteX20" fmla="*/ 283683 w 876006"/>
              <a:gd name="connsiteY20" fmla="*/ 134260 h 376966"/>
              <a:gd name="connsiteX21" fmla="*/ 708010 w 876006"/>
              <a:gd name="connsiteY21" fmla="*/ 94600 h 376966"/>
              <a:gd name="connsiteX22" fmla="*/ 746611 w 876006"/>
              <a:gd name="connsiteY22" fmla="*/ 116145 h 376966"/>
              <a:gd name="connsiteX23" fmla="*/ 740177 w 876006"/>
              <a:gd name="connsiteY23" fmla="*/ 148462 h 376966"/>
              <a:gd name="connsiteX24" fmla="*/ 703720 w 876006"/>
              <a:gd name="connsiteY24" fmla="*/ 141998 h 376966"/>
              <a:gd name="connsiteX25" fmla="*/ 716588 w 876006"/>
              <a:gd name="connsiteY25" fmla="*/ 120454 h 376966"/>
              <a:gd name="connsiteX26" fmla="*/ 729455 w 876006"/>
              <a:gd name="connsiteY26" fmla="*/ 133380 h 376966"/>
              <a:gd name="connsiteX27" fmla="*/ 712299 w 876006"/>
              <a:gd name="connsiteY27" fmla="*/ 111836 h 376966"/>
              <a:gd name="connsiteX28" fmla="*/ 692998 w 876006"/>
              <a:gd name="connsiteY28" fmla="*/ 135535 h 376966"/>
              <a:gd name="connsiteX29" fmla="*/ 720877 w 876006"/>
              <a:gd name="connsiteY29" fmla="*/ 159234 h 376966"/>
              <a:gd name="connsiteX30" fmla="*/ 768056 w 876006"/>
              <a:gd name="connsiteY30" fmla="*/ 210941 h 376966"/>
              <a:gd name="connsiteX31" fmla="*/ 671553 w 876006"/>
              <a:gd name="connsiteY31" fmla="*/ 170006 h 376966"/>
              <a:gd name="connsiteX32" fmla="*/ 645818 w 876006"/>
              <a:gd name="connsiteY32" fmla="*/ 137689 h 376966"/>
              <a:gd name="connsiteX33" fmla="*/ 677986 w 876006"/>
              <a:gd name="connsiteY33" fmla="*/ 107527 h 376966"/>
              <a:gd name="connsiteX34" fmla="*/ 671553 w 876006"/>
              <a:gd name="connsiteY34" fmla="*/ 144153 h 376966"/>
              <a:gd name="connsiteX35" fmla="*/ 708010 w 876006"/>
              <a:gd name="connsiteY35" fmla="*/ 94600 h 376966"/>
              <a:gd name="connsiteX36" fmla="*/ 260664 w 876006"/>
              <a:gd name="connsiteY36" fmla="*/ 2099 h 376966"/>
              <a:gd name="connsiteX37" fmla="*/ 341890 w 876006"/>
              <a:gd name="connsiteY37" fmla="*/ 29822 h 376966"/>
              <a:gd name="connsiteX38" fmla="*/ 417199 w 876006"/>
              <a:gd name="connsiteY38" fmla="*/ 55662 h 376966"/>
              <a:gd name="connsiteX39" fmla="*/ 378469 w 876006"/>
              <a:gd name="connsiteY39" fmla="*/ 120260 h 376966"/>
              <a:gd name="connsiteX40" fmla="*/ 376317 w 876006"/>
              <a:gd name="connsiteY40" fmla="*/ 62121 h 376966"/>
              <a:gd name="connsiteX41" fmla="*/ 346193 w 876006"/>
              <a:gd name="connsiteY41" fmla="*/ 109493 h 376966"/>
              <a:gd name="connsiteX42" fmla="*/ 389227 w 876006"/>
              <a:gd name="connsiteY42" fmla="*/ 131026 h 376966"/>
              <a:gd name="connsiteX43" fmla="*/ 430109 w 876006"/>
              <a:gd name="connsiteY43" fmla="*/ 79347 h 376966"/>
              <a:gd name="connsiteX44" fmla="*/ 488205 w 876006"/>
              <a:gd name="connsiteY44" fmla="*/ 68581 h 376966"/>
              <a:gd name="connsiteX45" fmla="*/ 557059 w 876006"/>
              <a:gd name="connsiteY45" fmla="*/ 131026 h 376966"/>
              <a:gd name="connsiteX46" fmla="*/ 591486 w 876006"/>
              <a:gd name="connsiteY46" fmla="*/ 206390 h 376966"/>
              <a:gd name="connsiteX47" fmla="*/ 522632 w 876006"/>
              <a:gd name="connsiteY47" fmla="*/ 195624 h 376966"/>
              <a:gd name="connsiteX48" fmla="*/ 554907 w 876006"/>
              <a:gd name="connsiteY48" fmla="*/ 163325 h 376966"/>
              <a:gd name="connsiteX49" fmla="*/ 563514 w 876006"/>
              <a:gd name="connsiteY49" fmla="*/ 191317 h 376966"/>
              <a:gd name="connsiteX50" fmla="*/ 563514 w 876006"/>
              <a:gd name="connsiteY50" fmla="*/ 156865 h 376966"/>
              <a:gd name="connsiteX51" fmla="*/ 505418 w 876006"/>
              <a:gd name="connsiteY51" fmla="*/ 184857 h 376966"/>
              <a:gd name="connsiteX52" fmla="*/ 550604 w 876006"/>
              <a:gd name="connsiteY52" fmla="*/ 230076 h 376966"/>
              <a:gd name="connsiteX53" fmla="*/ 634519 w 876006"/>
              <a:gd name="connsiteY53" fmla="*/ 189164 h 376966"/>
              <a:gd name="connsiteX54" fmla="*/ 752862 w 876006"/>
              <a:gd name="connsiteY54" fmla="*/ 208543 h 376966"/>
              <a:gd name="connsiteX55" fmla="*/ 841081 w 876006"/>
              <a:gd name="connsiteY55" fmla="*/ 260222 h 376966"/>
              <a:gd name="connsiteX56" fmla="*/ 688311 w 876006"/>
              <a:gd name="connsiteY56" fmla="*/ 206390 h 376966"/>
              <a:gd name="connsiteX57" fmla="*/ 591486 w 876006"/>
              <a:gd name="connsiteY57" fmla="*/ 247302 h 376966"/>
              <a:gd name="connsiteX58" fmla="*/ 436564 w 876006"/>
              <a:gd name="connsiteY58" fmla="*/ 260222 h 376966"/>
              <a:gd name="connsiteX59" fmla="*/ 434413 w 876006"/>
              <a:gd name="connsiteY59" fmla="*/ 165478 h 376966"/>
              <a:gd name="connsiteX60" fmla="*/ 356952 w 876006"/>
              <a:gd name="connsiteY60" fmla="*/ 152559 h 376966"/>
              <a:gd name="connsiteX61" fmla="*/ 230002 w 876006"/>
              <a:gd name="connsiteY61" fmla="*/ 165478 h 376966"/>
              <a:gd name="connsiteX62" fmla="*/ 189120 w 876006"/>
              <a:gd name="connsiteY62" fmla="*/ 223616 h 376966"/>
              <a:gd name="connsiteX63" fmla="*/ 249368 w 876006"/>
              <a:gd name="connsiteY63" fmla="*/ 251609 h 376966"/>
              <a:gd name="connsiteX64" fmla="*/ 449474 w 876006"/>
              <a:gd name="connsiteY64" fmla="*/ 348505 h 376966"/>
              <a:gd name="connsiteX65" fmla="*/ 242912 w 876006"/>
              <a:gd name="connsiteY65" fmla="*/ 309747 h 376966"/>
              <a:gd name="connsiteX66" fmla="*/ 146086 w 876006"/>
              <a:gd name="connsiteY66" fmla="*/ 264528 h 376966"/>
              <a:gd name="connsiteX67" fmla="*/ 83687 w 876006"/>
              <a:gd name="connsiteY67" fmla="*/ 324819 h 376966"/>
              <a:gd name="connsiteX68" fmla="*/ 146086 w 876006"/>
              <a:gd name="connsiteY68" fmla="*/ 318360 h 376966"/>
              <a:gd name="connsiteX69" fmla="*/ 66474 w 876006"/>
              <a:gd name="connsiteY69" fmla="*/ 376498 h 376966"/>
              <a:gd name="connsiteX70" fmla="*/ 19137 w 876006"/>
              <a:gd name="connsiteY70" fmla="*/ 270988 h 376966"/>
              <a:gd name="connsiteX71" fmla="*/ 72929 w 876006"/>
              <a:gd name="connsiteY71" fmla="*/ 199930 h 376966"/>
              <a:gd name="connsiteX72" fmla="*/ 133176 w 876006"/>
              <a:gd name="connsiteY72" fmla="*/ 215003 h 376966"/>
              <a:gd name="connsiteX73" fmla="*/ 184816 w 876006"/>
              <a:gd name="connsiteY73" fmla="*/ 171938 h 376966"/>
              <a:gd name="connsiteX74" fmla="*/ 131024 w 876006"/>
              <a:gd name="connsiteY74" fmla="*/ 139639 h 376966"/>
              <a:gd name="connsiteX75" fmla="*/ 176210 w 876006"/>
              <a:gd name="connsiteY75" fmla="*/ 171938 h 376966"/>
              <a:gd name="connsiteX76" fmla="*/ 90142 w 876006"/>
              <a:gd name="connsiteY76" fmla="*/ 191317 h 376966"/>
              <a:gd name="connsiteX77" fmla="*/ 124569 w 876006"/>
              <a:gd name="connsiteY77" fmla="*/ 115953 h 376966"/>
              <a:gd name="connsiteX78" fmla="*/ 202030 w 876006"/>
              <a:gd name="connsiteY78" fmla="*/ 53508 h 376966"/>
              <a:gd name="connsiteX79" fmla="*/ 260664 w 876006"/>
              <a:gd name="connsiteY79" fmla="*/ 2099 h 376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876006" h="376966">
                <a:moveTo>
                  <a:pt x="283683" y="134260"/>
                </a:moveTo>
                <a:cubicBezTo>
                  <a:pt x="307354" y="127796"/>
                  <a:pt x="335867" y="133721"/>
                  <a:pt x="355235" y="166038"/>
                </a:cubicBezTo>
                <a:cubicBezTo>
                  <a:pt x="393970" y="148802"/>
                  <a:pt x="437009" y="170347"/>
                  <a:pt x="445617" y="215591"/>
                </a:cubicBezTo>
                <a:cubicBezTo>
                  <a:pt x="452072" y="247908"/>
                  <a:pt x="400426" y="273761"/>
                  <a:pt x="383210" y="252217"/>
                </a:cubicBezTo>
                <a:cubicBezTo>
                  <a:pt x="374602" y="239290"/>
                  <a:pt x="374602" y="215591"/>
                  <a:pt x="393970" y="211282"/>
                </a:cubicBezTo>
                <a:cubicBezTo>
                  <a:pt x="406882" y="209127"/>
                  <a:pt x="417641" y="219900"/>
                  <a:pt x="415489" y="232826"/>
                </a:cubicBezTo>
                <a:cubicBezTo>
                  <a:pt x="426249" y="230672"/>
                  <a:pt x="417641" y="198355"/>
                  <a:pt x="402578" y="198355"/>
                </a:cubicBezTo>
                <a:cubicBezTo>
                  <a:pt x="374602" y="196201"/>
                  <a:pt x="359539" y="228518"/>
                  <a:pt x="370298" y="250062"/>
                </a:cubicBezTo>
                <a:cubicBezTo>
                  <a:pt x="383210" y="275916"/>
                  <a:pt x="400426" y="278070"/>
                  <a:pt x="428401" y="269452"/>
                </a:cubicBezTo>
                <a:cubicBezTo>
                  <a:pt x="454224" y="286688"/>
                  <a:pt x="475744" y="295306"/>
                  <a:pt x="505871" y="293151"/>
                </a:cubicBezTo>
                <a:cubicBezTo>
                  <a:pt x="561822" y="286688"/>
                  <a:pt x="581189" y="271607"/>
                  <a:pt x="615620" y="243599"/>
                </a:cubicBezTo>
                <a:cubicBezTo>
                  <a:pt x="658660" y="206973"/>
                  <a:pt x="703851" y="215591"/>
                  <a:pt x="727522" y="232826"/>
                </a:cubicBezTo>
                <a:cubicBezTo>
                  <a:pt x="764105" y="256526"/>
                  <a:pt x="800688" y="282379"/>
                  <a:pt x="876006" y="265143"/>
                </a:cubicBezTo>
                <a:cubicBezTo>
                  <a:pt x="837271" y="284534"/>
                  <a:pt x="796384" y="293151"/>
                  <a:pt x="764105" y="278070"/>
                </a:cubicBezTo>
                <a:cubicBezTo>
                  <a:pt x="725370" y="260834"/>
                  <a:pt x="699547" y="250062"/>
                  <a:pt x="667267" y="254371"/>
                </a:cubicBezTo>
                <a:cubicBezTo>
                  <a:pt x="639292" y="258680"/>
                  <a:pt x="604861" y="303924"/>
                  <a:pt x="544606" y="321159"/>
                </a:cubicBezTo>
                <a:cubicBezTo>
                  <a:pt x="486504" y="336241"/>
                  <a:pt x="434857" y="342704"/>
                  <a:pt x="376754" y="329777"/>
                </a:cubicBezTo>
                <a:cubicBezTo>
                  <a:pt x="329411" y="321159"/>
                  <a:pt x="284221" y="303924"/>
                  <a:pt x="254093" y="234981"/>
                </a:cubicBezTo>
                <a:cubicBezTo>
                  <a:pt x="234726" y="254371"/>
                  <a:pt x="213206" y="247908"/>
                  <a:pt x="206751" y="228518"/>
                </a:cubicBezTo>
                <a:cubicBezTo>
                  <a:pt x="198143" y="211282"/>
                  <a:pt x="206751" y="181119"/>
                  <a:pt x="241182" y="176810"/>
                </a:cubicBezTo>
                <a:cubicBezTo>
                  <a:pt x="241182" y="159575"/>
                  <a:pt x="260011" y="140723"/>
                  <a:pt x="283683" y="134260"/>
                </a:cubicBezTo>
                <a:close/>
                <a:moveTo>
                  <a:pt x="708010" y="94600"/>
                </a:moveTo>
                <a:cubicBezTo>
                  <a:pt x="727310" y="90291"/>
                  <a:pt x="744466" y="103218"/>
                  <a:pt x="746611" y="116145"/>
                </a:cubicBezTo>
                <a:cubicBezTo>
                  <a:pt x="750900" y="129071"/>
                  <a:pt x="748756" y="141998"/>
                  <a:pt x="740177" y="148462"/>
                </a:cubicBezTo>
                <a:cubicBezTo>
                  <a:pt x="729455" y="154925"/>
                  <a:pt x="708010" y="154925"/>
                  <a:pt x="703720" y="141998"/>
                </a:cubicBezTo>
                <a:cubicBezTo>
                  <a:pt x="697287" y="131226"/>
                  <a:pt x="703720" y="122608"/>
                  <a:pt x="716588" y="120454"/>
                </a:cubicBezTo>
                <a:cubicBezTo>
                  <a:pt x="723021" y="120454"/>
                  <a:pt x="725166" y="129071"/>
                  <a:pt x="729455" y="133380"/>
                </a:cubicBezTo>
                <a:cubicBezTo>
                  <a:pt x="729455" y="118299"/>
                  <a:pt x="725166" y="111836"/>
                  <a:pt x="712299" y="111836"/>
                </a:cubicBezTo>
                <a:cubicBezTo>
                  <a:pt x="703720" y="113990"/>
                  <a:pt x="692998" y="122608"/>
                  <a:pt x="692998" y="135535"/>
                </a:cubicBezTo>
                <a:cubicBezTo>
                  <a:pt x="692998" y="148462"/>
                  <a:pt x="701576" y="157080"/>
                  <a:pt x="720877" y="159234"/>
                </a:cubicBezTo>
                <a:cubicBezTo>
                  <a:pt x="738033" y="161388"/>
                  <a:pt x="759478" y="185088"/>
                  <a:pt x="768056" y="210941"/>
                </a:cubicBezTo>
                <a:cubicBezTo>
                  <a:pt x="742322" y="176470"/>
                  <a:pt x="695142" y="170006"/>
                  <a:pt x="671553" y="170006"/>
                </a:cubicBezTo>
                <a:cubicBezTo>
                  <a:pt x="654396" y="167852"/>
                  <a:pt x="647963" y="152771"/>
                  <a:pt x="645818" y="137689"/>
                </a:cubicBezTo>
                <a:cubicBezTo>
                  <a:pt x="645818" y="120454"/>
                  <a:pt x="660830" y="98909"/>
                  <a:pt x="677986" y="107527"/>
                </a:cubicBezTo>
                <a:cubicBezTo>
                  <a:pt x="667264" y="113990"/>
                  <a:pt x="656541" y="129071"/>
                  <a:pt x="671553" y="144153"/>
                </a:cubicBezTo>
                <a:cubicBezTo>
                  <a:pt x="665119" y="129071"/>
                  <a:pt x="684420" y="98909"/>
                  <a:pt x="708010" y="94600"/>
                </a:cubicBezTo>
                <a:close/>
                <a:moveTo>
                  <a:pt x="260664" y="2099"/>
                </a:moveTo>
                <a:cubicBezTo>
                  <a:pt x="287560" y="-4091"/>
                  <a:pt x="318222" y="2907"/>
                  <a:pt x="341890" y="29822"/>
                </a:cubicBezTo>
                <a:cubicBezTo>
                  <a:pt x="369862" y="8290"/>
                  <a:pt x="406441" y="14750"/>
                  <a:pt x="417199" y="55662"/>
                </a:cubicBezTo>
                <a:cubicBezTo>
                  <a:pt x="427957" y="94420"/>
                  <a:pt x="410744" y="120260"/>
                  <a:pt x="378469" y="120260"/>
                </a:cubicBezTo>
                <a:cubicBezTo>
                  <a:pt x="356952" y="120260"/>
                  <a:pt x="328980" y="81501"/>
                  <a:pt x="376317" y="62121"/>
                </a:cubicBezTo>
                <a:cubicBezTo>
                  <a:pt x="348345" y="59968"/>
                  <a:pt x="333283" y="83654"/>
                  <a:pt x="346193" y="109493"/>
                </a:cubicBezTo>
                <a:cubicBezTo>
                  <a:pt x="350497" y="122413"/>
                  <a:pt x="367710" y="133179"/>
                  <a:pt x="389227" y="131026"/>
                </a:cubicBezTo>
                <a:cubicBezTo>
                  <a:pt x="419351" y="126719"/>
                  <a:pt x="430109" y="105187"/>
                  <a:pt x="430109" y="79347"/>
                </a:cubicBezTo>
                <a:cubicBezTo>
                  <a:pt x="434413" y="31976"/>
                  <a:pt x="483901" y="47048"/>
                  <a:pt x="488205" y="68581"/>
                </a:cubicBezTo>
                <a:cubicBezTo>
                  <a:pt x="531238" y="47048"/>
                  <a:pt x="576424" y="79347"/>
                  <a:pt x="557059" y="131026"/>
                </a:cubicBezTo>
                <a:cubicBezTo>
                  <a:pt x="606547" y="124566"/>
                  <a:pt x="628064" y="182704"/>
                  <a:pt x="591486" y="206390"/>
                </a:cubicBezTo>
                <a:cubicBezTo>
                  <a:pt x="557059" y="227923"/>
                  <a:pt x="524783" y="217156"/>
                  <a:pt x="522632" y="195624"/>
                </a:cubicBezTo>
                <a:cubicBezTo>
                  <a:pt x="518328" y="167631"/>
                  <a:pt x="539845" y="154712"/>
                  <a:pt x="554907" y="163325"/>
                </a:cubicBezTo>
                <a:cubicBezTo>
                  <a:pt x="567817" y="169785"/>
                  <a:pt x="572120" y="180551"/>
                  <a:pt x="563514" y="191317"/>
                </a:cubicBezTo>
                <a:cubicBezTo>
                  <a:pt x="580727" y="189164"/>
                  <a:pt x="580727" y="169785"/>
                  <a:pt x="563514" y="156865"/>
                </a:cubicBezTo>
                <a:cubicBezTo>
                  <a:pt x="544149" y="139639"/>
                  <a:pt x="505418" y="159018"/>
                  <a:pt x="505418" y="184857"/>
                </a:cubicBezTo>
                <a:cubicBezTo>
                  <a:pt x="507570" y="210697"/>
                  <a:pt x="522632" y="230076"/>
                  <a:pt x="550604" y="230076"/>
                </a:cubicBezTo>
                <a:cubicBezTo>
                  <a:pt x="602244" y="230076"/>
                  <a:pt x="604396" y="199930"/>
                  <a:pt x="634519" y="189164"/>
                </a:cubicBezTo>
                <a:cubicBezTo>
                  <a:pt x="673250" y="176244"/>
                  <a:pt x="720587" y="174091"/>
                  <a:pt x="752862" y="208543"/>
                </a:cubicBezTo>
                <a:cubicBezTo>
                  <a:pt x="774379" y="232229"/>
                  <a:pt x="804503" y="247302"/>
                  <a:pt x="841081" y="260222"/>
                </a:cubicBezTo>
                <a:cubicBezTo>
                  <a:pt x="778682" y="268835"/>
                  <a:pt x="742104" y="212850"/>
                  <a:pt x="688311" y="206390"/>
                </a:cubicBezTo>
                <a:cubicBezTo>
                  <a:pt x="653885" y="202083"/>
                  <a:pt x="625913" y="217156"/>
                  <a:pt x="591486" y="247302"/>
                </a:cubicBezTo>
                <a:cubicBezTo>
                  <a:pt x="552755" y="277448"/>
                  <a:pt x="492508" y="296827"/>
                  <a:pt x="436564" y="260222"/>
                </a:cubicBezTo>
                <a:cubicBezTo>
                  <a:pt x="477446" y="236536"/>
                  <a:pt x="453778" y="189164"/>
                  <a:pt x="434413" y="165478"/>
                </a:cubicBezTo>
                <a:cubicBezTo>
                  <a:pt x="419351" y="150405"/>
                  <a:pt x="382772" y="137486"/>
                  <a:pt x="356952" y="152559"/>
                </a:cubicBezTo>
                <a:cubicBezTo>
                  <a:pt x="328980" y="96574"/>
                  <a:pt x="242912" y="115953"/>
                  <a:pt x="230002" y="165478"/>
                </a:cubicBezTo>
                <a:cubicBezTo>
                  <a:pt x="199878" y="169785"/>
                  <a:pt x="186968" y="204237"/>
                  <a:pt x="189120" y="223616"/>
                </a:cubicBezTo>
                <a:cubicBezTo>
                  <a:pt x="195575" y="249455"/>
                  <a:pt x="221396" y="266681"/>
                  <a:pt x="249368" y="251609"/>
                </a:cubicBezTo>
                <a:cubicBezTo>
                  <a:pt x="288098" y="333432"/>
                  <a:pt x="348345" y="348505"/>
                  <a:pt x="449474" y="348505"/>
                </a:cubicBezTo>
                <a:cubicBezTo>
                  <a:pt x="328980" y="372191"/>
                  <a:pt x="285946" y="348505"/>
                  <a:pt x="242912" y="309747"/>
                </a:cubicBezTo>
                <a:cubicBezTo>
                  <a:pt x="212789" y="279601"/>
                  <a:pt x="171906" y="260222"/>
                  <a:pt x="146086" y="264528"/>
                </a:cubicBezTo>
                <a:cubicBezTo>
                  <a:pt x="96597" y="268835"/>
                  <a:pt x="55715" y="292520"/>
                  <a:pt x="83687" y="324819"/>
                </a:cubicBezTo>
                <a:cubicBezTo>
                  <a:pt x="64322" y="273141"/>
                  <a:pt x="141783" y="279601"/>
                  <a:pt x="146086" y="318360"/>
                </a:cubicBezTo>
                <a:cubicBezTo>
                  <a:pt x="148238" y="354965"/>
                  <a:pt x="111659" y="380804"/>
                  <a:pt x="66474" y="376498"/>
                </a:cubicBezTo>
                <a:cubicBezTo>
                  <a:pt x="8378" y="370038"/>
                  <a:pt x="-229" y="296827"/>
                  <a:pt x="19137" y="270988"/>
                </a:cubicBezTo>
                <a:cubicBezTo>
                  <a:pt x="-36807" y="227923"/>
                  <a:pt x="44957" y="174091"/>
                  <a:pt x="72929" y="199930"/>
                </a:cubicBezTo>
                <a:cubicBezTo>
                  <a:pt x="92294" y="217156"/>
                  <a:pt x="115962" y="217156"/>
                  <a:pt x="133176" y="215003"/>
                </a:cubicBezTo>
                <a:cubicBezTo>
                  <a:pt x="152541" y="212850"/>
                  <a:pt x="184816" y="197777"/>
                  <a:pt x="184816" y="171938"/>
                </a:cubicBezTo>
                <a:cubicBezTo>
                  <a:pt x="184816" y="124566"/>
                  <a:pt x="137479" y="128873"/>
                  <a:pt x="131024" y="139639"/>
                </a:cubicBezTo>
                <a:cubicBezTo>
                  <a:pt x="150389" y="135332"/>
                  <a:pt x="176210" y="143945"/>
                  <a:pt x="176210" y="171938"/>
                </a:cubicBezTo>
                <a:cubicBezTo>
                  <a:pt x="174058" y="206390"/>
                  <a:pt x="107356" y="217156"/>
                  <a:pt x="90142" y="191317"/>
                </a:cubicBezTo>
                <a:cubicBezTo>
                  <a:pt x="75080" y="165478"/>
                  <a:pt x="75080" y="124566"/>
                  <a:pt x="124569" y="115953"/>
                </a:cubicBezTo>
                <a:cubicBezTo>
                  <a:pt x="107356" y="83654"/>
                  <a:pt x="156845" y="31976"/>
                  <a:pt x="202030" y="53508"/>
                </a:cubicBezTo>
                <a:cubicBezTo>
                  <a:pt x="210637" y="27669"/>
                  <a:pt x="233768" y="8290"/>
                  <a:pt x="260664" y="2099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78" name="组合 63"/>
          <p:cNvGrpSpPr/>
          <p:nvPr/>
        </p:nvGrpSpPr>
        <p:grpSpPr>
          <a:xfrm>
            <a:off x="2129150" y="3782292"/>
            <a:ext cx="1146175" cy="871538"/>
            <a:chOff x="1518911" y="2997201"/>
            <a:chExt cx="1146175" cy="871538"/>
          </a:xfrm>
          <a:solidFill>
            <a:schemeClr val="bg1"/>
          </a:solidFill>
        </p:grpSpPr>
        <p:sp>
          <p:nvSpPr>
            <p:cNvPr id="79" name="Freeform 39"/>
            <p:cNvSpPr>
              <a:spLocks noEditPoints="1"/>
            </p:cNvSpPr>
            <p:nvPr/>
          </p:nvSpPr>
          <p:spPr bwMode="auto">
            <a:xfrm>
              <a:off x="1518911" y="2997201"/>
              <a:ext cx="1146175" cy="655638"/>
            </a:xfrm>
            <a:custGeom>
              <a:avLst/>
              <a:gdLst>
                <a:gd name="T0" fmla="*/ 169 w 532"/>
                <a:gd name="T1" fmla="*/ 115 h 305"/>
                <a:gd name="T2" fmla="*/ 202 w 532"/>
                <a:gd name="T3" fmla="*/ 203 h 305"/>
                <a:gd name="T4" fmla="*/ 174 w 532"/>
                <a:gd name="T5" fmla="*/ 179 h 305"/>
                <a:gd name="T6" fmla="*/ 174 w 532"/>
                <a:gd name="T7" fmla="*/ 183 h 305"/>
                <a:gd name="T8" fmla="*/ 187 w 532"/>
                <a:gd name="T9" fmla="*/ 205 h 305"/>
                <a:gd name="T10" fmla="*/ 190 w 532"/>
                <a:gd name="T11" fmla="*/ 157 h 305"/>
                <a:gd name="T12" fmla="*/ 139 w 532"/>
                <a:gd name="T13" fmla="*/ 87 h 305"/>
                <a:gd name="T14" fmla="*/ 91 w 532"/>
                <a:gd name="T15" fmla="*/ 131 h 305"/>
                <a:gd name="T16" fmla="*/ 116 w 532"/>
                <a:gd name="T17" fmla="*/ 126 h 305"/>
                <a:gd name="T18" fmla="*/ 111 w 532"/>
                <a:gd name="T19" fmla="*/ 189 h 305"/>
                <a:gd name="T20" fmla="*/ 105 w 532"/>
                <a:gd name="T21" fmla="*/ 184 h 305"/>
                <a:gd name="T22" fmla="*/ 96 w 532"/>
                <a:gd name="T23" fmla="*/ 144 h 305"/>
                <a:gd name="T24" fmla="*/ 93 w 532"/>
                <a:gd name="T25" fmla="*/ 136 h 305"/>
                <a:gd name="T26" fmla="*/ 162 w 532"/>
                <a:gd name="T27" fmla="*/ 95 h 305"/>
                <a:gd name="T28" fmla="*/ 206 w 532"/>
                <a:gd name="T29" fmla="*/ 130 h 305"/>
                <a:gd name="T30" fmla="*/ 221 w 532"/>
                <a:gd name="T31" fmla="*/ 115 h 305"/>
                <a:gd name="T32" fmla="*/ 207 w 532"/>
                <a:gd name="T33" fmla="*/ 100 h 305"/>
                <a:gd name="T34" fmla="*/ 238 w 532"/>
                <a:gd name="T35" fmla="*/ 69 h 305"/>
                <a:gd name="T36" fmla="*/ 180 w 532"/>
                <a:gd name="T37" fmla="*/ 34 h 305"/>
                <a:gd name="T38" fmla="*/ 145 w 532"/>
                <a:gd name="T39" fmla="*/ 9 h 305"/>
                <a:gd name="T40" fmla="*/ 105 w 532"/>
                <a:gd name="T41" fmla="*/ 9 h 305"/>
                <a:gd name="T42" fmla="*/ 120 w 532"/>
                <a:gd name="T43" fmla="*/ 21 h 305"/>
                <a:gd name="T44" fmla="*/ 96 w 532"/>
                <a:gd name="T45" fmla="*/ 31 h 305"/>
                <a:gd name="T46" fmla="*/ 63 w 532"/>
                <a:gd name="T47" fmla="*/ 4 h 305"/>
                <a:gd name="T48" fmla="*/ 15 w 532"/>
                <a:gd name="T49" fmla="*/ 43 h 305"/>
                <a:gd name="T50" fmla="*/ 12 w 532"/>
                <a:gd name="T51" fmla="*/ 105 h 305"/>
                <a:gd name="T52" fmla="*/ 38 w 532"/>
                <a:gd name="T53" fmla="*/ 95 h 305"/>
                <a:gd name="T54" fmla="*/ 58 w 532"/>
                <a:gd name="T55" fmla="*/ 147 h 305"/>
                <a:gd name="T56" fmla="*/ 206 w 532"/>
                <a:gd name="T57" fmla="*/ 302 h 305"/>
                <a:gd name="T58" fmla="*/ 363 w 532"/>
                <a:gd name="T59" fmla="*/ 280 h 305"/>
                <a:gd name="T60" fmla="*/ 532 w 532"/>
                <a:gd name="T61" fmla="*/ 291 h 305"/>
                <a:gd name="T62" fmla="*/ 354 w 532"/>
                <a:gd name="T63" fmla="*/ 261 h 305"/>
                <a:gd name="T64" fmla="*/ 142 w 532"/>
                <a:gd name="T65" fmla="*/ 199 h 305"/>
                <a:gd name="T66" fmla="*/ 263 w 532"/>
                <a:gd name="T67" fmla="*/ 279 h 305"/>
                <a:gd name="T68" fmla="*/ 425 w 532"/>
                <a:gd name="T69" fmla="*/ 260 h 305"/>
                <a:gd name="T70" fmla="*/ 230 w 532"/>
                <a:gd name="T71" fmla="*/ 252 h 305"/>
                <a:gd name="T72" fmla="*/ 240 w 532"/>
                <a:gd name="T73" fmla="*/ 195 h 305"/>
                <a:gd name="T74" fmla="*/ 256 w 532"/>
                <a:gd name="T75" fmla="*/ 231 h 305"/>
                <a:gd name="T76" fmla="*/ 311 w 532"/>
                <a:gd name="T77" fmla="*/ 178 h 305"/>
                <a:gd name="T78" fmla="*/ 287 w 532"/>
                <a:gd name="T79" fmla="*/ 14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32" h="305">
                  <a:moveTo>
                    <a:pt x="162" y="95"/>
                  </a:moveTo>
                  <a:cubicBezTo>
                    <a:pt x="167" y="100"/>
                    <a:pt x="167" y="108"/>
                    <a:pt x="169" y="115"/>
                  </a:cubicBezTo>
                  <a:cubicBezTo>
                    <a:pt x="193" y="119"/>
                    <a:pt x="201" y="139"/>
                    <a:pt x="195" y="155"/>
                  </a:cubicBezTo>
                  <a:cubicBezTo>
                    <a:pt x="224" y="176"/>
                    <a:pt x="211" y="195"/>
                    <a:pt x="202" y="203"/>
                  </a:cubicBezTo>
                  <a:cubicBezTo>
                    <a:pt x="196" y="209"/>
                    <a:pt x="183" y="214"/>
                    <a:pt x="172" y="212"/>
                  </a:cubicBezTo>
                  <a:cubicBezTo>
                    <a:pt x="137" y="208"/>
                    <a:pt x="156" y="158"/>
                    <a:pt x="174" y="179"/>
                  </a:cubicBezTo>
                  <a:cubicBezTo>
                    <a:pt x="182" y="188"/>
                    <a:pt x="173" y="191"/>
                    <a:pt x="173" y="191"/>
                  </a:cubicBezTo>
                  <a:cubicBezTo>
                    <a:pt x="175" y="190"/>
                    <a:pt x="175" y="185"/>
                    <a:pt x="174" y="183"/>
                  </a:cubicBezTo>
                  <a:cubicBezTo>
                    <a:pt x="174" y="183"/>
                    <a:pt x="172" y="180"/>
                    <a:pt x="172" y="180"/>
                  </a:cubicBezTo>
                  <a:cubicBezTo>
                    <a:pt x="159" y="167"/>
                    <a:pt x="146" y="218"/>
                    <a:pt x="187" y="205"/>
                  </a:cubicBezTo>
                  <a:cubicBezTo>
                    <a:pt x="195" y="202"/>
                    <a:pt x="203" y="198"/>
                    <a:pt x="206" y="191"/>
                  </a:cubicBezTo>
                  <a:cubicBezTo>
                    <a:pt x="213" y="174"/>
                    <a:pt x="200" y="162"/>
                    <a:pt x="190" y="157"/>
                  </a:cubicBezTo>
                  <a:cubicBezTo>
                    <a:pt x="199" y="133"/>
                    <a:pt x="180" y="125"/>
                    <a:pt x="164" y="121"/>
                  </a:cubicBezTo>
                  <a:cubicBezTo>
                    <a:pt x="160" y="105"/>
                    <a:pt x="161" y="92"/>
                    <a:pt x="139" y="87"/>
                  </a:cubicBezTo>
                  <a:cubicBezTo>
                    <a:pt x="113" y="80"/>
                    <a:pt x="63" y="79"/>
                    <a:pt x="79" y="122"/>
                  </a:cubicBezTo>
                  <a:cubicBezTo>
                    <a:pt x="80" y="126"/>
                    <a:pt x="87" y="131"/>
                    <a:pt x="91" y="131"/>
                  </a:cubicBezTo>
                  <a:cubicBezTo>
                    <a:pt x="128" y="135"/>
                    <a:pt x="100" y="105"/>
                    <a:pt x="107" y="109"/>
                  </a:cubicBezTo>
                  <a:cubicBezTo>
                    <a:pt x="112" y="113"/>
                    <a:pt x="115" y="119"/>
                    <a:pt x="116" y="126"/>
                  </a:cubicBezTo>
                  <a:cubicBezTo>
                    <a:pt x="117" y="133"/>
                    <a:pt x="115" y="143"/>
                    <a:pt x="115" y="144"/>
                  </a:cubicBezTo>
                  <a:cubicBezTo>
                    <a:pt x="114" y="153"/>
                    <a:pt x="109" y="171"/>
                    <a:pt x="111" y="189"/>
                  </a:cubicBezTo>
                  <a:cubicBezTo>
                    <a:pt x="114" y="249"/>
                    <a:pt x="170" y="267"/>
                    <a:pt x="205" y="290"/>
                  </a:cubicBezTo>
                  <a:cubicBezTo>
                    <a:pt x="166" y="271"/>
                    <a:pt x="106" y="249"/>
                    <a:pt x="105" y="184"/>
                  </a:cubicBezTo>
                  <a:cubicBezTo>
                    <a:pt x="105" y="166"/>
                    <a:pt x="106" y="149"/>
                    <a:pt x="111" y="133"/>
                  </a:cubicBezTo>
                  <a:cubicBezTo>
                    <a:pt x="101" y="135"/>
                    <a:pt x="99" y="135"/>
                    <a:pt x="96" y="144"/>
                  </a:cubicBezTo>
                  <a:cubicBezTo>
                    <a:pt x="82" y="202"/>
                    <a:pt x="116" y="248"/>
                    <a:pt x="150" y="271"/>
                  </a:cubicBezTo>
                  <a:cubicBezTo>
                    <a:pt x="104" y="247"/>
                    <a:pt x="76" y="193"/>
                    <a:pt x="93" y="136"/>
                  </a:cubicBezTo>
                  <a:cubicBezTo>
                    <a:pt x="61" y="133"/>
                    <a:pt x="60" y="84"/>
                    <a:pt x="100" y="78"/>
                  </a:cubicBezTo>
                  <a:cubicBezTo>
                    <a:pt x="113" y="76"/>
                    <a:pt x="144" y="73"/>
                    <a:pt x="162" y="95"/>
                  </a:cubicBezTo>
                  <a:close/>
                  <a:moveTo>
                    <a:pt x="242" y="130"/>
                  </a:moveTo>
                  <a:cubicBezTo>
                    <a:pt x="227" y="135"/>
                    <a:pt x="213" y="135"/>
                    <a:pt x="206" y="130"/>
                  </a:cubicBezTo>
                  <a:cubicBezTo>
                    <a:pt x="191" y="122"/>
                    <a:pt x="191" y="102"/>
                    <a:pt x="204" y="96"/>
                  </a:cubicBezTo>
                  <a:cubicBezTo>
                    <a:pt x="222" y="88"/>
                    <a:pt x="223" y="108"/>
                    <a:pt x="221" y="115"/>
                  </a:cubicBezTo>
                  <a:cubicBezTo>
                    <a:pt x="218" y="114"/>
                    <a:pt x="216" y="110"/>
                    <a:pt x="217" y="107"/>
                  </a:cubicBezTo>
                  <a:cubicBezTo>
                    <a:pt x="218" y="100"/>
                    <a:pt x="211" y="96"/>
                    <a:pt x="207" y="100"/>
                  </a:cubicBezTo>
                  <a:cubicBezTo>
                    <a:pt x="187" y="117"/>
                    <a:pt x="215" y="141"/>
                    <a:pt x="244" y="117"/>
                  </a:cubicBezTo>
                  <a:cubicBezTo>
                    <a:pt x="262" y="101"/>
                    <a:pt x="253" y="77"/>
                    <a:pt x="238" y="69"/>
                  </a:cubicBezTo>
                  <a:cubicBezTo>
                    <a:pt x="231" y="66"/>
                    <a:pt x="226" y="62"/>
                    <a:pt x="221" y="57"/>
                  </a:cubicBezTo>
                  <a:cubicBezTo>
                    <a:pt x="206" y="43"/>
                    <a:pt x="211" y="30"/>
                    <a:pt x="180" y="34"/>
                  </a:cubicBezTo>
                  <a:cubicBezTo>
                    <a:pt x="178" y="26"/>
                    <a:pt x="176" y="18"/>
                    <a:pt x="171" y="13"/>
                  </a:cubicBezTo>
                  <a:cubicBezTo>
                    <a:pt x="162" y="4"/>
                    <a:pt x="154" y="7"/>
                    <a:pt x="145" y="9"/>
                  </a:cubicBezTo>
                  <a:cubicBezTo>
                    <a:pt x="144" y="9"/>
                    <a:pt x="136" y="0"/>
                    <a:pt x="128" y="0"/>
                  </a:cubicBezTo>
                  <a:cubicBezTo>
                    <a:pt x="118" y="0"/>
                    <a:pt x="109" y="4"/>
                    <a:pt x="105" y="9"/>
                  </a:cubicBezTo>
                  <a:cubicBezTo>
                    <a:pt x="99" y="19"/>
                    <a:pt x="99" y="53"/>
                    <a:pt x="120" y="45"/>
                  </a:cubicBezTo>
                  <a:cubicBezTo>
                    <a:pt x="137" y="38"/>
                    <a:pt x="123" y="26"/>
                    <a:pt x="120" y="21"/>
                  </a:cubicBezTo>
                  <a:cubicBezTo>
                    <a:pt x="130" y="21"/>
                    <a:pt x="136" y="34"/>
                    <a:pt x="133" y="41"/>
                  </a:cubicBezTo>
                  <a:cubicBezTo>
                    <a:pt x="124" y="60"/>
                    <a:pt x="98" y="54"/>
                    <a:pt x="96" y="31"/>
                  </a:cubicBezTo>
                  <a:cubicBezTo>
                    <a:pt x="96" y="31"/>
                    <a:pt x="97" y="25"/>
                    <a:pt x="96" y="23"/>
                  </a:cubicBezTo>
                  <a:cubicBezTo>
                    <a:pt x="93" y="13"/>
                    <a:pt x="77" y="1"/>
                    <a:pt x="63" y="4"/>
                  </a:cubicBezTo>
                  <a:cubicBezTo>
                    <a:pt x="57" y="5"/>
                    <a:pt x="54" y="11"/>
                    <a:pt x="52" y="16"/>
                  </a:cubicBezTo>
                  <a:cubicBezTo>
                    <a:pt x="34" y="12"/>
                    <a:pt x="16" y="28"/>
                    <a:pt x="15" y="43"/>
                  </a:cubicBezTo>
                  <a:cubicBezTo>
                    <a:pt x="14" y="49"/>
                    <a:pt x="18" y="53"/>
                    <a:pt x="18" y="57"/>
                  </a:cubicBezTo>
                  <a:cubicBezTo>
                    <a:pt x="17" y="68"/>
                    <a:pt x="0" y="83"/>
                    <a:pt x="12" y="105"/>
                  </a:cubicBezTo>
                  <a:cubicBezTo>
                    <a:pt x="14" y="109"/>
                    <a:pt x="21" y="113"/>
                    <a:pt x="25" y="115"/>
                  </a:cubicBezTo>
                  <a:cubicBezTo>
                    <a:pt x="62" y="136"/>
                    <a:pt x="62" y="71"/>
                    <a:pt x="38" y="95"/>
                  </a:cubicBezTo>
                  <a:cubicBezTo>
                    <a:pt x="41" y="83"/>
                    <a:pt x="54" y="79"/>
                    <a:pt x="59" y="91"/>
                  </a:cubicBezTo>
                  <a:cubicBezTo>
                    <a:pt x="66" y="108"/>
                    <a:pt x="57" y="131"/>
                    <a:pt x="58" y="147"/>
                  </a:cubicBezTo>
                  <a:cubicBezTo>
                    <a:pt x="59" y="178"/>
                    <a:pt x="73" y="204"/>
                    <a:pt x="85" y="224"/>
                  </a:cubicBezTo>
                  <a:cubicBezTo>
                    <a:pt x="105" y="259"/>
                    <a:pt x="151" y="294"/>
                    <a:pt x="206" y="302"/>
                  </a:cubicBezTo>
                  <a:cubicBezTo>
                    <a:pt x="233" y="305"/>
                    <a:pt x="269" y="303"/>
                    <a:pt x="292" y="293"/>
                  </a:cubicBezTo>
                  <a:cubicBezTo>
                    <a:pt x="311" y="284"/>
                    <a:pt x="331" y="282"/>
                    <a:pt x="363" y="280"/>
                  </a:cubicBezTo>
                  <a:cubicBezTo>
                    <a:pt x="397" y="279"/>
                    <a:pt x="427" y="282"/>
                    <a:pt x="460" y="288"/>
                  </a:cubicBezTo>
                  <a:cubicBezTo>
                    <a:pt x="486" y="294"/>
                    <a:pt x="532" y="291"/>
                    <a:pt x="532" y="291"/>
                  </a:cubicBezTo>
                  <a:cubicBezTo>
                    <a:pt x="506" y="288"/>
                    <a:pt x="446" y="270"/>
                    <a:pt x="422" y="266"/>
                  </a:cubicBezTo>
                  <a:cubicBezTo>
                    <a:pt x="400" y="262"/>
                    <a:pt x="382" y="260"/>
                    <a:pt x="354" y="261"/>
                  </a:cubicBezTo>
                  <a:cubicBezTo>
                    <a:pt x="324" y="263"/>
                    <a:pt x="299" y="275"/>
                    <a:pt x="276" y="281"/>
                  </a:cubicBezTo>
                  <a:cubicBezTo>
                    <a:pt x="214" y="297"/>
                    <a:pt x="150" y="271"/>
                    <a:pt x="142" y="199"/>
                  </a:cubicBezTo>
                  <a:cubicBezTo>
                    <a:pt x="147" y="213"/>
                    <a:pt x="156" y="231"/>
                    <a:pt x="164" y="243"/>
                  </a:cubicBezTo>
                  <a:cubicBezTo>
                    <a:pt x="180" y="267"/>
                    <a:pt x="226" y="288"/>
                    <a:pt x="263" y="279"/>
                  </a:cubicBezTo>
                  <a:cubicBezTo>
                    <a:pt x="284" y="273"/>
                    <a:pt x="306" y="263"/>
                    <a:pt x="329" y="259"/>
                  </a:cubicBezTo>
                  <a:cubicBezTo>
                    <a:pt x="369" y="251"/>
                    <a:pt x="395" y="258"/>
                    <a:pt x="425" y="260"/>
                  </a:cubicBezTo>
                  <a:cubicBezTo>
                    <a:pt x="408" y="250"/>
                    <a:pt x="377" y="240"/>
                    <a:pt x="351" y="243"/>
                  </a:cubicBezTo>
                  <a:cubicBezTo>
                    <a:pt x="304" y="248"/>
                    <a:pt x="249" y="273"/>
                    <a:pt x="230" y="252"/>
                  </a:cubicBezTo>
                  <a:cubicBezTo>
                    <a:pt x="189" y="206"/>
                    <a:pt x="256" y="158"/>
                    <a:pt x="259" y="207"/>
                  </a:cubicBezTo>
                  <a:cubicBezTo>
                    <a:pt x="253" y="198"/>
                    <a:pt x="247" y="194"/>
                    <a:pt x="240" y="195"/>
                  </a:cubicBezTo>
                  <a:cubicBezTo>
                    <a:pt x="233" y="198"/>
                    <a:pt x="229" y="202"/>
                    <a:pt x="230" y="211"/>
                  </a:cubicBezTo>
                  <a:cubicBezTo>
                    <a:pt x="231" y="220"/>
                    <a:pt x="244" y="231"/>
                    <a:pt x="256" y="231"/>
                  </a:cubicBezTo>
                  <a:cubicBezTo>
                    <a:pt x="274" y="231"/>
                    <a:pt x="290" y="221"/>
                    <a:pt x="292" y="198"/>
                  </a:cubicBezTo>
                  <a:cubicBezTo>
                    <a:pt x="296" y="196"/>
                    <a:pt x="311" y="195"/>
                    <a:pt x="311" y="178"/>
                  </a:cubicBezTo>
                  <a:cubicBezTo>
                    <a:pt x="310" y="163"/>
                    <a:pt x="297" y="146"/>
                    <a:pt x="277" y="156"/>
                  </a:cubicBezTo>
                  <a:cubicBezTo>
                    <a:pt x="280" y="150"/>
                    <a:pt x="280" y="148"/>
                    <a:pt x="287" y="145"/>
                  </a:cubicBezTo>
                  <a:cubicBezTo>
                    <a:pt x="278" y="126"/>
                    <a:pt x="254" y="125"/>
                    <a:pt x="242" y="13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80" name="Freeform 52"/>
            <p:cNvSpPr/>
            <p:nvPr/>
          </p:nvSpPr>
          <p:spPr bwMode="auto">
            <a:xfrm>
              <a:off x="2018973" y="3625851"/>
              <a:ext cx="447675" cy="242888"/>
            </a:xfrm>
            <a:custGeom>
              <a:avLst/>
              <a:gdLst>
                <a:gd name="T0" fmla="*/ 44 w 208"/>
                <a:gd name="T1" fmla="*/ 87 h 113"/>
                <a:gd name="T2" fmla="*/ 13 w 208"/>
                <a:gd name="T3" fmla="*/ 76 h 113"/>
                <a:gd name="T4" fmla="*/ 38 w 208"/>
                <a:gd name="T5" fmla="*/ 112 h 113"/>
                <a:gd name="T6" fmla="*/ 91 w 208"/>
                <a:gd name="T7" fmla="*/ 86 h 113"/>
                <a:gd name="T8" fmla="*/ 208 w 208"/>
                <a:gd name="T9" fmla="*/ 4 h 113"/>
                <a:gd name="T10" fmla="*/ 79 w 208"/>
                <a:gd name="T11" fmla="*/ 42 h 113"/>
                <a:gd name="T12" fmla="*/ 48 w 208"/>
                <a:gd name="T13" fmla="*/ 64 h 113"/>
                <a:gd name="T14" fmla="*/ 31 w 208"/>
                <a:gd name="T15" fmla="*/ 44 h 113"/>
                <a:gd name="T16" fmla="*/ 55 w 208"/>
                <a:gd name="T17" fmla="*/ 32 h 113"/>
                <a:gd name="T18" fmla="*/ 40 w 208"/>
                <a:gd name="T19" fmla="*/ 42 h 113"/>
                <a:gd name="T20" fmla="*/ 57 w 208"/>
                <a:gd name="T21" fmla="*/ 56 h 113"/>
                <a:gd name="T22" fmla="*/ 72 w 208"/>
                <a:gd name="T23" fmla="*/ 25 h 113"/>
                <a:gd name="T24" fmla="*/ 43 w 208"/>
                <a:gd name="T25" fmla="*/ 14 h 113"/>
                <a:gd name="T26" fmla="*/ 12 w 208"/>
                <a:gd name="T27" fmla="*/ 46 h 113"/>
                <a:gd name="T28" fmla="*/ 44 w 208"/>
                <a:gd name="T29" fmla="*/ 8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" h="113">
                  <a:moveTo>
                    <a:pt x="44" y="87"/>
                  </a:moveTo>
                  <a:cubicBezTo>
                    <a:pt x="28" y="96"/>
                    <a:pt x="18" y="85"/>
                    <a:pt x="13" y="76"/>
                  </a:cubicBezTo>
                  <a:cubicBezTo>
                    <a:pt x="0" y="89"/>
                    <a:pt x="21" y="110"/>
                    <a:pt x="38" y="112"/>
                  </a:cubicBezTo>
                  <a:cubicBezTo>
                    <a:pt x="53" y="113"/>
                    <a:pt x="90" y="102"/>
                    <a:pt x="91" y="86"/>
                  </a:cubicBezTo>
                  <a:cubicBezTo>
                    <a:pt x="94" y="43"/>
                    <a:pt x="154" y="20"/>
                    <a:pt x="208" y="4"/>
                  </a:cubicBezTo>
                  <a:cubicBezTo>
                    <a:pt x="163" y="0"/>
                    <a:pt x="89" y="2"/>
                    <a:pt x="79" y="42"/>
                  </a:cubicBezTo>
                  <a:cubicBezTo>
                    <a:pt x="74" y="58"/>
                    <a:pt x="61" y="65"/>
                    <a:pt x="48" y="64"/>
                  </a:cubicBezTo>
                  <a:cubicBezTo>
                    <a:pt x="39" y="63"/>
                    <a:pt x="29" y="52"/>
                    <a:pt x="31" y="44"/>
                  </a:cubicBezTo>
                  <a:cubicBezTo>
                    <a:pt x="33" y="33"/>
                    <a:pt x="47" y="26"/>
                    <a:pt x="55" y="32"/>
                  </a:cubicBezTo>
                  <a:cubicBezTo>
                    <a:pt x="47" y="34"/>
                    <a:pt x="41" y="35"/>
                    <a:pt x="40" y="42"/>
                  </a:cubicBezTo>
                  <a:cubicBezTo>
                    <a:pt x="37" y="51"/>
                    <a:pt x="45" y="59"/>
                    <a:pt x="57" y="56"/>
                  </a:cubicBezTo>
                  <a:cubicBezTo>
                    <a:pt x="69" y="53"/>
                    <a:pt x="75" y="35"/>
                    <a:pt x="72" y="25"/>
                  </a:cubicBezTo>
                  <a:cubicBezTo>
                    <a:pt x="69" y="17"/>
                    <a:pt x="57" y="13"/>
                    <a:pt x="43" y="14"/>
                  </a:cubicBezTo>
                  <a:cubicBezTo>
                    <a:pt x="30" y="15"/>
                    <a:pt x="16" y="27"/>
                    <a:pt x="12" y="46"/>
                  </a:cubicBezTo>
                  <a:cubicBezTo>
                    <a:pt x="7" y="67"/>
                    <a:pt x="25" y="89"/>
                    <a:pt x="44" y="8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sp>
        <p:nvSpPr>
          <p:cNvPr id="81" name="任意多边形: 形状 64"/>
          <p:cNvSpPr/>
          <p:nvPr/>
        </p:nvSpPr>
        <p:spPr bwMode="auto">
          <a:xfrm>
            <a:off x="9864854" y="2298665"/>
            <a:ext cx="875939" cy="376966"/>
          </a:xfrm>
          <a:custGeom>
            <a:avLst/>
            <a:gdLst>
              <a:gd name="connsiteX0" fmla="*/ 283616 w 875939"/>
              <a:gd name="connsiteY0" fmla="*/ 134260 h 376966"/>
              <a:gd name="connsiteX1" fmla="*/ 355168 w 875939"/>
              <a:gd name="connsiteY1" fmla="*/ 166038 h 376966"/>
              <a:gd name="connsiteX2" fmla="*/ 445550 w 875939"/>
              <a:gd name="connsiteY2" fmla="*/ 215591 h 376966"/>
              <a:gd name="connsiteX3" fmla="*/ 385295 w 875939"/>
              <a:gd name="connsiteY3" fmla="*/ 252217 h 376966"/>
              <a:gd name="connsiteX4" fmla="*/ 393903 w 875939"/>
              <a:gd name="connsiteY4" fmla="*/ 211282 h 376966"/>
              <a:gd name="connsiteX5" fmla="*/ 415423 w 875939"/>
              <a:gd name="connsiteY5" fmla="*/ 232826 h 376966"/>
              <a:gd name="connsiteX6" fmla="*/ 402511 w 875939"/>
              <a:gd name="connsiteY6" fmla="*/ 198355 h 376966"/>
              <a:gd name="connsiteX7" fmla="*/ 370232 w 875939"/>
              <a:gd name="connsiteY7" fmla="*/ 250062 h 376966"/>
              <a:gd name="connsiteX8" fmla="*/ 428334 w 875939"/>
              <a:gd name="connsiteY8" fmla="*/ 269452 h 376966"/>
              <a:gd name="connsiteX9" fmla="*/ 505804 w 875939"/>
              <a:gd name="connsiteY9" fmla="*/ 293151 h 376966"/>
              <a:gd name="connsiteX10" fmla="*/ 615554 w 875939"/>
              <a:gd name="connsiteY10" fmla="*/ 243599 h 376966"/>
              <a:gd name="connsiteX11" fmla="*/ 727455 w 875939"/>
              <a:gd name="connsiteY11" fmla="*/ 232826 h 376966"/>
              <a:gd name="connsiteX12" fmla="*/ 875939 w 875939"/>
              <a:gd name="connsiteY12" fmla="*/ 265143 h 376966"/>
              <a:gd name="connsiteX13" fmla="*/ 764038 w 875939"/>
              <a:gd name="connsiteY13" fmla="*/ 278070 h 376966"/>
              <a:gd name="connsiteX14" fmla="*/ 667200 w 875939"/>
              <a:gd name="connsiteY14" fmla="*/ 254371 h 376966"/>
              <a:gd name="connsiteX15" fmla="*/ 544539 w 875939"/>
              <a:gd name="connsiteY15" fmla="*/ 321159 h 376966"/>
              <a:gd name="connsiteX16" fmla="*/ 376688 w 875939"/>
              <a:gd name="connsiteY16" fmla="*/ 329777 h 376966"/>
              <a:gd name="connsiteX17" fmla="*/ 254027 w 875939"/>
              <a:gd name="connsiteY17" fmla="*/ 234981 h 376966"/>
              <a:gd name="connsiteX18" fmla="*/ 206684 w 875939"/>
              <a:gd name="connsiteY18" fmla="*/ 228518 h 376966"/>
              <a:gd name="connsiteX19" fmla="*/ 241115 w 875939"/>
              <a:gd name="connsiteY19" fmla="*/ 176810 h 376966"/>
              <a:gd name="connsiteX20" fmla="*/ 283616 w 875939"/>
              <a:gd name="connsiteY20" fmla="*/ 134260 h 376966"/>
              <a:gd name="connsiteX21" fmla="*/ 708458 w 875939"/>
              <a:gd name="connsiteY21" fmla="*/ 94600 h 376966"/>
              <a:gd name="connsiteX22" fmla="*/ 749541 w 875939"/>
              <a:gd name="connsiteY22" fmla="*/ 116145 h 376966"/>
              <a:gd name="connsiteX23" fmla="*/ 740892 w 875939"/>
              <a:gd name="connsiteY23" fmla="*/ 148462 h 376966"/>
              <a:gd name="connsiteX24" fmla="*/ 704133 w 875939"/>
              <a:gd name="connsiteY24" fmla="*/ 141998 h 376966"/>
              <a:gd name="connsiteX25" fmla="*/ 717107 w 875939"/>
              <a:gd name="connsiteY25" fmla="*/ 120454 h 376966"/>
              <a:gd name="connsiteX26" fmla="*/ 730080 w 875939"/>
              <a:gd name="connsiteY26" fmla="*/ 133380 h 376966"/>
              <a:gd name="connsiteX27" fmla="*/ 712782 w 875939"/>
              <a:gd name="connsiteY27" fmla="*/ 111836 h 376966"/>
              <a:gd name="connsiteX28" fmla="*/ 695484 w 875939"/>
              <a:gd name="connsiteY28" fmla="*/ 135535 h 376966"/>
              <a:gd name="connsiteX29" fmla="*/ 721431 w 875939"/>
              <a:gd name="connsiteY29" fmla="*/ 159234 h 376966"/>
              <a:gd name="connsiteX30" fmla="*/ 771164 w 875939"/>
              <a:gd name="connsiteY30" fmla="*/ 210941 h 376966"/>
              <a:gd name="connsiteX31" fmla="*/ 673861 w 875939"/>
              <a:gd name="connsiteY31" fmla="*/ 170006 h 376966"/>
              <a:gd name="connsiteX32" fmla="*/ 647913 w 875939"/>
              <a:gd name="connsiteY32" fmla="*/ 137689 h 376966"/>
              <a:gd name="connsiteX33" fmla="*/ 678185 w 875939"/>
              <a:gd name="connsiteY33" fmla="*/ 107527 h 376966"/>
              <a:gd name="connsiteX34" fmla="*/ 671699 w 875939"/>
              <a:gd name="connsiteY34" fmla="*/ 144153 h 376966"/>
              <a:gd name="connsiteX35" fmla="*/ 708458 w 875939"/>
              <a:gd name="connsiteY35" fmla="*/ 94600 h 376966"/>
              <a:gd name="connsiteX36" fmla="*/ 261135 w 875939"/>
              <a:gd name="connsiteY36" fmla="*/ 2099 h 376966"/>
              <a:gd name="connsiteX37" fmla="*/ 342507 w 875939"/>
              <a:gd name="connsiteY37" fmla="*/ 29822 h 376966"/>
              <a:gd name="connsiteX38" fmla="*/ 417953 w 875939"/>
              <a:gd name="connsiteY38" fmla="*/ 55662 h 376966"/>
              <a:gd name="connsiteX39" fmla="*/ 381308 w 875939"/>
              <a:gd name="connsiteY39" fmla="*/ 120260 h 376966"/>
              <a:gd name="connsiteX40" fmla="*/ 376997 w 875939"/>
              <a:gd name="connsiteY40" fmla="*/ 62121 h 376966"/>
              <a:gd name="connsiteX41" fmla="*/ 346819 w 875939"/>
              <a:gd name="connsiteY41" fmla="*/ 109493 h 376966"/>
              <a:gd name="connsiteX42" fmla="*/ 389930 w 875939"/>
              <a:gd name="connsiteY42" fmla="*/ 131026 h 376966"/>
              <a:gd name="connsiteX43" fmla="*/ 430886 w 875939"/>
              <a:gd name="connsiteY43" fmla="*/ 79347 h 376966"/>
              <a:gd name="connsiteX44" fmla="*/ 491242 w 875939"/>
              <a:gd name="connsiteY44" fmla="*/ 68581 h 376966"/>
              <a:gd name="connsiteX45" fmla="*/ 558065 w 875939"/>
              <a:gd name="connsiteY45" fmla="*/ 131026 h 376966"/>
              <a:gd name="connsiteX46" fmla="*/ 592554 w 875939"/>
              <a:gd name="connsiteY46" fmla="*/ 206390 h 376966"/>
              <a:gd name="connsiteX47" fmla="*/ 523576 w 875939"/>
              <a:gd name="connsiteY47" fmla="*/ 195624 h 376966"/>
              <a:gd name="connsiteX48" fmla="*/ 555909 w 875939"/>
              <a:gd name="connsiteY48" fmla="*/ 163325 h 376966"/>
              <a:gd name="connsiteX49" fmla="*/ 564532 w 875939"/>
              <a:gd name="connsiteY49" fmla="*/ 191317 h 376966"/>
              <a:gd name="connsiteX50" fmla="*/ 564532 w 875939"/>
              <a:gd name="connsiteY50" fmla="*/ 156865 h 376966"/>
              <a:gd name="connsiteX51" fmla="*/ 506331 w 875939"/>
              <a:gd name="connsiteY51" fmla="*/ 184857 h 376966"/>
              <a:gd name="connsiteX52" fmla="*/ 551598 w 875939"/>
              <a:gd name="connsiteY52" fmla="*/ 230076 h 376966"/>
              <a:gd name="connsiteX53" fmla="*/ 635666 w 875939"/>
              <a:gd name="connsiteY53" fmla="*/ 189164 h 376966"/>
              <a:gd name="connsiteX54" fmla="*/ 754222 w 875939"/>
              <a:gd name="connsiteY54" fmla="*/ 208543 h 376966"/>
              <a:gd name="connsiteX55" fmla="*/ 842601 w 875939"/>
              <a:gd name="connsiteY55" fmla="*/ 260222 h 376966"/>
              <a:gd name="connsiteX56" fmla="*/ 689555 w 875939"/>
              <a:gd name="connsiteY56" fmla="*/ 206390 h 376966"/>
              <a:gd name="connsiteX57" fmla="*/ 592554 w 875939"/>
              <a:gd name="connsiteY57" fmla="*/ 247302 h 376966"/>
              <a:gd name="connsiteX58" fmla="*/ 437353 w 875939"/>
              <a:gd name="connsiteY58" fmla="*/ 260222 h 376966"/>
              <a:gd name="connsiteX59" fmla="*/ 435197 w 875939"/>
              <a:gd name="connsiteY59" fmla="*/ 165478 h 376966"/>
              <a:gd name="connsiteX60" fmla="*/ 357596 w 875939"/>
              <a:gd name="connsiteY60" fmla="*/ 152559 h 376966"/>
              <a:gd name="connsiteX61" fmla="*/ 230417 w 875939"/>
              <a:gd name="connsiteY61" fmla="*/ 165478 h 376966"/>
              <a:gd name="connsiteX62" fmla="*/ 189461 w 875939"/>
              <a:gd name="connsiteY62" fmla="*/ 223616 h 376966"/>
              <a:gd name="connsiteX63" fmla="*/ 249818 w 875939"/>
              <a:gd name="connsiteY63" fmla="*/ 251609 h 376966"/>
              <a:gd name="connsiteX64" fmla="*/ 450286 w 875939"/>
              <a:gd name="connsiteY64" fmla="*/ 348505 h 376966"/>
              <a:gd name="connsiteX65" fmla="*/ 245506 w 875939"/>
              <a:gd name="connsiteY65" fmla="*/ 309747 h 376966"/>
              <a:gd name="connsiteX66" fmla="*/ 146350 w 875939"/>
              <a:gd name="connsiteY66" fmla="*/ 264528 h 376966"/>
              <a:gd name="connsiteX67" fmla="*/ 83838 w 875939"/>
              <a:gd name="connsiteY67" fmla="*/ 324819 h 376966"/>
              <a:gd name="connsiteX68" fmla="*/ 146350 w 875939"/>
              <a:gd name="connsiteY68" fmla="*/ 318360 h 376966"/>
              <a:gd name="connsiteX69" fmla="*/ 66594 w 875939"/>
              <a:gd name="connsiteY69" fmla="*/ 376498 h 376966"/>
              <a:gd name="connsiteX70" fmla="*/ 19171 w 875939"/>
              <a:gd name="connsiteY70" fmla="*/ 270988 h 376966"/>
              <a:gd name="connsiteX71" fmla="*/ 73060 w 875939"/>
              <a:gd name="connsiteY71" fmla="*/ 199930 h 376966"/>
              <a:gd name="connsiteX72" fmla="*/ 133416 w 875939"/>
              <a:gd name="connsiteY72" fmla="*/ 215003 h 376966"/>
              <a:gd name="connsiteX73" fmla="*/ 185150 w 875939"/>
              <a:gd name="connsiteY73" fmla="*/ 171938 h 376966"/>
              <a:gd name="connsiteX74" fmla="*/ 131261 w 875939"/>
              <a:gd name="connsiteY74" fmla="*/ 139639 h 376966"/>
              <a:gd name="connsiteX75" fmla="*/ 176528 w 875939"/>
              <a:gd name="connsiteY75" fmla="*/ 171938 h 376966"/>
              <a:gd name="connsiteX76" fmla="*/ 92461 w 875939"/>
              <a:gd name="connsiteY76" fmla="*/ 191317 h 376966"/>
              <a:gd name="connsiteX77" fmla="*/ 124794 w 875939"/>
              <a:gd name="connsiteY77" fmla="*/ 115953 h 376966"/>
              <a:gd name="connsiteX78" fmla="*/ 202395 w 875939"/>
              <a:gd name="connsiteY78" fmla="*/ 53508 h 376966"/>
              <a:gd name="connsiteX79" fmla="*/ 261135 w 875939"/>
              <a:gd name="connsiteY79" fmla="*/ 2099 h 376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875939" h="376966">
                <a:moveTo>
                  <a:pt x="283616" y="134260"/>
                </a:moveTo>
                <a:cubicBezTo>
                  <a:pt x="307287" y="127796"/>
                  <a:pt x="335801" y="133721"/>
                  <a:pt x="355168" y="166038"/>
                </a:cubicBezTo>
                <a:cubicBezTo>
                  <a:pt x="393903" y="148802"/>
                  <a:pt x="436942" y="170347"/>
                  <a:pt x="445550" y="215591"/>
                </a:cubicBezTo>
                <a:cubicBezTo>
                  <a:pt x="452006" y="247908"/>
                  <a:pt x="400359" y="273761"/>
                  <a:pt x="385295" y="252217"/>
                </a:cubicBezTo>
                <a:cubicBezTo>
                  <a:pt x="376688" y="239290"/>
                  <a:pt x="374536" y="215591"/>
                  <a:pt x="393903" y="211282"/>
                </a:cubicBezTo>
                <a:cubicBezTo>
                  <a:pt x="406815" y="209127"/>
                  <a:pt x="417574" y="219900"/>
                  <a:pt x="415423" y="232826"/>
                </a:cubicBezTo>
                <a:cubicBezTo>
                  <a:pt x="426182" y="230672"/>
                  <a:pt x="417574" y="198355"/>
                  <a:pt x="402511" y="198355"/>
                </a:cubicBezTo>
                <a:cubicBezTo>
                  <a:pt x="374536" y="196201"/>
                  <a:pt x="359472" y="228518"/>
                  <a:pt x="370232" y="250062"/>
                </a:cubicBezTo>
                <a:cubicBezTo>
                  <a:pt x="383143" y="275916"/>
                  <a:pt x="400359" y="278070"/>
                  <a:pt x="428334" y="269452"/>
                </a:cubicBezTo>
                <a:cubicBezTo>
                  <a:pt x="454158" y="286688"/>
                  <a:pt x="475677" y="295306"/>
                  <a:pt x="505804" y="293151"/>
                </a:cubicBezTo>
                <a:cubicBezTo>
                  <a:pt x="561755" y="286688"/>
                  <a:pt x="581122" y="271607"/>
                  <a:pt x="615554" y="243599"/>
                </a:cubicBezTo>
                <a:cubicBezTo>
                  <a:pt x="658592" y="206973"/>
                  <a:pt x="703783" y="215591"/>
                  <a:pt x="727455" y="232826"/>
                </a:cubicBezTo>
                <a:cubicBezTo>
                  <a:pt x="764038" y="256526"/>
                  <a:pt x="800621" y="282379"/>
                  <a:pt x="875939" y="265143"/>
                </a:cubicBezTo>
                <a:cubicBezTo>
                  <a:pt x="837204" y="284534"/>
                  <a:pt x="796317" y="293151"/>
                  <a:pt x="764038" y="278070"/>
                </a:cubicBezTo>
                <a:cubicBezTo>
                  <a:pt x="725303" y="260834"/>
                  <a:pt x="699479" y="250062"/>
                  <a:pt x="667200" y="254371"/>
                </a:cubicBezTo>
                <a:cubicBezTo>
                  <a:pt x="641377" y="258680"/>
                  <a:pt x="604794" y="303924"/>
                  <a:pt x="544539" y="321159"/>
                </a:cubicBezTo>
                <a:cubicBezTo>
                  <a:pt x="486437" y="336241"/>
                  <a:pt x="434790" y="342704"/>
                  <a:pt x="376688" y="329777"/>
                </a:cubicBezTo>
                <a:cubicBezTo>
                  <a:pt x="329345" y="321159"/>
                  <a:pt x="284154" y="303924"/>
                  <a:pt x="254027" y="234981"/>
                </a:cubicBezTo>
                <a:cubicBezTo>
                  <a:pt x="234659" y="254371"/>
                  <a:pt x="213140" y="247908"/>
                  <a:pt x="206684" y="228518"/>
                </a:cubicBezTo>
                <a:cubicBezTo>
                  <a:pt x="198076" y="211282"/>
                  <a:pt x="206684" y="181119"/>
                  <a:pt x="241115" y="176810"/>
                </a:cubicBezTo>
                <a:cubicBezTo>
                  <a:pt x="241115" y="159575"/>
                  <a:pt x="259945" y="140723"/>
                  <a:pt x="283616" y="134260"/>
                </a:cubicBezTo>
                <a:close/>
                <a:moveTo>
                  <a:pt x="708458" y="94600"/>
                </a:moveTo>
                <a:cubicBezTo>
                  <a:pt x="730080" y="90291"/>
                  <a:pt x="745216" y="103218"/>
                  <a:pt x="749541" y="116145"/>
                </a:cubicBezTo>
                <a:cubicBezTo>
                  <a:pt x="751703" y="129071"/>
                  <a:pt x="749541" y="141998"/>
                  <a:pt x="740892" y="148462"/>
                </a:cubicBezTo>
                <a:cubicBezTo>
                  <a:pt x="730080" y="154925"/>
                  <a:pt x="708458" y="154925"/>
                  <a:pt x="704133" y="141998"/>
                </a:cubicBezTo>
                <a:cubicBezTo>
                  <a:pt x="697646" y="131226"/>
                  <a:pt x="706295" y="122608"/>
                  <a:pt x="717107" y="120454"/>
                </a:cubicBezTo>
                <a:cubicBezTo>
                  <a:pt x="723594" y="120454"/>
                  <a:pt x="725756" y="129071"/>
                  <a:pt x="730080" y="133380"/>
                </a:cubicBezTo>
                <a:cubicBezTo>
                  <a:pt x="730080" y="118299"/>
                  <a:pt x="725756" y="111836"/>
                  <a:pt x="712782" y="111836"/>
                </a:cubicBezTo>
                <a:cubicBezTo>
                  <a:pt x="704133" y="113990"/>
                  <a:pt x="693321" y="122608"/>
                  <a:pt x="695484" y="135535"/>
                </a:cubicBezTo>
                <a:cubicBezTo>
                  <a:pt x="695484" y="148462"/>
                  <a:pt x="704133" y="157080"/>
                  <a:pt x="721431" y="159234"/>
                </a:cubicBezTo>
                <a:cubicBezTo>
                  <a:pt x="740892" y="161388"/>
                  <a:pt x="760353" y="185088"/>
                  <a:pt x="771164" y="210941"/>
                </a:cubicBezTo>
                <a:cubicBezTo>
                  <a:pt x="745216" y="176470"/>
                  <a:pt x="697646" y="170006"/>
                  <a:pt x="673861" y="170006"/>
                </a:cubicBezTo>
                <a:cubicBezTo>
                  <a:pt x="654400" y="167852"/>
                  <a:pt x="647913" y="152771"/>
                  <a:pt x="647913" y="137689"/>
                </a:cubicBezTo>
                <a:cubicBezTo>
                  <a:pt x="645751" y="120454"/>
                  <a:pt x="663049" y="98909"/>
                  <a:pt x="678185" y="107527"/>
                </a:cubicBezTo>
                <a:cubicBezTo>
                  <a:pt x="669536" y="113990"/>
                  <a:pt x="656562" y="129071"/>
                  <a:pt x="671699" y="144153"/>
                </a:cubicBezTo>
                <a:cubicBezTo>
                  <a:pt x="665212" y="129071"/>
                  <a:pt x="684672" y="98909"/>
                  <a:pt x="708458" y="94600"/>
                </a:cubicBezTo>
                <a:close/>
                <a:moveTo>
                  <a:pt x="261135" y="2099"/>
                </a:moveTo>
                <a:cubicBezTo>
                  <a:pt x="288079" y="-4091"/>
                  <a:pt x="318796" y="2907"/>
                  <a:pt x="342507" y="29822"/>
                </a:cubicBezTo>
                <a:cubicBezTo>
                  <a:pt x="370530" y="8290"/>
                  <a:pt x="407175" y="14750"/>
                  <a:pt x="417953" y="55662"/>
                </a:cubicBezTo>
                <a:cubicBezTo>
                  <a:pt x="428730" y="94420"/>
                  <a:pt x="411486" y="120260"/>
                  <a:pt x="381308" y="120260"/>
                </a:cubicBezTo>
                <a:cubicBezTo>
                  <a:pt x="357596" y="120260"/>
                  <a:pt x="329574" y="81501"/>
                  <a:pt x="376997" y="62121"/>
                </a:cubicBezTo>
                <a:cubicBezTo>
                  <a:pt x="348974" y="59968"/>
                  <a:pt x="333885" y="83654"/>
                  <a:pt x="346819" y="109493"/>
                </a:cubicBezTo>
                <a:cubicBezTo>
                  <a:pt x="353285" y="122413"/>
                  <a:pt x="368374" y="133179"/>
                  <a:pt x="389930" y="131026"/>
                </a:cubicBezTo>
                <a:cubicBezTo>
                  <a:pt x="420108" y="126719"/>
                  <a:pt x="430886" y="105187"/>
                  <a:pt x="430886" y="79347"/>
                </a:cubicBezTo>
                <a:cubicBezTo>
                  <a:pt x="435197" y="31976"/>
                  <a:pt x="484775" y="47048"/>
                  <a:pt x="491242" y="68581"/>
                </a:cubicBezTo>
                <a:cubicBezTo>
                  <a:pt x="532198" y="47048"/>
                  <a:pt x="577465" y="79347"/>
                  <a:pt x="558065" y="131026"/>
                </a:cubicBezTo>
                <a:cubicBezTo>
                  <a:pt x="607643" y="124566"/>
                  <a:pt x="629199" y="182704"/>
                  <a:pt x="592554" y="206390"/>
                </a:cubicBezTo>
                <a:cubicBezTo>
                  <a:pt x="558065" y="227923"/>
                  <a:pt x="525731" y="217156"/>
                  <a:pt x="523576" y="195624"/>
                </a:cubicBezTo>
                <a:cubicBezTo>
                  <a:pt x="519265" y="167631"/>
                  <a:pt x="540820" y="154712"/>
                  <a:pt x="555909" y="163325"/>
                </a:cubicBezTo>
                <a:cubicBezTo>
                  <a:pt x="568843" y="169785"/>
                  <a:pt x="573154" y="180551"/>
                  <a:pt x="564532" y="191317"/>
                </a:cubicBezTo>
                <a:cubicBezTo>
                  <a:pt x="583932" y="189164"/>
                  <a:pt x="581776" y="169785"/>
                  <a:pt x="564532" y="156865"/>
                </a:cubicBezTo>
                <a:cubicBezTo>
                  <a:pt x="545132" y="139639"/>
                  <a:pt x="506331" y="159018"/>
                  <a:pt x="506331" y="184857"/>
                </a:cubicBezTo>
                <a:cubicBezTo>
                  <a:pt x="508487" y="210697"/>
                  <a:pt x="523576" y="230076"/>
                  <a:pt x="551598" y="230076"/>
                </a:cubicBezTo>
                <a:cubicBezTo>
                  <a:pt x="603332" y="230076"/>
                  <a:pt x="605488" y="199930"/>
                  <a:pt x="635666" y="189164"/>
                </a:cubicBezTo>
                <a:cubicBezTo>
                  <a:pt x="674466" y="176244"/>
                  <a:pt x="721889" y="174091"/>
                  <a:pt x="754222" y="208543"/>
                </a:cubicBezTo>
                <a:cubicBezTo>
                  <a:pt x="775778" y="232229"/>
                  <a:pt x="805956" y="247302"/>
                  <a:pt x="842601" y="260222"/>
                </a:cubicBezTo>
                <a:cubicBezTo>
                  <a:pt x="780089" y="268835"/>
                  <a:pt x="743444" y="212850"/>
                  <a:pt x="689555" y="206390"/>
                </a:cubicBezTo>
                <a:cubicBezTo>
                  <a:pt x="655066" y="202083"/>
                  <a:pt x="627043" y="217156"/>
                  <a:pt x="592554" y="247302"/>
                </a:cubicBezTo>
                <a:cubicBezTo>
                  <a:pt x="553754" y="277448"/>
                  <a:pt x="493398" y="296827"/>
                  <a:pt x="437353" y="260222"/>
                </a:cubicBezTo>
                <a:cubicBezTo>
                  <a:pt x="478309" y="236536"/>
                  <a:pt x="454597" y="189164"/>
                  <a:pt x="435197" y="165478"/>
                </a:cubicBezTo>
                <a:cubicBezTo>
                  <a:pt x="420108" y="150405"/>
                  <a:pt x="383463" y="137486"/>
                  <a:pt x="357596" y="152559"/>
                </a:cubicBezTo>
                <a:cubicBezTo>
                  <a:pt x="329574" y="96574"/>
                  <a:pt x="243351" y="115953"/>
                  <a:pt x="230417" y="165478"/>
                </a:cubicBezTo>
                <a:cubicBezTo>
                  <a:pt x="200239" y="169785"/>
                  <a:pt x="187306" y="204237"/>
                  <a:pt x="189461" y="223616"/>
                </a:cubicBezTo>
                <a:cubicBezTo>
                  <a:pt x="195928" y="249455"/>
                  <a:pt x="221795" y="266681"/>
                  <a:pt x="249818" y="251609"/>
                </a:cubicBezTo>
                <a:cubicBezTo>
                  <a:pt x="288618" y="333432"/>
                  <a:pt x="348974" y="348505"/>
                  <a:pt x="450286" y="348505"/>
                </a:cubicBezTo>
                <a:cubicBezTo>
                  <a:pt x="329574" y="372191"/>
                  <a:pt x="286462" y="348505"/>
                  <a:pt x="245506" y="309747"/>
                </a:cubicBezTo>
                <a:cubicBezTo>
                  <a:pt x="213173" y="279601"/>
                  <a:pt x="172217" y="260222"/>
                  <a:pt x="146350" y="264528"/>
                </a:cubicBezTo>
                <a:cubicBezTo>
                  <a:pt x="96772" y="268835"/>
                  <a:pt x="55816" y="292520"/>
                  <a:pt x="83838" y="324819"/>
                </a:cubicBezTo>
                <a:cubicBezTo>
                  <a:pt x="64438" y="273141"/>
                  <a:pt x="142039" y="279601"/>
                  <a:pt x="146350" y="318360"/>
                </a:cubicBezTo>
                <a:cubicBezTo>
                  <a:pt x="148506" y="354965"/>
                  <a:pt x="111861" y="380804"/>
                  <a:pt x="66594" y="376498"/>
                </a:cubicBezTo>
                <a:cubicBezTo>
                  <a:pt x="8393" y="370038"/>
                  <a:pt x="-229" y="296827"/>
                  <a:pt x="19171" y="270988"/>
                </a:cubicBezTo>
                <a:cubicBezTo>
                  <a:pt x="-36874" y="227923"/>
                  <a:pt x="45038" y="174091"/>
                  <a:pt x="73060" y="199930"/>
                </a:cubicBezTo>
                <a:cubicBezTo>
                  <a:pt x="92461" y="217156"/>
                  <a:pt x="116172" y="217156"/>
                  <a:pt x="133416" y="215003"/>
                </a:cubicBezTo>
                <a:cubicBezTo>
                  <a:pt x="154972" y="212850"/>
                  <a:pt x="185150" y="197777"/>
                  <a:pt x="185150" y="171938"/>
                </a:cubicBezTo>
                <a:cubicBezTo>
                  <a:pt x="185150" y="124566"/>
                  <a:pt x="139883" y="128873"/>
                  <a:pt x="131261" y="139639"/>
                </a:cubicBezTo>
                <a:cubicBezTo>
                  <a:pt x="150661" y="135332"/>
                  <a:pt x="176528" y="143945"/>
                  <a:pt x="176528" y="171938"/>
                </a:cubicBezTo>
                <a:cubicBezTo>
                  <a:pt x="174372" y="206390"/>
                  <a:pt x="107550" y="217156"/>
                  <a:pt x="92461" y="191317"/>
                </a:cubicBezTo>
                <a:cubicBezTo>
                  <a:pt x="75216" y="165478"/>
                  <a:pt x="75216" y="124566"/>
                  <a:pt x="124794" y="115953"/>
                </a:cubicBezTo>
                <a:cubicBezTo>
                  <a:pt x="107550" y="83654"/>
                  <a:pt x="157128" y="31976"/>
                  <a:pt x="202395" y="53508"/>
                </a:cubicBezTo>
                <a:cubicBezTo>
                  <a:pt x="211018" y="27669"/>
                  <a:pt x="234190" y="8290"/>
                  <a:pt x="261135" y="2099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82" name="任意多边形: 形状 65"/>
          <p:cNvSpPr/>
          <p:nvPr/>
        </p:nvSpPr>
        <p:spPr bwMode="auto">
          <a:xfrm>
            <a:off x="9299210" y="2533369"/>
            <a:ext cx="480225" cy="284524"/>
          </a:xfrm>
          <a:custGeom>
            <a:avLst/>
            <a:gdLst>
              <a:gd name="connsiteX0" fmla="*/ 153489 w 480225"/>
              <a:gd name="connsiteY0" fmla="*/ 92360 h 284524"/>
              <a:gd name="connsiteX1" fmla="*/ 172584 w 480225"/>
              <a:gd name="connsiteY1" fmla="*/ 105619 h 284524"/>
              <a:gd name="connsiteX2" fmla="*/ 200553 w 480225"/>
              <a:gd name="connsiteY2" fmla="*/ 120773 h 284524"/>
              <a:gd name="connsiteX3" fmla="*/ 194099 w 480225"/>
              <a:gd name="connsiteY3" fmla="*/ 187881 h 284524"/>
              <a:gd name="connsiteX4" fmla="*/ 250037 w 480225"/>
              <a:gd name="connsiteY4" fmla="*/ 252824 h 284524"/>
              <a:gd name="connsiteX5" fmla="*/ 153220 w 480225"/>
              <a:gd name="connsiteY5" fmla="*/ 207364 h 284524"/>
              <a:gd name="connsiteX6" fmla="*/ 99433 w 480225"/>
              <a:gd name="connsiteY6" fmla="*/ 105619 h 284524"/>
              <a:gd name="connsiteX7" fmla="*/ 129554 w 480225"/>
              <a:gd name="connsiteY7" fmla="*/ 96960 h 284524"/>
              <a:gd name="connsiteX8" fmla="*/ 153489 w 480225"/>
              <a:gd name="connsiteY8" fmla="*/ 92360 h 284524"/>
              <a:gd name="connsiteX9" fmla="*/ 127743 w 480225"/>
              <a:gd name="connsiteY9" fmla="*/ 646 h 284524"/>
              <a:gd name="connsiteX10" fmla="*/ 213384 w 480225"/>
              <a:gd name="connsiteY10" fmla="*/ 56488 h 284524"/>
              <a:gd name="connsiteX11" fmla="*/ 262879 w 480225"/>
              <a:gd name="connsiteY11" fmla="*/ 58634 h 284524"/>
              <a:gd name="connsiteX12" fmla="*/ 284398 w 480225"/>
              <a:gd name="connsiteY12" fmla="*/ 114443 h 284524"/>
              <a:gd name="connsiteX13" fmla="*/ 331741 w 480225"/>
              <a:gd name="connsiteY13" fmla="*/ 191716 h 284524"/>
              <a:gd name="connsiteX14" fmla="*/ 247815 w 480225"/>
              <a:gd name="connsiteY14" fmla="*/ 204595 h 284524"/>
              <a:gd name="connsiteX15" fmla="*/ 256423 w 480225"/>
              <a:gd name="connsiteY15" fmla="*/ 170251 h 284524"/>
              <a:gd name="connsiteX16" fmla="*/ 286550 w 480225"/>
              <a:gd name="connsiteY16" fmla="*/ 176691 h 284524"/>
              <a:gd name="connsiteX17" fmla="*/ 237055 w 480225"/>
              <a:gd name="connsiteY17" fmla="*/ 200302 h 284524"/>
              <a:gd name="connsiteX18" fmla="*/ 480225 w 480225"/>
              <a:gd name="connsiteY18" fmla="*/ 249671 h 284524"/>
              <a:gd name="connsiteX19" fmla="*/ 396299 w 480225"/>
              <a:gd name="connsiteY19" fmla="*/ 266843 h 284524"/>
              <a:gd name="connsiteX20" fmla="*/ 312373 w 480225"/>
              <a:gd name="connsiteY20" fmla="*/ 284015 h 284524"/>
              <a:gd name="connsiteX21" fmla="*/ 176801 w 480225"/>
              <a:gd name="connsiteY21" fmla="*/ 264696 h 284524"/>
              <a:gd name="connsiteX22" fmla="*/ 75659 w 480225"/>
              <a:gd name="connsiteY22" fmla="*/ 159519 h 284524"/>
              <a:gd name="connsiteX23" fmla="*/ 86419 w 480225"/>
              <a:gd name="connsiteY23" fmla="*/ 110150 h 284524"/>
              <a:gd name="connsiteX24" fmla="*/ 228447 w 480225"/>
              <a:gd name="connsiteY24" fmla="*/ 251817 h 284524"/>
              <a:gd name="connsiteX25" fmla="*/ 318829 w 480225"/>
              <a:gd name="connsiteY25" fmla="*/ 262550 h 284524"/>
              <a:gd name="connsiteX26" fmla="*/ 209080 w 480225"/>
              <a:gd name="connsiteY26" fmla="*/ 144494 h 284524"/>
              <a:gd name="connsiteX27" fmla="*/ 176801 w 480225"/>
              <a:gd name="connsiteY27" fmla="*/ 90832 h 284524"/>
              <a:gd name="connsiteX28" fmla="*/ 129458 w 480225"/>
              <a:gd name="connsiteY28" fmla="*/ 82246 h 284524"/>
              <a:gd name="connsiteX29" fmla="*/ 88571 w 480225"/>
              <a:gd name="connsiteY29" fmla="*/ 101564 h 284524"/>
              <a:gd name="connsiteX30" fmla="*/ 90723 w 480225"/>
              <a:gd name="connsiteY30" fmla="*/ 69367 h 284524"/>
              <a:gd name="connsiteX31" fmla="*/ 47684 w 480225"/>
              <a:gd name="connsiteY31" fmla="*/ 52195 h 284524"/>
              <a:gd name="connsiteX32" fmla="*/ 77811 w 480225"/>
              <a:gd name="connsiteY32" fmla="*/ 101564 h 284524"/>
              <a:gd name="connsiteX33" fmla="*/ 17557 w 480225"/>
              <a:gd name="connsiteY33" fmla="*/ 105857 h 284524"/>
              <a:gd name="connsiteX34" fmla="*/ 2493 w 480225"/>
              <a:gd name="connsiteY34" fmla="*/ 45755 h 284524"/>
              <a:gd name="connsiteX35" fmla="*/ 92875 w 480225"/>
              <a:gd name="connsiteY35" fmla="*/ 15705 h 284524"/>
              <a:gd name="connsiteX36" fmla="*/ 127743 w 480225"/>
              <a:gd name="connsiteY36" fmla="*/ 646 h 284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80225" h="284524">
                <a:moveTo>
                  <a:pt x="153489" y="92360"/>
                </a:moveTo>
                <a:cubicBezTo>
                  <a:pt x="161288" y="94254"/>
                  <a:pt x="168281" y="99125"/>
                  <a:pt x="172584" y="105619"/>
                </a:cubicBezTo>
                <a:cubicBezTo>
                  <a:pt x="187644" y="99125"/>
                  <a:pt x="200553" y="112113"/>
                  <a:pt x="200553" y="120773"/>
                </a:cubicBezTo>
                <a:cubicBezTo>
                  <a:pt x="204856" y="142420"/>
                  <a:pt x="185493" y="161903"/>
                  <a:pt x="194099" y="187881"/>
                </a:cubicBezTo>
                <a:cubicBezTo>
                  <a:pt x="202705" y="211693"/>
                  <a:pt x="228522" y="237671"/>
                  <a:pt x="250037" y="252824"/>
                </a:cubicBezTo>
                <a:cubicBezTo>
                  <a:pt x="224219" y="246330"/>
                  <a:pt x="174735" y="222517"/>
                  <a:pt x="153220" y="207364"/>
                </a:cubicBezTo>
                <a:cubicBezTo>
                  <a:pt x="110191" y="174892"/>
                  <a:pt x="86524" y="122937"/>
                  <a:pt x="99433" y="105619"/>
                </a:cubicBezTo>
                <a:cubicBezTo>
                  <a:pt x="108039" y="92630"/>
                  <a:pt x="116645" y="90466"/>
                  <a:pt x="129554" y="96960"/>
                </a:cubicBezTo>
                <a:cubicBezTo>
                  <a:pt x="137084" y="91548"/>
                  <a:pt x="145690" y="90466"/>
                  <a:pt x="153489" y="92360"/>
                </a:cubicBezTo>
                <a:close/>
                <a:moveTo>
                  <a:pt x="127743" y="646"/>
                </a:moveTo>
                <a:cubicBezTo>
                  <a:pt x="160527" y="-4284"/>
                  <a:pt x="187561" y="19461"/>
                  <a:pt x="213384" y="56488"/>
                </a:cubicBezTo>
                <a:cubicBezTo>
                  <a:pt x="226296" y="54341"/>
                  <a:pt x="247815" y="50048"/>
                  <a:pt x="262879" y="58634"/>
                </a:cubicBezTo>
                <a:cubicBezTo>
                  <a:pt x="286550" y="71513"/>
                  <a:pt x="284398" y="95125"/>
                  <a:pt x="284398" y="114443"/>
                </a:cubicBezTo>
                <a:cubicBezTo>
                  <a:pt x="323133" y="129468"/>
                  <a:pt x="342501" y="168105"/>
                  <a:pt x="331741" y="191716"/>
                </a:cubicBezTo>
                <a:cubicBezTo>
                  <a:pt x="310221" y="243232"/>
                  <a:pt x="262879" y="228206"/>
                  <a:pt x="247815" y="204595"/>
                </a:cubicBezTo>
                <a:cubicBezTo>
                  <a:pt x="241359" y="189570"/>
                  <a:pt x="241359" y="180984"/>
                  <a:pt x="256423" y="170251"/>
                </a:cubicBezTo>
                <a:cubicBezTo>
                  <a:pt x="265031" y="161665"/>
                  <a:pt x="277942" y="176691"/>
                  <a:pt x="286550" y="176691"/>
                </a:cubicBezTo>
                <a:cubicBezTo>
                  <a:pt x="271486" y="142347"/>
                  <a:pt x="224144" y="165958"/>
                  <a:pt x="237055" y="200302"/>
                </a:cubicBezTo>
                <a:cubicBezTo>
                  <a:pt x="260727" y="266843"/>
                  <a:pt x="404907" y="230353"/>
                  <a:pt x="480225" y="249671"/>
                </a:cubicBezTo>
                <a:cubicBezTo>
                  <a:pt x="458706" y="251817"/>
                  <a:pt x="411363" y="264696"/>
                  <a:pt x="396299" y="266843"/>
                </a:cubicBezTo>
                <a:cubicBezTo>
                  <a:pt x="376932" y="268989"/>
                  <a:pt x="336045" y="279722"/>
                  <a:pt x="312373" y="284015"/>
                </a:cubicBezTo>
                <a:cubicBezTo>
                  <a:pt x="271486" y="286161"/>
                  <a:pt x="217688" y="281868"/>
                  <a:pt x="176801" y="264696"/>
                </a:cubicBezTo>
                <a:cubicBezTo>
                  <a:pt x="144522" y="249671"/>
                  <a:pt x="99331" y="215327"/>
                  <a:pt x="75659" y="159519"/>
                </a:cubicBezTo>
                <a:cubicBezTo>
                  <a:pt x="67051" y="138054"/>
                  <a:pt x="64900" y="131615"/>
                  <a:pt x="86419" y="110150"/>
                </a:cubicBezTo>
                <a:cubicBezTo>
                  <a:pt x="88571" y="189570"/>
                  <a:pt x="161737" y="226060"/>
                  <a:pt x="228447" y="251817"/>
                </a:cubicBezTo>
                <a:cubicBezTo>
                  <a:pt x="256423" y="262550"/>
                  <a:pt x="297310" y="260403"/>
                  <a:pt x="318829" y="262550"/>
                </a:cubicBezTo>
                <a:cubicBezTo>
                  <a:pt x="256423" y="256110"/>
                  <a:pt x="178953" y="200302"/>
                  <a:pt x="209080" y="144494"/>
                </a:cubicBezTo>
                <a:cubicBezTo>
                  <a:pt x="215536" y="127322"/>
                  <a:pt x="211232" y="86539"/>
                  <a:pt x="176801" y="90832"/>
                </a:cubicBezTo>
                <a:cubicBezTo>
                  <a:pt x="161737" y="80099"/>
                  <a:pt x="142370" y="73660"/>
                  <a:pt x="129458" y="82246"/>
                </a:cubicBezTo>
                <a:cubicBezTo>
                  <a:pt x="116546" y="71513"/>
                  <a:pt x="99331" y="88685"/>
                  <a:pt x="88571" y="101564"/>
                </a:cubicBezTo>
                <a:cubicBezTo>
                  <a:pt x="90723" y="95125"/>
                  <a:pt x="95027" y="77953"/>
                  <a:pt x="90723" y="69367"/>
                </a:cubicBezTo>
                <a:cubicBezTo>
                  <a:pt x="84267" y="56488"/>
                  <a:pt x="67051" y="43609"/>
                  <a:pt x="47684" y="52195"/>
                </a:cubicBezTo>
                <a:cubicBezTo>
                  <a:pt x="64900" y="56488"/>
                  <a:pt x="92875" y="69367"/>
                  <a:pt x="77811" y="101564"/>
                </a:cubicBezTo>
                <a:cubicBezTo>
                  <a:pt x="64900" y="129468"/>
                  <a:pt x="41228" y="129468"/>
                  <a:pt x="17557" y="105857"/>
                </a:cubicBezTo>
                <a:cubicBezTo>
                  <a:pt x="2493" y="88685"/>
                  <a:pt x="-3963" y="65074"/>
                  <a:pt x="2493" y="45755"/>
                </a:cubicBezTo>
                <a:cubicBezTo>
                  <a:pt x="15405" y="-3614"/>
                  <a:pt x="54140" y="-7906"/>
                  <a:pt x="92875" y="15705"/>
                </a:cubicBezTo>
                <a:cubicBezTo>
                  <a:pt x="105249" y="7119"/>
                  <a:pt x="116815" y="2289"/>
                  <a:pt x="127743" y="646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84" name="椭圆 83"/>
          <p:cNvSpPr/>
          <p:nvPr/>
        </p:nvSpPr>
        <p:spPr>
          <a:xfrm>
            <a:off x="3056807" y="309909"/>
            <a:ext cx="6196682" cy="6196682"/>
          </a:xfrm>
          <a:prstGeom prst="ellipse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7" name="文本框 86"/>
          <p:cNvSpPr txBox="1"/>
          <p:nvPr/>
        </p:nvSpPr>
        <p:spPr>
          <a:xfrm>
            <a:off x="3609340" y="4438015"/>
            <a:ext cx="4982845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dist"/>
            <a:r>
              <a:rPr lang="zh-CN" altLang="en-US" sz="6000" dirty="0">
                <a:ln/>
                <a:solidFill>
                  <a:schemeClr val="accent4"/>
                </a:solidFill>
                <a:effectLst/>
                <a:latin typeface="华文行楷" panose="02010800040101010101" charset="-122"/>
                <a:ea typeface="华文行楷" panose="02010800040101010101" charset="-122"/>
                <a:cs typeface="FZFengYaSongS-GB" panose="02000000000000000000" charset="-122"/>
                <a:sym typeface="+mn-lt"/>
              </a:rPr>
              <a:t>车马发展史</a:t>
            </a:r>
            <a:endParaRPr lang="zh-CN" altLang="en-US" sz="6000" dirty="0">
              <a:ln/>
              <a:solidFill>
                <a:schemeClr val="accent4"/>
              </a:solidFill>
              <a:effectLst/>
              <a:latin typeface="华文行楷" panose="02010800040101010101" charset="-122"/>
              <a:ea typeface="华文行楷" panose="02010800040101010101" charset="-122"/>
              <a:cs typeface="FZFengYaSongS-GB" panose="02000000000000000000" charset="-122"/>
              <a:sym typeface="+mn-lt"/>
            </a:endParaRPr>
          </a:p>
        </p:txBody>
      </p:sp>
      <p:pic>
        <p:nvPicPr>
          <p:cNvPr id="90" name="图片 8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7" t="23918" r="23917" b="29638"/>
          <a:stretch>
            <a:fillRect/>
          </a:stretch>
        </p:blipFill>
        <p:spPr>
          <a:xfrm>
            <a:off x="4641194" y="1579418"/>
            <a:ext cx="2919232" cy="2480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81" grpId="0" animBg="1"/>
      <p:bldP spid="82" grpId="0" animBg="1"/>
      <p:bldP spid="84" grpId="0" animBg="1"/>
      <p:bldP spid="8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 1"/>
          <p:cNvGrpSpPr/>
          <p:nvPr/>
        </p:nvGrpSpPr>
        <p:grpSpPr>
          <a:xfrm>
            <a:off x="402706" y="587797"/>
            <a:ext cx="3878697" cy="926302"/>
            <a:chOff x="471363" y="661294"/>
            <a:chExt cx="3878697" cy="926302"/>
          </a:xfrm>
        </p:grpSpPr>
        <p:pic>
          <p:nvPicPr>
            <p:cNvPr id="14" name="图片 13" descr="图片包含 书籍, 文字&#10;&#10;已生成极高可信度的说明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6" t="29751" r="77047" b="33684"/>
            <a:stretch>
              <a:fillRect/>
            </a:stretch>
          </p:blipFill>
          <p:spPr>
            <a:xfrm rot="5400000">
              <a:off x="1947560" y="-814904"/>
              <a:ext cx="926302" cy="3878697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1333083" y="832964"/>
              <a:ext cx="1929765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</a:rPr>
                <a:t>   </a:t>
              </a:r>
              <a:r>
                <a:rPr lang="zh-CN" altLang="en-US" sz="2400" dirty="0">
                  <a:solidFill>
                    <a:schemeClr val="bg1"/>
                  </a:solidFill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</a:rPr>
                <a:t>车马发展史</a:t>
              </a:r>
              <a:endParaRPr lang="zh-CN" altLang="en-US" sz="2400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endParaRPr>
            </a:p>
          </p:txBody>
        </p:sp>
      </p:grpSp>
      <p:sp>
        <p:nvSpPr>
          <p:cNvPr id="44" name="矩形 43"/>
          <p:cNvSpPr/>
          <p:nvPr/>
        </p:nvSpPr>
        <p:spPr>
          <a:xfrm>
            <a:off x="616834" y="2322946"/>
            <a:ext cx="10958830" cy="32924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254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60" name="矩形 59"/>
          <p:cNvSpPr/>
          <p:nvPr/>
        </p:nvSpPr>
        <p:spPr>
          <a:xfrm rot="16200000">
            <a:off x="1454150" y="1824990"/>
            <a:ext cx="671195" cy="2002155"/>
          </a:xfrm>
          <a:prstGeom prst="rect">
            <a:avLst/>
          </a:prstGeom>
          <a:solidFill>
            <a:srgbClr val="5C1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800" b="1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/>
              </a:rPr>
              <a:t>战车初现</a:t>
            </a:r>
            <a:endParaRPr lang="zh-CN" altLang="en-US" sz="2800" b="1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Arial" panose="020B0604020202020204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1071880" y="3443605"/>
            <a:ext cx="4477385" cy="19380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>
                <a:latin typeface="楷体" panose="02010609060101010101" charset="-122"/>
                <a:ea typeface="楷体" panose="02010609060101010101" charset="-122"/>
                <a:sym typeface="+mn-ea"/>
              </a:rPr>
              <a:t>远从夏代开始车马就登上了历史的舞台，商灭夏后，车马有了很大的发展，它的重大用途当属战争。在夏殷之交，四马驾挽的出现，意味着战车已经初具规模。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4550" y="2280920"/>
            <a:ext cx="4453890" cy="33762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827520" y="3549650"/>
            <a:ext cx="367030" cy="13106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pPr algn="l"/>
            <a:r>
              <a:rPr lang="zh-CN" altLang="en-US" sz="1200">
                <a:latin typeface="楷体" panose="02010609060101010101" charset="-122"/>
                <a:ea typeface="楷体" panose="02010609060101010101" charset="-122"/>
              </a:rPr>
              <a:t>河南安阳殷商遗址</a:t>
            </a:r>
            <a:endParaRPr lang="zh-CN" altLang="en-US" sz="12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25120" y="323850"/>
            <a:ext cx="11620500" cy="607822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kumimoji="1" lang="zh-CN" altLang="en-US"/>
          </a:p>
        </p:txBody>
      </p:sp>
      <p:grpSp>
        <p:nvGrpSpPr>
          <p:cNvPr id="7" name="组 6"/>
          <p:cNvGrpSpPr/>
          <p:nvPr/>
        </p:nvGrpSpPr>
        <p:grpSpPr>
          <a:xfrm>
            <a:off x="406166" y="541340"/>
            <a:ext cx="7645399" cy="4262121"/>
            <a:chOff x="560732" y="625092"/>
            <a:chExt cx="7469857" cy="4147099"/>
          </a:xfrm>
        </p:grpSpPr>
        <p:sp>
          <p:nvSpPr>
            <p:cNvPr id="157" name="矩形 156"/>
            <p:cNvSpPr/>
            <p:nvPr/>
          </p:nvSpPr>
          <p:spPr>
            <a:xfrm rot="16200000">
              <a:off x="1632217" y="-375045"/>
              <a:ext cx="459072" cy="2459345"/>
            </a:xfrm>
            <a:prstGeom prst="rect">
              <a:avLst/>
            </a:prstGeom>
            <a:solidFill>
              <a:srgbClr val="5C1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800" b="1" dirty="0">
                  <a:latin typeface="华文新魏" panose="02010800040101010101" charset="-122"/>
                  <a:ea typeface="华文新魏" panose="02010800040101010101" charset="-122"/>
                  <a:sym typeface="Arial" panose="020B0604020202020204"/>
                </a:rPr>
                <a:t>迅速发展</a:t>
              </a:r>
              <a:endParaRPr lang="zh-CN" altLang="en-US" sz="2800" b="1" dirty="0">
                <a:latin typeface="华文新魏" panose="02010800040101010101" charset="-122"/>
                <a:ea typeface="华文新魏" panose="02010800040101010101" charset="-122"/>
                <a:sym typeface="Arial" panose="020B0604020202020204"/>
              </a:endParaRPr>
            </a:p>
          </p:txBody>
        </p:sp>
        <p:sp>
          <p:nvSpPr>
            <p:cNvPr id="158" name="文本框 157"/>
            <p:cNvSpPr txBox="1"/>
            <p:nvPr/>
          </p:nvSpPr>
          <p:spPr>
            <a:xfrm>
              <a:off x="560732" y="2096843"/>
              <a:ext cx="7469857" cy="267534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lv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lt"/>
                </a:rPr>
                <a:t>周朝“车”与“马”密不可分，马多用于驾车，极少单骑。春秋末年才有贵族骑马的记载汉代由于国家的统一和安定,马在战争中的消耗减少。汉代以后，随着骑兵的发展，车马主要用来载人载物，</a:t>
              </a:r>
              <a:r>
                <a:rPr lang="zh-CN" altLang="en-US" sz="24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lt"/>
                </a:rPr>
                <a:t>双辕车逐渐取代独辕车，成为交通主流。三国时期，出现了独轮车，这是交通史上的重要发明。</a:t>
              </a:r>
              <a:endPara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endParaRPr>
            </a:p>
          </p:txBody>
        </p:sp>
      </p:grpSp>
      <p:pic>
        <p:nvPicPr>
          <p:cNvPr id="1073742855" name="图片 1073742854" descr="2020-05-23 20:41:22.120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3405" y="833120"/>
            <a:ext cx="3272790" cy="24555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2857" name="图片 1073742856" descr="2020-05-23 20:41:47.638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325" y="3473450"/>
            <a:ext cx="3390900" cy="2543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25120" y="323850"/>
            <a:ext cx="11620500" cy="607822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157" name="矩形 156"/>
          <p:cNvSpPr/>
          <p:nvPr/>
        </p:nvSpPr>
        <p:spPr>
          <a:xfrm rot="16200000">
            <a:off x="1501775" y="-481330"/>
            <a:ext cx="471805" cy="2517140"/>
          </a:xfrm>
          <a:prstGeom prst="rect">
            <a:avLst/>
          </a:prstGeom>
          <a:solidFill>
            <a:srgbClr val="5C1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800" b="1" dirty="0">
                <a:latin typeface="华文新魏" panose="02010800040101010101" charset="-122"/>
                <a:ea typeface="华文新魏" panose="02010800040101010101" charset="-122"/>
                <a:sym typeface="Arial" panose="020B0604020202020204"/>
              </a:rPr>
              <a:t>形式多变</a:t>
            </a:r>
            <a:endParaRPr lang="zh-CN" altLang="en-US" sz="2800" b="1" dirty="0">
              <a:latin typeface="华文新魏" panose="02010800040101010101" charset="-122"/>
              <a:ea typeface="华文新魏" panose="02010800040101010101" charset="-122"/>
              <a:sym typeface="Arial" panose="020B0604020202020204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71525" y="1285875"/>
            <a:ext cx="1074547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直到南北朝以前，我国上层社会的男子出行时，仍讲究乘车而不常骑马。南北朝后期至隋，游牧民族把他们的骑术带来了中原，缺胯袍和长勒靴开始流行，为直接骑乘提供了合适的衣装。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隋代北周统一中国，唐又多因袭隋制，北朝传播开来的骑马之风席卷全国，汉式马车与东晋-南朝式牛车均已式微。男子在隆重的场合都骑马。唐宋以后，轿子逐渐流行。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073742858" name="图片 1073742857" descr="2020-05-23 20:47:01.461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785" y="3592830"/>
            <a:ext cx="4999355" cy="27031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2859" name="图片 1073742858" descr="2020-05-23 20:48:26.973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4435" y="3460115"/>
            <a:ext cx="3497580" cy="29679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6" name="组合 9"/>
          <p:cNvGrpSpPr/>
          <p:nvPr/>
        </p:nvGrpSpPr>
        <p:grpSpPr>
          <a:xfrm>
            <a:off x="1379703" y="2205166"/>
            <a:ext cx="1632585" cy="373996"/>
            <a:chOff x="-164379" y="2115819"/>
            <a:chExt cx="4132029" cy="946576"/>
          </a:xfrm>
        </p:grpSpPr>
        <p:grpSp>
          <p:nvGrpSpPr>
            <p:cNvPr id="27" name="组合 10"/>
            <p:cNvGrpSpPr/>
            <p:nvPr/>
          </p:nvGrpSpPr>
          <p:grpSpPr>
            <a:xfrm>
              <a:off x="-164379" y="2115819"/>
              <a:ext cx="2833724" cy="473287"/>
              <a:chOff x="-8578756" y="1524000"/>
              <a:chExt cx="7847236" cy="1310640"/>
            </a:xfrm>
          </p:grpSpPr>
          <p:sp>
            <p:nvSpPr>
              <p:cNvPr id="32" name="弧形 15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33" name="直接连接符 16"/>
              <p:cNvCxnSpPr>
                <a:stCxn id="39" idx="0"/>
              </p:cNvCxnSpPr>
              <p:nvPr/>
            </p:nvCxnSpPr>
            <p:spPr>
              <a:xfrm flipH="1">
                <a:off x="-8578756" y="1524000"/>
                <a:ext cx="719191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17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弧形 18"/>
              <p:cNvSpPr/>
              <p:nvPr/>
            </p:nvSpPr>
            <p:spPr>
              <a:xfrm>
                <a:off x="-2255791" y="1524000"/>
                <a:ext cx="1310641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</p:grpSp>
        <p:grpSp>
          <p:nvGrpSpPr>
            <p:cNvPr id="28" name="组合 11"/>
            <p:cNvGrpSpPr/>
            <p:nvPr/>
          </p:nvGrpSpPr>
          <p:grpSpPr>
            <a:xfrm flipH="1" flipV="1">
              <a:off x="1601698" y="2589108"/>
              <a:ext cx="2365952" cy="473287"/>
              <a:chOff x="-7283387" y="1524000"/>
              <a:chExt cx="6551867" cy="1310640"/>
            </a:xfrm>
          </p:grpSpPr>
          <p:sp>
            <p:nvSpPr>
              <p:cNvPr id="29" name="弧形 12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30" name="直接连接符 13"/>
              <p:cNvCxnSpPr>
                <a:stCxn id="36" idx="0"/>
              </p:cNvCxnSpPr>
              <p:nvPr/>
            </p:nvCxnSpPr>
            <p:spPr>
              <a:xfrm flipH="1" flipV="1">
                <a:off x="-7283387" y="1524001"/>
                <a:ext cx="589654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14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6" name="组合 19"/>
          <p:cNvGrpSpPr/>
          <p:nvPr/>
        </p:nvGrpSpPr>
        <p:grpSpPr>
          <a:xfrm>
            <a:off x="8917981" y="1073333"/>
            <a:ext cx="1632585" cy="373996"/>
            <a:chOff x="-164379" y="2115819"/>
            <a:chExt cx="4132029" cy="946576"/>
          </a:xfrm>
        </p:grpSpPr>
        <p:grpSp>
          <p:nvGrpSpPr>
            <p:cNvPr id="37" name="组合 20"/>
            <p:cNvGrpSpPr/>
            <p:nvPr/>
          </p:nvGrpSpPr>
          <p:grpSpPr>
            <a:xfrm>
              <a:off x="-164379" y="2115819"/>
              <a:ext cx="2833724" cy="473287"/>
              <a:chOff x="-8578756" y="1524000"/>
              <a:chExt cx="7847236" cy="1310640"/>
            </a:xfrm>
          </p:grpSpPr>
          <p:sp>
            <p:nvSpPr>
              <p:cNvPr id="42" name="弧形 25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43" name="直接连接符 26"/>
              <p:cNvCxnSpPr>
                <a:stCxn id="49" idx="0"/>
              </p:cNvCxnSpPr>
              <p:nvPr/>
            </p:nvCxnSpPr>
            <p:spPr>
              <a:xfrm flipH="1">
                <a:off x="-8578756" y="1524000"/>
                <a:ext cx="719191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27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弧形 28"/>
              <p:cNvSpPr/>
              <p:nvPr/>
            </p:nvSpPr>
            <p:spPr>
              <a:xfrm>
                <a:off x="-2255791" y="1524000"/>
                <a:ext cx="1310641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</p:grpSp>
        <p:grpSp>
          <p:nvGrpSpPr>
            <p:cNvPr id="38" name="组合 21"/>
            <p:cNvGrpSpPr/>
            <p:nvPr/>
          </p:nvGrpSpPr>
          <p:grpSpPr>
            <a:xfrm flipH="1" flipV="1">
              <a:off x="1601698" y="2589108"/>
              <a:ext cx="2365952" cy="473287"/>
              <a:chOff x="-7283387" y="1524000"/>
              <a:chExt cx="6551867" cy="1310640"/>
            </a:xfrm>
          </p:grpSpPr>
          <p:sp>
            <p:nvSpPr>
              <p:cNvPr id="39" name="弧形 22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40" name="直接连接符 23"/>
              <p:cNvCxnSpPr>
                <a:stCxn id="46" idx="0"/>
              </p:cNvCxnSpPr>
              <p:nvPr/>
            </p:nvCxnSpPr>
            <p:spPr>
              <a:xfrm flipH="1" flipV="1">
                <a:off x="-7283387" y="1524001"/>
                <a:ext cx="589654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24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" name="组合 29"/>
          <p:cNvGrpSpPr/>
          <p:nvPr/>
        </p:nvGrpSpPr>
        <p:grpSpPr>
          <a:xfrm>
            <a:off x="2170988" y="2595625"/>
            <a:ext cx="1103713" cy="252841"/>
            <a:chOff x="-164379" y="2115819"/>
            <a:chExt cx="4132029" cy="946576"/>
          </a:xfrm>
        </p:grpSpPr>
        <p:grpSp>
          <p:nvGrpSpPr>
            <p:cNvPr id="47" name="组合 30"/>
            <p:cNvGrpSpPr/>
            <p:nvPr/>
          </p:nvGrpSpPr>
          <p:grpSpPr>
            <a:xfrm>
              <a:off x="-164379" y="2115819"/>
              <a:ext cx="2833724" cy="473287"/>
              <a:chOff x="-8578756" y="1524000"/>
              <a:chExt cx="7847236" cy="1310640"/>
            </a:xfrm>
          </p:grpSpPr>
          <p:sp>
            <p:nvSpPr>
              <p:cNvPr id="52" name="弧形 35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53" name="直接连接符 36"/>
              <p:cNvCxnSpPr>
                <a:stCxn id="59" idx="0"/>
              </p:cNvCxnSpPr>
              <p:nvPr/>
            </p:nvCxnSpPr>
            <p:spPr>
              <a:xfrm flipH="1">
                <a:off x="-8578756" y="1524000"/>
                <a:ext cx="719191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37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弧形 38"/>
              <p:cNvSpPr/>
              <p:nvPr/>
            </p:nvSpPr>
            <p:spPr>
              <a:xfrm>
                <a:off x="-2255791" y="1524000"/>
                <a:ext cx="1310641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</p:grpSp>
        <p:grpSp>
          <p:nvGrpSpPr>
            <p:cNvPr id="48" name="组合 31"/>
            <p:cNvGrpSpPr/>
            <p:nvPr/>
          </p:nvGrpSpPr>
          <p:grpSpPr>
            <a:xfrm flipH="1" flipV="1">
              <a:off x="1601698" y="2589108"/>
              <a:ext cx="2365952" cy="473287"/>
              <a:chOff x="-7283387" y="1524000"/>
              <a:chExt cx="6551867" cy="1310640"/>
            </a:xfrm>
          </p:grpSpPr>
          <p:sp>
            <p:nvSpPr>
              <p:cNvPr id="49" name="弧形 32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50" name="直接连接符 33"/>
              <p:cNvCxnSpPr>
                <a:stCxn id="56" idx="0"/>
              </p:cNvCxnSpPr>
              <p:nvPr/>
            </p:nvCxnSpPr>
            <p:spPr>
              <a:xfrm flipH="1" flipV="1">
                <a:off x="-7283387" y="1524001"/>
                <a:ext cx="589654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34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组合 39"/>
          <p:cNvGrpSpPr/>
          <p:nvPr/>
        </p:nvGrpSpPr>
        <p:grpSpPr>
          <a:xfrm flipV="1">
            <a:off x="1387230" y="2782623"/>
            <a:ext cx="1103713" cy="252841"/>
            <a:chOff x="-164379" y="2115819"/>
            <a:chExt cx="4132029" cy="946576"/>
          </a:xfrm>
        </p:grpSpPr>
        <p:grpSp>
          <p:nvGrpSpPr>
            <p:cNvPr id="57" name="组合 40"/>
            <p:cNvGrpSpPr/>
            <p:nvPr/>
          </p:nvGrpSpPr>
          <p:grpSpPr>
            <a:xfrm>
              <a:off x="-164379" y="2115819"/>
              <a:ext cx="2833724" cy="473287"/>
              <a:chOff x="-8578756" y="1524000"/>
              <a:chExt cx="7847236" cy="1310640"/>
            </a:xfrm>
          </p:grpSpPr>
          <p:sp>
            <p:nvSpPr>
              <p:cNvPr id="62" name="弧形 45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63" name="直接连接符 46"/>
              <p:cNvCxnSpPr>
                <a:stCxn id="69" idx="0"/>
              </p:cNvCxnSpPr>
              <p:nvPr/>
            </p:nvCxnSpPr>
            <p:spPr>
              <a:xfrm flipH="1">
                <a:off x="-8578756" y="1524000"/>
                <a:ext cx="719191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47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弧形 48"/>
              <p:cNvSpPr/>
              <p:nvPr/>
            </p:nvSpPr>
            <p:spPr>
              <a:xfrm>
                <a:off x="-2255791" y="1524000"/>
                <a:ext cx="1310641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</p:grpSp>
        <p:grpSp>
          <p:nvGrpSpPr>
            <p:cNvPr id="58" name="组合 41"/>
            <p:cNvGrpSpPr/>
            <p:nvPr/>
          </p:nvGrpSpPr>
          <p:grpSpPr>
            <a:xfrm flipH="1" flipV="1">
              <a:off x="1601698" y="2589108"/>
              <a:ext cx="2365952" cy="473287"/>
              <a:chOff x="-7283387" y="1524000"/>
              <a:chExt cx="6551867" cy="1310640"/>
            </a:xfrm>
          </p:grpSpPr>
          <p:sp>
            <p:nvSpPr>
              <p:cNvPr id="59" name="弧形 42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60" name="直接连接符 43"/>
              <p:cNvCxnSpPr>
                <a:stCxn id="66" idx="0"/>
              </p:cNvCxnSpPr>
              <p:nvPr/>
            </p:nvCxnSpPr>
            <p:spPr>
              <a:xfrm flipH="1" flipV="1">
                <a:off x="-7283387" y="1524001"/>
                <a:ext cx="589654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44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6" name="组合 49"/>
          <p:cNvGrpSpPr/>
          <p:nvPr/>
        </p:nvGrpSpPr>
        <p:grpSpPr>
          <a:xfrm flipV="1">
            <a:off x="8655022" y="3047668"/>
            <a:ext cx="1103713" cy="252841"/>
            <a:chOff x="-164379" y="2115819"/>
            <a:chExt cx="4132029" cy="946576"/>
          </a:xfrm>
        </p:grpSpPr>
        <p:grpSp>
          <p:nvGrpSpPr>
            <p:cNvPr id="67" name="组合 50"/>
            <p:cNvGrpSpPr/>
            <p:nvPr/>
          </p:nvGrpSpPr>
          <p:grpSpPr>
            <a:xfrm>
              <a:off x="-164379" y="2115819"/>
              <a:ext cx="2833724" cy="473287"/>
              <a:chOff x="-8578756" y="1524000"/>
              <a:chExt cx="7847236" cy="1310640"/>
            </a:xfrm>
          </p:grpSpPr>
          <p:sp>
            <p:nvSpPr>
              <p:cNvPr id="72" name="弧形 55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73" name="直接连接符 56"/>
              <p:cNvCxnSpPr>
                <a:stCxn id="79" idx="0"/>
              </p:cNvCxnSpPr>
              <p:nvPr/>
            </p:nvCxnSpPr>
            <p:spPr>
              <a:xfrm flipH="1">
                <a:off x="-8578756" y="1524000"/>
                <a:ext cx="719191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接连接符 57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弧形 58"/>
              <p:cNvSpPr/>
              <p:nvPr/>
            </p:nvSpPr>
            <p:spPr>
              <a:xfrm>
                <a:off x="-2255791" y="1524000"/>
                <a:ext cx="1310641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</p:grpSp>
        <p:grpSp>
          <p:nvGrpSpPr>
            <p:cNvPr id="68" name="组合 51"/>
            <p:cNvGrpSpPr/>
            <p:nvPr/>
          </p:nvGrpSpPr>
          <p:grpSpPr>
            <a:xfrm flipH="1" flipV="1">
              <a:off x="1601698" y="2589108"/>
              <a:ext cx="2365952" cy="473287"/>
              <a:chOff x="-7283387" y="1524000"/>
              <a:chExt cx="6551867" cy="1310640"/>
            </a:xfrm>
          </p:grpSpPr>
          <p:sp>
            <p:nvSpPr>
              <p:cNvPr id="69" name="弧形 52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70" name="直接连接符 53"/>
              <p:cNvCxnSpPr>
                <a:stCxn id="76" idx="0"/>
              </p:cNvCxnSpPr>
              <p:nvPr/>
            </p:nvCxnSpPr>
            <p:spPr>
              <a:xfrm flipH="1" flipV="1">
                <a:off x="-7283387" y="1524001"/>
                <a:ext cx="589654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54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6" name="任意多边形: 形状 59"/>
          <p:cNvSpPr/>
          <p:nvPr/>
        </p:nvSpPr>
        <p:spPr bwMode="auto">
          <a:xfrm>
            <a:off x="8974975" y="1868107"/>
            <a:ext cx="975378" cy="511209"/>
          </a:xfrm>
          <a:custGeom>
            <a:avLst/>
            <a:gdLst>
              <a:gd name="connsiteX0" fmla="*/ 268146 w 975378"/>
              <a:gd name="connsiteY0" fmla="*/ 181807 h 511209"/>
              <a:gd name="connsiteX1" fmla="*/ 350016 w 975378"/>
              <a:gd name="connsiteY1" fmla="*/ 214065 h 511209"/>
              <a:gd name="connsiteX2" fmla="*/ 425422 w 975378"/>
              <a:gd name="connsiteY2" fmla="*/ 220516 h 511209"/>
              <a:gd name="connsiteX3" fmla="*/ 490056 w 975378"/>
              <a:gd name="connsiteY3" fmla="*/ 250624 h 511209"/>
              <a:gd name="connsiteX4" fmla="*/ 418959 w 975378"/>
              <a:gd name="connsiteY4" fmla="*/ 343096 h 511209"/>
              <a:gd name="connsiteX5" fmla="*/ 418959 w 975378"/>
              <a:gd name="connsiteY5" fmla="*/ 317289 h 511209"/>
              <a:gd name="connsiteX6" fmla="*/ 421113 w 975378"/>
              <a:gd name="connsiteY6" fmla="*/ 310838 h 511209"/>
              <a:gd name="connsiteX7" fmla="*/ 410341 w 975378"/>
              <a:gd name="connsiteY7" fmla="*/ 381805 h 511209"/>
              <a:gd name="connsiteX8" fmla="*/ 492211 w 975378"/>
              <a:gd name="connsiteY8" fmla="*/ 454922 h 511209"/>
              <a:gd name="connsiteX9" fmla="*/ 714121 w 975378"/>
              <a:gd name="connsiteY9" fmla="*/ 459223 h 511209"/>
              <a:gd name="connsiteX10" fmla="*/ 795990 w 975378"/>
              <a:gd name="connsiteY10" fmla="*/ 390407 h 511209"/>
              <a:gd name="connsiteX11" fmla="*/ 869242 w 975378"/>
              <a:gd name="connsiteY11" fmla="*/ 364601 h 511209"/>
              <a:gd name="connsiteX12" fmla="*/ 916640 w 975378"/>
              <a:gd name="connsiteY12" fmla="*/ 373203 h 511209"/>
              <a:gd name="connsiteX13" fmla="*/ 811071 w 975378"/>
              <a:gd name="connsiteY13" fmla="*/ 401159 h 511209"/>
              <a:gd name="connsiteX14" fmla="*/ 709812 w 975378"/>
              <a:gd name="connsiteY14" fmla="*/ 487180 h 511209"/>
              <a:gd name="connsiteX15" fmla="*/ 365097 w 975378"/>
              <a:gd name="connsiteY15" fmla="*/ 420514 h 511209"/>
              <a:gd name="connsiteX16" fmla="*/ 313390 w 975378"/>
              <a:gd name="connsiteY16" fmla="*/ 325891 h 511209"/>
              <a:gd name="connsiteX17" fmla="*/ 283228 w 975378"/>
              <a:gd name="connsiteY17" fmla="*/ 276430 h 511209"/>
              <a:gd name="connsiteX18" fmla="*/ 248756 w 975378"/>
              <a:gd name="connsiteY18" fmla="*/ 257075 h 511209"/>
              <a:gd name="connsiteX19" fmla="*/ 233675 w 975378"/>
              <a:gd name="connsiteY19" fmla="*/ 269978 h 511209"/>
              <a:gd name="connsiteX20" fmla="*/ 270301 w 975378"/>
              <a:gd name="connsiteY20" fmla="*/ 278580 h 511209"/>
              <a:gd name="connsiteX21" fmla="*/ 272455 w 975378"/>
              <a:gd name="connsiteY21" fmla="*/ 289333 h 511209"/>
              <a:gd name="connsiteX22" fmla="*/ 227212 w 975378"/>
              <a:gd name="connsiteY22" fmla="*/ 310838 h 511209"/>
              <a:gd name="connsiteX23" fmla="*/ 209976 w 975378"/>
              <a:gd name="connsiteY23" fmla="*/ 209764 h 511209"/>
              <a:gd name="connsiteX24" fmla="*/ 268146 w 975378"/>
              <a:gd name="connsiteY24" fmla="*/ 181807 h 511209"/>
              <a:gd name="connsiteX25" fmla="*/ 704318 w 975378"/>
              <a:gd name="connsiteY25" fmla="*/ 166112 h 511209"/>
              <a:gd name="connsiteX26" fmla="*/ 772807 w 975378"/>
              <a:gd name="connsiteY26" fmla="*/ 171236 h 511209"/>
              <a:gd name="connsiteX27" fmla="*/ 805132 w 975378"/>
              <a:gd name="connsiteY27" fmla="*/ 199096 h 511209"/>
              <a:gd name="connsiteX28" fmla="*/ 876248 w 975378"/>
              <a:gd name="connsiteY28" fmla="*/ 233386 h 511209"/>
              <a:gd name="connsiteX29" fmla="*/ 830992 w 975378"/>
              <a:gd name="connsiteY29" fmla="*/ 323398 h 511209"/>
              <a:gd name="connsiteX30" fmla="*/ 809442 w 975378"/>
              <a:gd name="connsiteY30" fmla="*/ 321255 h 511209"/>
              <a:gd name="connsiteX31" fmla="*/ 790047 w 975378"/>
              <a:gd name="connsiteY31" fmla="*/ 269819 h 511209"/>
              <a:gd name="connsiteX32" fmla="*/ 787892 w 975378"/>
              <a:gd name="connsiteY32" fmla="*/ 261247 h 511209"/>
              <a:gd name="connsiteX33" fmla="*/ 772807 w 975378"/>
              <a:gd name="connsiteY33" fmla="*/ 310539 h 511209"/>
              <a:gd name="connsiteX34" fmla="*/ 880558 w 975378"/>
              <a:gd name="connsiteY34" fmla="*/ 314825 h 511209"/>
              <a:gd name="connsiteX35" fmla="*/ 975378 w 975378"/>
              <a:gd name="connsiteY35" fmla="*/ 374833 h 511209"/>
              <a:gd name="connsiteX36" fmla="*/ 899953 w 975378"/>
              <a:gd name="connsiteY36" fmla="*/ 353401 h 511209"/>
              <a:gd name="connsiteX37" fmla="*/ 779272 w 975378"/>
              <a:gd name="connsiteY37" fmla="*/ 376976 h 511209"/>
              <a:gd name="connsiteX38" fmla="*/ 649971 w 975378"/>
              <a:gd name="connsiteY38" fmla="*/ 454128 h 511209"/>
              <a:gd name="connsiteX39" fmla="*/ 537910 w 975378"/>
              <a:gd name="connsiteY39" fmla="*/ 372690 h 511209"/>
              <a:gd name="connsiteX40" fmla="*/ 552995 w 975378"/>
              <a:gd name="connsiteY40" fmla="*/ 349115 h 511209"/>
              <a:gd name="connsiteX41" fmla="*/ 563770 w 975378"/>
              <a:gd name="connsiteY41" fmla="*/ 346972 h 511209"/>
              <a:gd name="connsiteX42" fmla="*/ 667211 w 975378"/>
              <a:gd name="connsiteY42" fmla="*/ 424125 h 511209"/>
              <a:gd name="connsiteX43" fmla="*/ 712466 w 975378"/>
              <a:gd name="connsiteY43" fmla="*/ 353401 h 511209"/>
              <a:gd name="connsiteX44" fmla="*/ 686606 w 975378"/>
              <a:gd name="connsiteY44" fmla="*/ 280535 h 511209"/>
              <a:gd name="connsiteX45" fmla="*/ 684451 w 975378"/>
              <a:gd name="connsiteY45" fmla="*/ 211955 h 511209"/>
              <a:gd name="connsiteX46" fmla="*/ 686606 w 975378"/>
              <a:gd name="connsiteY46" fmla="*/ 166949 h 511209"/>
              <a:gd name="connsiteX47" fmla="*/ 704318 w 975378"/>
              <a:gd name="connsiteY47" fmla="*/ 166112 h 511209"/>
              <a:gd name="connsiteX48" fmla="*/ 301081 w 975378"/>
              <a:gd name="connsiteY48" fmla="*/ 269 h 511209"/>
              <a:gd name="connsiteX49" fmla="*/ 385057 w 975378"/>
              <a:gd name="connsiteY49" fmla="*/ 32535 h 511209"/>
              <a:gd name="connsiteX50" fmla="*/ 473338 w 975378"/>
              <a:gd name="connsiteY50" fmla="*/ 49743 h 511209"/>
              <a:gd name="connsiteX51" fmla="*/ 432427 w 975378"/>
              <a:gd name="connsiteY51" fmla="*/ 172352 h 511209"/>
              <a:gd name="connsiteX52" fmla="*/ 369984 w 975378"/>
              <a:gd name="connsiteY52" fmla="*/ 142237 h 511209"/>
              <a:gd name="connsiteX53" fmla="*/ 410895 w 975378"/>
              <a:gd name="connsiteY53" fmla="*/ 137935 h 511209"/>
              <a:gd name="connsiteX54" fmla="*/ 410895 w 975378"/>
              <a:gd name="connsiteY54" fmla="*/ 140086 h 511209"/>
              <a:gd name="connsiteX55" fmla="*/ 419508 w 975378"/>
              <a:gd name="connsiteY55" fmla="*/ 127180 h 511209"/>
              <a:gd name="connsiteX56" fmla="*/ 402282 w 975378"/>
              <a:gd name="connsiteY56" fmla="*/ 101368 h 511209"/>
              <a:gd name="connsiteX57" fmla="*/ 378597 w 975378"/>
              <a:gd name="connsiteY57" fmla="*/ 174503 h 511209"/>
              <a:gd name="connsiteX58" fmla="*/ 568080 w 975378"/>
              <a:gd name="connsiteY58" fmla="*/ 129331 h 511209"/>
              <a:gd name="connsiteX59" fmla="*/ 615450 w 975378"/>
              <a:gd name="connsiteY59" fmla="*/ 178805 h 511209"/>
              <a:gd name="connsiteX60" fmla="*/ 664974 w 975378"/>
              <a:gd name="connsiteY60" fmla="*/ 198164 h 511209"/>
              <a:gd name="connsiteX61" fmla="*/ 673587 w 975378"/>
              <a:gd name="connsiteY61" fmla="*/ 284205 h 511209"/>
              <a:gd name="connsiteX62" fmla="*/ 699426 w 975378"/>
              <a:gd name="connsiteY62" fmla="*/ 314320 h 511209"/>
              <a:gd name="connsiteX63" fmla="*/ 699426 w 975378"/>
              <a:gd name="connsiteY63" fmla="*/ 348736 h 511209"/>
              <a:gd name="connsiteX64" fmla="*/ 585305 w 975378"/>
              <a:gd name="connsiteY64" fmla="*/ 337981 h 511209"/>
              <a:gd name="connsiteX65" fmla="*/ 602531 w 975378"/>
              <a:gd name="connsiteY65" fmla="*/ 333679 h 511209"/>
              <a:gd name="connsiteX66" fmla="*/ 615450 w 975378"/>
              <a:gd name="connsiteY66" fmla="*/ 346585 h 511209"/>
              <a:gd name="connsiteX67" fmla="*/ 613297 w 975378"/>
              <a:gd name="connsiteY67" fmla="*/ 376699 h 511209"/>
              <a:gd name="connsiteX68" fmla="*/ 535781 w 975378"/>
              <a:gd name="connsiteY68" fmla="*/ 353038 h 511209"/>
              <a:gd name="connsiteX69" fmla="*/ 529322 w 975378"/>
              <a:gd name="connsiteY69" fmla="*/ 408965 h 511209"/>
              <a:gd name="connsiteX70" fmla="*/ 576692 w 975378"/>
              <a:gd name="connsiteY70" fmla="*/ 456288 h 511209"/>
              <a:gd name="connsiteX71" fmla="*/ 714498 w 975378"/>
              <a:gd name="connsiteY71" fmla="*/ 432626 h 511209"/>
              <a:gd name="connsiteX72" fmla="*/ 776941 w 975378"/>
              <a:gd name="connsiteY72" fmla="*/ 391757 h 511209"/>
              <a:gd name="connsiteX73" fmla="*/ 576692 w 975378"/>
              <a:gd name="connsiteY73" fmla="*/ 475647 h 511209"/>
              <a:gd name="connsiteX74" fmla="*/ 471185 w 975378"/>
              <a:gd name="connsiteY74" fmla="*/ 428324 h 511209"/>
              <a:gd name="connsiteX75" fmla="*/ 419508 w 975378"/>
              <a:gd name="connsiteY75" fmla="*/ 376699 h 511209"/>
              <a:gd name="connsiteX76" fmla="*/ 413048 w 975378"/>
              <a:gd name="connsiteY76" fmla="*/ 350887 h 511209"/>
              <a:gd name="connsiteX77" fmla="*/ 512096 w 975378"/>
              <a:gd name="connsiteY77" fmla="*/ 282054 h 511209"/>
              <a:gd name="connsiteX78" fmla="*/ 505636 w 975378"/>
              <a:gd name="connsiteY78" fmla="*/ 251940 h 511209"/>
              <a:gd name="connsiteX79" fmla="*/ 438887 w 975378"/>
              <a:gd name="connsiteY79" fmla="*/ 215372 h 511209"/>
              <a:gd name="connsiteX80" fmla="*/ 352758 w 975378"/>
              <a:gd name="connsiteY80" fmla="*/ 193862 h 511209"/>
              <a:gd name="connsiteX81" fmla="*/ 279549 w 975378"/>
              <a:gd name="connsiteY81" fmla="*/ 165898 h 511209"/>
              <a:gd name="connsiteX82" fmla="*/ 189114 w 975378"/>
              <a:gd name="connsiteY82" fmla="*/ 234731 h 511209"/>
              <a:gd name="connsiteX83" fmla="*/ 210646 w 975378"/>
              <a:gd name="connsiteY83" fmla="*/ 322924 h 511209"/>
              <a:gd name="connsiteX84" fmla="*/ 154663 w 975378"/>
              <a:gd name="connsiteY84" fmla="*/ 260544 h 511209"/>
              <a:gd name="connsiteX85" fmla="*/ 120211 w 975378"/>
              <a:gd name="connsiteY85" fmla="*/ 294960 h 511209"/>
              <a:gd name="connsiteX86" fmla="*/ 128824 w 975378"/>
              <a:gd name="connsiteY86" fmla="*/ 314320 h 511209"/>
              <a:gd name="connsiteX87" fmla="*/ 141743 w 975378"/>
              <a:gd name="connsiteY87" fmla="*/ 318622 h 511209"/>
              <a:gd name="connsiteX88" fmla="*/ 165429 w 975378"/>
              <a:gd name="connsiteY88" fmla="*/ 275601 h 511209"/>
              <a:gd name="connsiteX89" fmla="*/ 167582 w 975378"/>
              <a:gd name="connsiteY89" fmla="*/ 355189 h 511209"/>
              <a:gd name="connsiteX90" fmla="*/ 81454 w 975378"/>
              <a:gd name="connsiteY90" fmla="*/ 368095 h 511209"/>
              <a:gd name="connsiteX91" fmla="*/ 6091 w 975378"/>
              <a:gd name="connsiteY91" fmla="*/ 310018 h 511209"/>
              <a:gd name="connsiteX92" fmla="*/ 1785 w 975378"/>
              <a:gd name="connsiteY92" fmla="*/ 254091 h 511209"/>
              <a:gd name="connsiteX93" fmla="*/ 14704 w 975378"/>
              <a:gd name="connsiteY93" fmla="*/ 234731 h 511209"/>
              <a:gd name="connsiteX94" fmla="*/ 16857 w 975378"/>
              <a:gd name="connsiteY94" fmla="*/ 215372 h 511209"/>
              <a:gd name="connsiteX95" fmla="*/ 62075 w 975378"/>
              <a:gd name="connsiteY95" fmla="*/ 146539 h 511209"/>
              <a:gd name="connsiteX96" fmla="*/ 167582 w 975378"/>
              <a:gd name="connsiteY96" fmla="*/ 189560 h 511209"/>
              <a:gd name="connsiteX97" fmla="*/ 197727 w 975378"/>
              <a:gd name="connsiteY97" fmla="*/ 168050 h 511209"/>
              <a:gd name="connsiteX98" fmla="*/ 174042 w 975378"/>
              <a:gd name="connsiteY98" fmla="*/ 105670 h 511209"/>
              <a:gd name="connsiteX99" fmla="*/ 139590 w 975378"/>
              <a:gd name="connsiteY99" fmla="*/ 114274 h 511209"/>
              <a:gd name="connsiteX100" fmla="*/ 141743 w 975378"/>
              <a:gd name="connsiteY100" fmla="*/ 142237 h 511209"/>
              <a:gd name="connsiteX101" fmla="*/ 189114 w 975378"/>
              <a:gd name="connsiteY101" fmla="*/ 146539 h 511209"/>
              <a:gd name="connsiteX102" fmla="*/ 113752 w 975378"/>
              <a:gd name="connsiteY102" fmla="*/ 58347 h 511209"/>
              <a:gd name="connsiteX103" fmla="*/ 253711 w 975378"/>
              <a:gd name="connsiteY103" fmla="*/ 34686 h 511209"/>
              <a:gd name="connsiteX104" fmla="*/ 301081 w 975378"/>
              <a:gd name="connsiteY104" fmla="*/ 269 h 511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975378" h="511209">
                <a:moveTo>
                  <a:pt x="268146" y="181807"/>
                </a:moveTo>
                <a:cubicBezTo>
                  <a:pt x="304772" y="177506"/>
                  <a:pt x="328471" y="201162"/>
                  <a:pt x="350016" y="214065"/>
                </a:cubicBezTo>
                <a:cubicBezTo>
                  <a:pt x="360788" y="205463"/>
                  <a:pt x="406032" y="196861"/>
                  <a:pt x="425422" y="220516"/>
                </a:cubicBezTo>
                <a:cubicBezTo>
                  <a:pt x="442658" y="244172"/>
                  <a:pt x="464203" y="211914"/>
                  <a:pt x="490056" y="250624"/>
                </a:cubicBezTo>
                <a:cubicBezTo>
                  <a:pt x="530991" y="310838"/>
                  <a:pt x="444813" y="399009"/>
                  <a:pt x="418959" y="343096"/>
                </a:cubicBezTo>
                <a:cubicBezTo>
                  <a:pt x="414650" y="334493"/>
                  <a:pt x="418959" y="317289"/>
                  <a:pt x="418959" y="317289"/>
                </a:cubicBezTo>
                <a:cubicBezTo>
                  <a:pt x="418959" y="317289"/>
                  <a:pt x="421113" y="312988"/>
                  <a:pt x="421113" y="310838"/>
                </a:cubicBezTo>
                <a:cubicBezTo>
                  <a:pt x="401723" y="325891"/>
                  <a:pt x="397414" y="353848"/>
                  <a:pt x="410341" y="381805"/>
                </a:cubicBezTo>
                <a:cubicBezTo>
                  <a:pt x="425422" y="414062"/>
                  <a:pt x="462048" y="435568"/>
                  <a:pt x="492211" y="454922"/>
                </a:cubicBezTo>
                <a:cubicBezTo>
                  <a:pt x="574080" y="506534"/>
                  <a:pt x="647332" y="500083"/>
                  <a:pt x="714121" y="459223"/>
                </a:cubicBezTo>
                <a:cubicBezTo>
                  <a:pt x="742129" y="444170"/>
                  <a:pt x="776600" y="405460"/>
                  <a:pt x="795990" y="390407"/>
                </a:cubicBezTo>
                <a:cubicBezTo>
                  <a:pt x="813226" y="373203"/>
                  <a:pt x="839080" y="364601"/>
                  <a:pt x="869242" y="364601"/>
                </a:cubicBezTo>
                <a:cubicBezTo>
                  <a:pt x="869242" y="364601"/>
                  <a:pt x="916640" y="371052"/>
                  <a:pt x="916640" y="373203"/>
                </a:cubicBezTo>
                <a:cubicBezTo>
                  <a:pt x="862779" y="381805"/>
                  <a:pt x="828307" y="386106"/>
                  <a:pt x="811071" y="401159"/>
                </a:cubicBezTo>
                <a:cubicBezTo>
                  <a:pt x="780909" y="429116"/>
                  <a:pt x="748592" y="465675"/>
                  <a:pt x="709812" y="487180"/>
                </a:cubicBezTo>
                <a:cubicBezTo>
                  <a:pt x="593471" y="547394"/>
                  <a:pt x="427577" y="482879"/>
                  <a:pt x="365097" y="420514"/>
                </a:cubicBezTo>
                <a:cubicBezTo>
                  <a:pt x="339244" y="396858"/>
                  <a:pt x="328471" y="362450"/>
                  <a:pt x="313390" y="325891"/>
                </a:cubicBezTo>
                <a:cubicBezTo>
                  <a:pt x="302618" y="304386"/>
                  <a:pt x="296155" y="293634"/>
                  <a:pt x="283228" y="276430"/>
                </a:cubicBezTo>
                <a:cubicBezTo>
                  <a:pt x="274610" y="263527"/>
                  <a:pt x="263838" y="257075"/>
                  <a:pt x="248756" y="257075"/>
                </a:cubicBezTo>
                <a:cubicBezTo>
                  <a:pt x="248756" y="257075"/>
                  <a:pt x="233675" y="269978"/>
                  <a:pt x="233675" y="269978"/>
                </a:cubicBezTo>
                <a:cubicBezTo>
                  <a:pt x="259529" y="261376"/>
                  <a:pt x="265992" y="269978"/>
                  <a:pt x="270301" y="278580"/>
                </a:cubicBezTo>
                <a:cubicBezTo>
                  <a:pt x="270301" y="276430"/>
                  <a:pt x="272455" y="287182"/>
                  <a:pt x="272455" y="289333"/>
                </a:cubicBezTo>
                <a:cubicBezTo>
                  <a:pt x="272455" y="310838"/>
                  <a:pt x="259529" y="321590"/>
                  <a:pt x="227212" y="310838"/>
                </a:cubicBezTo>
                <a:cubicBezTo>
                  <a:pt x="201358" y="300085"/>
                  <a:pt x="192740" y="235570"/>
                  <a:pt x="209976" y="209764"/>
                </a:cubicBezTo>
                <a:cubicBezTo>
                  <a:pt x="220748" y="196861"/>
                  <a:pt x="246602" y="183958"/>
                  <a:pt x="268146" y="181807"/>
                </a:cubicBezTo>
                <a:close/>
                <a:moveTo>
                  <a:pt x="704318" y="166112"/>
                </a:moveTo>
                <a:cubicBezTo>
                  <a:pt x="728360" y="166012"/>
                  <a:pt x="766342" y="168021"/>
                  <a:pt x="772807" y="171236"/>
                </a:cubicBezTo>
                <a:cubicBezTo>
                  <a:pt x="785737" y="175522"/>
                  <a:pt x="792202" y="194810"/>
                  <a:pt x="805132" y="199096"/>
                </a:cubicBezTo>
                <a:cubicBezTo>
                  <a:pt x="835302" y="205526"/>
                  <a:pt x="863317" y="201239"/>
                  <a:pt x="876248" y="233386"/>
                </a:cubicBezTo>
                <a:cubicBezTo>
                  <a:pt x="891333" y="276249"/>
                  <a:pt x="861162" y="316968"/>
                  <a:pt x="830992" y="323398"/>
                </a:cubicBezTo>
                <a:cubicBezTo>
                  <a:pt x="822372" y="325541"/>
                  <a:pt x="809442" y="321255"/>
                  <a:pt x="809442" y="321255"/>
                </a:cubicBezTo>
                <a:cubicBezTo>
                  <a:pt x="783582" y="310539"/>
                  <a:pt x="766342" y="289108"/>
                  <a:pt x="790047" y="269819"/>
                </a:cubicBezTo>
                <a:cubicBezTo>
                  <a:pt x="792202" y="267676"/>
                  <a:pt x="787892" y="261247"/>
                  <a:pt x="787892" y="261247"/>
                </a:cubicBezTo>
                <a:cubicBezTo>
                  <a:pt x="764187" y="276249"/>
                  <a:pt x="757722" y="293394"/>
                  <a:pt x="772807" y="310539"/>
                </a:cubicBezTo>
                <a:cubicBezTo>
                  <a:pt x="822372" y="357688"/>
                  <a:pt x="848232" y="314825"/>
                  <a:pt x="880558" y="314825"/>
                </a:cubicBezTo>
                <a:cubicBezTo>
                  <a:pt x="912883" y="314825"/>
                  <a:pt x="962448" y="353401"/>
                  <a:pt x="975378" y="374833"/>
                </a:cubicBezTo>
                <a:cubicBezTo>
                  <a:pt x="947363" y="361974"/>
                  <a:pt x="919348" y="355545"/>
                  <a:pt x="899953" y="353401"/>
                </a:cubicBezTo>
                <a:cubicBezTo>
                  <a:pt x="846077" y="346972"/>
                  <a:pt x="809442" y="359831"/>
                  <a:pt x="779272" y="376976"/>
                </a:cubicBezTo>
                <a:cubicBezTo>
                  <a:pt x="738327" y="400550"/>
                  <a:pt x="699536" y="445556"/>
                  <a:pt x="649971" y="454128"/>
                </a:cubicBezTo>
                <a:cubicBezTo>
                  <a:pt x="587476" y="464844"/>
                  <a:pt x="529290" y="430554"/>
                  <a:pt x="537910" y="372690"/>
                </a:cubicBezTo>
                <a:cubicBezTo>
                  <a:pt x="540065" y="364117"/>
                  <a:pt x="548685" y="355545"/>
                  <a:pt x="552995" y="349115"/>
                </a:cubicBezTo>
                <a:cubicBezTo>
                  <a:pt x="552995" y="349115"/>
                  <a:pt x="561615" y="346972"/>
                  <a:pt x="563770" y="346972"/>
                </a:cubicBezTo>
                <a:cubicBezTo>
                  <a:pt x="544375" y="424125"/>
                  <a:pt x="619801" y="451985"/>
                  <a:pt x="667211" y="424125"/>
                </a:cubicBezTo>
                <a:cubicBezTo>
                  <a:pt x="690916" y="409123"/>
                  <a:pt x="706001" y="385548"/>
                  <a:pt x="712466" y="353401"/>
                </a:cubicBezTo>
                <a:cubicBezTo>
                  <a:pt x="718932" y="323398"/>
                  <a:pt x="710311" y="299823"/>
                  <a:pt x="686606" y="280535"/>
                </a:cubicBezTo>
                <a:cubicBezTo>
                  <a:pt x="693071" y="256961"/>
                  <a:pt x="693071" y="235529"/>
                  <a:pt x="684451" y="211955"/>
                </a:cubicBezTo>
                <a:cubicBezTo>
                  <a:pt x="677986" y="196953"/>
                  <a:pt x="652126" y="173379"/>
                  <a:pt x="686606" y="166949"/>
                </a:cubicBezTo>
                <a:cubicBezTo>
                  <a:pt x="689839" y="166414"/>
                  <a:pt x="696304" y="166146"/>
                  <a:pt x="704318" y="166112"/>
                </a:cubicBezTo>
                <a:close/>
                <a:moveTo>
                  <a:pt x="301081" y="269"/>
                </a:moveTo>
                <a:cubicBezTo>
                  <a:pt x="346299" y="-1882"/>
                  <a:pt x="365678" y="8873"/>
                  <a:pt x="385057" y="32535"/>
                </a:cubicBezTo>
                <a:cubicBezTo>
                  <a:pt x="404435" y="21779"/>
                  <a:pt x="451806" y="26082"/>
                  <a:pt x="473338" y="49743"/>
                </a:cubicBezTo>
                <a:cubicBezTo>
                  <a:pt x="520709" y="99217"/>
                  <a:pt x="484104" y="146539"/>
                  <a:pt x="432427" y="172352"/>
                </a:cubicBezTo>
                <a:cubicBezTo>
                  <a:pt x="408742" y="185258"/>
                  <a:pt x="365678" y="170201"/>
                  <a:pt x="369984" y="142237"/>
                </a:cubicBezTo>
                <a:cubicBezTo>
                  <a:pt x="376444" y="107821"/>
                  <a:pt x="419508" y="99217"/>
                  <a:pt x="410895" y="137935"/>
                </a:cubicBezTo>
                <a:cubicBezTo>
                  <a:pt x="402282" y="137935"/>
                  <a:pt x="408742" y="142237"/>
                  <a:pt x="410895" y="140086"/>
                </a:cubicBezTo>
                <a:cubicBezTo>
                  <a:pt x="410895" y="140086"/>
                  <a:pt x="417355" y="137935"/>
                  <a:pt x="419508" y="127180"/>
                </a:cubicBezTo>
                <a:cubicBezTo>
                  <a:pt x="421661" y="112123"/>
                  <a:pt x="413048" y="103519"/>
                  <a:pt x="402282" y="101368"/>
                </a:cubicBezTo>
                <a:cubicBezTo>
                  <a:pt x="361371" y="97066"/>
                  <a:pt x="335533" y="150841"/>
                  <a:pt x="378597" y="174503"/>
                </a:cubicBezTo>
                <a:cubicBezTo>
                  <a:pt x="469032" y="223976"/>
                  <a:pt x="479798" y="109972"/>
                  <a:pt x="568080" y="129331"/>
                </a:cubicBezTo>
                <a:cubicBezTo>
                  <a:pt x="598225" y="135784"/>
                  <a:pt x="600378" y="168050"/>
                  <a:pt x="615450" y="178805"/>
                </a:cubicBezTo>
                <a:cubicBezTo>
                  <a:pt x="634829" y="189560"/>
                  <a:pt x="652055" y="180956"/>
                  <a:pt x="664974" y="198164"/>
                </a:cubicBezTo>
                <a:cubicBezTo>
                  <a:pt x="680047" y="221825"/>
                  <a:pt x="680047" y="254091"/>
                  <a:pt x="673587" y="284205"/>
                </a:cubicBezTo>
                <a:cubicBezTo>
                  <a:pt x="682200" y="292809"/>
                  <a:pt x="695119" y="307867"/>
                  <a:pt x="699426" y="314320"/>
                </a:cubicBezTo>
                <a:cubicBezTo>
                  <a:pt x="703732" y="322924"/>
                  <a:pt x="699426" y="348736"/>
                  <a:pt x="699426" y="348736"/>
                </a:cubicBezTo>
                <a:cubicBezTo>
                  <a:pt x="680047" y="473496"/>
                  <a:pt x="529322" y="413267"/>
                  <a:pt x="585305" y="337981"/>
                </a:cubicBezTo>
                <a:cubicBezTo>
                  <a:pt x="585305" y="337981"/>
                  <a:pt x="598225" y="333679"/>
                  <a:pt x="602531" y="333679"/>
                </a:cubicBezTo>
                <a:cubicBezTo>
                  <a:pt x="606837" y="335830"/>
                  <a:pt x="611144" y="342283"/>
                  <a:pt x="615450" y="346585"/>
                </a:cubicBezTo>
                <a:cubicBezTo>
                  <a:pt x="615450" y="357340"/>
                  <a:pt x="606837" y="365944"/>
                  <a:pt x="613297" y="376699"/>
                </a:cubicBezTo>
                <a:cubicBezTo>
                  <a:pt x="652055" y="305715"/>
                  <a:pt x="559467" y="307867"/>
                  <a:pt x="535781" y="353038"/>
                </a:cubicBezTo>
                <a:cubicBezTo>
                  <a:pt x="529322" y="365944"/>
                  <a:pt x="525015" y="389606"/>
                  <a:pt x="529322" y="408965"/>
                </a:cubicBezTo>
                <a:cubicBezTo>
                  <a:pt x="535781" y="430475"/>
                  <a:pt x="557314" y="447683"/>
                  <a:pt x="576692" y="456288"/>
                </a:cubicBezTo>
                <a:cubicBezTo>
                  <a:pt x="632676" y="477798"/>
                  <a:pt x="682200" y="460590"/>
                  <a:pt x="714498" y="432626"/>
                </a:cubicBezTo>
                <a:cubicBezTo>
                  <a:pt x="720958" y="428324"/>
                  <a:pt x="759716" y="400361"/>
                  <a:pt x="776941" y="391757"/>
                </a:cubicBezTo>
                <a:cubicBezTo>
                  <a:pt x="733877" y="434777"/>
                  <a:pt x="671434" y="495006"/>
                  <a:pt x="576692" y="475647"/>
                </a:cubicBezTo>
                <a:cubicBezTo>
                  <a:pt x="540088" y="467043"/>
                  <a:pt x="499177" y="449835"/>
                  <a:pt x="471185" y="428324"/>
                </a:cubicBezTo>
                <a:cubicBezTo>
                  <a:pt x="460419" y="417569"/>
                  <a:pt x="425968" y="391757"/>
                  <a:pt x="419508" y="376699"/>
                </a:cubicBezTo>
                <a:cubicBezTo>
                  <a:pt x="415201" y="368095"/>
                  <a:pt x="415201" y="363793"/>
                  <a:pt x="413048" y="350887"/>
                </a:cubicBezTo>
                <a:cubicBezTo>
                  <a:pt x="451806" y="404663"/>
                  <a:pt x="516402" y="337981"/>
                  <a:pt x="512096" y="282054"/>
                </a:cubicBezTo>
                <a:cubicBezTo>
                  <a:pt x="512096" y="271299"/>
                  <a:pt x="509943" y="260544"/>
                  <a:pt x="505636" y="251940"/>
                </a:cubicBezTo>
                <a:cubicBezTo>
                  <a:pt x="488411" y="215372"/>
                  <a:pt x="466879" y="215372"/>
                  <a:pt x="438887" y="215372"/>
                </a:cubicBezTo>
                <a:cubicBezTo>
                  <a:pt x="428121" y="202466"/>
                  <a:pt x="393669" y="176654"/>
                  <a:pt x="352758" y="193862"/>
                </a:cubicBezTo>
                <a:cubicBezTo>
                  <a:pt x="329073" y="178805"/>
                  <a:pt x="296775" y="165898"/>
                  <a:pt x="279549" y="165898"/>
                </a:cubicBezTo>
                <a:cubicBezTo>
                  <a:pt x="225719" y="170201"/>
                  <a:pt x="197727" y="185258"/>
                  <a:pt x="189114" y="234731"/>
                </a:cubicBezTo>
                <a:cubicBezTo>
                  <a:pt x="182655" y="273450"/>
                  <a:pt x="204187" y="297111"/>
                  <a:pt x="210646" y="322924"/>
                </a:cubicBezTo>
                <a:cubicBezTo>
                  <a:pt x="195574" y="288507"/>
                  <a:pt x="180501" y="260544"/>
                  <a:pt x="154663" y="260544"/>
                </a:cubicBezTo>
                <a:cubicBezTo>
                  <a:pt x="130977" y="262695"/>
                  <a:pt x="118058" y="277752"/>
                  <a:pt x="120211" y="294960"/>
                </a:cubicBezTo>
                <a:cubicBezTo>
                  <a:pt x="120211" y="299262"/>
                  <a:pt x="122365" y="307867"/>
                  <a:pt x="128824" y="314320"/>
                </a:cubicBezTo>
                <a:cubicBezTo>
                  <a:pt x="128824" y="314320"/>
                  <a:pt x="139590" y="318622"/>
                  <a:pt x="141743" y="318622"/>
                </a:cubicBezTo>
                <a:cubicBezTo>
                  <a:pt x="120211" y="297111"/>
                  <a:pt x="135284" y="266997"/>
                  <a:pt x="165429" y="275601"/>
                </a:cubicBezTo>
                <a:cubicBezTo>
                  <a:pt x="193421" y="282054"/>
                  <a:pt x="195574" y="333679"/>
                  <a:pt x="167582" y="355189"/>
                </a:cubicBezTo>
                <a:cubicBezTo>
                  <a:pt x="154663" y="365944"/>
                  <a:pt x="105139" y="370246"/>
                  <a:pt x="81454" y="368095"/>
                </a:cubicBezTo>
                <a:cubicBezTo>
                  <a:pt x="44849" y="365944"/>
                  <a:pt x="12551" y="342283"/>
                  <a:pt x="6091" y="310018"/>
                </a:cubicBezTo>
                <a:cubicBezTo>
                  <a:pt x="1785" y="294960"/>
                  <a:pt x="-2522" y="271299"/>
                  <a:pt x="1785" y="254091"/>
                </a:cubicBezTo>
                <a:cubicBezTo>
                  <a:pt x="3938" y="251940"/>
                  <a:pt x="10398" y="241185"/>
                  <a:pt x="14704" y="234731"/>
                </a:cubicBezTo>
                <a:cubicBezTo>
                  <a:pt x="14704" y="234731"/>
                  <a:pt x="16857" y="219674"/>
                  <a:pt x="16857" y="215372"/>
                </a:cubicBezTo>
                <a:cubicBezTo>
                  <a:pt x="12551" y="185258"/>
                  <a:pt x="25470" y="150841"/>
                  <a:pt x="62075" y="146539"/>
                </a:cubicBezTo>
                <a:cubicBezTo>
                  <a:pt x="94373" y="144388"/>
                  <a:pt x="83607" y="196013"/>
                  <a:pt x="167582" y="189560"/>
                </a:cubicBezTo>
                <a:cubicBezTo>
                  <a:pt x="178348" y="187409"/>
                  <a:pt x="191267" y="176654"/>
                  <a:pt x="197727" y="168050"/>
                </a:cubicBezTo>
                <a:cubicBezTo>
                  <a:pt x="208493" y="148690"/>
                  <a:pt x="199880" y="116425"/>
                  <a:pt x="174042" y="105670"/>
                </a:cubicBezTo>
                <a:cubicBezTo>
                  <a:pt x="163276" y="103519"/>
                  <a:pt x="146050" y="103519"/>
                  <a:pt x="139590" y="114274"/>
                </a:cubicBezTo>
                <a:cubicBezTo>
                  <a:pt x="139590" y="114274"/>
                  <a:pt x="139590" y="131482"/>
                  <a:pt x="141743" y="142237"/>
                </a:cubicBezTo>
                <a:cubicBezTo>
                  <a:pt x="139590" y="109972"/>
                  <a:pt x="189114" y="101368"/>
                  <a:pt x="189114" y="146539"/>
                </a:cubicBezTo>
                <a:cubicBezTo>
                  <a:pt x="189114" y="223976"/>
                  <a:pt x="10398" y="159445"/>
                  <a:pt x="113752" y="58347"/>
                </a:cubicBezTo>
                <a:cubicBezTo>
                  <a:pt x="148203" y="26082"/>
                  <a:pt x="199880" y="19628"/>
                  <a:pt x="253711" y="34686"/>
                </a:cubicBezTo>
                <a:cubicBezTo>
                  <a:pt x="264477" y="17477"/>
                  <a:pt x="275243" y="2420"/>
                  <a:pt x="301081" y="269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77" name="任意多边形: 形状 61"/>
          <p:cNvSpPr/>
          <p:nvPr/>
        </p:nvSpPr>
        <p:spPr bwMode="auto">
          <a:xfrm>
            <a:off x="2722845" y="3174088"/>
            <a:ext cx="876006" cy="376966"/>
          </a:xfrm>
          <a:custGeom>
            <a:avLst/>
            <a:gdLst>
              <a:gd name="connsiteX0" fmla="*/ 283683 w 876006"/>
              <a:gd name="connsiteY0" fmla="*/ 134260 h 376966"/>
              <a:gd name="connsiteX1" fmla="*/ 355235 w 876006"/>
              <a:gd name="connsiteY1" fmla="*/ 166038 h 376966"/>
              <a:gd name="connsiteX2" fmla="*/ 445617 w 876006"/>
              <a:gd name="connsiteY2" fmla="*/ 215591 h 376966"/>
              <a:gd name="connsiteX3" fmla="*/ 383210 w 876006"/>
              <a:gd name="connsiteY3" fmla="*/ 252217 h 376966"/>
              <a:gd name="connsiteX4" fmla="*/ 393970 w 876006"/>
              <a:gd name="connsiteY4" fmla="*/ 211282 h 376966"/>
              <a:gd name="connsiteX5" fmla="*/ 415489 w 876006"/>
              <a:gd name="connsiteY5" fmla="*/ 232826 h 376966"/>
              <a:gd name="connsiteX6" fmla="*/ 402578 w 876006"/>
              <a:gd name="connsiteY6" fmla="*/ 198355 h 376966"/>
              <a:gd name="connsiteX7" fmla="*/ 370298 w 876006"/>
              <a:gd name="connsiteY7" fmla="*/ 250062 h 376966"/>
              <a:gd name="connsiteX8" fmla="*/ 428401 w 876006"/>
              <a:gd name="connsiteY8" fmla="*/ 269452 h 376966"/>
              <a:gd name="connsiteX9" fmla="*/ 505871 w 876006"/>
              <a:gd name="connsiteY9" fmla="*/ 293151 h 376966"/>
              <a:gd name="connsiteX10" fmla="*/ 615620 w 876006"/>
              <a:gd name="connsiteY10" fmla="*/ 243599 h 376966"/>
              <a:gd name="connsiteX11" fmla="*/ 727522 w 876006"/>
              <a:gd name="connsiteY11" fmla="*/ 232826 h 376966"/>
              <a:gd name="connsiteX12" fmla="*/ 876006 w 876006"/>
              <a:gd name="connsiteY12" fmla="*/ 265143 h 376966"/>
              <a:gd name="connsiteX13" fmla="*/ 764105 w 876006"/>
              <a:gd name="connsiteY13" fmla="*/ 278070 h 376966"/>
              <a:gd name="connsiteX14" fmla="*/ 667267 w 876006"/>
              <a:gd name="connsiteY14" fmla="*/ 254371 h 376966"/>
              <a:gd name="connsiteX15" fmla="*/ 544606 w 876006"/>
              <a:gd name="connsiteY15" fmla="*/ 321159 h 376966"/>
              <a:gd name="connsiteX16" fmla="*/ 376754 w 876006"/>
              <a:gd name="connsiteY16" fmla="*/ 329777 h 376966"/>
              <a:gd name="connsiteX17" fmla="*/ 254093 w 876006"/>
              <a:gd name="connsiteY17" fmla="*/ 234981 h 376966"/>
              <a:gd name="connsiteX18" fmla="*/ 206751 w 876006"/>
              <a:gd name="connsiteY18" fmla="*/ 228518 h 376966"/>
              <a:gd name="connsiteX19" fmla="*/ 241182 w 876006"/>
              <a:gd name="connsiteY19" fmla="*/ 176810 h 376966"/>
              <a:gd name="connsiteX20" fmla="*/ 283683 w 876006"/>
              <a:gd name="connsiteY20" fmla="*/ 134260 h 376966"/>
              <a:gd name="connsiteX21" fmla="*/ 708010 w 876006"/>
              <a:gd name="connsiteY21" fmla="*/ 94600 h 376966"/>
              <a:gd name="connsiteX22" fmla="*/ 746611 w 876006"/>
              <a:gd name="connsiteY22" fmla="*/ 116145 h 376966"/>
              <a:gd name="connsiteX23" fmla="*/ 740177 w 876006"/>
              <a:gd name="connsiteY23" fmla="*/ 148462 h 376966"/>
              <a:gd name="connsiteX24" fmla="*/ 703720 w 876006"/>
              <a:gd name="connsiteY24" fmla="*/ 141998 h 376966"/>
              <a:gd name="connsiteX25" fmla="*/ 716588 w 876006"/>
              <a:gd name="connsiteY25" fmla="*/ 120454 h 376966"/>
              <a:gd name="connsiteX26" fmla="*/ 729455 w 876006"/>
              <a:gd name="connsiteY26" fmla="*/ 133380 h 376966"/>
              <a:gd name="connsiteX27" fmla="*/ 712299 w 876006"/>
              <a:gd name="connsiteY27" fmla="*/ 111836 h 376966"/>
              <a:gd name="connsiteX28" fmla="*/ 692998 w 876006"/>
              <a:gd name="connsiteY28" fmla="*/ 135535 h 376966"/>
              <a:gd name="connsiteX29" fmla="*/ 720877 w 876006"/>
              <a:gd name="connsiteY29" fmla="*/ 159234 h 376966"/>
              <a:gd name="connsiteX30" fmla="*/ 768056 w 876006"/>
              <a:gd name="connsiteY30" fmla="*/ 210941 h 376966"/>
              <a:gd name="connsiteX31" fmla="*/ 671553 w 876006"/>
              <a:gd name="connsiteY31" fmla="*/ 170006 h 376966"/>
              <a:gd name="connsiteX32" fmla="*/ 645818 w 876006"/>
              <a:gd name="connsiteY32" fmla="*/ 137689 h 376966"/>
              <a:gd name="connsiteX33" fmla="*/ 677986 w 876006"/>
              <a:gd name="connsiteY33" fmla="*/ 107527 h 376966"/>
              <a:gd name="connsiteX34" fmla="*/ 671553 w 876006"/>
              <a:gd name="connsiteY34" fmla="*/ 144153 h 376966"/>
              <a:gd name="connsiteX35" fmla="*/ 708010 w 876006"/>
              <a:gd name="connsiteY35" fmla="*/ 94600 h 376966"/>
              <a:gd name="connsiteX36" fmla="*/ 260664 w 876006"/>
              <a:gd name="connsiteY36" fmla="*/ 2099 h 376966"/>
              <a:gd name="connsiteX37" fmla="*/ 341890 w 876006"/>
              <a:gd name="connsiteY37" fmla="*/ 29822 h 376966"/>
              <a:gd name="connsiteX38" fmla="*/ 417199 w 876006"/>
              <a:gd name="connsiteY38" fmla="*/ 55662 h 376966"/>
              <a:gd name="connsiteX39" fmla="*/ 378469 w 876006"/>
              <a:gd name="connsiteY39" fmla="*/ 120260 h 376966"/>
              <a:gd name="connsiteX40" fmla="*/ 376317 w 876006"/>
              <a:gd name="connsiteY40" fmla="*/ 62121 h 376966"/>
              <a:gd name="connsiteX41" fmla="*/ 346193 w 876006"/>
              <a:gd name="connsiteY41" fmla="*/ 109493 h 376966"/>
              <a:gd name="connsiteX42" fmla="*/ 389227 w 876006"/>
              <a:gd name="connsiteY42" fmla="*/ 131026 h 376966"/>
              <a:gd name="connsiteX43" fmla="*/ 430109 w 876006"/>
              <a:gd name="connsiteY43" fmla="*/ 79347 h 376966"/>
              <a:gd name="connsiteX44" fmla="*/ 488205 w 876006"/>
              <a:gd name="connsiteY44" fmla="*/ 68581 h 376966"/>
              <a:gd name="connsiteX45" fmla="*/ 557059 w 876006"/>
              <a:gd name="connsiteY45" fmla="*/ 131026 h 376966"/>
              <a:gd name="connsiteX46" fmla="*/ 591486 w 876006"/>
              <a:gd name="connsiteY46" fmla="*/ 206390 h 376966"/>
              <a:gd name="connsiteX47" fmla="*/ 522632 w 876006"/>
              <a:gd name="connsiteY47" fmla="*/ 195624 h 376966"/>
              <a:gd name="connsiteX48" fmla="*/ 554907 w 876006"/>
              <a:gd name="connsiteY48" fmla="*/ 163325 h 376966"/>
              <a:gd name="connsiteX49" fmla="*/ 563514 w 876006"/>
              <a:gd name="connsiteY49" fmla="*/ 191317 h 376966"/>
              <a:gd name="connsiteX50" fmla="*/ 563514 w 876006"/>
              <a:gd name="connsiteY50" fmla="*/ 156865 h 376966"/>
              <a:gd name="connsiteX51" fmla="*/ 505418 w 876006"/>
              <a:gd name="connsiteY51" fmla="*/ 184857 h 376966"/>
              <a:gd name="connsiteX52" fmla="*/ 550604 w 876006"/>
              <a:gd name="connsiteY52" fmla="*/ 230076 h 376966"/>
              <a:gd name="connsiteX53" fmla="*/ 634519 w 876006"/>
              <a:gd name="connsiteY53" fmla="*/ 189164 h 376966"/>
              <a:gd name="connsiteX54" fmla="*/ 752862 w 876006"/>
              <a:gd name="connsiteY54" fmla="*/ 208543 h 376966"/>
              <a:gd name="connsiteX55" fmla="*/ 841081 w 876006"/>
              <a:gd name="connsiteY55" fmla="*/ 260222 h 376966"/>
              <a:gd name="connsiteX56" fmla="*/ 688311 w 876006"/>
              <a:gd name="connsiteY56" fmla="*/ 206390 h 376966"/>
              <a:gd name="connsiteX57" fmla="*/ 591486 w 876006"/>
              <a:gd name="connsiteY57" fmla="*/ 247302 h 376966"/>
              <a:gd name="connsiteX58" fmla="*/ 436564 w 876006"/>
              <a:gd name="connsiteY58" fmla="*/ 260222 h 376966"/>
              <a:gd name="connsiteX59" fmla="*/ 434413 w 876006"/>
              <a:gd name="connsiteY59" fmla="*/ 165478 h 376966"/>
              <a:gd name="connsiteX60" fmla="*/ 356952 w 876006"/>
              <a:gd name="connsiteY60" fmla="*/ 152559 h 376966"/>
              <a:gd name="connsiteX61" fmla="*/ 230002 w 876006"/>
              <a:gd name="connsiteY61" fmla="*/ 165478 h 376966"/>
              <a:gd name="connsiteX62" fmla="*/ 189120 w 876006"/>
              <a:gd name="connsiteY62" fmla="*/ 223616 h 376966"/>
              <a:gd name="connsiteX63" fmla="*/ 249368 w 876006"/>
              <a:gd name="connsiteY63" fmla="*/ 251609 h 376966"/>
              <a:gd name="connsiteX64" fmla="*/ 449474 w 876006"/>
              <a:gd name="connsiteY64" fmla="*/ 348505 h 376966"/>
              <a:gd name="connsiteX65" fmla="*/ 242912 w 876006"/>
              <a:gd name="connsiteY65" fmla="*/ 309747 h 376966"/>
              <a:gd name="connsiteX66" fmla="*/ 146086 w 876006"/>
              <a:gd name="connsiteY66" fmla="*/ 264528 h 376966"/>
              <a:gd name="connsiteX67" fmla="*/ 83687 w 876006"/>
              <a:gd name="connsiteY67" fmla="*/ 324819 h 376966"/>
              <a:gd name="connsiteX68" fmla="*/ 146086 w 876006"/>
              <a:gd name="connsiteY68" fmla="*/ 318360 h 376966"/>
              <a:gd name="connsiteX69" fmla="*/ 66474 w 876006"/>
              <a:gd name="connsiteY69" fmla="*/ 376498 h 376966"/>
              <a:gd name="connsiteX70" fmla="*/ 19137 w 876006"/>
              <a:gd name="connsiteY70" fmla="*/ 270988 h 376966"/>
              <a:gd name="connsiteX71" fmla="*/ 72929 w 876006"/>
              <a:gd name="connsiteY71" fmla="*/ 199930 h 376966"/>
              <a:gd name="connsiteX72" fmla="*/ 133176 w 876006"/>
              <a:gd name="connsiteY72" fmla="*/ 215003 h 376966"/>
              <a:gd name="connsiteX73" fmla="*/ 184816 w 876006"/>
              <a:gd name="connsiteY73" fmla="*/ 171938 h 376966"/>
              <a:gd name="connsiteX74" fmla="*/ 131024 w 876006"/>
              <a:gd name="connsiteY74" fmla="*/ 139639 h 376966"/>
              <a:gd name="connsiteX75" fmla="*/ 176210 w 876006"/>
              <a:gd name="connsiteY75" fmla="*/ 171938 h 376966"/>
              <a:gd name="connsiteX76" fmla="*/ 90142 w 876006"/>
              <a:gd name="connsiteY76" fmla="*/ 191317 h 376966"/>
              <a:gd name="connsiteX77" fmla="*/ 124569 w 876006"/>
              <a:gd name="connsiteY77" fmla="*/ 115953 h 376966"/>
              <a:gd name="connsiteX78" fmla="*/ 202030 w 876006"/>
              <a:gd name="connsiteY78" fmla="*/ 53508 h 376966"/>
              <a:gd name="connsiteX79" fmla="*/ 260664 w 876006"/>
              <a:gd name="connsiteY79" fmla="*/ 2099 h 376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876006" h="376966">
                <a:moveTo>
                  <a:pt x="283683" y="134260"/>
                </a:moveTo>
                <a:cubicBezTo>
                  <a:pt x="307354" y="127796"/>
                  <a:pt x="335867" y="133721"/>
                  <a:pt x="355235" y="166038"/>
                </a:cubicBezTo>
                <a:cubicBezTo>
                  <a:pt x="393970" y="148802"/>
                  <a:pt x="437009" y="170347"/>
                  <a:pt x="445617" y="215591"/>
                </a:cubicBezTo>
                <a:cubicBezTo>
                  <a:pt x="452072" y="247908"/>
                  <a:pt x="400426" y="273761"/>
                  <a:pt x="383210" y="252217"/>
                </a:cubicBezTo>
                <a:cubicBezTo>
                  <a:pt x="374602" y="239290"/>
                  <a:pt x="374602" y="215591"/>
                  <a:pt x="393970" y="211282"/>
                </a:cubicBezTo>
                <a:cubicBezTo>
                  <a:pt x="406882" y="209127"/>
                  <a:pt x="417641" y="219900"/>
                  <a:pt x="415489" y="232826"/>
                </a:cubicBezTo>
                <a:cubicBezTo>
                  <a:pt x="426249" y="230672"/>
                  <a:pt x="417641" y="198355"/>
                  <a:pt x="402578" y="198355"/>
                </a:cubicBezTo>
                <a:cubicBezTo>
                  <a:pt x="374602" y="196201"/>
                  <a:pt x="359539" y="228518"/>
                  <a:pt x="370298" y="250062"/>
                </a:cubicBezTo>
                <a:cubicBezTo>
                  <a:pt x="383210" y="275916"/>
                  <a:pt x="400426" y="278070"/>
                  <a:pt x="428401" y="269452"/>
                </a:cubicBezTo>
                <a:cubicBezTo>
                  <a:pt x="454224" y="286688"/>
                  <a:pt x="475744" y="295306"/>
                  <a:pt x="505871" y="293151"/>
                </a:cubicBezTo>
                <a:cubicBezTo>
                  <a:pt x="561822" y="286688"/>
                  <a:pt x="581189" y="271607"/>
                  <a:pt x="615620" y="243599"/>
                </a:cubicBezTo>
                <a:cubicBezTo>
                  <a:pt x="658660" y="206973"/>
                  <a:pt x="703851" y="215591"/>
                  <a:pt x="727522" y="232826"/>
                </a:cubicBezTo>
                <a:cubicBezTo>
                  <a:pt x="764105" y="256526"/>
                  <a:pt x="800688" y="282379"/>
                  <a:pt x="876006" y="265143"/>
                </a:cubicBezTo>
                <a:cubicBezTo>
                  <a:pt x="837271" y="284534"/>
                  <a:pt x="796384" y="293151"/>
                  <a:pt x="764105" y="278070"/>
                </a:cubicBezTo>
                <a:cubicBezTo>
                  <a:pt x="725370" y="260834"/>
                  <a:pt x="699547" y="250062"/>
                  <a:pt x="667267" y="254371"/>
                </a:cubicBezTo>
                <a:cubicBezTo>
                  <a:pt x="639292" y="258680"/>
                  <a:pt x="604861" y="303924"/>
                  <a:pt x="544606" y="321159"/>
                </a:cubicBezTo>
                <a:cubicBezTo>
                  <a:pt x="486504" y="336241"/>
                  <a:pt x="434857" y="342704"/>
                  <a:pt x="376754" y="329777"/>
                </a:cubicBezTo>
                <a:cubicBezTo>
                  <a:pt x="329411" y="321159"/>
                  <a:pt x="284221" y="303924"/>
                  <a:pt x="254093" y="234981"/>
                </a:cubicBezTo>
                <a:cubicBezTo>
                  <a:pt x="234726" y="254371"/>
                  <a:pt x="213206" y="247908"/>
                  <a:pt x="206751" y="228518"/>
                </a:cubicBezTo>
                <a:cubicBezTo>
                  <a:pt x="198143" y="211282"/>
                  <a:pt x="206751" y="181119"/>
                  <a:pt x="241182" y="176810"/>
                </a:cubicBezTo>
                <a:cubicBezTo>
                  <a:pt x="241182" y="159575"/>
                  <a:pt x="260011" y="140723"/>
                  <a:pt x="283683" y="134260"/>
                </a:cubicBezTo>
                <a:close/>
                <a:moveTo>
                  <a:pt x="708010" y="94600"/>
                </a:moveTo>
                <a:cubicBezTo>
                  <a:pt x="727310" y="90291"/>
                  <a:pt x="744466" y="103218"/>
                  <a:pt x="746611" y="116145"/>
                </a:cubicBezTo>
                <a:cubicBezTo>
                  <a:pt x="750900" y="129071"/>
                  <a:pt x="748756" y="141998"/>
                  <a:pt x="740177" y="148462"/>
                </a:cubicBezTo>
                <a:cubicBezTo>
                  <a:pt x="729455" y="154925"/>
                  <a:pt x="708010" y="154925"/>
                  <a:pt x="703720" y="141998"/>
                </a:cubicBezTo>
                <a:cubicBezTo>
                  <a:pt x="697287" y="131226"/>
                  <a:pt x="703720" y="122608"/>
                  <a:pt x="716588" y="120454"/>
                </a:cubicBezTo>
                <a:cubicBezTo>
                  <a:pt x="723021" y="120454"/>
                  <a:pt x="725166" y="129071"/>
                  <a:pt x="729455" y="133380"/>
                </a:cubicBezTo>
                <a:cubicBezTo>
                  <a:pt x="729455" y="118299"/>
                  <a:pt x="725166" y="111836"/>
                  <a:pt x="712299" y="111836"/>
                </a:cubicBezTo>
                <a:cubicBezTo>
                  <a:pt x="703720" y="113990"/>
                  <a:pt x="692998" y="122608"/>
                  <a:pt x="692998" y="135535"/>
                </a:cubicBezTo>
                <a:cubicBezTo>
                  <a:pt x="692998" y="148462"/>
                  <a:pt x="701576" y="157080"/>
                  <a:pt x="720877" y="159234"/>
                </a:cubicBezTo>
                <a:cubicBezTo>
                  <a:pt x="738033" y="161388"/>
                  <a:pt x="759478" y="185088"/>
                  <a:pt x="768056" y="210941"/>
                </a:cubicBezTo>
                <a:cubicBezTo>
                  <a:pt x="742322" y="176470"/>
                  <a:pt x="695142" y="170006"/>
                  <a:pt x="671553" y="170006"/>
                </a:cubicBezTo>
                <a:cubicBezTo>
                  <a:pt x="654396" y="167852"/>
                  <a:pt x="647963" y="152771"/>
                  <a:pt x="645818" y="137689"/>
                </a:cubicBezTo>
                <a:cubicBezTo>
                  <a:pt x="645818" y="120454"/>
                  <a:pt x="660830" y="98909"/>
                  <a:pt x="677986" y="107527"/>
                </a:cubicBezTo>
                <a:cubicBezTo>
                  <a:pt x="667264" y="113990"/>
                  <a:pt x="656541" y="129071"/>
                  <a:pt x="671553" y="144153"/>
                </a:cubicBezTo>
                <a:cubicBezTo>
                  <a:pt x="665119" y="129071"/>
                  <a:pt x="684420" y="98909"/>
                  <a:pt x="708010" y="94600"/>
                </a:cubicBezTo>
                <a:close/>
                <a:moveTo>
                  <a:pt x="260664" y="2099"/>
                </a:moveTo>
                <a:cubicBezTo>
                  <a:pt x="287560" y="-4091"/>
                  <a:pt x="318222" y="2907"/>
                  <a:pt x="341890" y="29822"/>
                </a:cubicBezTo>
                <a:cubicBezTo>
                  <a:pt x="369862" y="8290"/>
                  <a:pt x="406441" y="14750"/>
                  <a:pt x="417199" y="55662"/>
                </a:cubicBezTo>
                <a:cubicBezTo>
                  <a:pt x="427957" y="94420"/>
                  <a:pt x="410744" y="120260"/>
                  <a:pt x="378469" y="120260"/>
                </a:cubicBezTo>
                <a:cubicBezTo>
                  <a:pt x="356952" y="120260"/>
                  <a:pt x="328980" y="81501"/>
                  <a:pt x="376317" y="62121"/>
                </a:cubicBezTo>
                <a:cubicBezTo>
                  <a:pt x="348345" y="59968"/>
                  <a:pt x="333283" y="83654"/>
                  <a:pt x="346193" y="109493"/>
                </a:cubicBezTo>
                <a:cubicBezTo>
                  <a:pt x="350497" y="122413"/>
                  <a:pt x="367710" y="133179"/>
                  <a:pt x="389227" y="131026"/>
                </a:cubicBezTo>
                <a:cubicBezTo>
                  <a:pt x="419351" y="126719"/>
                  <a:pt x="430109" y="105187"/>
                  <a:pt x="430109" y="79347"/>
                </a:cubicBezTo>
                <a:cubicBezTo>
                  <a:pt x="434413" y="31976"/>
                  <a:pt x="483901" y="47048"/>
                  <a:pt x="488205" y="68581"/>
                </a:cubicBezTo>
                <a:cubicBezTo>
                  <a:pt x="531238" y="47048"/>
                  <a:pt x="576424" y="79347"/>
                  <a:pt x="557059" y="131026"/>
                </a:cubicBezTo>
                <a:cubicBezTo>
                  <a:pt x="606547" y="124566"/>
                  <a:pt x="628064" y="182704"/>
                  <a:pt x="591486" y="206390"/>
                </a:cubicBezTo>
                <a:cubicBezTo>
                  <a:pt x="557059" y="227923"/>
                  <a:pt x="524783" y="217156"/>
                  <a:pt x="522632" y="195624"/>
                </a:cubicBezTo>
                <a:cubicBezTo>
                  <a:pt x="518328" y="167631"/>
                  <a:pt x="539845" y="154712"/>
                  <a:pt x="554907" y="163325"/>
                </a:cubicBezTo>
                <a:cubicBezTo>
                  <a:pt x="567817" y="169785"/>
                  <a:pt x="572120" y="180551"/>
                  <a:pt x="563514" y="191317"/>
                </a:cubicBezTo>
                <a:cubicBezTo>
                  <a:pt x="580727" y="189164"/>
                  <a:pt x="580727" y="169785"/>
                  <a:pt x="563514" y="156865"/>
                </a:cubicBezTo>
                <a:cubicBezTo>
                  <a:pt x="544149" y="139639"/>
                  <a:pt x="505418" y="159018"/>
                  <a:pt x="505418" y="184857"/>
                </a:cubicBezTo>
                <a:cubicBezTo>
                  <a:pt x="507570" y="210697"/>
                  <a:pt x="522632" y="230076"/>
                  <a:pt x="550604" y="230076"/>
                </a:cubicBezTo>
                <a:cubicBezTo>
                  <a:pt x="602244" y="230076"/>
                  <a:pt x="604396" y="199930"/>
                  <a:pt x="634519" y="189164"/>
                </a:cubicBezTo>
                <a:cubicBezTo>
                  <a:pt x="673250" y="176244"/>
                  <a:pt x="720587" y="174091"/>
                  <a:pt x="752862" y="208543"/>
                </a:cubicBezTo>
                <a:cubicBezTo>
                  <a:pt x="774379" y="232229"/>
                  <a:pt x="804503" y="247302"/>
                  <a:pt x="841081" y="260222"/>
                </a:cubicBezTo>
                <a:cubicBezTo>
                  <a:pt x="778682" y="268835"/>
                  <a:pt x="742104" y="212850"/>
                  <a:pt x="688311" y="206390"/>
                </a:cubicBezTo>
                <a:cubicBezTo>
                  <a:pt x="653885" y="202083"/>
                  <a:pt x="625913" y="217156"/>
                  <a:pt x="591486" y="247302"/>
                </a:cubicBezTo>
                <a:cubicBezTo>
                  <a:pt x="552755" y="277448"/>
                  <a:pt x="492508" y="296827"/>
                  <a:pt x="436564" y="260222"/>
                </a:cubicBezTo>
                <a:cubicBezTo>
                  <a:pt x="477446" y="236536"/>
                  <a:pt x="453778" y="189164"/>
                  <a:pt x="434413" y="165478"/>
                </a:cubicBezTo>
                <a:cubicBezTo>
                  <a:pt x="419351" y="150405"/>
                  <a:pt x="382772" y="137486"/>
                  <a:pt x="356952" y="152559"/>
                </a:cubicBezTo>
                <a:cubicBezTo>
                  <a:pt x="328980" y="96574"/>
                  <a:pt x="242912" y="115953"/>
                  <a:pt x="230002" y="165478"/>
                </a:cubicBezTo>
                <a:cubicBezTo>
                  <a:pt x="199878" y="169785"/>
                  <a:pt x="186968" y="204237"/>
                  <a:pt x="189120" y="223616"/>
                </a:cubicBezTo>
                <a:cubicBezTo>
                  <a:pt x="195575" y="249455"/>
                  <a:pt x="221396" y="266681"/>
                  <a:pt x="249368" y="251609"/>
                </a:cubicBezTo>
                <a:cubicBezTo>
                  <a:pt x="288098" y="333432"/>
                  <a:pt x="348345" y="348505"/>
                  <a:pt x="449474" y="348505"/>
                </a:cubicBezTo>
                <a:cubicBezTo>
                  <a:pt x="328980" y="372191"/>
                  <a:pt x="285946" y="348505"/>
                  <a:pt x="242912" y="309747"/>
                </a:cubicBezTo>
                <a:cubicBezTo>
                  <a:pt x="212789" y="279601"/>
                  <a:pt x="171906" y="260222"/>
                  <a:pt x="146086" y="264528"/>
                </a:cubicBezTo>
                <a:cubicBezTo>
                  <a:pt x="96597" y="268835"/>
                  <a:pt x="55715" y="292520"/>
                  <a:pt x="83687" y="324819"/>
                </a:cubicBezTo>
                <a:cubicBezTo>
                  <a:pt x="64322" y="273141"/>
                  <a:pt x="141783" y="279601"/>
                  <a:pt x="146086" y="318360"/>
                </a:cubicBezTo>
                <a:cubicBezTo>
                  <a:pt x="148238" y="354965"/>
                  <a:pt x="111659" y="380804"/>
                  <a:pt x="66474" y="376498"/>
                </a:cubicBezTo>
                <a:cubicBezTo>
                  <a:pt x="8378" y="370038"/>
                  <a:pt x="-229" y="296827"/>
                  <a:pt x="19137" y="270988"/>
                </a:cubicBezTo>
                <a:cubicBezTo>
                  <a:pt x="-36807" y="227923"/>
                  <a:pt x="44957" y="174091"/>
                  <a:pt x="72929" y="199930"/>
                </a:cubicBezTo>
                <a:cubicBezTo>
                  <a:pt x="92294" y="217156"/>
                  <a:pt x="115962" y="217156"/>
                  <a:pt x="133176" y="215003"/>
                </a:cubicBezTo>
                <a:cubicBezTo>
                  <a:pt x="152541" y="212850"/>
                  <a:pt x="184816" y="197777"/>
                  <a:pt x="184816" y="171938"/>
                </a:cubicBezTo>
                <a:cubicBezTo>
                  <a:pt x="184816" y="124566"/>
                  <a:pt x="137479" y="128873"/>
                  <a:pt x="131024" y="139639"/>
                </a:cubicBezTo>
                <a:cubicBezTo>
                  <a:pt x="150389" y="135332"/>
                  <a:pt x="176210" y="143945"/>
                  <a:pt x="176210" y="171938"/>
                </a:cubicBezTo>
                <a:cubicBezTo>
                  <a:pt x="174058" y="206390"/>
                  <a:pt x="107356" y="217156"/>
                  <a:pt x="90142" y="191317"/>
                </a:cubicBezTo>
                <a:cubicBezTo>
                  <a:pt x="75080" y="165478"/>
                  <a:pt x="75080" y="124566"/>
                  <a:pt x="124569" y="115953"/>
                </a:cubicBezTo>
                <a:cubicBezTo>
                  <a:pt x="107356" y="83654"/>
                  <a:pt x="156845" y="31976"/>
                  <a:pt x="202030" y="53508"/>
                </a:cubicBezTo>
                <a:cubicBezTo>
                  <a:pt x="210637" y="27669"/>
                  <a:pt x="233768" y="8290"/>
                  <a:pt x="260664" y="2099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78" name="组合 63"/>
          <p:cNvGrpSpPr/>
          <p:nvPr/>
        </p:nvGrpSpPr>
        <p:grpSpPr>
          <a:xfrm>
            <a:off x="2129150" y="3782292"/>
            <a:ext cx="1146175" cy="871538"/>
            <a:chOff x="1518911" y="2997201"/>
            <a:chExt cx="1146175" cy="871538"/>
          </a:xfrm>
          <a:solidFill>
            <a:schemeClr val="bg1"/>
          </a:solidFill>
        </p:grpSpPr>
        <p:sp>
          <p:nvSpPr>
            <p:cNvPr id="79" name="Freeform 39"/>
            <p:cNvSpPr>
              <a:spLocks noEditPoints="1"/>
            </p:cNvSpPr>
            <p:nvPr/>
          </p:nvSpPr>
          <p:spPr bwMode="auto">
            <a:xfrm>
              <a:off x="1518911" y="2997201"/>
              <a:ext cx="1146175" cy="655638"/>
            </a:xfrm>
            <a:custGeom>
              <a:avLst/>
              <a:gdLst>
                <a:gd name="T0" fmla="*/ 169 w 532"/>
                <a:gd name="T1" fmla="*/ 115 h 305"/>
                <a:gd name="T2" fmla="*/ 202 w 532"/>
                <a:gd name="T3" fmla="*/ 203 h 305"/>
                <a:gd name="T4" fmla="*/ 174 w 532"/>
                <a:gd name="T5" fmla="*/ 179 h 305"/>
                <a:gd name="T6" fmla="*/ 174 w 532"/>
                <a:gd name="T7" fmla="*/ 183 h 305"/>
                <a:gd name="T8" fmla="*/ 187 w 532"/>
                <a:gd name="T9" fmla="*/ 205 h 305"/>
                <a:gd name="T10" fmla="*/ 190 w 532"/>
                <a:gd name="T11" fmla="*/ 157 h 305"/>
                <a:gd name="T12" fmla="*/ 139 w 532"/>
                <a:gd name="T13" fmla="*/ 87 h 305"/>
                <a:gd name="T14" fmla="*/ 91 w 532"/>
                <a:gd name="T15" fmla="*/ 131 h 305"/>
                <a:gd name="T16" fmla="*/ 116 w 532"/>
                <a:gd name="T17" fmla="*/ 126 h 305"/>
                <a:gd name="T18" fmla="*/ 111 w 532"/>
                <a:gd name="T19" fmla="*/ 189 h 305"/>
                <a:gd name="T20" fmla="*/ 105 w 532"/>
                <a:gd name="T21" fmla="*/ 184 h 305"/>
                <a:gd name="T22" fmla="*/ 96 w 532"/>
                <a:gd name="T23" fmla="*/ 144 h 305"/>
                <a:gd name="T24" fmla="*/ 93 w 532"/>
                <a:gd name="T25" fmla="*/ 136 h 305"/>
                <a:gd name="T26" fmla="*/ 162 w 532"/>
                <a:gd name="T27" fmla="*/ 95 h 305"/>
                <a:gd name="T28" fmla="*/ 206 w 532"/>
                <a:gd name="T29" fmla="*/ 130 h 305"/>
                <a:gd name="T30" fmla="*/ 221 w 532"/>
                <a:gd name="T31" fmla="*/ 115 h 305"/>
                <a:gd name="T32" fmla="*/ 207 w 532"/>
                <a:gd name="T33" fmla="*/ 100 h 305"/>
                <a:gd name="T34" fmla="*/ 238 w 532"/>
                <a:gd name="T35" fmla="*/ 69 h 305"/>
                <a:gd name="T36" fmla="*/ 180 w 532"/>
                <a:gd name="T37" fmla="*/ 34 h 305"/>
                <a:gd name="T38" fmla="*/ 145 w 532"/>
                <a:gd name="T39" fmla="*/ 9 h 305"/>
                <a:gd name="T40" fmla="*/ 105 w 532"/>
                <a:gd name="T41" fmla="*/ 9 h 305"/>
                <a:gd name="T42" fmla="*/ 120 w 532"/>
                <a:gd name="T43" fmla="*/ 21 h 305"/>
                <a:gd name="T44" fmla="*/ 96 w 532"/>
                <a:gd name="T45" fmla="*/ 31 h 305"/>
                <a:gd name="T46" fmla="*/ 63 w 532"/>
                <a:gd name="T47" fmla="*/ 4 h 305"/>
                <a:gd name="T48" fmla="*/ 15 w 532"/>
                <a:gd name="T49" fmla="*/ 43 h 305"/>
                <a:gd name="T50" fmla="*/ 12 w 532"/>
                <a:gd name="T51" fmla="*/ 105 h 305"/>
                <a:gd name="T52" fmla="*/ 38 w 532"/>
                <a:gd name="T53" fmla="*/ 95 h 305"/>
                <a:gd name="T54" fmla="*/ 58 w 532"/>
                <a:gd name="T55" fmla="*/ 147 h 305"/>
                <a:gd name="T56" fmla="*/ 206 w 532"/>
                <a:gd name="T57" fmla="*/ 302 h 305"/>
                <a:gd name="T58" fmla="*/ 363 w 532"/>
                <a:gd name="T59" fmla="*/ 280 h 305"/>
                <a:gd name="T60" fmla="*/ 532 w 532"/>
                <a:gd name="T61" fmla="*/ 291 h 305"/>
                <a:gd name="T62" fmla="*/ 354 w 532"/>
                <a:gd name="T63" fmla="*/ 261 h 305"/>
                <a:gd name="T64" fmla="*/ 142 w 532"/>
                <a:gd name="T65" fmla="*/ 199 h 305"/>
                <a:gd name="T66" fmla="*/ 263 w 532"/>
                <a:gd name="T67" fmla="*/ 279 h 305"/>
                <a:gd name="T68" fmla="*/ 425 w 532"/>
                <a:gd name="T69" fmla="*/ 260 h 305"/>
                <a:gd name="T70" fmla="*/ 230 w 532"/>
                <a:gd name="T71" fmla="*/ 252 h 305"/>
                <a:gd name="T72" fmla="*/ 240 w 532"/>
                <a:gd name="T73" fmla="*/ 195 h 305"/>
                <a:gd name="T74" fmla="*/ 256 w 532"/>
                <a:gd name="T75" fmla="*/ 231 h 305"/>
                <a:gd name="T76" fmla="*/ 311 w 532"/>
                <a:gd name="T77" fmla="*/ 178 h 305"/>
                <a:gd name="T78" fmla="*/ 287 w 532"/>
                <a:gd name="T79" fmla="*/ 14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32" h="305">
                  <a:moveTo>
                    <a:pt x="162" y="95"/>
                  </a:moveTo>
                  <a:cubicBezTo>
                    <a:pt x="167" y="100"/>
                    <a:pt x="167" y="108"/>
                    <a:pt x="169" y="115"/>
                  </a:cubicBezTo>
                  <a:cubicBezTo>
                    <a:pt x="193" y="119"/>
                    <a:pt x="201" y="139"/>
                    <a:pt x="195" y="155"/>
                  </a:cubicBezTo>
                  <a:cubicBezTo>
                    <a:pt x="224" y="176"/>
                    <a:pt x="211" y="195"/>
                    <a:pt x="202" y="203"/>
                  </a:cubicBezTo>
                  <a:cubicBezTo>
                    <a:pt x="196" y="209"/>
                    <a:pt x="183" y="214"/>
                    <a:pt x="172" y="212"/>
                  </a:cubicBezTo>
                  <a:cubicBezTo>
                    <a:pt x="137" y="208"/>
                    <a:pt x="156" y="158"/>
                    <a:pt x="174" y="179"/>
                  </a:cubicBezTo>
                  <a:cubicBezTo>
                    <a:pt x="182" y="188"/>
                    <a:pt x="173" y="191"/>
                    <a:pt x="173" y="191"/>
                  </a:cubicBezTo>
                  <a:cubicBezTo>
                    <a:pt x="175" y="190"/>
                    <a:pt x="175" y="185"/>
                    <a:pt x="174" y="183"/>
                  </a:cubicBezTo>
                  <a:cubicBezTo>
                    <a:pt x="174" y="183"/>
                    <a:pt x="172" y="180"/>
                    <a:pt x="172" y="180"/>
                  </a:cubicBezTo>
                  <a:cubicBezTo>
                    <a:pt x="159" y="167"/>
                    <a:pt x="146" y="218"/>
                    <a:pt x="187" y="205"/>
                  </a:cubicBezTo>
                  <a:cubicBezTo>
                    <a:pt x="195" y="202"/>
                    <a:pt x="203" y="198"/>
                    <a:pt x="206" y="191"/>
                  </a:cubicBezTo>
                  <a:cubicBezTo>
                    <a:pt x="213" y="174"/>
                    <a:pt x="200" y="162"/>
                    <a:pt x="190" y="157"/>
                  </a:cubicBezTo>
                  <a:cubicBezTo>
                    <a:pt x="199" y="133"/>
                    <a:pt x="180" y="125"/>
                    <a:pt x="164" y="121"/>
                  </a:cubicBezTo>
                  <a:cubicBezTo>
                    <a:pt x="160" y="105"/>
                    <a:pt x="161" y="92"/>
                    <a:pt x="139" y="87"/>
                  </a:cubicBezTo>
                  <a:cubicBezTo>
                    <a:pt x="113" y="80"/>
                    <a:pt x="63" y="79"/>
                    <a:pt x="79" y="122"/>
                  </a:cubicBezTo>
                  <a:cubicBezTo>
                    <a:pt x="80" y="126"/>
                    <a:pt x="87" y="131"/>
                    <a:pt x="91" y="131"/>
                  </a:cubicBezTo>
                  <a:cubicBezTo>
                    <a:pt x="128" y="135"/>
                    <a:pt x="100" y="105"/>
                    <a:pt x="107" y="109"/>
                  </a:cubicBezTo>
                  <a:cubicBezTo>
                    <a:pt x="112" y="113"/>
                    <a:pt x="115" y="119"/>
                    <a:pt x="116" y="126"/>
                  </a:cubicBezTo>
                  <a:cubicBezTo>
                    <a:pt x="117" y="133"/>
                    <a:pt x="115" y="143"/>
                    <a:pt x="115" y="144"/>
                  </a:cubicBezTo>
                  <a:cubicBezTo>
                    <a:pt x="114" y="153"/>
                    <a:pt x="109" y="171"/>
                    <a:pt x="111" y="189"/>
                  </a:cubicBezTo>
                  <a:cubicBezTo>
                    <a:pt x="114" y="249"/>
                    <a:pt x="170" y="267"/>
                    <a:pt x="205" y="290"/>
                  </a:cubicBezTo>
                  <a:cubicBezTo>
                    <a:pt x="166" y="271"/>
                    <a:pt x="106" y="249"/>
                    <a:pt x="105" y="184"/>
                  </a:cubicBezTo>
                  <a:cubicBezTo>
                    <a:pt x="105" y="166"/>
                    <a:pt x="106" y="149"/>
                    <a:pt x="111" y="133"/>
                  </a:cubicBezTo>
                  <a:cubicBezTo>
                    <a:pt x="101" y="135"/>
                    <a:pt x="99" y="135"/>
                    <a:pt x="96" y="144"/>
                  </a:cubicBezTo>
                  <a:cubicBezTo>
                    <a:pt x="82" y="202"/>
                    <a:pt x="116" y="248"/>
                    <a:pt x="150" y="271"/>
                  </a:cubicBezTo>
                  <a:cubicBezTo>
                    <a:pt x="104" y="247"/>
                    <a:pt x="76" y="193"/>
                    <a:pt x="93" y="136"/>
                  </a:cubicBezTo>
                  <a:cubicBezTo>
                    <a:pt x="61" y="133"/>
                    <a:pt x="60" y="84"/>
                    <a:pt x="100" y="78"/>
                  </a:cubicBezTo>
                  <a:cubicBezTo>
                    <a:pt x="113" y="76"/>
                    <a:pt x="144" y="73"/>
                    <a:pt x="162" y="95"/>
                  </a:cubicBezTo>
                  <a:close/>
                  <a:moveTo>
                    <a:pt x="242" y="130"/>
                  </a:moveTo>
                  <a:cubicBezTo>
                    <a:pt x="227" y="135"/>
                    <a:pt x="213" y="135"/>
                    <a:pt x="206" y="130"/>
                  </a:cubicBezTo>
                  <a:cubicBezTo>
                    <a:pt x="191" y="122"/>
                    <a:pt x="191" y="102"/>
                    <a:pt x="204" y="96"/>
                  </a:cubicBezTo>
                  <a:cubicBezTo>
                    <a:pt x="222" y="88"/>
                    <a:pt x="223" y="108"/>
                    <a:pt x="221" y="115"/>
                  </a:cubicBezTo>
                  <a:cubicBezTo>
                    <a:pt x="218" y="114"/>
                    <a:pt x="216" y="110"/>
                    <a:pt x="217" y="107"/>
                  </a:cubicBezTo>
                  <a:cubicBezTo>
                    <a:pt x="218" y="100"/>
                    <a:pt x="211" y="96"/>
                    <a:pt x="207" y="100"/>
                  </a:cubicBezTo>
                  <a:cubicBezTo>
                    <a:pt x="187" y="117"/>
                    <a:pt x="215" y="141"/>
                    <a:pt x="244" y="117"/>
                  </a:cubicBezTo>
                  <a:cubicBezTo>
                    <a:pt x="262" y="101"/>
                    <a:pt x="253" y="77"/>
                    <a:pt x="238" y="69"/>
                  </a:cubicBezTo>
                  <a:cubicBezTo>
                    <a:pt x="231" y="66"/>
                    <a:pt x="226" y="62"/>
                    <a:pt x="221" y="57"/>
                  </a:cubicBezTo>
                  <a:cubicBezTo>
                    <a:pt x="206" y="43"/>
                    <a:pt x="211" y="30"/>
                    <a:pt x="180" y="34"/>
                  </a:cubicBezTo>
                  <a:cubicBezTo>
                    <a:pt x="178" y="26"/>
                    <a:pt x="176" y="18"/>
                    <a:pt x="171" y="13"/>
                  </a:cubicBezTo>
                  <a:cubicBezTo>
                    <a:pt x="162" y="4"/>
                    <a:pt x="154" y="7"/>
                    <a:pt x="145" y="9"/>
                  </a:cubicBezTo>
                  <a:cubicBezTo>
                    <a:pt x="144" y="9"/>
                    <a:pt x="136" y="0"/>
                    <a:pt x="128" y="0"/>
                  </a:cubicBezTo>
                  <a:cubicBezTo>
                    <a:pt x="118" y="0"/>
                    <a:pt x="109" y="4"/>
                    <a:pt x="105" y="9"/>
                  </a:cubicBezTo>
                  <a:cubicBezTo>
                    <a:pt x="99" y="19"/>
                    <a:pt x="99" y="53"/>
                    <a:pt x="120" y="45"/>
                  </a:cubicBezTo>
                  <a:cubicBezTo>
                    <a:pt x="137" y="38"/>
                    <a:pt x="123" y="26"/>
                    <a:pt x="120" y="21"/>
                  </a:cubicBezTo>
                  <a:cubicBezTo>
                    <a:pt x="130" y="21"/>
                    <a:pt x="136" y="34"/>
                    <a:pt x="133" y="41"/>
                  </a:cubicBezTo>
                  <a:cubicBezTo>
                    <a:pt x="124" y="60"/>
                    <a:pt x="98" y="54"/>
                    <a:pt x="96" y="31"/>
                  </a:cubicBezTo>
                  <a:cubicBezTo>
                    <a:pt x="96" y="31"/>
                    <a:pt x="97" y="25"/>
                    <a:pt x="96" y="23"/>
                  </a:cubicBezTo>
                  <a:cubicBezTo>
                    <a:pt x="93" y="13"/>
                    <a:pt x="77" y="1"/>
                    <a:pt x="63" y="4"/>
                  </a:cubicBezTo>
                  <a:cubicBezTo>
                    <a:pt x="57" y="5"/>
                    <a:pt x="54" y="11"/>
                    <a:pt x="52" y="16"/>
                  </a:cubicBezTo>
                  <a:cubicBezTo>
                    <a:pt x="34" y="12"/>
                    <a:pt x="16" y="28"/>
                    <a:pt x="15" y="43"/>
                  </a:cubicBezTo>
                  <a:cubicBezTo>
                    <a:pt x="14" y="49"/>
                    <a:pt x="18" y="53"/>
                    <a:pt x="18" y="57"/>
                  </a:cubicBezTo>
                  <a:cubicBezTo>
                    <a:pt x="17" y="68"/>
                    <a:pt x="0" y="83"/>
                    <a:pt x="12" y="105"/>
                  </a:cubicBezTo>
                  <a:cubicBezTo>
                    <a:pt x="14" y="109"/>
                    <a:pt x="21" y="113"/>
                    <a:pt x="25" y="115"/>
                  </a:cubicBezTo>
                  <a:cubicBezTo>
                    <a:pt x="62" y="136"/>
                    <a:pt x="62" y="71"/>
                    <a:pt x="38" y="95"/>
                  </a:cubicBezTo>
                  <a:cubicBezTo>
                    <a:pt x="41" y="83"/>
                    <a:pt x="54" y="79"/>
                    <a:pt x="59" y="91"/>
                  </a:cubicBezTo>
                  <a:cubicBezTo>
                    <a:pt x="66" y="108"/>
                    <a:pt x="57" y="131"/>
                    <a:pt x="58" y="147"/>
                  </a:cubicBezTo>
                  <a:cubicBezTo>
                    <a:pt x="59" y="178"/>
                    <a:pt x="73" y="204"/>
                    <a:pt x="85" y="224"/>
                  </a:cubicBezTo>
                  <a:cubicBezTo>
                    <a:pt x="105" y="259"/>
                    <a:pt x="151" y="294"/>
                    <a:pt x="206" y="302"/>
                  </a:cubicBezTo>
                  <a:cubicBezTo>
                    <a:pt x="233" y="305"/>
                    <a:pt x="269" y="303"/>
                    <a:pt x="292" y="293"/>
                  </a:cubicBezTo>
                  <a:cubicBezTo>
                    <a:pt x="311" y="284"/>
                    <a:pt x="331" y="282"/>
                    <a:pt x="363" y="280"/>
                  </a:cubicBezTo>
                  <a:cubicBezTo>
                    <a:pt x="397" y="279"/>
                    <a:pt x="427" y="282"/>
                    <a:pt x="460" y="288"/>
                  </a:cubicBezTo>
                  <a:cubicBezTo>
                    <a:pt x="486" y="294"/>
                    <a:pt x="532" y="291"/>
                    <a:pt x="532" y="291"/>
                  </a:cubicBezTo>
                  <a:cubicBezTo>
                    <a:pt x="506" y="288"/>
                    <a:pt x="446" y="270"/>
                    <a:pt x="422" y="266"/>
                  </a:cubicBezTo>
                  <a:cubicBezTo>
                    <a:pt x="400" y="262"/>
                    <a:pt x="382" y="260"/>
                    <a:pt x="354" y="261"/>
                  </a:cubicBezTo>
                  <a:cubicBezTo>
                    <a:pt x="324" y="263"/>
                    <a:pt x="299" y="275"/>
                    <a:pt x="276" y="281"/>
                  </a:cubicBezTo>
                  <a:cubicBezTo>
                    <a:pt x="214" y="297"/>
                    <a:pt x="150" y="271"/>
                    <a:pt x="142" y="199"/>
                  </a:cubicBezTo>
                  <a:cubicBezTo>
                    <a:pt x="147" y="213"/>
                    <a:pt x="156" y="231"/>
                    <a:pt x="164" y="243"/>
                  </a:cubicBezTo>
                  <a:cubicBezTo>
                    <a:pt x="180" y="267"/>
                    <a:pt x="226" y="288"/>
                    <a:pt x="263" y="279"/>
                  </a:cubicBezTo>
                  <a:cubicBezTo>
                    <a:pt x="284" y="273"/>
                    <a:pt x="306" y="263"/>
                    <a:pt x="329" y="259"/>
                  </a:cubicBezTo>
                  <a:cubicBezTo>
                    <a:pt x="369" y="251"/>
                    <a:pt x="395" y="258"/>
                    <a:pt x="425" y="260"/>
                  </a:cubicBezTo>
                  <a:cubicBezTo>
                    <a:pt x="408" y="250"/>
                    <a:pt x="377" y="240"/>
                    <a:pt x="351" y="243"/>
                  </a:cubicBezTo>
                  <a:cubicBezTo>
                    <a:pt x="304" y="248"/>
                    <a:pt x="249" y="273"/>
                    <a:pt x="230" y="252"/>
                  </a:cubicBezTo>
                  <a:cubicBezTo>
                    <a:pt x="189" y="206"/>
                    <a:pt x="256" y="158"/>
                    <a:pt x="259" y="207"/>
                  </a:cubicBezTo>
                  <a:cubicBezTo>
                    <a:pt x="253" y="198"/>
                    <a:pt x="247" y="194"/>
                    <a:pt x="240" y="195"/>
                  </a:cubicBezTo>
                  <a:cubicBezTo>
                    <a:pt x="233" y="198"/>
                    <a:pt x="229" y="202"/>
                    <a:pt x="230" y="211"/>
                  </a:cubicBezTo>
                  <a:cubicBezTo>
                    <a:pt x="231" y="220"/>
                    <a:pt x="244" y="231"/>
                    <a:pt x="256" y="231"/>
                  </a:cubicBezTo>
                  <a:cubicBezTo>
                    <a:pt x="274" y="231"/>
                    <a:pt x="290" y="221"/>
                    <a:pt x="292" y="198"/>
                  </a:cubicBezTo>
                  <a:cubicBezTo>
                    <a:pt x="296" y="196"/>
                    <a:pt x="311" y="195"/>
                    <a:pt x="311" y="178"/>
                  </a:cubicBezTo>
                  <a:cubicBezTo>
                    <a:pt x="310" y="163"/>
                    <a:pt x="297" y="146"/>
                    <a:pt x="277" y="156"/>
                  </a:cubicBezTo>
                  <a:cubicBezTo>
                    <a:pt x="280" y="150"/>
                    <a:pt x="280" y="148"/>
                    <a:pt x="287" y="145"/>
                  </a:cubicBezTo>
                  <a:cubicBezTo>
                    <a:pt x="278" y="126"/>
                    <a:pt x="254" y="125"/>
                    <a:pt x="242" y="13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80" name="Freeform 52"/>
            <p:cNvSpPr/>
            <p:nvPr/>
          </p:nvSpPr>
          <p:spPr bwMode="auto">
            <a:xfrm>
              <a:off x="2018973" y="3625851"/>
              <a:ext cx="447675" cy="242888"/>
            </a:xfrm>
            <a:custGeom>
              <a:avLst/>
              <a:gdLst>
                <a:gd name="T0" fmla="*/ 44 w 208"/>
                <a:gd name="T1" fmla="*/ 87 h 113"/>
                <a:gd name="T2" fmla="*/ 13 w 208"/>
                <a:gd name="T3" fmla="*/ 76 h 113"/>
                <a:gd name="T4" fmla="*/ 38 w 208"/>
                <a:gd name="T5" fmla="*/ 112 h 113"/>
                <a:gd name="T6" fmla="*/ 91 w 208"/>
                <a:gd name="T7" fmla="*/ 86 h 113"/>
                <a:gd name="T8" fmla="*/ 208 w 208"/>
                <a:gd name="T9" fmla="*/ 4 h 113"/>
                <a:gd name="T10" fmla="*/ 79 w 208"/>
                <a:gd name="T11" fmla="*/ 42 h 113"/>
                <a:gd name="T12" fmla="*/ 48 w 208"/>
                <a:gd name="T13" fmla="*/ 64 h 113"/>
                <a:gd name="T14" fmla="*/ 31 w 208"/>
                <a:gd name="T15" fmla="*/ 44 h 113"/>
                <a:gd name="T16" fmla="*/ 55 w 208"/>
                <a:gd name="T17" fmla="*/ 32 h 113"/>
                <a:gd name="T18" fmla="*/ 40 w 208"/>
                <a:gd name="T19" fmla="*/ 42 h 113"/>
                <a:gd name="T20" fmla="*/ 57 w 208"/>
                <a:gd name="T21" fmla="*/ 56 h 113"/>
                <a:gd name="T22" fmla="*/ 72 w 208"/>
                <a:gd name="T23" fmla="*/ 25 h 113"/>
                <a:gd name="T24" fmla="*/ 43 w 208"/>
                <a:gd name="T25" fmla="*/ 14 h 113"/>
                <a:gd name="T26" fmla="*/ 12 w 208"/>
                <a:gd name="T27" fmla="*/ 46 h 113"/>
                <a:gd name="T28" fmla="*/ 44 w 208"/>
                <a:gd name="T29" fmla="*/ 8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" h="113">
                  <a:moveTo>
                    <a:pt x="44" y="87"/>
                  </a:moveTo>
                  <a:cubicBezTo>
                    <a:pt x="28" y="96"/>
                    <a:pt x="18" y="85"/>
                    <a:pt x="13" y="76"/>
                  </a:cubicBezTo>
                  <a:cubicBezTo>
                    <a:pt x="0" y="89"/>
                    <a:pt x="21" y="110"/>
                    <a:pt x="38" y="112"/>
                  </a:cubicBezTo>
                  <a:cubicBezTo>
                    <a:pt x="53" y="113"/>
                    <a:pt x="90" y="102"/>
                    <a:pt x="91" y="86"/>
                  </a:cubicBezTo>
                  <a:cubicBezTo>
                    <a:pt x="94" y="43"/>
                    <a:pt x="154" y="20"/>
                    <a:pt x="208" y="4"/>
                  </a:cubicBezTo>
                  <a:cubicBezTo>
                    <a:pt x="163" y="0"/>
                    <a:pt x="89" y="2"/>
                    <a:pt x="79" y="42"/>
                  </a:cubicBezTo>
                  <a:cubicBezTo>
                    <a:pt x="74" y="58"/>
                    <a:pt x="61" y="65"/>
                    <a:pt x="48" y="64"/>
                  </a:cubicBezTo>
                  <a:cubicBezTo>
                    <a:pt x="39" y="63"/>
                    <a:pt x="29" y="52"/>
                    <a:pt x="31" y="44"/>
                  </a:cubicBezTo>
                  <a:cubicBezTo>
                    <a:pt x="33" y="33"/>
                    <a:pt x="47" y="26"/>
                    <a:pt x="55" y="32"/>
                  </a:cubicBezTo>
                  <a:cubicBezTo>
                    <a:pt x="47" y="34"/>
                    <a:pt x="41" y="35"/>
                    <a:pt x="40" y="42"/>
                  </a:cubicBezTo>
                  <a:cubicBezTo>
                    <a:pt x="37" y="51"/>
                    <a:pt x="45" y="59"/>
                    <a:pt x="57" y="56"/>
                  </a:cubicBezTo>
                  <a:cubicBezTo>
                    <a:pt x="69" y="53"/>
                    <a:pt x="75" y="35"/>
                    <a:pt x="72" y="25"/>
                  </a:cubicBezTo>
                  <a:cubicBezTo>
                    <a:pt x="69" y="17"/>
                    <a:pt x="57" y="13"/>
                    <a:pt x="43" y="14"/>
                  </a:cubicBezTo>
                  <a:cubicBezTo>
                    <a:pt x="30" y="15"/>
                    <a:pt x="16" y="27"/>
                    <a:pt x="12" y="46"/>
                  </a:cubicBezTo>
                  <a:cubicBezTo>
                    <a:pt x="7" y="67"/>
                    <a:pt x="25" y="89"/>
                    <a:pt x="44" y="8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sp>
        <p:nvSpPr>
          <p:cNvPr id="81" name="任意多边形: 形状 64"/>
          <p:cNvSpPr/>
          <p:nvPr/>
        </p:nvSpPr>
        <p:spPr bwMode="auto">
          <a:xfrm>
            <a:off x="9864854" y="2298665"/>
            <a:ext cx="875939" cy="376966"/>
          </a:xfrm>
          <a:custGeom>
            <a:avLst/>
            <a:gdLst>
              <a:gd name="connsiteX0" fmla="*/ 283616 w 875939"/>
              <a:gd name="connsiteY0" fmla="*/ 134260 h 376966"/>
              <a:gd name="connsiteX1" fmla="*/ 355168 w 875939"/>
              <a:gd name="connsiteY1" fmla="*/ 166038 h 376966"/>
              <a:gd name="connsiteX2" fmla="*/ 445550 w 875939"/>
              <a:gd name="connsiteY2" fmla="*/ 215591 h 376966"/>
              <a:gd name="connsiteX3" fmla="*/ 385295 w 875939"/>
              <a:gd name="connsiteY3" fmla="*/ 252217 h 376966"/>
              <a:gd name="connsiteX4" fmla="*/ 393903 w 875939"/>
              <a:gd name="connsiteY4" fmla="*/ 211282 h 376966"/>
              <a:gd name="connsiteX5" fmla="*/ 415423 w 875939"/>
              <a:gd name="connsiteY5" fmla="*/ 232826 h 376966"/>
              <a:gd name="connsiteX6" fmla="*/ 402511 w 875939"/>
              <a:gd name="connsiteY6" fmla="*/ 198355 h 376966"/>
              <a:gd name="connsiteX7" fmla="*/ 370232 w 875939"/>
              <a:gd name="connsiteY7" fmla="*/ 250062 h 376966"/>
              <a:gd name="connsiteX8" fmla="*/ 428334 w 875939"/>
              <a:gd name="connsiteY8" fmla="*/ 269452 h 376966"/>
              <a:gd name="connsiteX9" fmla="*/ 505804 w 875939"/>
              <a:gd name="connsiteY9" fmla="*/ 293151 h 376966"/>
              <a:gd name="connsiteX10" fmla="*/ 615554 w 875939"/>
              <a:gd name="connsiteY10" fmla="*/ 243599 h 376966"/>
              <a:gd name="connsiteX11" fmla="*/ 727455 w 875939"/>
              <a:gd name="connsiteY11" fmla="*/ 232826 h 376966"/>
              <a:gd name="connsiteX12" fmla="*/ 875939 w 875939"/>
              <a:gd name="connsiteY12" fmla="*/ 265143 h 376966"/>
              <a:gd name="connsiteX13" fmla="*/ 764038 w 875939"/>
              <a:gd name="connsiteY13" fmla="*/ 278070 h 376966"/>
              <a:gd name="connsiteX14" fmla="*/ 667200 w 875939"/>
              <a:gd name="connsiteY14" fmla="*/ 254371 h 376966"/>
              <a:gd name="connsiteX15" fmla="*/ 544539 w 875939"/>
              <a:gd name="connsiteY15" fmla="*/ 321159 h 376966"/>
              <a:gd name="connsiteX16" fmla="*/ 376688 w 875939"/>
              <a:gd name="connsiteY16" fmla="*/ 329777 h 376966"/>
              <a:gd name="connsiteX17" fmla="*/ 254027 w 875939"/>
              <a:gd name="connsiteY17" fmla="*/ 234981 h 376966"/>
              <a:gd name="connsiteX18" fmla="*/ 206684 w 875939"/>
              <a:gd name="connsiteY18" fmla="*/ 228518 h 376966"/>
              <a:gd name="connsiteX19" fmla="*/ 241115 w 875939"/>
              <a:gd name="connsiteY19" fmla="*/ 176810 h 376966"/>
              <a:gd name="connsiteX20" fmla="*/ 283616 w 875939"/>
              <a:gd name="connsiteY20" fmla="*/ 134260 h 376966"/>
              <a:gd name="connsiteX21" fmla="*/ 708458 w 875939"/>
              <a:gd name="connsiteY21" fmla="*/ 94600 h 376966"/>
              <a:gd name="connsiteX22" fmla="*/ 749541 w 875939"/>
              <a:gd name="connsiteY22" fmla="*/ 116145 h 376966"/>
              <a:gd name="connsiteX23" fmla="*/ 740892 w 875939"/>
              <a:gd name="connsiteY23" fmla="*/ 148462 h 376966"/>
              <a:gd name="connsiteX24" fmla="*/ 704133 w 875939"/>
              <a:gd name="connsiteY24" fmla="*/ 141998 h 376966"/>
              <a:gd name="connsiteX25" fmla="*/ 717107 w 875939"/>
              <a:gd name="connsiteY25" fmla="*/ 120454 h 376966"/>
              <a:gd name="connsiteX26" fmla="*/ 730080 w 875939"/>
              <a:gd name="connsiteY26" fmla="*/ 133380 h 376966"/>
              <a:gd name="connsiteX27" fmla="*/ 712782 w 875939"/>
              <a:gd name="connsiteY27" fmla="*/ 111836 h 376966"/>
              <a:gd name="connsiteX28" fmla="*/ 695484 w 875939"/>
              <a:gd name="connsiteY28" fmla="*/ 135535 h 376966"/>
              <a:gd name="connsiteX29" fmla="*/ 721431 w 875939"/>
              <a:gd name="connsiteY29" fmla="*/ 159234 h 376966"/>
              <a:gd name="connsiteX30" fmla="*/ 771164 w 875939"/>
              <a:gd name="connsiteY30" fmla="*/ 210941 h 376966"/>
              <a:gd name="connsiteX31" fmla="*/ 673861 w 875939"/>
              <a:gd name="connsiteY31" fmla="*/ 170006 h 376966"/>
              <a:gd name="connsiteX32" fmla="*/ 647913 w 875939"/>
              <a:gd name="connsiteY32" fmla="*/ 137689 h 376966"/>
              <a:gd name="connsiteX33" fmla="*/ 678185 w 875939"/>
              <a:gd name="connsiteY33" fmla="*/ 107527 h 376966"/>
              <a:gd name="connsiteX34" fmla="*/ 671699 w 875939"/>
              <a:gd name="connsiteY34" fmla="*/ 144153 h 376966"/>
              <a:gd name="connsiteX35" fmla="*/ 708458 w 875939"/>
              <a:gd name="connsiteY35" fmla="*/ 94600 h 376966"/>
              <a:gd name="connsiteX36" fmla="*/ 261135 w 875939"/>
              <a:gd name="connsiteY36" fmla="*/ 2099 h 376966"/>
              <a:gd name="connsiteX37" fmla="*/ 342507 w 875939"/>
              <a:gd name="connsiteY37" fmla="*/ 29822 h 376966"/>
              <a:gd name="connsiteX38" fmla="*/ 417953 w 875939"/>
              <a:gd name="connsiteY38" fmla="*/ 55662 h 376966"/>
              <a:gd name="connsiteX39" fmla="*/ 381308 w 875939"/>
              <a:gd name="connsiteY39" fmla="*/ 120260 h 376966"/>
              <a:gd name="connsiteX40" fmla="*/ 376997 w 875939"/>
              <a:gd name="connsiteY40" fmla="*/ 62121 h 376966"/>
              <a:gd name="connsiteX41" fmla="*/ 346819 w 875939"/>
              <a:gd name="connsiteY41" fmla="*/ 109493 h 376966"/>
              <a:gd name="connsiteX42" fmla="*/ 389930 w 875939"/>
              <a:gd name="connsiteY42" fmla="*/ 131026 h 376966"/>
              <a:gd name="connsiteX43" fmla="*/ 430886 w 875939"/>
              <a:gd name="connsiteY43" fmla="*/ 79347 h 376966"/>
              <a:gd name="connsiteX44" fmla="*/ 491242 w 875939"/>
              <a:gd name="connsiteY44" fmla="*/ 68581 h 376966"/>
              <a:gd name="connsiteX45" fmla="*/ 558065 w 875939"/>
              <a:gd name="connsiteY45" fmla="*/ 131026 h 376966"/>
              <a:gd name="connsiteX46" fmla="*/ 592554 w 875939"/>
              <a:gd name="connsiteY46" fmla="*/ 206390 h 376966"/>
              <a:gd name="connsiteX47" fmla="*/ 523576 w 875939"/>
              <a:gd name="connsiteY47" fmla="*/ 195624 h 376966"/>
              <a:gd name="connsiteX48" fmla="*/ 555909 w 875939"/>
              <a:gd name="connsiteY48" fmla="*/ 163325 h 376966"/>
              <a:gd name="connsiteX49" fmla="*/ 564532 w 875939"/>
              <a:gd name="connsiteY49" fmla="*/ 191317 h 376966"/>
              <a:gd name="connsiteX50" fmla="*/ 564532 w 875939"/>
              <a:gd name="connsiteY50" fmla="*/ 156865 h 376966"/>
              <a:gd name="connsiteX51" fmla="*/ 506331 w 875939"/>
              <a:gd name="connsiteY51" fmla="*/ 184857 h 376966"/>
              <a:gd name="connsiteX52" fmla="*/ 551598 w 875939"/>
              <a:gd name="connsiteY52" fmla="*/ 230076 h 376966"/>
              <a:gd name="connsiteX53" fmla="*/ 635666 w 875939"/>
              <a:gd name="connsiteY53" fmla="*/ 189164 h 376966"/>
              <a:gd name="connsiteX54" fmla="*/ 754222 w 875939"/>
              <a:gd name="connsiteY54" fmla="*/ 208543 h 376966"/>
              <a:gd name="connsiteX55" fmla="*/ 842601 w 875939"/>
              <a:gd name="connsiteY55" fmla="*/ 260222 h 376966"/>
              <a:gd name="connsiteX56" fmla="*/ 689555 w 875939"/>
              <a:gd name="connsiteY56" fmla="*/ 206390 h 376966"/>
              <a:gd name="connsiteX57" fmla="*/ 592554 w 875939"/>
              <a:gd name="connsiteY57" fmla="*/ 247302 h 376966"/>
              <a:gd name="connsiteX58" fmla="*/ 437353 w 875939"/>
              <a:gd name="connsiteY58" fmla="*/ 260222 h 376966"/>
              <a:gd name="connsiteX59" fmla="*/ 435197 w 875939"/>
              <a:gd name="connsiteY59" fmla="*/ 165478 h 376966"/>
              <a:gd name="connsiteX60" fmla="*/ 357596 w 875939"/>
              <a:gd name="connsiteY60" fmla="*/ 152559 h 376966"/>
              <a:gd name="connsiteX61" fmla="*/ 230417 w 875939"/>
              <a:gd name="connsiteY61" fmla="*/ 165478 h 376966"/>
              <a:gd name="connsiteX62" fmla="*/ 189461 w 875939"/>
              <a:gd name="connsiteY62" fmla="*/ 223616 h 376966"/>
              <a:gd name="connsiteX63" fmla="*/ 249818 w 875939"/>
              <a:gd name="connsiteY63" fmla="*/ 251609 h 376966"/>
              <a:gd name="connsiteX64" fmla="*/ 450286 w 875939"/>
              <a:gd name="connsiteY64" fmla="*/ 348505 h 376966"/>
              <a:gd name="connsiteX65" fmla="*/ 245506 w 875939"/>
              <a:gd name="connsiteY65" fmla="*/ 309747 h 376966"/>
              <a:gd name="connsiteX66" fmla="*/ 146350 w 875939"/>
              <a:gd name="connsiteY66" fmla="*/ 264528 h 376966"/>
              <a:gd name="connsiteX67" fmla="*/ 83838 w 875939"/>
              <a:gd name="connsiteY67" fmla="*/ 324819 h 376966"/>
              <a:gd name="connsiteX68" fmla="*/ 146350 w 875939"/>
              <a:gd name="connsiteY68" fmla="*/ 318360 h 376966"/>
              <a:gd name="connsiteX69" fmla="*/ 66594 w 875939"/>
              <a:gd name="connsiteY69" fmla="*/ 376498 h 376966"/>
              <a:gd name="connsiteX70" fmla="*/ 19171 w 875939"/>
              <a:gd name="connsiteY70" fmla="*/ 270988 h 376966"/>
              <a:gd name="connsiteX71" fmla="*/ 73060 w 875939"/>
              <a:gd name="connsiteY71" fmla="*/ 199930 h 376966"/>
              <a:gd name="connsiteX72" fmla="*/ 133416 w 875939"/>
              <a:gd name="connsiteY72" fmla="*/ 215003 h 376966"/>
              <a:gd name="connsiteX73" fmla="*/ 185150 w 875939"/>
              <a:gd name="connsiteY73" fmla="*/ 171938 h 376966"/>
              <a:gd name="connsiteX74" fmla="*/ 131261 w 875939"/>
              <a:gd name="connsiteY74" fmla="*/ 139639 h 376966"/>
              <a:gd name="connsiteX75" fmla="*/ 176528 w 875939"/>
              <a:gd name="connsiteY75" fmla="*/ 171938 h 376966"/>
              <a:gd name="connsiteX76" fmla="*/ 92461 w 875939"/>
              <a:gd name="connsiteY76" fmla="*/ 191317 h 376966"/>
              <a:gd name="connsiteX77" fmla="*/ 124794 w 875939"/>
              <a:gd name="connsiteY77" fmla="*/ 115953 h 376966"/>
              <a:gd name="connsiteX78" fmla="*/ 202395 w 875939"/>
              <a:gd name="connsiteY78" fmla="*/ 53508 h 376966"/>
              <a:gd name="connsiteX79" fmla="*/ 261135 w 875939"/>
              <a:gd name="connsiteY79" fmla="*/ 2099 h 376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875939" h="376966">
                <a:moveTo>
                  <a:pt x="283616" y="134260"/>
                </a:moveTo>
                <a:cubicBezTo>
                  <a:pt x="307287" y="127796"/>
                  <a:pt x="335801" y="133721"/>
                  <a:pt x="355168" y="166038"/>
                </a:cubicBezTo>
                <a:cubicBezTo>
                  <a:pt x="393903" y="148802"/>
                  <a:pt x="436942" y="170347"/>
                  <a:pt x="445550" y="215591"/>
                </a:cubicBezTo>
                <a:cubicBezTo>
                  <a:pt x="452006" y="247908"/>
                  <a:pt x="400359" y="273761"/>
                  <a:pt x="385295" y="252217"/>
                </a:cubicBezTo>
                <a:cubicBezTo>
                  <a:pt x="376688" y="239290"/>
                  <a:pt x="374536" y="215591"/>
                  <a:pt x="393903" y="211282"/>
                </a:cubicBezTo>
                <a:cubicBezTo>
                  <a:pt x="406815" y="209127"/>
                  <a:pt x="417574" y="219900"/>
                  <a:pt x="415423" y="232826"/>
                </a:cubicBezTo>
                <a:cubicBezTo>
                  <a:pt x="426182" y="230672"/>
                  <a:pt x="417574" y="198355"/>
                  <a:pt x="402511" y="198355"/>
                </a:cubicBezTo>
                <a:cubicBezTo>
                  <a:pt x="374536" y="196201"/>
                  <a:pt x="359472" y="228518"/>
                  <a:pt x="370232" y="250062"/>
                </a:cubicBezTo>
                <a:cubicBezTo>
                  <a:pt x="383143" y="275916"/>
                  <a:pt x="400359" y="278070"/>
                  <a:pt x="428334" y="269452"/>
                </a:cubicBezTo>
                <a:cubicBezTo>
                  <a:pt x="454158" y="286688"/>
                  <a:pt x="475677" y="295306"/>
                  <a:pt x="505804" y="293151"/>
                </a:cubicBezTo>
                <a:cubicBezTo>
                  <a:pt x="561755" y="286688"/>
                  <a:pt x="581122" y="271607"/>
                  <a:pt x="615554" y="243599"/>
                </a:cubicBezTo>
                <a:cubicBezTo>
                  <a:pt x="658592" y="206973"/>
                  <a:pt x="703783" y="215591"/>
                  <a:pt x="727455" y="232826"/>
                </a:cubicBezTo>
                <a:cubicBezTo>
                  <a:pt x="764038" y="256526"/>
                  <a:pt x="800621" y="282379"/>
                  <a:pt x="875939" y="265143"/>
                </a:cubicBezTo>
                <a:cubicBezTo>
                  <a:pt x="837204" y="284534"/>
                  <a:pt x="796317" y="293151"/>
                  <a:pt x="764038" y="278070"/>
                </a:cubicBezTo>
                <a:cubicBezTo>
                  <a:pt x="725303" y="260834"/>
                  <a:pt x="699479" y="250062"/>
                  <a:pt x="667200" y="254371"/>
                </a:cubicBezTo>
                <a:cubicBezTo>
                  <a:pt x="641377" y="258680"/>
                  <a:pt x="604794" y="303924"/>
                  <a:pt x="544539" y="321159"/>
                </a:cubicBezTo>
                <a:cubicBezTo>
                  <a:pt x="486437" y="336241"/>
                  <a:pt x="434790" y="342704"/>
                  <a:pt x="376688" y="329777"/>
                </a:cubicBezTo>
                <a:cubicBezTo>
                  <a:pt x="329345" y="321159"/>
                  <a:pt x="284154" y="303924"/>
                  <a:pt x="254027" y="234981"/>
                </a:cubicBezTo>
                <a:cubicBezTo>
                  <a:pt x="234659" y="254371"/>
                  <a:pt x="213140" y="247908"/>
                  <a:pt x="206684" y="228518"/>
                </a:cubicBezTo>
                <a:cubicBezTo>
                  <a:pt x="198076" y="211282"/>
                  <a:pt x="206684" y="181119"/>
                  <a:pt x="241115" y="176810"/>
                </a:cubicBezTo>
                <a:cubicBezTo>
                  <a:pt x="241115" y="159575"/>
                  <a:pt x="259945" y="140723"/>
                  <a:pt x="283616" y="134260"/>
                </a:cubicBezTo>
                <a:close/>
                <a:moveTo>
                  <a:pt x="708458" y="94600"/>
                </a:moveTo>
                <a:cubicBezTo>
                  <a:pt x="730080" y="90291"/>
                  <a:pt x="745216" y="103218"/>
                  <a:pt x="749541" y="116145"/>
                </a:cubicBezTo>
                <a:cubicBezTo>
                  <a:pt x="751703" y="129071"/>
                  <a:pt x="749541" y="141998"/>
                  <a:pt x="740892" y="148462"/>
                </a:cubicBezTo>
                <a:cubicBezTo>
                  <a:pt x="730080" y="154925"/>
                  <a:pt x="708458" y="154925"/>
                  <a:pt x="704133" y="141998"/>
                </a:cubicBezTo>
                <a:cubicBezTo>
                  <a:pt x="697646" y="131226"/>
                  <a:pt x="706295" y="122608"/>
                  <a:pt x="717107" y="120454"/>
                </a:cubicBezTo>
                <a:cubicBezTo>
                  <a:pt x="723594" y="120454"/>
                  <a:pt x="725756" y="129071"/>
                  <a:pt x="730080" y="133380"/>
                </a:cubicBezTo>
                <a:cubicBezTo>
                  <a:pt x="730080" y="118299"/>
                  <a:pt x="725756" y="111836"/>
                  <a:pt x="712782" y="111836"/>
                </a:cubicBezTo>
                <a:cubicBezTo>
                  <a:pt x="704133" y="113990"/>
                  <a:pt x="693321" y="122608"/>
                  <a:pt x="695484" y="135535"/>
                </a:cubicBezTo>
                <a:cubicBezTo>
                  <a:pt x="695484" y="148462"/>
                  <a:pt x="704133" y="157080"/>
                  <a:pt x="721431" y="159234"/>
                </a:cubicBezTo>
                <a:cubicBezTo>
                  <a:pt x="740892" y="161388"/>
                  <a:pt x="760353" y="185088"/>
                  <a:pt x="771164" y="210941"/>
                </a:cubicBezTo>
                <a:cubicBezTo>
                  <a:pt x="745216" y="176470"/>
                  <a:pt x="697646" y="170006"/>
                  <a:pt x="673861" y="170006"/>
                </a:cubicBezTo>
                <a:cubicBezTo>
                  <a:pt x="654400" y="167852"/>
                  <a:pt x="647913" y="152771"/>
                  <a:pt x="647913" y="137689"/>
                </a:cubicBezTo>
                <a:cubicBezTo>
                  <a:pt x="645751" y="120454"/>
                  <a:pt x="663049" y="98909"/>
                  <a:pt x="678185" y="107527"/>
                </a:cubicBezTo>
                <a:cubicBezTo>
                  <a:pt x="669536" y="113990"/>
                  <a:pt x="656562" y="129071"/>
                  <a:pt x="671699" y="144153"/>
                </a:cubicBezTo>
                <a:cubicBezTo>
                  <a:pt x="665212" y="129071"/>
                  <a:pt x="684672" y="98909"/>
                  <a:pt x="708458" y="94600"/>
                </a:cubicBezTo>
                <a:close/>
                <a:moveTo>
                  <a:pt x="261135" y="2099"/>
                </a:moveTo>
                <a:cubicBezTo>
                  <a:pt x="288079" y="-4091"/>
                  <a:pt x="318796" y="2907"/>
                  <a:pt x="342507" y="29822"/>
                </a:cubicBezTo>
                <a:cubicBezTo>
                  <a:pt x="370530" y="8290"/>
                  <a:pt x="407175" y="14750"/>
                  <a:pt x="417953" y="55662"/>
                </a:cubicBezTo>
                <a:cubicBezTo>
                  <a:pt x="428730" y="94420"/>
                  <a:pt x="411486" y="120260"/>
                  <a:pt x="381308" y="120260"/>
                </a:cubicBezTo>
                <a:cubicBezTo>
                  <a:pt x="357596" y="120260"/>
                  <a:pt x="329574" y="81501"/>
                  <a:pt x="376997" y="62121"/>
                </a:cubicBezTo>
                <a:cubicBezTo>
                  <a:pt x="348974" y="59968"/>
                  <a:pt x="333885" y="83654"/>
                  <a:pt x="346819" y="109493"/>
                </a:cubicBezTo>
                <a:cubicBezTo>
                  <a:pt x="353285" y="122413"/>
                  <a:pt x="368374" y="133179"/>
                  <a:pt x="389930" y="131026"/>
                </a:cubicBezTo>
                <a:cubicBezTo>
                  <a:pt x="420108" y="126719"/>
                  <a:pt x="430886" y="105187"/>
                  <a:pt x="430886" y="79347"/>
                </a:cubicBezTo>
                <a:cubicBezTo>
                  <a:pt x="435197" y="31976"/>
                  <a:pt x="484775" y="47048"/>
                  <a:pt x="491242" y="68581"/>
                </a:cubicBezTo>
                <a:cubicBezTo>
                  <a:pt x="532198" y="47048"/>
                  <a:pt x="577465" y="79347"/>
                  <a:pt x="558065" y="131026"/>
                </a:cubicBezTo>
                <a:cubicBezTo>
                  <a:pt x="607643" y="124566"/>
                  <a:pt x="629199" y="182704"/>
                  <a:pt x="592554" y="206390"/>
                </a:cubicBezTo>
                <a:cubicBezTo>
                  <a:pt x="558065" y="227923"/>
                  <a:pt x="525731" y="217156"/>
                  <a:pt x="523576" y="195624"/>
                </a:cubicBezTo>
                <a:cubicBezTo>
                  <a:pt x="519265" y="167631"/>
                  <a:pt x="540820" y="154712"/>
                  <a:pt x="555909" y="163325"/>
                </a:cubicBezTo>
                <a:cubicBezTo>
                  <a:pt x="568843" y="169785"/>
                  <a:pt x="573154" y="180551"/>
                  <a:pt x="564532" y="191317"/>
                </a:cubicBezTo>
                <a:cubicBezTo>
                  <a:pt x="583932" y="189164"/>
                  <a:pt x="581776" y="169785"/>
                  <a:pt x="564532" y="156865"/>
                </a:cubicBezTo>
                <a:cubicBezTo>
                  <a:pt x="545132" y="139639"/>
                  <a:pt x="506331" y="159018"/>
                  <a:pt x="506331" y="184857"/>
                </a:cubicBezTo>
                <a:cubicBezTo>
                  <a:pt x="508487" y="210697"/>
                  <a:pt x="523576" y="230076"/>
                  <a:pt x="551598" y="230076"/>
                </a:cubicBezTo>
                <a:cubicBezTo>
                  <a:pt x="603332" y="230076"/>
                  <a:pt x="605488" y="199930"/>
                  <a:pt x="635666" y="189164"/>
                </a:cubicBezTo>
                <a:cubicBezTo>
                  <a:pt x="674466" y="176244"/>
                  <a:pt x="721889" y="174091"/>
                  <a:pt x="754222" y="208543"/>
                </a:cubicBezTo>
                <a:cubicBezTo>
                  <a:pt x="775778" y="232229"/>
                  <a:pt x="805956" y="247302"/>
                  <a:pt x="842601" y="260222"/>
                </a:cubicBezTo>
                <a:cubicBezTo>
                  <a:pt x="780089" y="268835"/>
                  <a:pt x="743444" y="212850"/>
                  <a:pt x="689555" y="206390"/>
                </a:cubicBezTo>
                <a:cubicBezTo>
                  <a:pt x="655066" y="202083"/>
                  <a:pt x="627043" y="217156"/>
                  <a:pt x="592554" y="247302"/>
                </a:cubicBezTo>
                <a:cubicBezTo>
                  <a:pt x="553754" y="277448"/>
                  <a:pt x="493398" y="296827"/>
                  <a:pt x="437353" y="260222"/>
                </a:cubicBezTo>
                <a:cubicBezTo>
                  <a:pt x="478309" y="236536"/>
                  <a:pt x="454597" y="189164"/>
                  <a:pt x="435197" y="165478"/>
                </a:cubicBezTo>
                <a:cubicBezTo>
                  <a:pt x="420108" y="150405"/>
                  <a:pt x="383463" y="137486"/>
                  <a:pt x="357596" y="152559"/>
                </a:cubicBezTo>
                <a:cubicBezTo>
                  <a:pt x="329574" y="96574"/>
                  <a:pt x="243351" y="115953"/>
                  <a:pt x="230417" y="165478"/>
                </a:cubicBezTo>
                <a:cubicBezTo>
                  <a:pt x="200239" y="169785"/>
                  <a:pt x="187306" y="204237"/>
                  <a:pt x="189461" y="223616"/>
                </a:cubicBezTo>
                <a:cubicBezTo>
                  <a:pt x="195928" y="249455"/>
                  <a:pt x="221795" y="266681"/>
                  <a:pt x="249818" y="251609"/>
                </a:cubicBezTo>
                <a:cubicBezTo>
                  <a:pt x="288618" y="333432"/>
                  <a:pt x="348974" y="348505"/>
                  <a:pt x="450286" y="348505"/>
                </a:cubicBezTo>
                <a:cubicBezTo>
                  <a:pt x="329574" y="372191"/>
                  <a:pt x="286462" y="348505"/>
                  <a:pt x="245506" y="309747"/>
                </a:cubicBezTo>
                <a:cubicBezTo>
                  <a:pt x="213173" y="279601"/>
                  <a:pt x="172217" y="260222"/>
                  <a:pt x="146350" y="264528"/>
                </a:cubicBezTo>
                <a:cubicBezTo>
                  <a:pt x="96772" y="268835"/>
                  <a:pt x="55816" y="292520"/>
                  <a:pt x="83838" y="324819"/>
                </a:cubicBezTo>
                <a:cubicBezTo>
                  <a:pt x="64438" y="273141"/>
                  <a:pt x="142039" y="279601"/>
                  <a:pt x="146350" y="318360"/>
                </a:cubicBezTo>
                <a:cubicBezTo>
                  <a:pt x="148506" y="354965"/>
                  <a:pt x="111861" y="380804"/>
                  <a:pt x="66594" y="376498"/>
                </a:cubicBezTo>
                <a:cubicBezTo>
                  <a:pt x="8393" y="370038"/>
                  <a:pt x="-229" y="296827"/>
                  <a:pt x="19171" y="270988"/>
                </a:cubicBezTo>
                <a:cubicBezTo>
                  <a:pt x="-36874" y="227923"/>
                  <a:pt x="45038" y="174091"/>
                  <a:pt x="73060" y="199930"/>
                </a:cubicBezTo>
                <a:cubicBezTo>
                  <a:pt x="92461" y="217156"/>
                  <a:pt x="116172" y="217156"/>
                  <a:pt x="133416" y="215003"/>
                </a:cubicBezTo>
                <a:cubicBezTo>
                  <a:pt x="154972" y="212850"/>
                  <a:pt x="185150" y="197777"/>
                  <a:pt x="185150" y="171938"/>
                </a:cubicBezTo>
                <a:cubicBezTo>
                  <a:pt x="185150" y="124566"/>
                  <a:pt x="139883" y="128873"/>
                  <a:pt x="131261" y="139639"/>
                </a:cubicBezTo>
                <a:cubicBezTo>
                  <a:pt x="150661" y="135332"/>
                  <a:pt x="176528" y="143945"/>
                  <a:pt x="176528" y="171938"/>
                </a:cubicBezTo>
                <a:cubicBezTo>
                  <a:pt x="174372" y="206390"/>
                  <a:pt x="107550" y="217156"/>
                  <a:pt x="92461" y="191317"/>
                </a:cubicBezTo>
                <a:cubicBezTo>
                  <a:pt x="75216" y="165478"/>
                  <a:pt x="75216" y="124566"/>
                  <a:pt x="124794" y="115953"/>
                </a:cubicBezTo>
                <a:cubicBezTo>
                  <a:pt x="107550" y="83654"/>
                  <a:pt x="157128" y="31976"/>
                  <a:pt x="202395" y="53508"/>
                </a:cubicBezTo>
                <a:cubicBezTo>
                  <a:pt x="211018" y="27669"/>
                  <a:pt x="234190" y="8290"/>
                  <a:pt x="261135" y="2099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82" name="任意多边形: 形状 65"/>
          <p:cNvSpPr/>
          <p:nvPr/>
        </p:nvSpPr>
        <p:spPr bwMode="auto">
          <a:xfrm>
            <a:off x="9299210" y="2533369"/>
            <a:ext cx="480225" cy="284524"/>
          </a:xfrm>
          <a:custGeom>
            <a:avLst/>
            <a:gdLst>
              <a:gd name="connsiteX0" fmla="*/ 153489 w 480225"/>
              <a:gd name="connsiteY0" fmla="*/ 92360 h 284524"/>
              <a:gd name="connsiteX1" fmla="*/ 172584 w 480225"/>
              <a:gd name="connsiteY1" fmla="*/ 105619 h 284524"/>
              <a:gd name="connsiteX2" fmla="*/ 200553 w 480225"/>
              <a:gd name="connsiteY2" fmla="*/ 120773 h 284524"/>
              <a:gd name="connsiteX3" fmla="*/ 194099 w 480225"/>
              <a:gd name="connsiteY3" fmla="*/ 187881 h 284524"/>
              <a:gd name="connsiteX4" fmla="*/ 250037 w 480225"/>
              <a:gd name="connsiteY4" fmla="*/ 252824 h 284524"/>
              <a:gd name="connsiteX5" fmla="*/ 153220 w 480225"/>
              <a:gd name="connsiteY5" fmla="*/ 207364 h 284524"/>
              <a:gd name="connsiteX6" fmla="*/ 99433 w 480225"/>
              <a:gd name="connsiteY6" fmla="*/ 105619 h 284524"/>
              <a:gd name="connsiteX7" fmla="*/ 129554 w 480225"/>
              <a:gd name="connsiteY7" fmla="*/ 96960 h 284524"/>
              <a:gd name="connsiteX8" fmla="*/ 153489 w 480225"/>
              <a:gd name="connsiteY8" fmla="*/ 92360 h 284524"/>
              <a:gd name="connsiteX9" fmla="*/ 127743 w 480225"/>
              <a:gd name="connsiteY9" fmla="*/ 646 h 284524"/>
              <a:gd name="connsiteX10" fmla="*/ 213384 w 480225"/>
              <a:gd name="connsiteY10" fmla="*/ 56488 h 284524"/>
              <a:gd name="connsiteX11" fmla="*/ 262879 w 480225"/>
              <a:gd name="connsiteY11" fmla="*/ 58634 h 284524"/>
              <a:gd name="connsiteX12" fmla="*/ 284398 w 480225"/>
              <a:gd name="connsiteY12" fmla="*/ 114443 h 284524"/>
              <a:gd name="connsiteX13" fmla="*/ 331741 w 480225"/>
              <a:gd name="connsiteY13" fmla="*/ 191716 h 284524"/>
              <a:gd name="connsiteX14" fmla="*/ 247815 w 480225"/>
              <a:gd name="connsiteY14" fmla="*/ 204595 h 284524"/>
              <a:gd name="connsiteX15" fmla="*/ 256423 w 480225"/>
              <a:gd name="connsiteY15" fmla="*/ 170251 h 284524"/>
              <a:gd name="connsiteX16" fmla="*/ 286550 w 480225"/>
              <a:gd name="connsiteY16" fmla="*/ 176691 h 284524"/>
              <a:gd name="connsiteX17" fmla="*/ 237055 w 480225"/>
              <a:gd name="connsiteY17" fmla="*/ 200302 h 284524"/>
              <a:gd name="connsiteX18" fmla="*/ 480225 w 480225"/>
              <a:gd name="connsiteY18" fmla="*/ 249671 h 284524"/>
              <a:gd name="connsiteX19" fmla="*/ 396299 w 480225"/>
              <a:gd name="connsiteY19" fmla="*/ 266843 h 284524"/>
              <a:gd name="connsiteX20" fmla="*/ 312373 w 480225"/>
              <a:gd name="connsiteY20" fmla="*/ 284015 h 284524"/>
              <a:gd name="connsiteX21" fmla="*/ 176801 w 480225"/>
              <a:gd name="connsiteY21" fmla="*/ 264696 h 284524"/>
              <a:gd name="connsiteX22" fmla="*/ 75659 w 480225"/>
              <a:gd name="connsiteY22" fmla="*/ 159519 h 284524"/>
              <a:gd name="connsiteX23" fmla="*/ 86419 w 480225"/>
              <a:gd name="connsiteY23" fmla="*/ 110150 h 284524"/>
              <a:gd name="connsiteX24" fmla="*/ 228447 w 480225"/>
              <a:gd name="connsiteY24" fmla="*/ 251817 h 284524"/>
              <a:gd name="connsiteX25" fmla="*/ 318829 w 480225"/>
              <a:gd name="connsiteY25" fmla="*/ 262550 h 284524"/>
              <a:gd name="connsiteX26" fmla="*/ 209080 w 480225"/>
              <a:gd name="connsiteY26" fmla="*/ 144494 h 284524"/>
              <a:gd name="connsiteX27" fmla="*/ 176801 w 480225"/>
              <a:gd name="connsiteY27" fmla="*/ 90832 h 284524"/>
              <a:gd name="connsiteX28" fmla="*/ 129458 w 480225"/>
              <a:gd name="connsiteY28" fmla="*/ 82246 h 284524"/>
              <a:gd name="connsiteX29" fmla="*/ 88571 w 480225"/>
              <a:gd name="connsiteY29" fmla="*/ 101564 h 284524"/>
              <a:gd name="connsiteX30" fmla="*/ 90723 w 480225"/>
              <a:gd name="connsiteY30" fmla="*/ 69367 h 284524"/>
              <a:gd name="connsiteX31" fmla="*/ 47684 w 480225"/>
              <a:gd name="connsiteY31" fmla="*/ 52195 h 284524"/>
              <a:gd name="connsiteX32" fmla="*/ 77811 w 480225"/>
              <a:gd name="connsiteY32" fmla="*/ 101564 h 284524"/>
              <a:gd name="connsiteX33" fmla="*/ 17557 w 480225"/>
              <a:gd name="connsiteY33" fmla="*/ 105857 h 284524"/>
              <a:gd name="connsiteX34" fmla="*/ 2493 w 480225"/>
              <a:gd name="connsiteY34" fmla="*/ 45755 h 284524"/>
              <a:gd name="connsiteX35" fmla="*/ 92875 w 480225"/>
              <a:gd name="connsiteY35" fmla="*/ 15705 h 284524"/>
              <a:gd name="connsiteX36" fmla="*/ 127743 w 480225"/>
              <a:gd name="connsiteY36" fmla="*/ 646 h 284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80225" h="284524">
                <a:moveTo>
                  <a:pt x="153489" y="92360"/>
                </a:moveTo>
                <a:cubicBezTo>
                  <a:pt x="161288" y="94254"/>
                  <a:pt x="168281" y="99125"/>
                  <a:pt x="172584" y="105619"/>
                </a:cubicBezTo>
                <a:cubicBezTo>
                  <a:pt x="187644" y="99125"/>
                  <a:pt x="200553" y="112113"/>
                  <a:pt x="200553" y="120773"/>
                </a:cubicBezTo>
                <a:cubicBezTo>
                  <a:pt x="204856" y="142420"/>
                  <a:pt x="185493" y="161903"/>
                  <a:pt x="194099" y="187881"/>
                </a:cubicBezTo>
                <a:cubicBezTo>
                  <a:pt x="202705" y="211693"/>
                  <a:pt x="228522" y="237671"/>
                  <a:pt x="250037" y="252824"/>
                </a:cubicBezTo>
                <a:cubicBezTo>
                  <a:pt x="224219" y="246330"/>
                  <a:pt x="174735" y="222517"/>
                  <a:pt x="153220" y="207364"/>
                </a:cubicBezTo>
                <a:cubicBezTo>
                  <a:pt x="110191" y="174892"/>
                  <a:pt x="86524" y="122937"/>
                  <a:pt x="99433" y="105619"/>
                </a:cubicBezTo>
                <a:cubicBezTo>
                  <a:pt x="108039" y="92630"/>
                  <a:pt x="116645" y="90466"/>
                  <a:pt x="129554" y="96960"/>
                </a:cubicBezTo>
                <a:cubicBezTo>
                  <a:pt x="137084" y="91548"/>
                  <a:pt x="145690" y="90466"/>
                  <a:pt x="153489" y="92360"/>
                </a:cubicBezTo>
                <a:close/>
                <a:moveTo>
                  <a:pt x="127743" y="646"/>
                </a:moveTo>
                <a:cubicBezTo>
                  <a:pt x="160527" y="-4284"/>
                  <a:pt x="187561" y="19461"/>
                  <a:pt x="213384" y="56488"/>
                </a:cubicBezTo>
                <a:cubicBezTo>
                  <a:pt x="226296" y="54341"/>
                  <a:pt x="247815" y="50048"/>
                  <a:pt x="262879" y="58634"/>
                </a:cubicBezTo>
                <a:cubicBezTo>
                  <a:pt x="286550" y="71513"/>
                  <a:pt x="284398" y="95125"/>
                  <a:pt x="284398" y="114443"/>
                </a:cubicBezTo>
                <a:cubicBezTo>
                  <a:pt x="323133" y="129468"/>
                  <a:pt x="342501" y="168105"/>
                  <a:pt x="331741" y="191716"/>
                </a:cubicBezTo>
                <a:cubicBezTo>
                  <a:pt x="310221" y="243232"/>
                  <a:pt x="262879" y="228206"/>
                  <a:pt x="247815" y="204595"/>
                </a:cubicBezTo>
                <a:cubicBezTo>
                  <a:pt x="241359" y="189570"/>
                  <a:pt x="241359" y="180984"/>
                  <a:pt x="256423" y="170251"/>
                </a:cubicBezTo>
                <a:cubicBezTo>
                  <a:pt x="265031" y="161665"/>
                  <a:pt x="277942" y="176691"/>
                  <a:pt x="286550" y="176691"/>
                </a:cubicBezTo>
                <a:cubicBezTo>
                  <a:pt x="271486" y="142347"/>
                  <a:pt x="224144" y="165958"/>
                  <a:pt x="237055" y="200302"/>
                </a:cubicBezTo>
                <a:cubicBezTo>
                  <a:pt x="260727" y="266843"/>
                  <a:pt x="404907" y="230353"/>
                  <a:pt x="480225" y="249671"/>
                </a:cubicBezTo>
                <a:cubicBezTo>
                  <a:pt x="458706" y="251817"/>
                  <a:pt x="411363" y="264696"/>
                  <a:pt x="396299" y="266843"/>
                </a:cubicBezTo>
                <a:cubicBezTo>
                  <a:pt x="376932" y="268989"/>
                  <a:pt x="336045" y="279722"/>
                  <a:pt x="312373" y="284015"/>
                </a:cubicBezTo>
                <a:cubicBezTo>
                  <a:pt x="271486" y="286161"/>
                  <a:pt x="217688" y="281868"/>
                  <a:pt x="176801" y="264696"/>
                </a:cubicBezTo>
                <a:cubicBezTo>
                  <a:pt x="144522" y="249671"/>
                  <a:pt x="99331" y="215327"/>
                  <a:pt x="75659" y="159519"/>
                </a:cubicBezTo>
                <a:cubicBezTo>
                  <a:pt x="67051" y="138054"/>
                  <a:pt x="64900" y="131615"/>
                  <a:pt x="86419" y="110150"/>
                </a:cubicBezTo>
                <a:cubicBezTo>
                  <a:pt x="88571" y="189570"/>
                  <a:pt x="161737" y="226060"/>
                  <a:pt x="228447" y="251817"/>
                </a:cubicBezTo>
                <a:cubicBezTo>
                  <a:pt x="256423" y="262550"/>
                  <a:pt x="297310" y="260403"/>
                  <a:pt x="318829" y="262550"/>
                </a:cubicBezTo>
                <a:cubicBezTo>
                  <a:pt x="256423" y="256110"/>
                  <a:pt x="178953" y="200302"/>
                  <a:pt x="209080" y="144494"/>
                </a:cubicBezTo>
                <a:cubicBezTo>
                  <a:pt x="215536" y="127322"/>
                  <a:pt x="211232" y="86539"/>
                  <a:pt x="176801" y="90832"/>
                </a:cubicBezTo>
                <a:cubicBezTo>
                  <a:pt x="161737" y="80099"/>
                  <a:pt x="142370" y="73660"/>
                  <a:pt x="129458" y="82246"/>
                </a:cubicBezTo>
                <a:cubicBezTo>
                  <a:pt x="116546" y="71513"/>
                  <a:pt x="99331" y="88685"/>
                  <a:pt x="88571" y="101564"/>
                </a:cubicBezTo>
                <a:cubicBezTo>
                  <a:pt x="90723" y="95125"/>
                  <a:pt x="95027" y="77953"/>
                  <a:pt x="90723" y="69367"/>
                </a:cubicBezTo>
                <a:cubicBezTo>
                  <a:pt x="84267" y="56488"/>
                  <a:pt x="67051" y="43609"/>
                  <a:pt x="47684" y="52195"/>
                </a:cubicBezTo>
                <a:cubicBezTo>
                  <a:pt x="64900" y="56488"/>
                  <a:pt x="92875" y="69367"/>
                  <a:pt x="77811" y="101564"/>
                </a:cubicBezTo>
                <a:cubicBezTo>
                  <a:pt x="64900" y="129468"/>
                  <a:pt x="41228" y="129468"/>
                  <a:pt x="17557" y="105857"/>
                </a:cubicBezTo>
                <a:cubicBezTo>
                  <a:pt x="2493" y="88685"/>
                  <a:pt x="-3963" y="65074"/>
                  <a:pt x="2493" y="45755"/>
                </a:cubicBezTo>
                <a:cubicBezTo>
                  <a:pt x="15405" y="-3614"/>
                  <a:pt x="54140" y="-7906"/>
                  <a:pt x="92875" y="15705"/>
                </a:cubicBezTo>
                <a:cubicBezTo>
                  <a:pt x="105249" y="7119"/>
                  <a:pt x="116815" y="2289"/>
                  <a:pt x="127743" y="646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84" name="椭圆 83"/>
          <p:cNvSpPr/>
          <p:nvPr/>
        </p:nvSpPr>
        <p:spPr>
          <a:xfrm>
            <a:off x="3056807" y="309909"/>
            <a:ext cx="6196682" cy="6196682"/>
          </a:xfrm>
          <a:prstGeom prst="ellipse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7" name="文本框 86"/>
          <p:cNvSpPr txBox="1"/>
          <p:nvPr/>
        </p:nvSpPr>
        <p:spPr>
          <a:xfrm>
            <a:off x="4057650" y="4438015"/>
            <a:ext cx="4195445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dist"/>
            <a:r>
              <a:rPr lang="zh-CN" altLang="en-US" sz="6000" dirty="0">
                <a:ln/>
                <a:solidFill>
                  <a:schemeClr val="accent4"/>
                </a:solidFill>
                <a:effectLst/>
                <a:latin typeface="华文行楷" panose="02010800040101010101" charset="-122"/>
                <a:ea typeface="华文行楷" panose="02010800040101010101" charset="-122"/>
                <a:cs typeface="FZFengYaSongS-GB" panose="02000000000000000000" charset="-122"/>
                <a:sym typeface="+mn-lt"/>
              </a:rPr>
              <a:t>车马结构</a:t>
            </a:r>
            <a:endParaRPr lang="zh-CN" altLang="en-US" sz="6000" dirty="0">
              <a:ln/>
              <a:solidFill>
                <a:schemeClr val="accent4"/>
              </a:solidFill>
              <a:effectLst/>
              <a:latin typeface="华文行楷" panose="02010800040101010101" charset="-122"/>
              <a:ea typeface="华文行楷" panose="02010800040101010101" charset="-122"/>
              <a:cs typeface="FZFengYaSongS-GB" panose="02000000000000000000" charset="-122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0" t="11844" r="22229" b="34978"/>
          <a:stretch>
            <a:fillRect/>
          </a:stretch>
        </p:blipFill>
        <p:spPr>
          <a:xfrm>
            <a:off x="4750684" y="1073333"/>
            <a:ext cx="2796430" cy="28397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81" grpId="0" animBg="1"/>
      <p:bldP spid="82" grpId="0" animBg="1"/>
      <p:bldP spid="84" grpId="0" animBg="1"/>
      <p:bldP spid="8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7" name="矩形 86"/>
          <p:cNvSpPr/>
          <p:nvPr/>
        </p:nvSpPr>
        <p:spPr>
          <a:xfrm>
            <a:off x="6787428" y="0"/>
            <a:ext cx="2676591" cy="6901782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84" name="组 83"/>
          <p:cNvGrpSpPr/>
          <p:nvPr/>
        </p:nvGrpSpPr>
        <p:grpSpPr>
          <a:xfrm>
            <a:off x="402706" y="587797"/>
            <a:ext cx="3878697" cy="926302"/>
            <a:chOff x="471363" y="661294"/>
            <a:chExt cx="3878697" cy="926302"/>
          </a:xfrm>
        </p:grpSpPr>
        <p:pic>
          <p:nvPicPr>
            <p:cNvPr id="85" name="图片 84" descr="图片包含 书籍, 文字&#10;&#10;已生成极高可信度的说明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6" t="29751" r="77047" b="33684"/>
            <a:stretch>
              <a:fillRect/>
            </a:stretch>
          </p:blipFill>
          <p:spPr>
            <a:xfrm rot="5400000">
              <a:off x="1947560" y="-814904"/>
              <a:ext cx="926302" cy="3878697"/>
            </a:xfrm>
            <a:prstGeom prst="rect">
              <a:avLst/>
            </a:prstGeom>
          </p:spPr>
        </p:pic>
        <p:sp>
          <p:nvSpPr>
            <p:cNvPr id="86" name="文本框 85"/>
            <p:cNvSpPr txBox="1"/>
            <p:nvPr/>
          </p:nvSpPr>
          <p:spPr>
            <a:xfrm>
              <a:off x="1709638" y="796134"/>
              <a:ext cx="140208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</a:rPr>
                <a:t>车马结构</a:t>
              </a:r>
              <a:endParaRPr lang="zh-CN" altLang="en-US" sz="2400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724910" y="1593215"/>
            <a:ext cx="1329690" cy="10147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E4A81D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轸</a:t>
            </a:r>
            <a:endParaRPr lang="zh-CN" altLang="en-US" sz="2400" b="1" dirty="0">
              <a:solidFill>
                <a:srgbClr val="E4A81D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  <a:p>
            <a:r>
              <a:rPr lang="zh-CN" altLang="en-US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华文新魏" panose="02010800040101010101" charset="-122"/>
              </a:rPr>
              <a:t>舆后边的横板或栏杆。</a:t>
            </a:r>
            <a:endParaRPr lang="zh-CN" altLang="en-US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华文新魏" panose="02010800040101010101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0127615" y="1454785"/>
            <a:ext cx="2064385" cy="1291590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kumimoji="1" lang="zh-CN" altLang="en-US" sz="2400" dirty="0">
                <a:ln/>
                <a:solidFill>
                  <a:schemeClr val="accent4"/>
                </a:solidFill>
                <a:effectLst/>
                <a:latin typeface="华文新魏" panose="02010800040101010101" charset="-122"/>
                <a:ea typeface="华文新魏" panose="02010800040101010101" charset="-122"/>
                <a:sym typeface="+mn-ea"/>
              </a:rPr>
              <a:t>绥</a:t>
            </a:r>
            <a:endParaRPr kumimoji="1" lang="zh-CN" altLang="en-US" sz="2400" dirty="0">
              <a:ln/>
              <a:solidFill>
                <a:schemeClr val="accent4"/>
              </a:solidFill>
              <a:effectLst/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r>
              <a:rPr lang="zh-CN" altLang="en-US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车舆中拉手用的固定的绳供上车时使用。</a:t>
            </a:r>
            <a:endParaRPr lang="zh-CN" altLang="en-US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44880" y="1514475"/>
            <a:ext cx="2025650" cy="129159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E4A81D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舆</a:t>
            </a:r>
            <a:endParaRPr lang="zh-CN" altLang="en-US" sz="2400" b="1" dirty="0">
              <a:solidFill>
                <a:srgbClr val="E4A81D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车厢这一部分叫做舆，“舆两旁的木板可以倚靠身体”。</a:t>
            </a:r>
            <a:endParaRPr lang="zh-CN" altLang="en-US" b="1" dirty="0">
              <a:solidFill>
                <a:srgbClr val="E4A81D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944245" y="3069590"/>
            <a:ext cx="2026285" cy="18453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E4A81D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辀</a:t>
            </a:r>
            <a:endParaRPr lang="zh-CN" altLang="en-US" sz="2400" b="1" dirty="0">
              <a:solidFill>
                <a:srgbClr val="E4A81D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r>
              <a:rPr lang="zh-CN" altLang="en-US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华文新魏" panose="02010800040101010101" charset="-122"/>
              </a:rPr>
              <a:t>车前驾牲畜的直木，夹在牲畜两旁，是一根稍曲的木杠，也有用直木的木杠，适用于大车。</a:t>
            </a:r>
            <a:endParaRPr lang="zh-CN" altLang="en-US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华文新魏" panose="02010800040101010101" charset="-122"/>
            </a:endParaRPr>
          </a:p>
        </p:txBody>
      </p:sp>
      <p:pic>
        <p:nvPicPr>
          <p:cNvPr id="1073742860" name="图片 1073742859" descr="2020-05-23 20:57:07.245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460" y="1811655"/>
            <a:ext cx="4724400" cy="27476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5547360" y="2829560"/>
            <a:ext cx="10972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kumimoji="1" lang="zh-CN" altLang="en-US" sz="7200" b="1" dirty="0">
                <a:ln/>
                <a:solidFill>
                  <a:schemeClr val="accent4"/>
                </a:solidFill>
                <a:effectLst/>
                <a:sym typeface="+mn-ea"/>
              </a:rPr>
              <a:t>绥</a:t>
            </a:r>
            <a:endParaRPr kumimoji="1" lang="zh-CN" altLang="en-US" sz="7200" b="1" dirty="0">
              <a:ln/>
              <a:solidFill>
                <a:schemeClr val="accent4"/>
              </a:solidFill>
              <a:effectLst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76930" y="3069590"/>
            <a:ext cx="2026285" cy="18453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pPr algn="ctr"/>
            <a:r>
              <a:rPr lang="zh-CN" altLang="en-US" sz="2400" b="1" dirty="0">
                <a:solidFill>
                  <a:srgbClr val="E4A81D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衡</a:t>
            </a:r>
            <a:endParaRPr lang="zh-CN" altLang="en-US" sz="2400" b="1" dirty="0">
              <a:solidFill>
                <a:srgbClr val="E4A81D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  <a:p>
            <a:pPr algn="ctr"/>
            <a:r>
              <a:rPr lang="zh-CN" altLang="en-US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华文新魏" panose="02010800040101010101" charset="-122"/>
              </a:rPr>
              <a:t>辕的后端连在车轴上，前端栓着一根车辕前端驾在马脖子上的横木，</a:t>
            </a:r>
            <a:r>
              <a:rPr lang="zh-CN" altLang="en-US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华文新魏" panose="02010800040101010101" charset="-122"/>
              </a:rPr>
              <a:t>适用于小车。</a:t>
            </a:r>
            <a:endParaRPr lang="zh-CN" altLang="en-US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华文新魏" panose="020108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264140" y="5130800"/>
            <a:ext cx="1791335" cy="12915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400">
                <a:ln/>
                <a:solidFill>
                  <a:schemeClr val="accent4"/>
                </a:solidFill>
                <a:effectLst/>
                <a:latin typeface="华文新魏" panose="02010800040101010101" charset="-122"/>
                <a:ea typeface="华文新魏" panose="02010800040101010101" charset="-122"/>
              </a:rPr>
              <a:t>軏</a:t>
            </a:r>
            <a:endParaRPr lang="zh-CN" altLang="en-US" sz="2400">
              <a:ln/>
              <a:solidFill>
                <a:schemeClr val="accent4"/>
              </a:solidFill>
              <a:effectLst/>
              <a:latin typeface="华文新魏" panose="02010800040101010101" charset="-122"/>
              <a:ea typeface="华文新魏" panose="02010800040101010101" charset="-122"/>
            </a:endParaRPr>
          </a:p>
          <a:p>
            <a:pPr algn="l"/>
            <a:r>
              <a:rPr lang="zh-CN" altLang="en-US">
                <a:ln/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车辕前端与轭相连的销钉，用于小车。</a:t>
            </a:r>
            <a:endParaRPr lang="zh-CN" altLang="en-US">
              <a:ln/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146030" y="3157855"/>
            <a:ext cx="2026920" cy="12915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400">
                <a:ln/>
                <a:solidFill>
                  <a:schemeClr val="accent4"/>
                </a:solidFill>
                <a:effectLst/>
                <a:latin typeface="华文新魏" panose="02010800040101010101" charset="-122"/>
                <a:ea typeface="华文新魏" panose="02010800040101010101" charset="-122"/>
                <a:sym typeface="+mn-ea"/>
              </a:rPr>
              <a:t>轴</a:t>
            </a:r>
            <a:endParaRPr lang="zh-CN" altLang="en-US" sz="2400">
              <a:ln/>
              <a:solidFill>
                <a:schemeClr val="accent4"/>
              </a:solidFill>
              <a:effectLst/>
              <a:latin typeface="华文新魏" panose="02010800040101010101" charset="-122"/>
              <a:ea typeface="华文新魏" panose="02010800040101010101" charset="-122"/>
            </a:endParaRPr>
          </a:p>
          <a:p>
            <a:pPr algn="ctr"/>
            <a:r>
              <a:rPr lang="zh-CN" altLang="en-US">
                <a:ln/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驾在牲畜当中的单根曲木，适用于小车。</a:t>
            </a:r>
            <a:endParaRPr lang="zh-CN" altLang="en-US">
              <a:ln/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547360" y="2829560"/>
            <a:ext cx="10972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7200" b="1">
                <a:ln/>
                <a:solidFill>
                  <a:schemeClr val="accent4"/>
                </a:solidFill>
                <a:effectLst/>
                <a:sym typeface="+mn-ea"/>
              </a:rPr>
              <a:t>轴</a:t>
            </a:r>
            <a:endParaRPr lang="zh-CN" altLang="en-US" sz="7200" b="1">
              <a:ln/>
              <a:solidFill>
                <a:schemeClr val="accent4"/>
              </a:solidFill>
              <a:effectLst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44245" y="5271135"/>
            <a:ext cx="2098675" cy="12915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400">
                <a:ln/>
                <a:solidFill>
                  <a:schemeClr val="accent4"/>
                </a:solidFill>
                <a:effectLst/>
                <a:latin typeface="华文新魏" panose="02010800040101010101" charset="-122"/>
                <a:ea typeface="华文新魏" panose="02010800040101010101" charset="-122"/>
                <a:sym typeface="+mn-ea"/>
              </a:rPr>
              <a:t>轭</a:t>
            </a:r>
            <a:endParaRPr lang="zh-CN" altLang="en-US" sz="2400">
              <a:ln/>
              <a:solidFill>
                <a:schemeClr val="accent4"/>
              </a:solidFill>
              <a:effectLst/>
              <a:latin typeface="华文新魏" panose="02010800040101010101" charset="-122"/>
              <a:ea typeface="华文新魏" panose="02010800040101010101" charset="-122"/>
            </a:endParaRPr>
          </a:p>
          <a:p>
            <a:pPr algn="l"/>
            <a:r>
              <a:rPr lang="zh-CN" altLang="en-US">
                <a:ln/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车辕前端驾在牲口脖子上的横木，适用于大车。</a:t>
            </a:r>
            <a:endParaRPr lang="zh-CN" altLang="en-US">
              <a:ln/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550285" y="5271135"/>
            <a:ext cx="1678305" cy="12915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400">
                <a:ln/>
                <a:solidFill>
                  <a:schemeClr val="accent4"/>
                </a:solidFill>
                <a:effectLst/>
                <a:latin typeface="华文新魏" panose="02010800040101010101" charset="-122"/>
                <a:ea typeface="华文新魏" panose="02010800040101010101" charset="-122"/>
                <a:sym typeface="+mn-ea"/>
              </a:rPr>
              <a:t>輗</a:t>
            </a:r>
            <a:endParaRPr lang="zh-CN" altLang="en-US" sz="2400">
              <a:ln/>
              <a:solidFill>
                <a:schemeClr val="accent4"/>
              </a:solidFill>
              <a:effectLst/>
              <a:latin typeface="华文新魏" panose="02010800040101010101" charset="-122"/>
              <a:ea typeface="华文新魏" panose="02010800040101010101" charset="-122"/>
            </a:endParaRPr>
          </a:p>
          <a:p>
            <a:pPr algn="l"/>
            <a:r>
              <a:rPr lang="zh-CN" altLang="en-US">
                <a:ln/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车辕前端与轭相连的销钉，用于大车。</a:t>
            </a:r>
            <a:endParaRPr lang="zh-CN" altLang="en-US">
              <a:ln/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545455" y="2829560"/>
            <a:ext cx="110109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7200" b="1">
                <a:ln/>
                <a:solidFill>
                  <a:schemeClr val="accent4"/>
                </a:solidFill>
                <a:effectLst/>
                <a:latin typeface="华文新魏" panose="02010800040101010101" charset="-122"/>
                <a:ea typeface="华文新魏" panose="02010800040101010101" charset="-122"/>
                <a:sym typeface="+mn-ea"/>
              </a:rPr>
              <a:t>輗</a:t>
            </a:r>
            <a:endParaRPr lang="zh-CN" altLang="en-US" sz="7200" b="1">
              <a:ln/>
              <a:solidFill>
                <a:schemeClr val="accent4"/>
              </a:solidFill>
              <a:effectLst/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  <p:bldP spid="33" grpId="0"/>
      <p:bldP spid="3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1" name="矩形 100"/>
          <p:cNvSpPr/>
          <p:nvPr/>
        </p:nvSpPr>
        <p:spPr>
          <a:xfrm>
            <a:off x="1140460" y="1757045"/>
            <a:ext cx="9910445" cy="3872865"/>
          </a:xfrm>
          <a:prstGeom prst="rect">
            <a:avLst/>
          </a:prstGeom>
          <a:solidFill>
            <a:srgbClr val="5C191C"/>
          </a:solidFill>
          <a:ln>
            <a:noFill/>
          </a:ln>
          <a:effectLst>
            <a:outerShdw blurRad="381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pic>
        <p:nvPicPr>
          <p:cNvPr id="103" name="图片 102" descr="1bb9895f0e76ef47395137de9b85818a"/>
          <p:cNvPicPr>
            <a:picLocks noChangeAspect="1"/>
          </p:cNvPicPr>
          <p:nvPr/>
        </p:nvPicPr>
        <p:blipFill>
          <a:blip r:embed="rId2"/>
          <a:srcRect t="22607" r="17450"/>
          <a:stretch>
            <a:fillRect/>
          </a:stretch>
        </p:blipFill>
        <p:spPr>
          <a:xfrm flipH="1">
            <a:off x="9951085" y="4516755"/>
            <a:ext cx="2240915" cy="2341245"/>
          </a:xfrm>
          <a:prstGeom prst="rect">
            <a:avLst/>
          </a:prstGeom>
        </p:spPr>
      </p:pic>
      <p:sp>
        <p:nvSpPr>
          <p:cNvPr id="106" name="文本框 105"/>
          <p:cNvSpPr txBox="1"/>
          <p:nvPr/>
        </p:nvSpPr>
        <p:spPr>
          <a:xfrm>
            <a:off x="9857338" y="2656788"/>
            <a:ext cx="613410" cy="207264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800" b="1" spc="80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/>
              </a:rPr>
              <a:t>车轮直径</a:t>
            </a:r>
            <a:endParaRPr lang="zh-CN" altLang="en-US" sz="2800" b="1" spc="80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Arial" panose="020B0604020202020204"/>
            </a:endParaRPr>
          </a:p>
        </p:txBody>
      </p:sp>
      <p:sp>
        <p:nvSpPr>
          <p:cNvPr id="107" name="文本框 106"/>
          <p:cNvSpPr txBox="1"/>
          <p:nvPr/>
        </p:nvSpPr>
        <p:spPr>
          <a:xfrm>
            <a:off x="2697480" y="2488565"/>
            <a:ext cx="6461125" cy="24085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车轮这部分的结构相对直径会很大。其中，辋，是车轮的边框。毂，是车轮中心有孔的圆木。辐，是车轮中连接轴心和轮圈的直木条。轴是一根横梁，它的两端套上车轮。辖：车轴两端露在毂外，为固定车轮与车轴位置的销钉。最后，軎（wèi）是露在毂外的车轴末端。</a:t>
            </a:r>
            <a:endParaRPr lang="zh-CN" altLang="en-US" sz="24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bldLvl="0" animBg="1"/>
      <p:bldP spid="107" grpId="0"/>
    </p:bldLst>
  </p:timing>
</p:sld>
</file>

<file path=ppt/tags/tag1.xml><?xml version="1.0" encoding="utf-8"?>
<p:tagLst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1766</Words>
  <Application>WPS 演示</Application>
  <PresentationFormat>宽屏</PresentationFormat>
  <Paragraphs>175</Paragraphs>
  <Slides>23</Slides>
  <Notes>15</Notes>
  <HiddenSlides>0</HiddenSlides>
  <MMClips>1</MMClips>
  <ScaleCrop>false</ScaleCrop>
  <HeadingPairs>
    <vt:vector size="6" baseType="variant">
      <vt:variant>
        <vt:lpstr>已用的字体</vt:lpstr>
      </vt:variant>
      <vt:variant>
        <vt:i4>45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69" baseType="lpstr">
      <vt:lpstr>Arial</vt:lpstr>
      <vt:lpstr>宋体</vt:lpstr>
      <vt:lpstr>Wingdings</vt:lpstr>
      <vt:lpstr>Arial</vt:lpstr>
      <vt:lpstr>华文新魏</vt:lpstr>
      <vt:lpstr>微软雅黑</vt:lpstr>
      <vt:lpstr>FZFengYaSongS-GB</vt:lpstr>
      <vt:lpstr>Hiragino Sans GB W3</vt:lpstr>
      <vt:lpstr>等线</vt:lpstr>
      <vt:lpstr>Arial Unicode MS</vt:lpstr>
      <vt:lpstr>等线 Light</vt:lpstr>
      <vt:lpstr>方正清刻本悦宋简体</vt:lpstr>
      <vt:lpstr>方正隶二繁体</vt:lpstr>
      <vt:lpstr>隶书</vt:lpstr>
      <vt:lpstr>Calibri</vt:lpstr>
      <vt:lpstr>华文彩云</vt:lpstr>
      <vt:lpstr>华文琥珀</vt:lpstr>
      <vt:lpstr>华文隶书</vt:lpstr>
      <vt:lpstr>微软雅黑 Light</vt:lpstr>
      <vt:lpstr>方正粗黑宋简体</vt:lpstr>
      <vt:lpstr>方正舒体</vt:lpstr>
      <vt:lpstr>黑体</vt:lpstr>
      <vt:lpstr>Microsoft JhengHei UI Light</vt:lpstr>
      <vt:lpstr>PMingLiU-ExtB</vt:lpstr>
      <vt:lpstr>Yu Gothic UI Semilight</vt:lpstr>
      <vt:lpstr>AIGDT</vt:lpstr>
      <vt:lpstr>Arial Narrow</vt:lpstr>
      <vt:lpstr>Bahnschrift Light Condensed</vt:lpstr>
      <vt:lpstr>Bahnschrift SemiLight Condensed</vt:lpstr>
      <vt:lpstr>Bernard MT Condensed</vt:lpstr>
      <vt:lpstr>Bradley Hand ITC</vt:lpstr>
      <vt:lpstr>Britannic Bold</vt:lpstr>
      <vt:lpstr>Brush Script MT</vt:lpstr>
      <vt:lpstr>Candara Light</vt:lpstr>
      <vt:lpstr>Copperplate Gothic Light</vt:lpstr>
      <vt:lpstr>Complex</vt:lpstr>
      <vt:lpstr>华文行楷</vt:lpstr>
      <vt:lpstr>方正姚体</vt:lpstr>
      <vt:lpstr>华文楷体</vt:lpstr>
      <vt:lpstr>华文宋体</vt:lpstr>
      <vt:lpstr>楷体</vt:lpstr>
      <vt:lpstr>幼圆</vt:lpstr>
      <vt:lpstr>华文细黑</vt:lpstr>
      <vt:lpstr>Malgun Gothic</vt:lpstr>
      <vt:lpstr>新宋体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杨琪雯</dc:creator>
  <cp:lastModifiedBy>酷哥</cp:lastModifiedBy>
  <cp:revision>60</cp:revision>
  <dcterms:created xsi:type="dcterms:W3CDTF">2018-08-14T05:43:00Z</dcterms:created>
  <dcterms:modified xsi:type="dcterms:W3CDTF">2020-05-23T18:40:21Z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