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Override2.xml" ContentType="application/vnd.openxmlformats-officedocument.themeOverr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5.xml" ContentType="application/vnd.openxmlformats-officedocument.presentationml.tags+xml"/>
  <Override PartName="/ppt/theme/themeOverride3.xml" ContentType="application/vnd.openxmlformats-officedocument.themeOverride+xml"/>
  <Override PartName="/ppt/tags/tag26.xml" ContentType="application/vnd.openxmlformats-officedocument.presentationml.tags+xml"/>
  <Override PartName="/ppt/notesSlides/notesSlide15.xml" ContentType="application/vnd.openxmlformats-officedocument.presentationml.notesSlide+xml"/>
  <Override PartName="/ppt/tags/tag2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1"/>
  </p:notesMasterIdLst>
  <p:sldIdLst>
    <p:sldId id="275" r:id="rId2"/>
    <p:sldId id="256" r:id="rId3"/>
    <p:sldId id="276" r:id="rId4"/>
    <p:sldId id="277" r:id="rId5"/>
    <p:sldId id="290" r:id="rId6"/>
    <p:sldId id="300" r:id="rId7"/>
    <p:sldId id="296" r:id="rId8"/>
    <p:sldId id="291" r:id="rId9"/>
    <p:sldId id="298" r:id="rId10"/>
    <p:sldId id="278" r:id="rId11"/>
    <p:sldId id="258" r:id="rId12"/>
    <p:sldId id="297" r:id="rId13"/>
    <p:sldId id="279" r:id="rId14"/>
    <p:sldId id="299" r:id="rId15"/>
    <p:sldId id="302" r:id="rId16"/>
    <p:sldId id="301" r:id="rId17"/>
    <p:sldId id="284" r:id="rId18"/>
    <p:sldId id="285" r:id="rId19"/>
    <p:sldId id="303" r:id="rId20"/>
    <p:sldId id="304" r:id="rId21"/>
    <p:sldId id="286" r:id="rId22"/>
    <p:sldId id="305" r:id="rId23"/>
    <p:sldId id="308" r:id="rId24"/>
    <p:sldId id="288" r:id="rId25"/>
    <p:sldId id="287" r:id="rId26"/>
    <p:sldId id="307" r:id="rId27"/>
    <p:sldId id="306" r:id="rId28"/>
    <p:sldId id="289" r:id="rId29"/>
    <p:sldId id="310" r:id="rId30"/>
    <p:sldId id="309" r:id="rId31"/>
    <p:sldId id="312" r:id="rId32"/>
    <p:sldId id="313" r:id="rId33"/>
    <p:sldId id="280" r:id="rId34"/>
    <p:sldId id="314" r:id="rId35"/>
    <p:sldId id="282" r:id="rId36"/>
    <p:sldId id="315" r:id="rId37"/>
    <p:sldId id="334" r:id="rId38"/>
    <p:sldId id="336" r:id="rId39"/>
    <p:sldId id="316" r:id="rId40"/>
    <p:sldId id="317" r:id="rId41"/>
    <p:sldId id="333" r:id="rId42"/>
    <p:sldId id="318" r:id="rId43"/>
    <p:sldId id="322" r:id="rId44"/>
    <p:sldId id="281" r:id="rId45"/>
    <p:sldId id="270" r:id="rId46"/>
    <p:sldId id="321" r:id="rId47"/>
    <p:sldId id="325" r:id="rId48"/>
    <p:sldId id="327" r:id="rId49"/>
    <p:sldId id="320" r:id="rId50"/>
    <p:sldId id="319" r:id="rId51"/>
    <p:sldId id="323" r:id="rId52"/>
    <p:sldId id="332" r:id="rId53"/>
    <p:sldId id="331" r:id="rId54"/>
    <p:sldId id="338" r:id="rId55"/>
    <p:sldId id="337" r:id="rId56"/>
    <p:sldId id="328" r:id="rId57"/>
    <p:sldId id="339" r:id="rId58"/>
    <p:sldId id="324" r:id="rId59"/>
    <p:sldId id="326" r:id="rId60"/>
  </p:sldIdLst>
  <p:sldSz cx="12192000" cy="6858000"/>
  <p:notesSz cx="6858000" cy="9144000"/>
  <p:custDataLst>
    <p:tags r:id="rId6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4E0C"/>
    <a:srgbClr val="C9670D"/>
    <a:srgbClr val="C7450B"/>
    <a:srgbClr val="A20000"/>
    <a:srgbClr val="A40000"/>
    <a:srgbClr val="9E0000"/>
    <a:srgbClr val="DC6140"/>
    <a:srgbClr val="E60000"/>
    <a:srgbClr val="66B5C9"/>
    <a:srgbClr val="EDB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677" autoAdjust="0"/>
    <p:restoredTop sz="65970" autoAdjust="0"/>
  </p:normalViewPr>
  <p:slideViewPr>
    <p:cSldViewPr snapToGrid="0">
      <p:cViewPr>
        <p:scale>
          <a:sx n="33" d="100"/>
          <a:sy n="33" d="100"/>
        </p:scale>
        <p:origin x="1662" y="58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2020/5/26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#_edn1"/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776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赎金、大量肥沃土地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</a:rPr>
              <a:t>时间安排：</a:t>
            </a:r>
            <a:r>
              <a:rPr lang="zh-CN" altLang="en-US" dirty="0">
                <a:latin typeface="Times New Roman" panose="02020603050405020304" pitchFamily="18" charset="0"/>
              </a:rPr>
              <a:t>赎买前另设两年过渡期</a:t>
            </a:r>
            <a:endParaRPr lang="zh-CN" altLang="en-US" dirty="0">
              <a:solidFill>
                <a:srgbClr val="FF0066"/>
              </a:solidFill>
              <a:latin typeface="Times New Roman" panose="02020603050405020304" pitchFamily="18" charset="0"/>
              <a:ea typeface="+mn-ea"/>
            </a:endParaRP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8944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622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388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078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农民缴纳高额赎金；地主割占好地；农民仍受村社限制</a:t>
            </a:r>
            <a:r>
              <a:rPr lang="en-US" altLang="zh-CN" dirty="0"/>
              <a:t>(</a:t>
            </a:r>
            <a:r>
              <a:rPr lang="zh-CN" altLang="en-US" dirty="0"/>
              <a:t>管理</a:t>
            </a:r>
            <a:r>
              <a:rPr lang="en-US" altLang="zh-CN" dirty="0"/>
              <a:t>)</a:t>
            </a:r>
            <a:r>
              <a:rPr lang="zh-CN" altLang="en-US" dirty="0"/>
              <a:t>；农民的要求未得到满足。</a:t>
            </a:r>
            <a:endParaRPr lang="en-US" altLang="zh-CN" dirty="0"/>
          </a:p>
          <a:p>
            <a:r>
              <a:rPr lang="en-US" altLang="zh-CN" dirty="0"/>
              <a:t>1861</a:t>
            </a:r>
            <a:r>
              <a:rPr lang="zh-CN" altLang="en-US" dirty="0"/>
              <a:t>年俄国自上而下的改革，延缓了革命但并不能消除革命。这次改革是按照农奴主利益进行的，因此，农奴制度废除的很不彻底。改革后，沙皇政权基本原封不动，大部分的土地还是掌握在贵族地主手里，保存了贵族地主大土地占有制</a:t>
            </a:r>
            <a:r>
              <a:rPr lang="en-US" altLang="zh-CN" dirty="0"/>
              <a:t>……</a:t>
            </a:r>
            <a:r>
              <a:rPr lang="zh-CN" altLang="en-US" dirty="0"/>
              <a:t>俄国引起革命的各种社会矛盾，依然存在，并且继续在发展。 </a:t>
            </a:r>
            <a:r>
              <a:rPr lang="en-US" altLang="zh-CN" dirty="0"/>
              <a:t>——</a:t>
            </a:r>
            <a:r>
              <a:rPr lang="zh-CN" altLang="en-US" dirty="0"/>
              <a:t>张兴仪</a:t>
            </a:r>
            <a:r>
              <a:rPr lang="en-US" altLang="zh-CN" dirty="0"/>
              <a:t>《</a:t>
            </a:r>
            <a:r>
              <a:rPr lang="zh-CN" altLang="en-US" dirty="0"/>
              <a:t>浅谈一八六一年俄国农奴制改革</a:t>
            </a:r>
            <a:r>
              <a:rPr lang="en-US" altLang="zh-CN"/>
              <a:t>》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173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使广大农奴获得自由，提高了农民生产积极性，促进了农业的发展和有利于工业革命的扩展。</a:t>
            </a:r>
            <a:endParaRPr lang="en-US" altLang="zh-CN" sz="1200" dirty="0">
              <a:latin typeface="叶根友阁宋" panose="03000509000000000000" pitchFamily="65" charset="-122"/>
              <a:ea typeface="叶根友阁宋" panose="03000509000000000000" pitchFamily="65" charset="-122"/>
            </a:endParaRP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①保留大量封建残余，严重影响资本主义发展速度，使之日后具有军事封建帝国主义特点。</a:t>
            </a:r>
          </a:p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②改革实际上是对农民的一次大规模掠夺。改革后的农民仍然被束缚在土地上，仍然受地主的剥剥和奴役。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1861</a:t>
            </a:r>
            <a:r>
              <a:rPr lang="zh-CN" altLang="en-US" dirty="0"/>
              <a:t>年俄国自上而下的改革，延缓了革命但并不能消除革命。这次改革是按照农奴主利益进行的，因此，农奴制度废除的很不彻底。改革后，沙皇政权基本原封不动，大部分的土地还是掌握在贵族地主手里，保存了贵族地主大土地占有制</a:t>
            </a:r>
            <a:r>
              <a:rPr lang="en-US" altLang="zh-CN" dirty="0"/>
              <a:t>……</a:t>
            </a:r>
            <a:r>
              <a:rPr lang="zh-CN" altLang="en-US" dirty="0"/>
              <a:t>俄国引起革命的各种社会矛盾，依然存在，并且继续在发展。 </a:t>
            </a:r>
            <a:r>
              <a:rPr lang="en-US" altLang="zh-CN" dirty="0"/>
              <a:t>——</a:t>
            </a:r>
            <a:r>
              <a:rPr lang="zh-CN" altLang="en-US" dirty="0"/>
              <a:t>张兴仪</a:t>
            </a:r>
            <a:r>
              <a:rPr lang="en-US" altLang="zh-CN" dirty="0"/>
              <a:t>《</a:t>
            </a:r>
            <a:r>
              <a:rPr lang="zh-CN" altLang="en-US" dirty="0"/>
              <a:t>浅谈一八六一年俄国农奴制改革</a:t>
            </a:r>
            <a:r>
              <a:rPr lang="en-US" altLang="zh-CN" dirty="0"/>
              <a:t>》</a:t>
            </a:r>
          </a:p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200" dirty="0">
              <a:latin typeface="叶根友阁宋" panose="03000509000000000000" pitchFamily="65" charset="-122"/>
              <a:ea typeface="叶根友阁宋" panose="03000509000000000000" pitchFamily="65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065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政治近代化——政治体制改革（政治、司法和军事）</a:t>
            </a:r>
            <a:endParaRPr lang="en-US" altLang="zh-CN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经济近代化——资本主义经济的发展</a:t>
            </a:r>
            <a:endParaRPr lang="en-US" altLang="zh-CN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zh-CN" alt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教育的近代化（</a:t>
            </a:r>
            <a:r>
              <a:rPr lang="zh-CN" altLang="en-US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鼓励办学，引进西方书籍</a:t>
            </a:r>
            <a:r>
              <a:rPr lang="zh-CN" alt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）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zh-CN" altLang="en-US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思想观念的近代化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221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176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332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原因：自上而下的改革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沙皇主持改革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；专制制度影响；维护贵族利益。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教训：改革要关注人民利益；改革要摆脱旧势力束缚；改革要有展望未来敢于进取的勇气。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4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理解农奴制对俄国资本主义发展的束缚、农奴制改革的局限性；</a:t>
            </a:r>
            <a:endParaRPr lang="en-US" altLang="zh-CN" dirty="0"/>
          </a:p>
          <a:p>
            <a:r>
              <a:rPr lang="zh-CN" altLang="en-US" dirty="0"/>
              <a:t>认识农奴制改革对俄国资本主义经济的影响。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61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(2)</a:t>
            </a:r>
            <a:r>
              <a:rPr lang="zh-CN" altLang="en-US" dirty="0"/>
              <a:t>原因：自上而下的改革</a:t>
            </a:r>
            <a:r>
              <a:rPr lang="en-US" altLang="zh-CN" dirty="0"/>
              <a:t>(</a:t>
            </a:r>
            <a:r>
              <a:rPr lang="zh-CN" altLang="en-US" dirty="0"/>
              <a:t>沙皇主持改革</a:t>
            </a:r>
            <a:r>
              <a:rPr lang="en-US" altLang="zh-CN" dirty="0"/>
              <a:t>)</a:t>
            </a:r>
            <a:r>
              <a:rPr lang="zh-CN" altLang="en-US" dirty="0"/>
              <a:t>；专制制度影响；维护贵族利益。 </a:t>
            </a:r>
          </a:p>
          <a:p>
            <a:r>
              <a:rPr lang="en-US" altLang="zh-CN" dirty="0"/>
              <a:t>(3)</a:t>
            </a:r>
            <a:r>
              <a:rPr lang="zh-CN" altLang="en-US" dirty="0"/>
              <a:t>教训：改革要关注人民利益；改革要摆脱旧势力束缚；改革要有展望未来敢于进取的勇气。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304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保守（封建专制、维护既得利益）</a:t>
            </a:r>
            <a:endParaRPr lang="en-US" altLang="zh-CN" dirty="0"/>
          </a:p>
          <a:p>
            <a:r>
              <a:rPr lang="en-US" altLang="zh-CN" dirty="0"/>
              <a:t>1861</a:t>
            </a:r>
            <a:r>
              <a:rPr lang="zh-CN" altLang="en-US" dirty="0"/>
              <a:t>年俄国自上而下的改革，延缓了革命但并不能消除革命。这次改革是按照农奴主利益进行的，因此，农奴制度废除的很不彻底。改革后，沙皇政权基本原封不动，大部分的土地还是掌握在贵族地主手里，保存了贵族地主大土地占有制</a:t>
            </a:r>
            <a:r>
              <a:rPr lang="en-US" altLang="zh-CN" dirty="0"/>
              <a:t>……</a:t>
            </a:r>
            <a:r>
              <a:rPr lang="zh-CN" altLang="en-US" dirty="0"/>
              <a:t>俄国引起革命的各种社会矛盾，依然存在，并且继续在发展。 </a:t>
            </a:r>
            <a:r>
              <a:rPr lang="en-US" altLang="zh-CN" dirty="0"/>
              <a:t>——</a:t>
            </a:r>
            <a:r>
              <a:rPr lang="zh-CN" altLang="en-US" dirty="0"/>
              <a:t>张兴仪</a:t>
            </a:r>
            <a:r>
              <a:rPr lang="en-US" altLang="zh-CN" dirty="0"/>
              <a:t>《</a:t>
            </a:r>
            <a:r>
              <a:rPr lang="zh-CN" altLang="en-US" dirty="0"/>
              <a:t>浅谈一八六一年俄国农奴制改革</a:t>
            </a:r>
            <a:r>
              <a:rPr lang="en-US" altLang="zh-CN" dirty="0"/>
              <a:t>》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606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1900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1903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年俄国爆发经济危机，国社会矛盾迅速尖锐，沙皇专制制度仍企图利用场战争解决危机，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1904 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庞大的俄罗斯帝国被日本打败，进一步暴露了专制制度的腐朽。日俄战争的失败，彻彻底底地刺痛了俄国上至王公大臣下至贩夫走卒每个人的自尊心。亚历山大二世也不得不承认：“从上面解放比等待从下面推翻要好些”</a:t>
            </a:r>
            <a:r>
              <a:rPr lang="en-US" altLang="zh-CN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action="ppaction://hlinkfile"/>
              </a:rPr>
              <a:t>[1]</a:t>
            </a:r>
            <a:r>
              <a:rPr lang="en-US" altLang="zh-CN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P103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。但严重的社会危机终于酿成了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1905 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年的俄国资产阶级民主革命。工人罢工、农民运动、士兵起义，革命浪潮迅猛发展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革命的浪潮使一部分贵族地主不得不思考对策。沙皇迫于形势而被迫进行改革。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087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2821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斯托雷平改革的</a:t>
            </a:r>
            <a:r>
              <a:rPr lang="en-US" altLang="zh-CN" dirty="0"/>
              <a:t>8</a:t>
            </a:r>
            <a:r>
              <a:rPr lang="zh-CN" altLang="en-US" dirty="0"/>
              <a:t>年（</a:t>
            </a:r>
            <a:r>
              <a:rPr lang="en-US" altLang="zh-CN" dirty="0"/>
              <a:t>1907-1914</a:t>
            </a:r>
            <a:r>
              <a:rPr lang="zh-CN" altLang="en-US" dirty="0"/>
              <a:t>）沙俄经济史上的“黄金时代”。维特在</a:t>
            </a:r>
            <a:r>
              <a:rPr lang="en-US" altLang="zh-CN" dirty="0"/>
              <a:t>1913</a:t>
            </a:r>
            <a:r>
              <a:rPr lang="zh-CN" altLang="en-US" dirty="0"/>
              <a:t>年感叹道：“这件事过去</a:t>
            </a:r>
            <a:r>
              <a:rPr lang="en-US" altLang="zh-CN" dirty="0"/>
              <a:t>6</a:t>
            </a:r>
            <a:r>
              <a:rPr lang="zh-CN" altLang="en-US" dirty="0"/>
              <a:t>年了，斯托雷平宣称‘安宁’也那么久了，但他所实行的制度迄今没有改变，舆论对之也没有反应，现在舆论所感兴趣的主要是口袋里有多少钱</a:t>
            </a:r>
            <a:r>
              <a:rPr lang="en-US" altLang="zh-CN" dirty="0"/>
              <a:t>……</a:t>
            </a:r>
            <a:r>
              <a:rPr lang="zh-CN" altLang="en-US" dirty="0"/>
              <a:t>”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61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1086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(2)</a:t>
            </a:r>
            <a:r>
              <a:rPr lang="zh-CN" altLang="en-US" dirty="0"/>
              <a:t>延缓：废除农奴制，促进俄国资本主义发展；一定程序上缓和社会矛盾，巩固沙皇统治。 </a:t>
            </a:r>
          </a:p>
          <a:p>
            <a:r>
              <a:rPr lang="zh-CN" altLang="en-US" dirty="0"/>
              <a:t>不能消除：农奴制改革不彻底；政治上保留了沙皇专制制度；经济上保留了大量的农奴制残余；没有完成资产阶级民主革命的任务。</a:t>
            </a:r>
            <a:r>
              <a:rPr lang="en-US" altLang="zh-CN" dirty="0"/>
              <a:t>(</a:t>
            </a:r>
            <a:r>
              <a:rPr lang="zh-CN" altLang="en-US" dirty="0"/>
              <a:t>答三点即可</a:t>
            </a:r>
            <a:r>
              <a:rPr lang="en-US" altLang="zh-CN" dirty="0"/>
              <a:t>)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041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开始形成：</a:t>
            </a:r>
            <a:r>
              <a:rPr lang="en-US" altLang="zh-CN" dirty="0"/>
              <a:t>15C</a:t>
            </a:r>
            <a:r>
              <a:rPr lang="zh-CN" altLang="en-US" dirty="0"/>
              <a:t>末</a:t>
            </a:r>
            <a:r>
              <a:rPr lang="en-US" altLang="zh-CN" dirty="0"/>
              <a:t>16C</a:t>
            </a:r>
            <a:r>
              <a:rPr lang="zh-CN" altLang="en-US" dirty="0"/>
              <a:t>初，统一俄罗斯国家的建立以及封建土地所有制发展。                          </a:t>
            </a:r>
          </a:p>
          <a:p>
            <a:r>
              <a:rPr lang="zh-CN" altLang="en-US" dirty="0"/>
              <a:t>确立：</a:t>
            </a:r>
            <a:r>
              <a:rPr lang="en-US" altLang="zh-CN" dirty="0"/>
              <a:t>17</a:t>
            </a:r>
            <a:r>
              <a:rPr lang="zh-CN" altLang="en-US" dirty="0"/>
              <a:t>世纪中期俄国</a:t>
            </a:r>
            <a:r>
              <a:rPr lang="en-US" altLang="zh-CN" dirty="0"/>
              <a:t>《</a:t>
            </a:r>
            <a:r>
              <a:rPr lang="zh-CN" altLang="en-US" dirty="0"/>
              <a:t>法律大全</a:t>
            </a:r>
            <a:r>
              <a:rPr lang="en-US" altLang="zh-CN" dirty="0"/>
              <a:t>》</a:t>
            </a:r>
            <a:r>
              <a:rPr lang="zh-CN" altLang="en-US" dirty="0"/>
              <a:t>的颁布，农奴制正式确立。                                      </a:t>
            </a:r>
          </a:p>
          <a:p>
            <a:r>
              <a:rPr lang="zh-CN" altLang="en-US" dirty="0"/>
              <a:t>强化和发展：</a:t>
            </a:r>
            <a:r>
              <a:rPr lang="en-US" altLang="zh-CN" dirty="0"/>
              <a:t>18C</a:t>
            </a:r>
            <a:r>
              <a:rPr lang="zh-CN" altLang="en-US" dirty="0"/>
              <a:t>以后，俄国历代沙皇采取各种措施强化农奴制。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484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农奴的处境（无人身自由）、农奴制与改革的联系？？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8381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1896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①农奴没有人身自由，使俄国工业发展缺少必需的自由劳动力；</a:t>
            </a:r>
          </a:p>
          <a:p>
            <a:r>
              <a:rPr lang="zh-CN" altLang="en-US" dirty="0"/>
              <a:t>②农奴受到沉重的剥削，缺少购买力，使俄国工业发展缺少必要的国内市场；</a:t>
            </a:r>
          </a:p>
          <a:p>
            <a:r>
              <a:rPr lang="zh-CN" altLang="en-US" dirty="0"/>
              <a:t>③农业落后，使俄国工业发展资金不足；</a:t>
            </a:r>
          </a:p>
          <a:p>
            <a:r>
              <a:rPr lang="zh-CN" altLang="en-US" dirty="0"/>
              <a:t>④农奴主为谋取暴利，将大批的粮食、原料出口，使俄国工业发展缺少必要的原料。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344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009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农奴制已成为社会发展的主要障碍。批判农奴制，要求废除农奴制。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417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知识分子（</a:t>
            </a:r>
            <a:r>
              <a:rPr lang="en-US" altLang="zh-CN" dirty="0"/>
              <a:t>19</a:t>
            </a:r>
            <a:r>
              <a:rPr lang="zh-CN" altLang="en-US" dirty="0"/>
              <a:t>世纪</a:t>
            </a:r>
            <a:r>
              <a:rPr lang="en-US" altLang="zh-CN" dirty="0"/>
              <a:t>40</a:t>
            </a:r>
            <a:r>
              <a:rPr lang="zh-CN" altLang="en-US" dirty="0"/>
              <a:t>、</a:t>
            </a:r>
            <a:r>
              <a:rPr lang="en-US" altLang="zh-CN" dirty="0"/>
              <a:t>50</a:t>
            </a:r>
            <a:r>
              <a:rPr lang="zh-CN" altLang="en-US" dirty="0"/>
              <a:t>年代）</a:t>
            </a:r>
          </a:p>
          <a:p>
            <a:r>
              <a:rPr lang="zh-CN" altLang="en-US" dirty="0"/>
              <a:t>守旧派：主张平缓改革（自上而下，自愿协调）；</a:t>
            </a:r>
          </a:p>
          <a:p>
            <a:r>
              <a:rPr lang="zh-CN" altLang="en-US" dirty="0"/>
              <a:t>改革派：解放农民，由农民向地主赎取份地；</a:t>
            </a:r>
          </a:p>
          <a:p>
            <a:r>
              <a:rPr lang="zh-CN" altLang="en-US" dirty="0"/>
              <a:t>激进派：无条件给予农民自由和土地；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01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7">
            <a:extLst>
              <a:ext uri="{FF2B5EF4-FFF2-40B4-BE49-F238E27FC236}">
                <a16:creationId xmlns:a16="http://schemas.microsoft.com/office/drawing/2014/main" id="{5ABA2030-35DA-48FF-8246-34D197304862}"/>
              </a:ext>
            </a:extLst>
          </p:cNvPr>
          <p:cNvSpPr/>
          <p:nvPr userDrawn="1"/>
        </p:nvSpPr>
        <p:spPr>
          <a:xfrm>
            <a:off x="-3165" y="14864"/>
            <a:ext cx="12192000" cy="6828281"/>
          </a:xfrm>
          <a:custGeom>
            <a:avLst/>
            <a:gdLst>
              <a:gd name="connsiteX0" fmla="*/ 3165 w 12192000"/>
              <a:gd name="connsiteY0" fmla="*/ 3165 h 6828281"/>
              <a:gd name="connsiteX1" fmla="*/ 12193263 w 12192000"/>
              <a:gd name="connsiteY1" fmla="*/ 3165 h 6828281"/>
              <a:gd name="connsiteX2" fmla="*/ 12193263 w 12192000"/>
              <a:gd name="connsiteY2" fmla="*/ 6826374 h 6828281"/>
              <a:gd name="connsiteX3" fmla="*/ 3165 w 12192000"/>
              <a:gd name="connsiteY3" fmla="*/ 6826374 h 682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28281">
                <a:moveTo>
                  <a:pt x="3165" y="3165"/>
                </a:moveTo>
                <a:lnTo>
                  <a:pt x="12193263" y="3165"/>
                </a:lnTo>
                <a:lnTo>
                  <a:pt x="12193263" y="6826374"/>
                </a:lnTo>
                <a:lnTo>
                  <a:pt x="3165" y="6826374"/>
                </a:lnTo>
                <a:close/>
              </a:path>
            </a:pathLst>
          </a:custGeom>
          <a:solidFill>
            <a:schemeClr val="bg1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" name="任意多边形: 形状 8">
            <a:extLst>
              <a:ext uri="{FF2B5EF4-FFF2-40B4-BE49-F238E27FC236}">
                <a16:creationId xmlns:a16="http://schemas.microsoft.com/office/drawing/2014/main" id="{CE8873F1-2C1D-4070-8CA0-38B9C6E48D38}"/>
              </a:ext>
            </a:extLst>
          </p:cNvPr>
          <p:cNvSpPr/>
          <p:nvPr userDrawn="1"/>
        </p:nvSpPr>
        <p:spPr>
          <a:xfrm>
            <a:off x="400699" y="349621"/>
            <a:ext cx="11386808" cy="6156231"/>
          </a:xfrm>
          <a:custGeom>
            <a:avLst/>
            <a:gdLst>
              <a:gd name="connsiteX0" fmla="*/ 3165 w 11386808"/>
              <a:gd name="connsiteY0" fmla="*/ 3165 h 6156231"/>
              <a:gd name="connsiteX1" fmla="*/ 11386169 w 11386808"/>
              <a:gd name="connsiteY1" fmla="*/ 3165 h 6156231"/>
              <a:gd name="connsiteX2" fmla="*/ 11386169 w 11386808"/>
              <a:gd name="connsiteY2" fmla="*/ 6157494 h 6156231"/>
              <a:gd name="connsiteX3" fmla="*/ 3165 w 11386808"/>
              <a:gd name="connsiteY3" fmla="*/ 6157494 h 615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6808" h="6156231">
                <a:moveTo>
                  <a:pt x="3165" y="3165"/>
                </a:moveTo>
                <a:lnTo>
                  <a:pt x="11386169" y="3165"/>
                </a:lnTo>
                <a:lnTo>
                  <a:pt x="11386169" y="6157494"/>
                </a:lnTo>
                <a:lnTo>
                  <a:pt x="3165" y="615749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CB8A8869-F6C4-4078-B1B8-ECD1C3175B54}"/>
              </a:ext>
            </a:extLst>
          </p:cNvPr>
          <p:cNvGrpSpPr/>
          <p:nvPr userDrawn="1"/>
        </p:nvGrpSpPr>
        <p:grpSpPr>
          <a:xfrm>
            <a:off x="1167522" y="661866"/>
            <a:ext cx="10270324" cy="5404771"/>
            <a:chOff x="1167522" y="661866"/>
            <a:chExt cx="10270324" cy="5404771"/>
          </a:xfrm>
        </p:grpSpPr>
        <p:sp>
          <p:nvSpPr>
            <p:cNvPr id="9" name="任意多边形: 形状 9">
              <a:extLst>
                <a:ext uri="{FF2B5EF4-FFF2-40B4-BE49-F238E27FC236}">
                  <a16:creationId xmlns:a16="http://schemas.microsoft.com/office/drawing/2014/main" id="{9F482F1A-9A97-419B-AAA7-78C61CCA3334}"/>
                </a:ext>
              </a:extLst>
            </p:cNvPr>
            <p:cNvSpPr/>
            <p:nvPr/>
          </p:nvSpPr>
          <p:spPr>
            <a:xfrm>
              <a:off x="9694320" y="661866"/>
              <a:ext cx="1743526" cy="164842"/>
            </a:xfrm>
            <a:custGeom>
              <a:avLst/>
              <a:gdLst>
                <a:gd name="connsiteX0" fmla="*/ 4755 w 1743525"/>
                <a:gd name="connsiteY0" fmla="*/ 161989 h 164842"/>
                <a:gd name="connsiteX1" fmla="*/ 1625917 w 1743525"/>
                <a:gd name="connsiteY1" fmla="*/ 161989 h 164842"/>
                <a:gd name="connsiteX2" fmla="*/ 1744476 w 1743525"/>
                <a:gd name="connsiteY2" fmla="*/ 4755 h 164842"/>
                <a:gd name="connsiteX3" fmla="*/ 144871 w 1743525"/>
                <a:gd name="connsiteY3" fmla="*/ 4755 h 1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3525" h="164842">
                  <a:moveTo>
                    <a:pt x="4755" y="161989"/>
                  </a:moveTo>
                  <a:lnTo>
                    <a:pt x="1625917" y="161989"/>
                  </a:lnTo>
                  <a:lnTo>
                    <a:pt x="1744476" y="4755"/>
                  </a:lnTo>
                  <a:lnTo>
                    <a:pt x="144871" y="4755"/>
                  </a:lnTo>
                  <a:close/>
                </a:path>
              </a:pathLst>
            </a:custGeom>
            <a:solidFill>
              <a:srgbClr val="E4E6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10">
              <a:extLst>
                <a:ext uri="{FF2B5EF4-FFF2-40B4-BE49-F238E27FC236}">
                  <a16:creationId xmlns:a16="http://schemas.microsoft.com/office/drawing/2014/main" id="{8153F390-6012-4902-ADD5-04EEE96DD942}"/>
                </a:ext>
              </a:extLst>
            </p:cNvPr>
            <p:cNvSpPr/>
            <p:nvPr/>
          </p:nvSpPr>
          <p:spPr>
            <a:xfrm>
              <a:off x="11307240" y="670742"/>
              <a:ext cx="120462" cy="507208"/>
            </a:xfrm>
            <a:custGeom>
              <a:avLst/>
              <a:gdLst>
                <a:gd name="connsiteX0" fmla="*/ 4755 w 120461"/>
                <a:gd name="connsiteY0" fmla="*/ 160087 h 507207"/>
                <a:gd name="connsiteX1" fmla="*/ 11095 w 120461"/>
                <a:gd name="connsiteY1" fmla="*/ 502452 h 507207"/>
                <a:gd name="connsiteX2" fmla="*/ 120145 w 120461"/>
                <a:gd name="connsiteY2" fmla="*/ 368042 h 507207"/>
                <a:gd name="connsiteX3" fmla="*/ 120145 w 120461"/>
                <a:gd name="connsiteY3" fmla="*/ 4755 h 50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461" h="507207">
                  <a:moveTo>
                    <a:pt x="4755" y="160087"/>
                  </a:moveTo>
                  <a:lnTo>
                    <a:pt x="11095" y="502452"/>
                  </a:lnTo>
                  <a:lnTo>
                    <a:pt x="120145" y="368042"/>
                  </a:lnTo>
                  <a:lnTo>
                    <a:pt x="120145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1">
              <a:extLst>
                <a:ext uri="{FF2B5EF4-FFF2-40B4-BE49-F238E27FC236}">
                  <a16:creationId xmlns:a16="http://schemas.microsoft.com/office/drawing/2014/main" id="{5F5799BB-2E47-45BC-B017-F5573335CFAE}"/>
                </a:ext>
              </a:extLst>
            </p:cNvPr>
            <p:cNvSpPr/>
            <p:nvPr/>
          </p:nvSpPr>
          <p:spPr>
            <a:xfrm>
              <a:off x="11313959" y="665414"/>
              <a:ext cx="114122" cy="507208"/>
            </a:xfrm>
            <a:custGeom>
              <a:avLst/>
              <a:gdLst>
                <a:gd name="connsiteX0" fmla="*/ 113426 w 114121"/>
                <a:gd name="connsiteY0" fmla="*/ 6279 h 507207"/>
                <a:gd name="connsiteX1" fmla="*/ 108988 w 114121"/>
                <a:gd name="connsiteY1" fmla="*/ 366396 h 507207"/>
                <a:gd name="connsiteX2" fmla="*/ 6279 w 114121"/>
                <a:gd name="connsiteY2" fmla="*/ 503342 h 50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121" h="507207">
                  <a:moveTo>
                    <a:pt x="113426" y="6279"/>
                  </a:moveTo>
                  <a:lnTo>
                    <a:pt x="108988" y="366396"/>
                  </a:lnTo>
                  <a:lnTo>
                    <a:pt x="6279" y="503342"/>
                  </a:lnTo>
                </a:path>
              </a:pathLst>
            </a:custGeom>
            <a:noFill/>
            <a:ln w="1257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2">
              <a:extLst>
                <a:ext uri="{FF2B5EF4-FFF2-40B4-BE49-F238E27FC236}">
                  <a16:creationId xmlns:a16="http://schemas.microsoft.com/office/drawing/2014/main" id="{1F840722-2E72-4343-9C7F-B4B26A43FE9E}"/>
                </a:ext>
              </a:extLst>
            </p:cNvPr>
            <p:cNvSpPr/>
            <p:nvPr/>
          </p:nvSpPr>
          <p:spPr>
            <a:xfrm>
              <a:off x="9692797" y="817576"/>
              <a:ext cx="1629404" cy="355045"/>
            </a:xfrm>
            <a:custGeom>
              <a:avLst/>
              <a:gdLst>
                <a:gd name="connsiteX0" fmla="*/ 1627440 w 1629404"/>
                <a:gd name="connsiteY0" fmla="*/ 6279 h 355045"/>
                <a:gd name="connsiteX1" fmla="*/ 1627440 w 1629404"/>
                <a:gd name="connsiteY1" fmla="*/ 351180 h 355045"/>
                <a:gd name="connsiteX2" fmla="*/ 193311 w 1629404"/>
                <a:gd name="connsiteY2" fmla="*/ 351180 h 355045"/>
                <a:gd name="connsiteX3" fmla="*/ 6279 w 1629404"/>
                <a:gd name="connsiteY3" fmla="*/ 223744 h 355045"/>
                <a:gd name="connsiteX4" fmla="*/ 6279 w 1629404"/>
                <a:gd name="connsiteY4" fmla="*/ 6279 h 35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404" h="355045">
                  <a:moveTo>
                    <a:pt x="1627440" y="6279"/>
                  </a:moveTo>
                  <a:lnTo>
                    <a:pt x="1627440" y="351180"/>
                  </a:lnTo>
                  <a:lnTo>
                    <a:pt x="193311" y="351180"/>
                  </a:lnTo>
                  <a:lnTo>
                    <a:pt x="6279" y="223744"/>
                  </a:lnTo>
                  <a:lnTo>
                    <a:pt x="6279" y="6279"/>
                  </a:lnTo>
                  <a:close/>
                </a:path>
              </a:pathLst>
            </a:custGeom>
            <a:noFill/>
            <a:ln w="1257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3">
              <a:extLst>
                <a:ext uri="{FF2B5EF4-FFF2-40B4-BE49-F238E27FC236}">
                  <a16:creationId xmlns:a16="http://schemas.microsoft.com/office/drawing/2014/main" id="{7811F8BD-D9F2-4400-B04A-6B22C4AE091E}"/>
                </a:ext>
              </a:extLst>
            </p:cNvPr>
            <p:cNvSpPr/>
            <p:nvPr/>
          </p:nvSpPr>
          <p:spPr>
            <a:xfrm>
              <a:off x="9692797" y="669218"/>
              <a:ext cx="1730846" cy="158502"/>
            </a:xfrm>
            <a:custGeom>
              <a:avLst/>
              <a:gdLst>
                <a:gd name="connsiteX0" fmla="*/ 6279 w 1730845"/>
                <a:gd name="connsiteY0" fmla="*/ 154637 h 158502"/>
                <a:gd name="connsiteX1" fmla="*/ 135616 w 1730845"/>
                <a:gd name="connsiteY1" fmla="*/ 6279 h 158502"/>
                <a:gd name="connsiteX2" fmla="*/ 1730149 w 1730845"/>
                <a:gd name="connsiteY2" fmla="*/ 6279 h 158502"/>
                <a:gd name="connsiteX3" fmla="*/ 1627440 w 1730845"/>
                <a:gd name="connsiteY3" fmla="*/ 154637 h 15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0845" h="158502">
                  <a:moveTo>
                    <a:pt x="6279" y="154637"/>
                  </a:moveTo>
                  <a:lnTo>
                    <a:pt x="135616" y="6279"/>
                  </a:lnTo>
                  <a:lnTo>
                    <a:pt x="1730149" y="6279"/>
                  </a:lnTo>
                  <a:lnTo>
                    <a:pt x="1627440" y="154637"/>
                  </a:lnTo>
                  <a:close/>
                </a:path>
              </a:pathLst>
            </a:custGeom>
            <a:noFill/>
            <a:ln w="1257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4">
              <a:extLst>
                <a:ext uri="{FF2B5EF4-FFF2-40B4-BE49-F238E27FC236}">
                  <a16:creationId xmlns:a16="http://schemas.microsoft.com/office/drawing/2014/main" id="{417FDB9E-700C-4D21-A4F8-D9A7035831D1}"/>
                </a:ext>
              </a:extLst>
            </p:cNvPr>
            <p:cNvSpPr/>
            <p:nvPr/>
          </p:nvSpPr>
          <p:spPr>
            <a:xfrm>
              <a:off x="1167522" y="1004224"/>
              <a:ext cx="475507" cy="297984"/>
            </a:xfrm>
            <a:custGeom>
              <a:avLst/>
              <a:gdLst>
                <a:gd name="connsiteX0" fmla="*/ 16173 w 475507"/>
                <a:gd name="connsiteY0" fmla="*/ 140439 h 297984"/>
                <a:gd name="connsiteX1" fmla="*/ 232371 w 475507"/>
                <a:gd name="connsiteY1" fmla="*/ 16173 h 297984"/>
                <a:gd name="connsiteX2" fmla="*/ 461248 w 475507"/>
                <a:gd name="connsiteY2" fmla="*/ 140439 h 297984"/>
                <a:gd name="connsiteX3" fmla="*/ 238711 w 475507"/>
                <a:gd name="connsiteY3" fmla="*/ 282457 h 29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507" h="297984">
                  <a:moveTo>
                    <a:pt x="16173" y="140439"/>
                  </a:moveTo>
                  <a:lnTo>
                    <a:pt x="232371" y="16173"/>
                  </a:lnTo>
                  <a:lnTo>
                    <a:pt x="461248" y="140439"/>
                  </a:lnTo>
                  <a:lnTo>
                    <a:pt x="238711" y="282457"/>
                  </a:lnTo>
                  <a:close/>
                </a:path>
              </a:pathLst>
            </a:custGeom>
            <a:noFill/>
            <a:ln w="3239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5">
              <a:extLst>
                <a:ext uri="{FF2B5EF4-FFF2-40B4-BE49-F238E27FC236}">
                  <a16:creationId xmlns:a16="http://schemas.microsoft.com/office/drawing/2014/main" id="{DF65B9B8-803F-47A9-B611-20C31B6EB139}"/>
                </a:ext>
              </a:extLst>
            </p:cNvPr>
            <p:cNvSpPr/>
            <p:nvPr/>
          </p:nvSpPr>
          <p:spPr>
            <a:xfrm>
              <a:off x="1167522" y="1753623"/>
              <a:ext cx="475507" cy="171183"/>
            </a:xfrm>
            <a:custGeom>
              <a:avLst/>
              <a:gdLst>
                <a:gd name="connsiteX0" fmla="*/ 461248 w 475507"/>
                <a:gd name="connsiteY0" fmla="*/ 16173 h 171182"/>
                <a:gd name="connsiteX1" fmla="*/ 238711 w 475507"/>
                <a:gd name="connsiteY1" fmla="*/ 158192 h 171182"/>
                <a:gd name="connsiteX2" fmla="*/ 16173 w 475507"/>
                <a:gd name="connsiteY2" fmla="*/ 16173 h 17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5507" h="171182">
                  <a:moveTo>
                    <a:pt x="461248" y="16173"/>
                  </a:moveTo>
                  <a:lnTo>
                    <a:pt x="238711" y="158192"/>
                  </a:lnTo>
                  <a:lnTo>
                    <a:pt x="16173" y="16173"/>
                  </a:lnTo>
                </a:path>
              </a:pathLst>
            </a:custGeom>
            <a:noFill/>
            <a:ln w="3239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6">
              <a:extLst>
                <a:ext uri="{FF2B5EF4-FFF2-40B4-BE49-F238E27FC236}">
                  <a16:creationId xmlns:a16="http://schemas.microsoft.com/office/drawing/2014/main" id="{57F784F1-5656-4A14-9F1D-84AB17A51E30}"/>
                </a:ext>
              </a:extLst>
            </p:cNvPr>
            <p:cNvSpPr/>
            <p:nvPr/>
          </p:nvSpPr>
          <p:spPr>
            <a:xfrm>
              <a:off x="1390059" y="1270508"/>
              <a:ext cx="31700" cy="659370"/>
            </a:xfrm>
            <a:custGeom>
              <a:avLst/>
              <a:gdLst>
                <a:gd name="connsiteX0" fmla="*/ 16173 w 31700"/>
                <a:gd name="connsiteY0" fmla="*/ 16173 h 659369"/>
                <a:gd name="connsiteX1" fmla="*/ 16173 w 31700"/>
                <a:gd name="connsiteY1" fmla="*/ 645745 h 65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00" h="659369">
                  <a:moveTo>
                    <a:pt x="16173" y="16173"/>
                  </a:moveTo>
                  <a:lnTo>
                    <a:pt x="16173" y="645745"/>
                  </a:lnTo>
                </a:path>
              </a:pathLst>
            </a:custGeom>
            <a:ln w="3239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7">
              <a:extLst>
                <a:ext uri="{FF2B5EF4-FFF2-40B4-BE49-F238E27FC236}">
                  <a16:creationId xmlns:a16="http://schemas.microsoft.com/office/drawing/2014/main" id="{2F65087C-FE63-499C-BEDA-0553A0C680DA}"/>
                </a:ext>
              </a:extLst>
            </p:cNvPr>
            <p:cNvSpPr/>
            <p:nvPr/>
          </p:nvSpPr>
          <p:spPr>
            <a:xfrm>
              <a:off x="1167522" y="1128490"/>
              <a:ext cx="31700" cy="659370"/>
            </a:xfrm>
            <a:custGeom>
              <a:avLst/>
              <a:gdLst>
                <a:gd name="connsiteX0" fmla="*/ 16173 w 31700"/>
                <a:gd name="connsiteY0" fmla="*/ 16173 h 659369"/>
                <a:gd name="connsiteX1" fmla="*/ 16173 w 31700"/>
                <a:gd name="connsiteY1" fmla="*/ 645745 h 65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00" h="659369">
                  <a:moveTo>
                    <a:pt x="16173" y="16173"/>
                  </a:moveTo>
                  <a:lnTo>
                    <a:pt x="16173" y="645745"/>
                  </a:lnTo>
                </a:path>
              </a:pathLst>
            </a:custGeom>
            <a:ln w="3239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8">
              <a:extLst>
                <a:ext uri="{FF2B5EF4-FFF2-40B4-BE49-F238E27FC236}">
                  <a16:creationId xmlns:a16="http://schemas.microsoft.com/office/drawing/2014/main" id="{E61806C2-89EA-4EB7-B837-C263CCC01432}"/>
                </a:ext>
              </a:extLst>
            </p:cNvPr>
            <p:cNvSpPr/>
            <p:nvPr/>
          </p:nvSpPr>
          <p:spPr>
            <a:xfrm>
              <a:off x="1612597" y="1128490"/>
              <a:ext cx="31700" cy="659370"/>
            </a:xfrm>
            <a:custGeom>
              <a:avLst/>
              <a:gdLst>
                <a:gd name="connsiteX0" fmla="*/ 16173 w 31700"/>
                <a:gd name="connsiteY0" fmla="*/ 16173 h 659369"/>
                <a:gd name="connsiteX1" fmla="*/ 16173 w 31700"/>
                <a:gd name="connsiteY1" fmla="*/ 645745 h 65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00" h="659369">
                  <a:moveTo>
                    <a:pt x="16173" y="16173"/>
                  </a:moveTo>
                  <a:lnTo>
                    <a:pt x="16173" y="645745"/>
                  </a:lnTo>
                </a:path>
              </a:pathLst>
            </a:custGeom>
            <a:ln w="32397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19">
              <a:extLst>
                <a:ext uri="{FF2B5EF4-FFF2-40B4-BE49-F238E27FC236}">
                  <a16:creationId xmlns:a16="http://schemas.microsoft.com/office/drawing/2014/main" id="{74903701-0038-4BF1-A2E6-8C6853013F8B}"/>
                </a:ext>
              </a:extLst>
            </p:cNvPr>
            <p:cNvSpPr/>
            <p:nvPr/>
          </p:nvSpPr>
          <p:spPr>
            <a:xfrm>
              <a:off x="1610389" y="1281615"/>
              <a:ext cx="4495126" cy="4469766"/>
            </a:xfrm>
            <a:custGeom>
              <a:avLst/>
              <a:gdLst>
                <a:gd name="connsiteX0" fmla="*/ 4494488 w 4495126"/>
                <a:gd name="connsiteY0" fmla="*/ 2238048 h 4469766"/>
                <a:gd name="connsiteX1" fmla="*/ 2248826 w 4495126"/>
                <a:gd name="connsiteY1" fmla="*/ 4472931 h 4469766"/>
                <a:gd name="connsiteX2" fmla="*/ 3165 w 4495126"/>
                <a:gd name="connsiteY2" fmla="*/ 2238048 h 4469766"/>
                <a:gd name="connsiteX3" fmla="*/ 2248826 w 4495126"/>
                <a:gd name="connsiteY3" fmla="*/ 3165 h 4469766"/>
                <a:gd name="connsiteX4" fmla="*/ 4494488 w 4495126"/>
                <a:gd name="connsiteY4" fmla="*/ 2238048 h 4469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5126" h="4469766">
                  <a:moveTo>
                    <a:pt x="4494488" y="2238048"/>
                  </a:moveTo>
                  <a:cubicBezTo>
                    <a:pt x="4494488" y="3472340"/>
                    <a:pt x="3489071" y="4472931"/>
                    <a:pt x="2248826" y="4472931"/>
                  </a:cubicBezTo>
                  <a:cubicBezTo>
                    <a:pt x="1008582" y="4472931"/>
                    <a:pt x="3165" y="3472340"/>
                    <a:pt x="3165" y="2238048"/>
                  </a:cubicBezTo>
                  <a:cubicBezTo>
                    <a:pt x="3165" y="1003756"/>
                    <a:pt x="1008582" y="3165"/>
                    <a:pt x="2248826" y="3165"/>
                  </a:cubicBezTo>
                  <a:cubicBezTo>
                    <a:pt x="3489071" y="3165"/>
                    <a:pt x="4494488" y="1003756"/>
                    <a:pt x="4494488" y="2238048"/>
                  </a:cubicBezTo>
                  <a:close/>
                </a:path>
              </a:pathLst>
            </a:custGeom>
            <a:solidFill>
              <a:srgbClr val="ABB1AB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0">
              <a:extLst>
                <a:ext uri="{FF2B5EF4-FFF2-40B4-BE49-F238E27FC236}">
                  <a16:creationId xmlns:a16="http://schemas.microsoft.com/office/drawing/2014/main" id="{AF01D02F-B520-4011-9440-32520651F98D}"/>
                </a:ext>
              </a:extLst>
            </p:cNvPr>
            <p:cNvSpPr/>
            <p:nvPr/>
          </p:nvSpPr>
          <p:spPr>
            <a:xfrm>
              <a:off x="5956201" y="2673577"/>
              <a:ext cx="88761" cy="1572343"/>
            </a:xfrm>
            <a:custGeom>
              <a:avLst/>
              <a:gdLst>
                <a:gd name="connsiteX0" fmla="*/ 4755 w 88761"/>
                <a:gd name="connsiteY0" fmla="*/ 49770 h 1572343"/>
                <a:gd name="connsiteX1" fmla="*/ 9827 w 88761"/>
                <a:gd name="connsiteY1" fmla="*/ 1570758 h 1572343"/>
                <a:gd name="connsiteX2" fmla="*/ 89078 w 88761"/>
                <a:gd name="connsiteY2" fmla="*/ 1525110 h 1572343"/>
                <a:gd name="connsiteX3" fmla="*/ 84006 w 88761"/>
                <a:gd name="connsiteY3" fmla="*/ 4755 h 157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761" h="1572343">
                  <a:moveTo>
                    <a:pt x="4755" y="49770"/>
                  </a:moveTo>
                  <a:lnTo>
                    <a:pt x="9827" y="1570758"/>
                  </a:lnTo>
                  <a:lnTo>
                    <a:pt x="89078" y="1525110"/>
                  </a:lnTo>
                  <a:lnTo>
                    <a:pt x="84006" y="4755"/>
                  </a:lnTo>
                  <a:close/>
                </a:path>
              </a:pathLst>
            </a:custGeom>
            <a:solidFill>
              <a:srgbClr val="73A0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1">
              <a:extLst>
                <a:ext uri="{FF2B5EF4-FFF2-40B4-BE49-F238E27FC236}">
                  <a16:creationId xmlns:a16="http://schemas.microsoft.com/office/drawing/2014/main" id="{740C3487-6B76-4281-B629-061D2D175E7B}"/>
                </a:ext>
              </a:extLst>
            </p:cNvPr>
            <p:cNvSpPr/>
            <p:nvPr/>
          </p:nvSpPr>
          <p:spPr>
            <a:xfrm>
              <a:off x="1661421" y="2673577"/>
              <a:ext cx="88761" cy="1572343"/>
            </a:xfrm>
            <a:custGeom>
              <a:avLst/>
              <a:gdLst>
                <a:gd name="connsiteX0" fmla="*/ 4755 w 88761"/>
                <a:gd name="connsiteY0" fmla="*/ 4755 h 1572343"/>
                <a:gd name="connsiteX1" fmla="*/ 10461 w 88761"/>
                <a:gd name="connsiteY1" fmla="*/ 1525110 h 1572343"/>
                <a:gd name="connsiteX2" fmla="*/ 88444 w 88761"/>
                <a:gd name="connsiteY2" fmla="*/ 1570758 h 1572343"/>
                <a:gd name="connsiteX3" fmla="*/ 83372 w 88761"/>
                <a:gd name="connsiteY3" fmla="*/ 49770 h 157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761" h="1572343">
                  <a:moveTo>
                    <a:pt x="4755" y="4755"/>
                  </a:moveTo>
                  <a:lnTo>
                    <a:pt x="10461" y="1525110"/>
                  </a:lnTo>
                  <a:lnTo>
                    <a:pt x="88444" y="1570758"/>
                  </a:lnTo>
                  <a:lnTo>
                    <a:pt x="83372" y="49770"/>
                  </a:lnTo>
                  <a:close/>
                </a:path>
              </a:pathLst>
            </a:custGeom>
            <a:solidFill>
              <a:srgbClr val="9EBD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2">
              <a:extLst>
                <a:ext uri="{FF2B5EF4-FFF2-40B4-BE49-F238E27FC236}">
                  <a16:creationId xmlns:a16="http://schemas.microsoft.com/office/drawing/2014/main" id="{003D3D10-9F12-4E56-8094-251C7862DAA0}"/>
                </a:ext>
              </a:extLst>
            </p:cNvPr>
            <p:cNvSpPr/>
            <p:nvPr/>
          </p:nvSpPr>
          <p:spPr>
            <a:xfrm>
              <a:off x="1740039" y="1491150"/>
              <a:ext cx="2123931" cy="2751601"/>
            </a:xfrm>
            <a:custGeom>
              <a:avLst/>
              <a:gdLst>
                <a:gd name="connsiteX0" fmla="*/ 4755 w 2123931"/>
                <a:gd name="connsiteY0" fmla="*/ 1220151 h 2751600"/>
                <a:gd name="connsiteX1" fmla="*/ 9827 w 2123931"/>
                <a:gd name="connsiteY1" fmla="*/ 2753186 h 2751600"/>
                <a:gd name="connsiteX2" fmla="*/ 2124882 w 2123931"/>
                <a:gd name="connsiteY2" fmla="*/ 1537790 h 2751600"/>
                <a:gd name="connsiteX3" fmla="*/ 2119810 w 2123931"/>
                <a:gd name="connsiteY3" fmla="*/ 4755 h 275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931" h="2751600">
                  <a:moveTo>
                    <a:pt x="4755" y="1220151"/>
                  </a:moveTo>
                  <a:lnTo>
                    <a:pt x="9827" y="2753186"/>
                  </a:lnTo>
                  <a:lnTo>
                    <a:pt x="2124882" y="1537790"/>
                  </a:lnTo>
                  <a:lnTo>
                    <a:pt x="2119810" y="4755"/>
                  </a:lnTo>
                  <a:close/>
                </a:path>
              </a:pathLst>
            </a:custGeom>
            <a:solidFill>
              <a:srgbClr val="73A0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3">
              <a:extLst>
                <a:ext uri="{FF2B5EF4-FFF2-40B4-BE49-F238E27FC236}">
                  <a16:creationId xmlns:a16="http://schemas.microsoft.com/office/drawing/2014/main" id="{5C31A661-C8A7-4CE7-B826-A598AF984247}"/>
                </a:ext>
              </a:extLst>
            </p:cNvPr>
            <p:cNvSpPr/>
            <p:nvPr/>
          </p:nvSpPr>
          <p:spPr>
            <a:xfrm>
              <a:off x="1860501" y="1638874"/>
              <a:ext cx="1933729" cy="2111251"/>
            </a:xfrm>
            <a:custGeom>
              <a:avLst/>
              <a:gdLst>
                <a:gd name="connsiteX0" fmla="*/ 1928974 w 1933728"/>
                <a:gd name="connsiteY0" fmla="*/ 1008392 h 2111251"/>
                <a:gd name="connsiteX1" fmla="*/ 12997 w 1933728"/>
                <a:gd name="connsiteY1" fmla="*/ 2109032 h 2111251"/>
                <a:gd name="connsiteX2" fmla="*/ 4755 w 1933728"/>
                <a:gd name="connsiteY2" fmla="*/ 1106664 h 2111251"/>
                <a:gd name="connsiteX3" fmla="*/ 1921999 w 1933728"/>
                <a:gd name="connsiteY3" fmla="*/ 4755 h 211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3728" h="2111251">
                  <a:moveTo>
                    <a:pt x="1928974" y="1008392"/>
                  </a:moveTo>
                  <a:lnTo>
                    <a:pt x="12997" y="2109032"/>
                  </a:lnTo>
                  <a:lnTo>
                    <a:pt x="4755" y="1106664"/>
                  </a:lnTo>
                  <a:lnTo>
                    <a:pt x="1921999" y="4755"/>
                  </a:lnTo>
                  <a:close/>
                </a:path>
              </a:pathLst>
            </a:custGeom>
            <a:solidFill>
              <a:srgbClr val="F2F2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4">
              <a:extLst>
                <a:ext uri="{FF2B5EF4-FFF2-40B4-BE49-F238E27FC236}">
                  <a16:creationId xmlns:a16="http://schemas.microsoft.com/office/drawing/2014/main" id="{EA3A7840-236B-4A58-9275-98C4F5345F63}"/>
                </a:ext>
              </a:extLst>
            </p:cNvPr>
            <p:cNvSpPr/>
            <p:nvPr/>
          </p:nvSpPr>
          <p:spPr>
            <a:xfrm>
              <a:off x="3087943" y="2045274"/>
              <a:ext cx="450147" cy="710091"/>
            </a:xfrm>
            <a:custGeom>
              <a:avLst/>
              <a:gdLst>
                <a:gd name="connsiteX0" fmla="*/ 364238 w 450146"/>
                <a:gd name="connsiteY0" fmla="*/ 707871 h 710090"/>
                <a:gd name="connsiteX1" fmla="*/ 446660 w 450146"/>
                <a:gd name="connsiteY1" fmla="*/ 663491 h 710090"/>
                <a:gd name="connsiteX2" fmla="*/ 4755 w 450146"/>
                <a:gd name="connsiteY2" fmla="*/ 4755 h 710090"/>
                <a:gd name="connsiteX3" fmla="*/ 7291 w 450146"/>
                <a:gd name="connsiteY3" fmla="*/ 213344 h 71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146" h="710090">
                  <a:moveTo>
                    <a:pt x="364238" y="707871"/>
                  </a:moveTo>
                  <a:lnTo>
                    <a:pt x="446660" y="663491"/>
                  </a:lnTo>
                  <a:lnTo>
                    <a:pt x="4755" y="4755"/>
                  </a:lnTo>
                  <a:lnTo>
                    <a:pt x="7291" y="213344"/>
                  </a:lnTo>
                  <a:close/>
                </a:path>
              </a:pathLst>
            </a:custGeom>
            <a:solidFill>
              <a:srgbClr val="DCDC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5">
              <a:extLst>
                <a:ext uri="{FF2B5EF4-FFF2-40B4-BE49-F238E27FC236}">
                  <a16:creationId xmlns:a16="http://schemas.microsoft.com/office/drawing/2014/main" id="{89C9A91C-734E-4A23-934E-485F6EB0D78E}"/>
                </a:ext>
              </a:extLst>
            </p:cNvPr>
            <p:cNvSpPr/>
            <p:nvPr/>
          </p:nvSpPr>
          <p:spPr>
            <a:xfrm>
              <a:off x="3472786" y="1749826"/>
              <a:ext cx="304324" cy="431126"/>
            </a:xfrm>
            <a:custGeom>
              <a:avLst/>
              <a:gdLst>
                <a:gd name="connsiteX0" fmla="*/ 281817 w 304324"/>
                <a:gd name="connsiteY0" fmla="*/ 428907 h 431126"/>
                <a:gd name="connsiteX1" fmla="*/ 300838 w 304324"/>
                <a:gd name="connsiteY1" fmla="*/ 278647 h 431126"/>
                <a:gd name="connsiteX2" fmla="*/ 116975 w 304324"/>
                <a:gd name="connsiteY2" fmla="*/ 4755 h 431126"/>
                <a:gd name="connsiteX3" fmla="*/ 4755 w 304324"/>
                <a:gd name="connsiteY3" fmla="*/ 68790 h 43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324" h="431126">
                  <a:moveTo>
                    <a:pt x="281817" y="428907"/>
                  </a:moveTo>
                  <a:lnTo>
                    <a:pt x="300838" y="278647"/>
                  </a:lnTo>
                  <a:lnTo>
                    <a:pt x="116975" y="4755"/>
                  </a:lnTo>
                  <a:lnTo>
                    <a:pt x="4755" y="68790"/>
                  </a:lnTo>
                  <a:close/>
                </a:path>
              </a:pathLst>
            </a:custGeom>
            <a:solidFill>
              <a:srgbClr val="DCDC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6">
              <a:extLst>
                <a:ext uri="{FF2B5EF4-FFF2-40B4-BE49-F238E27FC236}">
                  <a16:creationId xmlns:a16="http://schemas.microsoft.com/office/drawing/2014/main" id="{3173A66C-45F1-4EC3-AD72-A7EA26A49C85}"/>
                </a:ext>
              </a:extLst>
            </p:cNvPr>
            <p:cNvSpPr/>
            <p:nvPr/>
          </p:nvSpPr>
          <p:spPr>
            <a:xfrm>
              <a:off x="2128686" y="2815595"/>
              <a:ext cx="443807" cy="500867"/>
            </a:xfrm>
            <a:custGeom>
              <a:avLst/>
              <a:gdLst>
                <a:gd name="connsiteX0" fmla="*/ 362336 w 443806"/>
                <a:gd name="connsiteY0" fmla="*/ 499282 h 500867"/>
                <a:gd name="connsiteX1" fmla="*/ 444758 w 443806"/>
                <a:gd name="connsiteY1" fmla="*/ 454902 h 500867"/>
                <a:gd name="connsiteX2" fmla="*/ 219684 w 443806"/>
                <a:gd name="connsiteY2" fmla="*/ 117609 h 500867"/>
                <a:gd name="connsiteX3" fmla="*/ 4755 w 443806"/>
                <a:gd name="connsiteY3" fmla="*/ 4755 h 50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806" h="500867">
                  <a:moveTo>
                    <a:pt x="362336" y="499282"/>
                  </a:moveTo>
                  <a:lnTo>
                    <a:pt x="444758" y="454902"/>
                  </a:lnTo>
                  <a:lnTo>
                    <a:pt x="219684" y="117609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DCDC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7">
              <a:extLst>
                <a:ext uri="{FF2B5EF4-FFF2-40B4-BE49-F238E27FC236}">
                  <a16:creationId xmlns:a16="http://schemas.microsoft.com/office/drawing/2014/main" id="{F6EF6EFC-60D4-4D87-AE00-EA5AE02339CE}"/>
                </a:ext>
              </a:extLst>
            </p:cNvPr>
            <p:cNvSpPr/>
            <p:nvPr/>
          </p:nvSpPr>
          <p:spPr>
            <a:xfrm>
              <a:off x="1860501" y="3190295"/>
              <a:ext cx="272624" cy="386746"/>
            </a:xfrm>
            <a:custGeom>
              <a:avLst/>
              <a:gdLst>
                <a:gd name="connsiteX0" fmla="*/ 190520 w 272624"/>
                <a:gd name="connsiteY0" fmla="*/ 385795 h 386745"/>
                <a:gd name="connsiteX1" fmla="*/ 272941 w 272624"/>
                <a:gd name="connsiteY1" fmla="*/ 342048 h 386745"/>
                <a:gd name="connsiteX2" fmla="*/ 48502 w 272624"/>
                <a:gd name="connsiteY2" fmla="*/ 4755 h 386745"/>
                <a:gd name="connsiteX3" fmla="*/ 4755 w 272624"/>
                <a:gd name="connsiteY3" fmla="*/ 18703 h 386745"/>
                <a:gd name="connsiteX4" fmla="*/ 9827 w 272624"/>
                <a:gd name="connsiteY4" fmla="*/ 134727 h 3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2624" h="386745">
                  <a:moveTo>
                    <a:pt x="190520" y="385795"/>
                  </a:moveTo>
                  <a:lnTo>
                    <a:pt x="272941" y="342048"/>
                  </a:lnTo>
                  <a:lnTo>
                    <a:pt x="48502" y="4755"/>
                  </a:lnTo>
                  <a:lnTo>
                    <a:pt x="4755" y="18703"/>
                  </a:lnTo>
                  <a:lnTo>
                    <a:pt x="9827" y="134727"/>
                  </a:lnTo>
                  <a:close/>
                </a:path>
              </a:pathLst>
            </a:custGeom>
            <a:solidFill>
              <a:srgbClr val="DCDC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8">
              <a:extLst>
                <a:ext uri="{FF2B5EF4-FFF2-40B4-BE49-F238E27FC236}">
                  <a16:creationId xmlns:a16="http://schemas.microsoft.com/office/drawing/2014/main" id="{26AD4F36-55A0-4BEE-AA4E-30D1D8579FA3}"/>
                </a:ext>
              </a:extLst>
            </p:cNvPr>
            <p:cNvSpPr/>
            <p:nvPr/>
          </p:nvSpPr>
          <p:spPr>
            <a:xfrm>
              <a:off x="1897273" y="2886605"/>
              <a:ext cx="500867" cy="583289"/>
            </a:xfrm>
            <a:custGeom>
              <a:avLst/>
              <a:gdLst>
                <a:gd name="connsiteX0" fmla="*/ 193690 w 500867"/>
                <a:gd name="connsiteY0" fmla="*/ 4755 h 583288"/>
                <a:gd name="connsiteX1" fmla="*/ 4755 w 500867"/>
                <a:gd name="connsiteY1" fmla="*/ 111269 h 583288"/>
                <a:gd name="connsiteX2" fmla="*/ 330002 w 500867"/>
                <a:gd name="connsiteY2" fmla="*/ 578534 h 583288"/>
                <a:gd name="connsiteX3" fmla="*/ 500550 w 500867"/>
                <a:gd name="connsiteY3" fmla="*/ 483432 h 58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867" h="583288">
                  <a:moveTo>
                    <a:pt x="193690" y="4755"/>
                  </a:moveTo>
                  <a:lnTo>
                    <a:pt x="4755" y="111269"/>
                  </a:lnTo>
                  <a:lnTo>
                    <a:pt x="330002" y="578534"/>
                  </a:lnTo>
                  <a:lnTo>
                    <a:pt x="500550" y="483432"/>
                  </a:lnTo>
                  <a:close/>
                </a:path>
              </a:pathLst>
            </a:custGeom>
            <a:solidFill>
              <a:srgbClr val="DCDC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29">
              <a:extLst>
                <a:ext uri="{FF2B5EF4-FFF2-40B4-BE49-F238E27FC236}">
                  <a16:creationId xmlns:a16="http://schemas.microsoft.com/office/drawing/2014/main" id="{754D9158-28DA-4119-AB31-62EAB752D857}"/>
                </a:ext>
              </a:extLst>
            </p:cNvPr>
            <p:cNvSpPr/>
            <p:nvPr/>
          </p:nvSpPr>
          <p:spPr>
            <a:xfrm>
              <a:off x="2347420" y="2627295"/>
              <a:ext cx="500867" cy="583289"/>
            </a:xfrm>
            <a:custGeom>
              <a:avLst/>
              <a:gdLst>
                <a:gd name="connsiteX0" fmla="*/ 193690 w 500867"/>
                <a:gd name="connsiteY0" fmla="*/ 4755 h 583288"/>
                <a:gd name="connsiteX1" fmla="*/ 4755 w 500867"/>
                <a:gd name="connsiteY1" fmla="*/ 111269 h 583288"/>
                <a:gd name="connsiteX2" fmla="*/ 330636 w 500867"/>
                <a:gd name="connsiteY2" fmla="*/ 578534 h 583288"/>
                <a:gd name="connsiteX3" fmla="*/ 501184 w 500867"/>
                <a:gd name="connsiteY3" fmla="*/ 483432 h 58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867" h="583288">
                  <a:moveTo>
                    <a:pt x="193690" y="4755"/>
                  </a:moveTo>
                  <a:lnTo>
                    <a:pt x="4755" y="111269"/>
                  </a:lnTo>
                  <a:lnTo>
                    <a:pt x="330636" y="578534"/>
                  </a:lnTo>
                  <a:lnTo>
                    <a:pt x="501184" y="483432"/>
                  </a:lnTo>
                  <a:close/>
                </a:path>
              </a:pathLst>
            </a:custGeom>
            <a:solidFill>
              <a:srgbClr val="DCDC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0">
              <a:extLst>
                <a:ext uri="{FF2B5EF4-FFF2-40B4-BE49-F238E27FC236}">
                  <a16:creationId xmlns:a16="http://schemas.microsoft.com/office/drawing/2014/main" id="{F371F1FA-1EFE-4ED7-A316-555F9A2C0583}"/>
                </a:ext>
              </a:extLst>
            </p:cNvPr>
            <p:cNvSpPr/>
            <p:nvPr/>
          </p:nvSpPr>
          <p:spPr>
            <a:xfrm>
              <a:off x="2858431" y="2331846"/>
              <a:ext cx="500867" cy="583289"/>
            </a:xfrm>
            <a:custGeom>
              <a:avLst/>
              <a:gdLst>
                <a:gd name="connsiteX0" fmla="*/ 193690 w 500867"/>
                <a:gd name="connsiteY0" fmla="*/ 4755 h 583288"/>
                <a:gd name="connsiteX1" fmla="*/ 4755 w 500867"/>
                <a:gd name="connsiteY1" fmla="*/ 111269 h 583288"/>
                <a:gd name="connsiteX2" fmla="*/ 330636 w 500867"/>
                <a:gd name="connsiteY2" fmla="*/ 578534 h 583288"/>
                <a:gd name="connsiteX3" fmla="*/ 501185 w 500867"/>
                <a:gd name="connsiteY3" fmla="*/ 483432 h 58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867" h="583288">
                  <a:moveTo>
                    <a:pt x="193690" y="4755"/>
                  </a:moveTo>
                  <a:lnTo>
                    <a:pt x="4755" y="111269"/>
                  </a:lnTo>
                  <a:lnTo>
                    <a:pt x="330636" y="578534"/>
                  </a:lnTo>
                  <a:lnTo>
                    <a:pt x="501185" y="483432"/>
                  </a:lnTo>
                  <a:close/>
                </a:path>
              </a:pathLst>
            </a:custGeom>
            <a:solidFill>
              <a:srgbClr val="DCDC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1">
              <a:extLst>
                <a:ext uri="{FF2B5EF4-FFF2-40B4-BE49-F238E27FC236}">
                  <a16:creationId xmlns:a16="http://schemas.microsoft.com/office/drawing/2014/main" id="{24B86EFB-4C1F-4F1A-9D89-7F2C3AF00905}"/>
                </a:ext>
              </a:extLst>
            </p:cNvPr>
            <p:cNvSpPr/>
            <p:nvPr/>
          </p:nvSpPr>
          <p:spPr>
            <a:xfrm>
              <a:off x="3184312" y="1871555"/>
              <a:ext cx="627669" cy="773491"/>
            </a:xfrm>
            <a:custGeom>
              <a:avLst/>
              <a:gdLst>
                <a:gd name="connsiteX0" fmla="*/ 193056 w 627669"/>
                <a:gd name="connsiteY0" fmla="*/ 4755 h 773491"/>
                <a:gd name="connsiteX1" fmla="*/ 4755 w 627669"/>
                <a:gd name="connsiteY1" fmla="*/ 113171 h 773491"/>
                <a:gd name="connsiteX2" fmla="*/ 455536 w 627669"/>
                <a:gd name="connsiteY2" fmla="*/ 771906 h 773491"/>
                <a:gd name="connsiteX3" fmla="*/ 625450 w 627669"/>
                <a:gd name="connsiteY3" fmla="*/ 677439 h 77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669" h="773491">
                  <a:moveTo>
                    <a:pt x="193056" y="4755"/>
                  </a:moveTo>
                  <a:lnTo>
                    <a:pt x="4755" y="113171"/>
                  </a:lnTo>
                  <a:lnTo>
                    <a:pt x="455536" y="771906"/>
                  </a:lnTo>
                  <a:lnTo>
                    <a:pt x="625450" y="677439"/>
                  </a:lnTo>
                  <a:close/>
                </a:path>
              </a:pathLst>
            </a:custGeom>
            <a:solidFill>
              <a:srgbClr val="DCDC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2">
              <a:extLst>
                <a:ext uri="{FF2B5EF4-FFF2-40B4-BE49-F238E27FC236}">
                  <a16:creationId xmlns:a16="http://schemas.microsoft.com/office/drawing/2014/main" id="{7D224307-0A6C-4889-A012-5CE98FDE5576}"/>
                </a:ext>
              </a:extLst>
            </p:cNvPr>
            <p:cNvSpPr/>
            <p:nvPr/>
          </p:nvSpPr>
          <p:spPr>
            <a:xfrm>
              <a:off x="3855094" y="1491150"/>
              <a:ext cx="2111251" cy="2751601"/>
            </a:xfrm>
            <a:custGeom>
              <a:avLst/>
              <a:gdLst>
                <a:gd name="connsiteX0" fmla="*/ 4755 w 2111251"/>
                <a:gd name="connsiteY0" fmla="*/ 4755 h 2751600"/>
                <a:gd name="connsiteX1" fmla="*/ 9827 w 2111251"/>
                <a:gd name="connsiteY1" fmla="*/ 1537790 h 2751600"/>
                <a:gd name="connsiteX2" fmla="*/ 2110934 w 2111251"/>
                <a:gd name="connsiteY2" fmla="*/ 2753186 h 2751600"/>
                <a:gd name="connsiteX3" fmla="*/ 2105862 w 2111251"/>
                <a:gd name="connsiteY3" fmla="*/ 1220151 h 275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1251" h="2751600">
                  <a:moveTo>
                    <a:pt x="4755" y="4755"/>
                  </a:moveTo>
                  <a:lnTo>
                    <a:pt x="9827" y="1537790"/>
                  </a:lnTo>
                  <a:lnTo>
                    <a:pt x="2110934" y="2753186"/>
                  </a:lnTo>
                  <a:lnTo>
                    <a:pt x="2105862" y="1220151"/>
                  </a:lnTo>
                  <a:close/>
                </a:path>
              </a:pathLst>
            </a:custGeom>
            <a:solidFill>
              <a:srgbClr val="9EBD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3">
              <a:extLst>
                <a:ext uri="{FF2B5EF4-FFF2-40B4-BE49-F238E27FC236}">
                  <a16:creationId xmlns:a16="http://schemas.microsoft.com/office/drawing/2014/main" id="{5DE1E658-ABD4-40F1-907B-8CE888537E57}"/>
                </a:ext>
              </a:extLst>
            </p:cNvPr>
            <p:cNvSpPr/>
            <p:nvPr/>
          </p:nvSpPr>
          <p:spPr>
            <a:xfrm>
              <a:off x="1661421" y="1413167"/>
              <a:ext cx="4381005" cy="1312399"/>
            </a:xfrm>
            <a:custGeom>
              <a:avLst/>
              <a:gdLst>
                <a:gd name="connsiteX0" fmla="*/ 4755 w 4381004"/>
                <a:gd name="connsiteY0" fmla="*/ 1265166 h 1312399"/>
                <a:gd name="connsiteX1" fmla="*/ 83372 w 4381004"/>
                <a:gd name="connsiteY1" fmla="*/ 1310181 h 1312399"/>
                <a:gd name="connsiteX2" fmla="*/ 2198428 w 4381004"/>
                <a:gd name="connsiteY2" fmla="*/ 95418 h 1312399"/>
                <a:gd name="connsiteX3" fmla="*/ 4299535 w 4381004"/>
                <a:gd name="connsiteY3" fmla="*/ 1310181 h 1312399"/>
                <a:gd name="connsiteX4" fmla="*/ 4378786 w 4381004"/>
                <a:gd name="connsiteY4" fmla="*/ 1265166 h 1312399"/>
                <a:gd name="connsiteX5" fmla="*/ 2199062 w 4381004"/>
                <a:gd name="connsiteY5" fmla="*/ 4755 h 131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1004" h="1312399">
                  <a:moveTo>
                    <a:pt x="4755" y="1265166"/>
                  </a:moveTo>
                  <a:lnTo>
                    <a:pt x="83372" y="1310181"/>
                  </a:lnTo>
                  <a:lnTo>
                    <a:pt x="2198428" y="95418"/>
                  </a:lnTo>
                  <a:lnTo>
                    <a:pt x="4299535" y="1310181"/>
                  </a:lnTo>
                  <a:lnTo>
                    <a:pt x="4378786" y="1265166"/>
                  </a:lnTo>
                  <a:lnTo>
                    <a:pt x="2199062" y="4755"/>
                  </a:lnTo>
                  <a:close/>
                </a:path>
              </a:pathLst>
            </a:custGeom>
            <a:solidFill>
              <a:srgbClr val="D9E6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4">
              <a:extLst>
                <a:ext uri="{FF2B5EF4-FFF2-40B4-BE49-F238E27FC236}">
                  <a16:creationId xmlns:a16="http://schemas.microsoft.com/office/drawing/2014/main" id="{F676271D-960F-4B6A-A2B9-B0CE3A23802C}"/>
                </a:ext>
              </a:extLst>
            </p:cNvPr>
            <p:cNvSpPr/>
            <p:nvPr/>
          </p:nvSpPr>
          <p:spPr>
            <a:xfrm>
              <a:off x="4270370" y="2091469"/>
              <a:ext cx="1039775" cy="1153897"/>
            </a:xfrm>
            <a:custGeom>
              <a:avLst/>
              <a:gdLst>
                <a:gd name="connsiteX0" fmla="*/ 1001418 w 1039775"/>
                <a:gd name="connsiteY0" fmla="*/ 560869 h 1153897"/>
                <a:gd name="connsiteX1" fmla="*/ 58012 w 1039775"/>
                <a:gd name="connsiteY1" fmla="*/ 6745 h 1153897"/>
                <a:gd name="connsiteX2" fmla="*/ 47868 w 1039775"/>
                <a:gd name="connsiteY2" fmla="*/ 6111 h 1153897"/>
                <a:gd name="connsiteX3" fmla="*/ 47868 w 1039775"/>
                <a:gd name="connsiteY3" fmla="*/ 6111 h 1153897"/>
                <a:gd name="connsiteX4" fmla="*/ 4755 w 1039775"/>
                <a:gd name="connsiteY4" fmla="*/ 34641 h 1153897"/>
                <a:gd name="connsiteX5" fmla="*/ 17435 w 1039775"/>
                <a:gd name="connsiteY5" fmla="*/ 50491 h 1153897"/>
                <a:gd name="connsiteX6" fmla="*/ 40260 w 1039775"/>
                <a:gd name="connsiteY6" fmla="*/ 58734 h 1153897"/>
                <a:gd name="connsiteX7" fmla="*/ 59914 w 1039775"/>
                <a:gd name="connsiteY7" fmla="*/ 542483 h 1153897"/>
                <a:gd name="connsiteX8" fmla="*/ 77666 w 1039775"/>
                <a:gd name="connsiteY8" fmla="*/ 576085 h 1153897"/>
                <a:gd name="connsiteX9" fmla="*/ 974156 w 1039775"/>
                <a:gd name="connsiteY9" fmla="*/ 1101679 h 1153897"/>
                <a:gd name="connsiteX10" fmla="*/ 970986 w 1039775"/>
                <a:gd name="connsiteY10" fmla="*/ 1117529 h 1153897"/>
                <a:gd name="connsiteX11" fmla="*/ 993810 w 1039775"/>
                <a:gd name="connsiteY11" fmla="*/ 1154936 h 1153897"/>
                <a:gd name="connsiteX12" fmla="*/ 1035655 w 1039775"/>
                <a:gd name="connsiteY12" fmla="*/ 1127039 h 1153897"/>
                <a:gd name="connsiteX13" fmla="*/ 1035655 w 1039775"/>
                <a:gd name="connsiteY13" fmla="*/ 1127039 h 1153897"/>
                <a:gd name="connsiteX14" fmla="*/ 1040727 w 1039775"/>
                <a:gd name="connsiteY14" fmla="*/ 1112457 h 1153897"/>
                <a:gd name="connsiteX15" fmla="*/ 1019170 w 1039775"/>
                <a:gd name="connsiteY15" fmla="*/ 593838 h 1153897"/>
                <a:gd name="connsiteX16" fmla="*/ 1001418 w 1039775"/>
                <a:gd name="connsiteY16" fmla="*/ 560869 h 1153897"/>
                <a:gd name="connsiteX17" fmla="*/ 1001418 w 1039775"/>
                <a:gd name="connsiteY17" fmla="*/ 560869 h 115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9775" h="1153897">
                  <a:moveTo>
                    <a:pt x="1001418" y="560869"/>
                  </a:moveTo>
                  <a:lnTo>
                    <a:pt x="58012" y="6745"/>
                  </a:lnTo>
                  <a:cubicBezTo>
                    <a:pt x="54208" y="4209"/>
                    <a:pt x="50404" y="4209"/>
                    <a:pt x="47868" y="6111"/>
                  </a:cubicBezTo>
                  <a:lnTo>
                    <a:pt x="47868" y="6111"/>
                  </a:lnTo>
                  <a:lnTo>
                    <a:pt x="4755" y="34641"/>
                  </a:lnTo>
                  <a:lnTo>
                    <a:pt x="17435" y="50491"/>
                  </a:lnTo>
                  <a:lnTo>
                    <a:pt x="40260" y="58734"/>
                  </a:lnTo>
                  <a:lnTo>
                    <a:pt x="59914" y="542483"/>
                  </a:lnTo>
                  <a:cubicBezTo>
                    <a:pt x="60548" y="555797"/>
                    <a:pt x="68156" y="571013"/>
                    <a:pt x="77666" y="576085"/>
                  </a:cubicBezTo>
                  <a:lnTo>
                    <a:pt x="974156" y="1101679"/>
                  </a:lnTo>
                  <a:lnTo>
                    <a:pt x="970986" y="1117529"/>
                  </a:lnTo>
                  <a:lnTo>
                    <a:pt x="993810" y="1154936"/>
                  </a:lnTo>
                  <a:lnTo>
                    <a:pt x="1035655" y="1127039"/>
                  </a:lnTo>
                  <a:lnTo>
                    <a:pt x="1035655" y="1127039"/>
                  </a:lnTo>
                  <a:cubicBezTo>
                    <a:pt x="1038825" y="1125137"/>
                    <a:pt x="1041360" y="1119431"/>
                    <a:pt x="1040727" y="1112457"/>
                  </a:cubicBezTo>
                  <a:lnTo>
                    <a:pt x="1019170" y="593838"/>
                  </a:lnTo>
                  <a:cubicBezTo>
                    <a:pt x="1017902" y="581157"/>
                    <a:pt x="1010294" y="565941"/>
                    <a:pt x="1001418" y="560869"/>
                  </a:cubicBezTo>
                  <a:lnTo>
                    <a:pt x="1001418" y="560869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5">
              <a:extLst>
                <a:ext uri="{FF2B5EF4-FFF2-40B4-BE49-F238E27FC236}">
                  <a16:creationId xmlns:a16="http://schemas.microsoft.com/office/drawing/2014/main" id="{0102C797-1EFA-4772-92FE-60BB706AA410}"/>
                </a:ext>
              </a:extLst>
            </p:cNvPr>
            <p:cNvSpPr/>
            <p:nvPr/>
          </p:nvSpPr>
          <p:spPr>
            <a:xfrm>
              <a:off x="4265258" y="2119889"/>
              <a:ext cx="1001735" cy="1128537"/>
            </a:xfrm>
            <a:custGeom>
              <a:avLst/>
              <a:gdLst>
                <a:gd name="connsiteX0" fmla="*/ 963417 w 1001734"/>
                <a:gd name="connsiteY0" fmla="*/ 560979 h 1128536"/>
                <a:gd name="connsiteX1" fmla="*/ 20011 w 1001734"/>
                <a:gd name="connsiteY1" fmla="*/ 6855 h 1128536"/>
                <a:gd name="connsiteX2" fmla="*/ 4795 w 1001734"/>
                <a:gd name="connsiteY2" fmla="*/ 20803 h 1128536"/>
                <a:gd name="connsiteX3" fmla="*/ 26352 w 1001734"/>
                <a:gd name="connsiteY3" fmla="*/ 539423 h 1128536"/>
                <a:gd name="connsiteX4" fmla="*/ 43470 w 1001734"/>
                <a:gd name="connsiteY4" fmla="*/ 573026 h 1128536"/>
                <a:gd name="connsiteX5" fmla="*/ 986876 w 1001734"/>
                <a:gd name="connsiteY5" fmla="*/ 1127150 h 1128536"/>
                <a:gd name="connsiteX6" fmla="*/ 1002092 w 1001734"/>
                <a:gd name="connsiteY6" fmla="*/ 1113202 h 1128536"/>
                <a:gd name="connsiteX7" fmla="*/ 980536 w 1001734"/>
                <a:gd name="connsiteY7" fmla="*/ 594582 h 1128536"/>
                <a:gd name="connsiteX8" fmla="*/ 963417 w 1001734"/>
                <a:gd name="connsiteY8" fmla="*/ 560979 h 1128536"/>
                <a:gd name="connsiteX9" fmla="*/ 963417 w 1001734"/>
                <a:gd name="connsiteY9" fmla="*/ 560979 h 1128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1734" h="1128536">
                  <a:moveTo>
                    <a:pt x="963417" y="560979"/>
                  </a:moveTo>
                  <a:lnTo>
                    <a:pt x="20011" y="6855"/>
                  </a:lnTo>
                  <a:cubicBezTo>
                    <a:pt x="11135" y="1149"/>
                    <a:pt x="4161" y="7489"/>
                    <a:pt x="4795" y="20803"/>
                  </a:cubicBezTo>
                  <a:lnTo>
                    <a:pt x="26352" y="539423"/>
                  </a:lnTo>
                  <a:cubicBezTo>
                    <a:pt x="26985" y="552737"/>
                    <a:pt x="34594" y="567954"/>
                    <a:pt x="43470" y="573026"/>
                  </a:cubicBezTo>
                  <a:lnTo>
                    <a:pt x="986876" y="1127150"/>
                  </a:lnTo>
                  <a:cubicBezTo>
                    <a:pt x="995752" y="1132856"/>
                    <a:pt x="1002726" y="1126516"/>
                    <a:pt x="1002092" y="1113202"/>
                  </a:cubicBezTo>
                  <a:lnTo>
                    <a:pt x="980536" y="594582"/>
                  </a:lnTo>
                  <a:cubicBezTo>
                    <a:pt x="979901" y="581268"/>
                    <a:pt x="972293" y="566051"/>
                    <a:pt x="963417" y="560979"/>
                  </a:cubicBezTo>
                  <a:lnTo>
                    <a:pt x="963417" y="560979"/>
                  </a:ln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6">
              <a:extLst>
                <a:ext uri="{FF2B5EF4-FFF2-40B4-BE49-F238E27FC236}">
                  <a16:creationId xmlns:a16="http://schemas.microsoft.com/office/drawing/2014/main" id="{B976F5AC-2F69-4985-B700-AD69B7A34CF6}"/>
                </a:ext>
              </a:extLst>
            </p:cNvPr>
            <p:cNvSpPr/>
            <p:nvPr/>
          </p:nvSpPr>
          <p:spPr>
            <a:xfrm>
              <a:off x="4328021" y="2190768"/>
              <a:ext cx="874933" cy="989055"/>
            </a:xfrm>
            <a:custGeom>
              <a:avLst/>
              <a:gdLst>
                <a:gd name="connsiteX0" fmla="*/ 842325 w 874932"/>
                <a:gd name="connsiteY0" fmla="*/ 490734 h 989054"/>
                <a:gd name="connsiteX1" fmla="*/ 18113 w 874932"/>
                <a:gd name="connsiteY1" fmla="*/ 6351 h 989054"/>
                <a:gd name="connsiteX2" fmla="*/ 4799 w 874932"/>
                <a:gd name="connsiteY2" fmla="*/ 18397 h 989054"/>
                <a:gd name="connsiteX3" fmla="*/ 23185 w 874932"/>
                <a:gd name="connsiteY3" fmla="*/ 471714 h 989054"/>
                <a:gd name="connsiteX4" fmla="*/ 38401 w 874932"/>
                <a:gd name="connsiteY4" fmla="*/ 500879 h 989054"/>
                <a:gd name="connsiteX5" fmla="*/ 862613 w 874932"/>
                <a:gd name="connsiteY5" fmla="*/ 985262 h 989054"/>
                <a:gd name="connsiteX6" fmla="*/ 875928 w 874932"/>
                <a:gd name="connsiteY6" fmla="*/ 972582 h 989054"/>
                <a:gd name="connsiteX7" fmla="*/ 857542 w 874932"/>
                <a:gd name="connsiteY7" fmla="*/ 519265 h 989054"/>
                <a:gd name="connsiteX8" fmla="*/ 842325 w 874932"/>
                <a:gd name="connsiteY8" fmla="*/ 490734 h 989054"/>
                <a:gd name="connsiteX9" fmla="*/ 842325 w 874932"/>
                <a:gd name="connsiteY9" fmla="*/ 490734 h 98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4932" h="989054">
                  <a:moveTo>
                    <a:pt x="842325" y="490734"/>
                  </a:moveTo>
                  <a:lnTo>
                    <a:pt x="18113" y="6351"/>
                  </a:lnTo>
                  <a:cubicBezTo>
                    <a:pt x="10505" y="1913"/>
                    <a:pt x="4165" y="6985"/>
                    <a:pt x="4799" y="18397"/>
                  </a:cubicBezTo>
                  <a:lnTo>
                    <a:pt x="23185" y="471714"/>
                  </a:lnTo>
                  <a:cubicBezTo>
                    <a:pt x="23819" y="483126"/>
                    <a:pt x="30793" y="496440"/>
                    <a:pt x="38401" y="500879"/>
                  </a:cubicBezTo>
                  <a:lnTo>
                    <a:pt x="862613" y="985262"/>
                  </a:lnTo>
                  <a:cubicBezTo>
                    <a:pt x="870856" y="989700"/>
                    <a:pt x="876562" y="984628"/>
                    <a:pt x="875928" y="972582"/>
                  </a:cubicBezTo>
                  <a:lnTo>
                    <a:pt x="857542" y="519265"/>
                  </a:lnTo>
                  <a:cubicBezTo>
                    <a:pt x="857542" y="508487"/>
                    <a:pt x="850567" y="495806"/>
                    <a:pt x="842325" y="490734"/>
                  </a:cubicBezTo>
                  <a:lnTo>
                    <a:pt x="842325" y="490734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7">
              <a:extLst>
                <a:ext uri="{FF2B5EF4-FFF2-40B4-BE49-F238E27FC236}">
                  <a16:creationId xmlns:a16="http://schemas.microsoft.com/office/drawing/2014/main" id="{8D730B62-B132-4860-A0FD-FDDD79D5173D}"/>
                </a:ext>
              </a:extLst>
            </p:cNvPr>
            <p:cNvSpPr/>
            <p:nvPr/>
          </p:nvSpPr>
          <p:spPr>
            <a:xfrm>
              <a:off x="4352157" y="2199338"/>
              <a:ext cx="855913" cy="957354"/>
            </a:xfrm>
            <a:custGeom>
              <a:avLst/>
              <a:gdLst>
                <a:gd name="connsiteX0" fmla="*/ 818189 w 855912"/>
                <a:gd name="connsiteY0" fmla="*/ 482164 h 957354"/>
                <a:gd name="connsiteX1" fmla="*/ 4755 w 855912"/>
                <a:gd name="connsiteY1" fmla="*/ 4755 h 957354"/>
                <a:gd name="connsiteX2" fmla="*/ 23141 w 855912"/>
                <a:gd name="connsiteY2" fmla="*/ 451098 h 957354"/>
                <a:gd name="connsiteX3" fmla="*/ 38357 w 855912"/>
                <a:gd name="connsiteY3" fmla="*/ 480262 h 957354"/>
                <a:gd name="connsiteX4" fmla="*/ 851791 w 855912"/>
                <a:gd name="connsiteY4" fmla="*/ 957671 h 957354"/>
                <a:gd name="connsiteX5" fmla="*/ 833405 w 855912"/>
                <a:gd name="connsiteY5" fmla="*/ 511329 h 957354"/>
                <a:gd name="connsiteX6" fmla="*/ 818189 w 855912"/>
                <a:gd name="connsiteY6" fmla="*/ 482164 h 957354"/>
                <a:gd name="connsiteX7" fmla="*/ 818189 w 855912"/>
                <a:gd name="connsiteY7" fmla="*/ 482164 h 95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5912" h="957354">
                  <a:moveTo>
                    <a:pt x="818189" y="482164"/>
                  </a:moveTo>
                  <a:lnTo>
                    <a:pt x="4755" y="4755"/>
                  </a:lnTo>
                  <a:lnTo>
                    <a:pt x="23141" y="451098"/>
                  </a:lnTo>
                  <a:cubicBezTo>
                    <a:pt x="23775" y="462510"/>
                    <a:pt x="30115" y="475824"/>
                    <a:pt x="38357" y="480262"/>
                  </a:cubicBezTo>
                  <a:lnTo>
                    <a:pt x="851791" y="957671"/>
                  </a:lnTo>
                  <a:lnTo>
                    <a:pt x="833405" y="511329"/>
                  </a:lnTo>
                  <a:cubicBezTo>
                    <a:pt x="833405" y="499916"/>
                    <a:pt x="826431" y="487236"/>
                    <a:pt x="818189" y="482164"/>
                  </a:cubicBezTo>
                  <a:lnTo>
                    <a:pt x="818189" y="482164"/>
                  </a:ln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8">
              <a:extLst>
                <a:ext uri="{FF2B5EF4-FFF2-40B4-BE49-F238E27FC236}">
                  <a16:creationId xmlns:a16="http://schemas.microsoft.com/office/drawing/2014/main" id="{5BC88524-FFA0-4D8B-A200-77652E5CC6D0}"/>
                </a:ext>
              </a:extLst>
            </p:cNvPr>
            <p:cNvSpPr/>
            <p:nvPr/>
          </p:nvSpPr>
          <p:spPr>
            <a:xfrm>
              <a:off x="4844783" y="3037340"/>
              <a:ext cx="310665" cy="196543"/>
            </a:xfrm>
            <a:custGeom>
              <a:avLst/>
              <a:gdLst>
                <a:gd name="connsiteX0" fmla="*/ 72594 w 310664"/>
                <a:gd name="connsiteY0" fmla="*/ 5548 h 196542"/>
                <a:gd name="connsiteX1" fmla="*/ 297667 w 310664"/>
                <a:gd name="connsiteY1" fmla="*/ 137422 h 196542"/>
                <a:gd name="connsiteX2" fmla="*/ 297667 w 310664"/>
                <a:gd name="connsiteY2" fmla="*/ 132984 h 196542"/>
                <a:gd name="connsiteX3" fmla="*/ 309080 w 310664"/>
                <a:gd name="connsiteY3" fmla="*/ 138690 h 196542"/>
                <a:gd name="connsiteX4" fmla="*/ 309713 w 310664"/>
                <a:gd name="connsiteY4" fmla="*/ 152004 h 196542"/>
                <a:gd name="connsiteX5" fmla="*/ 305910 w 310664"/>
                <a:gd name="connsiteY5" fmla="*/ 158344 h 196542"/>
                <a:gd name="connsiteX6" fmla="*/ 305910 w 310664"/>
                <a:gd name="connsiteY6" fmla="*/ 158344 h 196542"/>
                <a:gd name="connsiteX7" fmla="*/ 256456 w 310664"/>
                <a:gd name="connsiteY7" fmla="*/ 193214 h 196542"/>
                <a:gd name="connsiteX8" fmla="*/ 256456 w 310664"/>
                <a:gd name="connsiteY8" fmla="*/ 193214 h 196542"/>
                <a:gd name="connsiteX9" fmla="*/ 249483 w 310664"/>
                <a:gd name="connsiteY9" fmla="*/ 195116 h 196542"/>
                <a:gd name="connsiteX10" fmla="*/ 242509 w 310664"/>
                <a:gd name="connsiteY10" fmla="*/ 193848 h 196542"/>
                <a:gd name="connsiteX11" fmla="*/ 242509 w 310664"/>
                <a:gd name="connsiteY11" fmla="*/ 193848 h 196542"/>
                <a:gd name="connsiteX12" fmla="*/ 241874 w 310664"/>
                <a:gd name="connsiteY12" fmla="*/ 193214 h 196542"/>
                <a:gd name="connsiteX13" fmla="*/ 240606 w 310664"/>
                <a:gd name="connsiteY13" fmla="*/ 192580 h 196542"/>
                <a:gd name="connsiteX14" fmla="*/ 9193 w 310664"/>
                <a:gd name="connsiteY14" fmla="*/ 56902 h 196542"/>
                <a:gd name="connsiteX15" fmla="*/ 9193 w 310664"/>
                <a:gd name="connsiteY15" fmla="*/ 56902 h 196542"/>
                <a:gd name="connsiteX16" fmla="*/ 5389 w 310664"/>
                <a:gd name="connsiteY16" fmla="*/ 51196 h 196542"/>
                <a:gd name="connsiteX17" fmla="*/ 4755 w 310664"/>
                <a:gd name="connsiteY17" fmla="*/ 37882 h 196542"/>
                <a:gd name="connsiteX18" fmla="*/ 15533 w 310664"/>
                <a:gd name="connsiteY18" fmla="*/ 30908 h 196542"/>
                <a:gd name="connsiteX19" fmla="*/ 19971 w 310664"/>
                <a:gd name="connsiteY19" fmla="*/ 32810 h 196542"/>
                <a:gd name="connsiteX20" fmla="*/ 56744 w 310664"/>
                <a:gd name="connsiteY20" fmla="*/ 7450 h 196542"/>
                <a:gd name="connsiteX21" fmla="*/ 58012 w 310664"/>
                <a:gd name="connsiteY21" fmla="*/ 6816 h 196542"/>
                <a:gd name="connsiteX22" fmla="*/ 58012 w 310664"/>
                <a:gd name="connsiteY22" fmla="*/ 6816 h 196542"/>
                <a:gd name="connsiteX23" fmla="*/ 58012 w 310664"/>
                <a:gd name="connsiteY23" fmla="*/ 6816 h 196542"/>
                <a:gd name="connsiteX24" fmla="*/ 65620 w 310664"/>
                <a:gd name="connsiteY24" fmla="*/ 4914 h 196542"/>
                <a:gd name="connsiteX25" fmla="*/ 72594 w 310664"/>
                <a:gd name="connsiteY25" fmla="*/ 5548 h 196542"/>
                <a:gd name="connsiteX26" fmla="*/ 72594 w 310664"/>
                <a:gd name="connsiteY26" fmla="*/ 5548 h 19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0664" h="196542">
                  <a:moveTo>
                    <a:pt x="72594" y="5548"/>
                  </a:moveTo>
                  <a:lnTo>
                    <a:pt x="297667" y="137422"/>
                  </a:lnTo>
                  <a:lnTo>
                    <a:pt x="297667" y="132984"/>
                  </a:lnTo>
                  <a:lnTo>
                    <a:pt x="309080" y="138690"/>
                  </a:lnTo>
                  <a:lnTo>
                    <a:pt x="309713" y="152004"/>
                  </a:lnTo>
                  <a:cubicBezTo>
                    <a:pt x="309713" y="154540"/>
                    <a:pt x="308445" y="156442"/>
                    <a:pt x="305910" y="158344"/>
                  </a:cubicBezTo>
                  <a:lnTo>
                    <a:pt x="305910" y="158344"/>
                  </a:lnTo>
                  <a:lnTo>
                    <a:pt x="256456" y="193214"/>
                  </a:lnTo>
                  <a:lnTo>
                    <a:pt x="256456" y="193214"/>
                  </a:lnTo>
                  <a:cubicBezTo>
                    <a:pt x="254555" y="194482"/>
                    <a:pt x="252019" y="195116"/>
                    <a:pt x="249483" y="195116"/>
                  </a:cubicBezTo>
                  <a:cubicBezTo>
                    <a:pt x="246946" y="195116"/>
                    <a:pt x="244411" y="194482"/>
                    <a:pt x="242509" y="193848"/>
                  </a:cubicBezTo>
                  <a:lnTo>
                    <a:pt x="242509" y="193848"/>
                  </a:lnTo>
                  <a:lnTo>
                    <a:pt x="241874" y="193214"/>
                  </a:lnTo>
                  <a:cubicBezTo>
                    <a:pt x="241874" y="193214"/>
                    <a:pt x="241240" y="192580"/>
                    <a:pt x="240606" y="192580"/>
                  </a:cubicBezTo>
                  <a:lnTo>
                    <a:pt x="9193" y="56902"/>
                  </a:lnTo>
                  <a:lnTo>
                    <a:pt x="9193" y="56902"/>
                  </a:lnTo>
                  <a:cubicBezTo>
                    <a:pt x="6657" y="55634"/>
                    <a:pt x="5389" y="53098"/>
                    <a:pt x="5389" y="51196"/>
                  </a:cubicBezTo>
                  <a:lnTo>
                    <a:pt x="4755" y="37882"/>
                  </a:lnTo>
                  <a:lnTo>
                    <a:pt x="15533" y="30908"/>
                  </a:lnTo>
                  <a:lnTo>
                    <a:pt x="19971" y="32810"/>
                  </a:lnTo>
                  <a:lnTo>
                    <a:pt x="56744" y="7450"/>
                  </a:lnTo>
                  <a:cubicBezTo>
                    <a:pt x="57378" y="7450"/>
                    <a:pt x="57378" y="6816"/>
                    <a:pt x="58012" y="6816"/>
                  </a:cubicBezTo>
                  <a:lnTo>
                    <a:pt x="58012" y="6816"/>
                  </a:lnTo>
                  <a:lnTo>
                    <a:pt x="58012" y="6816"/>
                  </a:lnTo>
                  <a:cubicBezTo>
                    <a:pt x="59914" y="5548"/>
                    <a:pt x="62450" y="4914"/>
                    <a:pt x="65620" y="4914"/>
                  </a:cubicBezTo>
                  <a:cubicBezTo>
                    <a:pt x="68790" y="4914"/>
                    <a:pt x="70692" y="4280"/>
                    <a:pt x="72594" y="5548"/>
                  </a:cubicBezTo>
                  <a:lnTo>
                    <a:pt x="72594" y="5548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39">
              <a:extLst>
                <a:ext uri="{FF2B5EF4-FFF2-40B4-BE49-F238E27FC236}">
                  <a16:creationId xmlns:a16="http://schemas.microsoft.com/office/drawing/2014/main" id="{9EF0977A-EED9-4E6F-8194-A35D3DF94E11}"/>
                </a:ext>
              </a:extLst>
            </p:cNvPr>
            <p:cNvSpPr/>
            <p:nvPr/>
          </p:nvSpPr>
          <p:spPr>
            <a:xfrm>
              <a:off x="4844783" y="3027355"/>
              <a:ext cx="310665" cy="190203"/>
            </a:xfrm>
            <a:custGeom>
              <a:avLst/>
              <a:gdLst>
                <a:gd name="connsiteX0" fmla="*/ 72594 w 310664"/>
                <a:gd name="connsiteY0" fmla="*/ 6023 h 190202"/>
                <a:gd name="connsiteX1" fmla="*/ 305275 w 310664"/>
                <a:gd name="connsiteY1" fmla="*/ 142335 h 190202"/>
                <a:gd name="connsiteX2" fmla="*/ 305275 w 310664"/>
                <a:gd name="connsiteY2" fmla="*/ 142335 h 190202"/>
                <a:gd name="connsiteX3" fmla="*/ 309713 w 310664"/>
                <a:gd name="connsiteY3" fmla="*/ 148041 h 190202"/>
                <a:gd name="connsiteX4" fmla="*/ 305910 w 310664"/>
                <a:gd name="connsiteY4" fmla="*/ 154381 h 190202"/>
                <a:gd name="connsiteX5" fmla="*/ 305910 w 310664"/>
                <a:gd name="connsiteY5" fmla="*/ 154381 h 190202"/>
                <a:gd name="connsiteX6" fmla="*/ 256456 w 310664"/>
                <a:gd name="connsiteY6" fmla="*/ 189252 h 190202"/>
                <a:gd name="connsiteX7" fmla="*/ 256456 w 310664"/>
                <a:gd name="connsiteY7" fmla="*/ 189252 h 190202"/>
                <a:gd name="connsiteX8" fmla="*/ 249483 w 310664"/>
                <a:gd name="connsiteY8" fmla="*/ 191154 h 190202"/>
                <a:gd name="connsiteX9" fmla="*/ 242509 w 310664"/>
                <a:gd name="connsiteY9" fmla="*/ 189886 h 190202"/>
                <a:gd name="connsiteX10" fmla="*/ 242509 w 310664"/>
                <a:gd name="connsiteY10" fmla="*/ 189886 h 190202"/>
                <a:gd name="connsiteX11" fmla="*/ 241874 w 310664"/>
                <a:gd name="connsiteY11" fmla="*/ 189252 h 190202"/>
                <a:gd name="connsiteX12" fmla="*/ 240606 w 310664"/>
                <a:gd name="connsiteY12" fmla="*/ 188618 h 190202"/>
                <a:gd name="connsiteX13" fmla="*/ 8559 w 310664"/>
                <a:gd name="connsiteY13" fmla="*/ 52940 h 190202"/>
                <a:gd name="connsiteX14" fmla="*/ 8559 w 310664"/>
                <a:gd name="connsiteY14" fmla="*/ 52940 h 190202"/>
                <a:gd name="connsiteX15" fmla="*/ 4755 w 310664"/>
                <a:gd name="connsiteY15" fmla="*/ 47234 h 190202"/>
                <a:gd name="connsiteX16" fmla="*/ 8559 w 310664"/>
                <a:gd name="connsiteY16" fmla="*/ 40894 h 190202"/>
                <a:gd name="connsiteX17" fmla="*/ 56110 w 310664"/>
                <a:gd name="connsiteY17" fmla="*/ 7291 h 190202"/>
                <a:gd name="connsiteX18" fmla="*/ 57378 w 310664"/>
                <a:gd name="connsiteY18" fmla="*/ 6657 h 190202"/>
                <a:gd name="connsiteX19" fmla="*/ 57378 w 310664"/>
                <a:gd name="connsiteY19" fmla="*/ 6657 h 190202"/>
                <a:gd name="connsiteX20" fmla="*/ 57378 w 310664"/>
                <a:gd name="connsiteY20" fmla="*/ 6657 h 190202"/>
                <a:gd name="connsiteX21" fmla="*/ 64986 w 310664"/>
                <a:gd name="connsiteY21" fmla="*/ 4755 h 190202"/>
                <a:gd name="connsiteX22" fmla="*/ 72594 w 310664"/>
                <a:gd name="connsiteY22" fmla="*/ 6023 h 190202"/>
                <a:gd name="connsiteX23" fmla="*/ 72594 w 310664"/>
                <a:gd name="connsiteY23" fmla="*/ 6023 h 19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10664" h="190202">
                  <a:moveTo>
                    <a:pt x="72594" y="6023"/>
                  </a:moveTo>
                  <a:lnTo>
                    <a:pt x="305275" y="142335"/>
                  </a:lnTo>
                  <a:lnTo>
                    <a:pt x="305275" y="142335"/>
                  </a:lnTo>
                  <a:cubicBezTo>
                    <a:pt x="307811" y="143603"/>
                    <a:pt x="309080" y="145505"/>
                    <a:pt x="309713" y="148041"/>
                  </a:cubicBezTo>
                  <a:cubicBezTo>
                    <a:pt x="309713" y="150577"/>
                    <a:pt x="308445" y="152479"/>
                    <a:pt x="305910" y="154381"/>
                  </a:cubicBezTo>
                  <a:lnTo>
                    <a:pt x="305910" y="154381"/>
                  </a:lnTo>
                  <a:lnTo>
                    <a:pt x="256456" y="189252"/>
                  </a:lnTo>
                  <a:lnTo>
                    <a:pt x="256456" y="189252"/>
                  </a:lnTo>
                  <a:cubicBezTo>
                    <a:pt x="254555" y="190520"/>
                    <a:pt x="252019" y="191154"/>
                    <a:pt x="249483" y="191154"/>
                  </a:cubicBezTo>
                  <a:cubicBezTo>
                    <a:pt x="246946" y="191154"/>
                    <a:pt x="244411" y="190520"/>
                    <a:pt x="242509" y="189886"/>
                  </a:cubicBezTo>
                  <a:lnTo>
                    <a:pt x="242509" y="189886"/>
                  </a:lnTo>
                  <a:lnTo>
                    <a:pt x="241874" y="189252"/>
                  </a:lnTo>
                  <a:cubicBezTo>
                    <a:pt x="241874" y="189252"/>
                    <a:pt x="241240" y="188618"/>
                    <a:pt x="240606" y="188618"/>
                  </a:cubicBezTo>
                  <a:lnTo>
                    <a:pt x="8559" y="52940"/>
                  </a:lnTo>
                  <a:lnTo>
                    <a:pt x="8559" y="52940"/>
                  </a:lnTo>
                  <a:cubicBezTo>
                    <a:pt x="6023" y="51672"/>
                    <a:pt x="4755" y="49136"/>
                    <a:pt x="4755" y="47234"/>
                  </a:cubicBezTo>
                  <a:cubicBezTo>
                    <a:pt x="4755" y="44698"/>
                    <a:pt x="6023" y="42796"/>
                    <a:pt x="8559" y="40894"/>
                  </a:cubicBezTo>
                  <a:lnTo>
                    <a:pt x="56110" y="7291"/>
                  </a:lnTo>
                  <a:cubicBezTo>
                    <a:pt x="56744" y="7291"/>
                    <a:pt x="56744" y="6657"/>
                    <a:pt x="57378" y="6657"/>
                  </a:cubicBezTo>
                  <a:lnTo>
                    <a:pt x="57378" y="6657"/>
                  </a:lnTo>
                  <a:lnTo>
                    <a:pt x="57378" y="6657"/>
                  </a:lnTo>
                  <a:cubicBezTo>
                    <a:pt x="59280" y="5389"/>
                    <a:pt x="61816" y="4755"/>
                    <a:pt x="64986" y="4755"/>
                  </a:cubicBezTo>
                  <a:cubicBezTo>
                    <a:pt x="68156" y="4755"/>
                    <a:pt x="70058" y="5389"/>
                    <a:pt x="72594" y="6023"/>
                  </a:cubicBezTo>
                  <a:lnTo>
                    <a:pt x="72594" y="6023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0">
              <a:extLst>
                <a:ext uri="{FF2B5EF4-FFF2-40B4-BE49-F238E27FC236}">
                  <a16:creationId xmlns:a16="http://schemas.microsoft.com/office/drawing/2014/main" id="{23385110-6F76-4283-AD44-0088DC6F027E}"/>
                </a:ext>
              </a:extLst>
            </p:cNvPr>
            <p:cNvSpPr/>
            <p:nvPr/>
          </p:nvSpPr>
          <p:spPr>
            <a:xfrm>
              <a:off x="4437749" y="2368619"/>
              <a:ext cx="500867" cy="380406"/>
            </a:xfrm>
            <a:custGeom>
              <a:avLst/>
              <a:gdLst>
                <a:gd name="connsiteX0" fmla="*/ 4755 w 500867"/>
                <a:gd name="connsiteY0" fmla="*/ 4755 h 380405"/>
                <a:gd name="connsiteX1" fmla="*/ 496112 w 500867"/>
                <a:gd name="connsiteY1" fmla="*/ 291961 h 380405"/>
                <a:gd name="connsiteX2" fmla="*/ 496746 w 500867"/>
                <a:gd name="connsiteY2" fmla="*/ 301471 h 380405"/>
                <a:gd name="connsiteX3" fmla="*/ 4755 w 500867"/>
                <a:gd name="connsiteY3" fmla="*/ 14265 h 380405"/>
                <a:gd name="connsiteX4" fmla="*/ 4755 w 500867"/>
                <a:gd name="connsiteY4" fmla="*/ 4755 h 380405"/>
                <a:gd name="connsiteX5" fmla="*/ 7925 w 500867"/>
                <a:gd name="connsiteY5" fmla="*/ 84006 h 380405"/>
                <a:gd name="connsiteX6" fmla="*/ 499282 w 500867"/>
                <a:gd name="connsiteY6" fmla="*/ 371212 h 380405"/>
                <a:gd name="connsiteX7" fmla="*/ 499916 w 500867"/>
                <a:gd name="connsiteY7" fmla="*/ 380723 h 380405"/>
                <a:gd name="connsiteX8" fmla="*/ 8559 w 500867"/>
                <a:gd name="connsiteY8" fmla="*/ 93516 h 380405"/>
                <a:gd name="connsiteX9" fmla="*/ 7925 w 500867"/>
                <a:gd name="connsiteY9" fmla="*/ 84006 h 38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0867" h="380405">
                  <a:moveTo>
                    <a:pt x="4755" y="4755"/>
                  </a:moveTo>
                  <a:lnTo>
                    <a:pt x="496112" y="291961"/>
                  </a:lnTo>
                  <a:lnTo>
                    <a:pt x="496746" y="301471"/>
                  </a:lnTo>
                  <a:lnTo>
                    <a:pt x="4755" y="14265"/>
                  </a:lnTo>
                  <a:lnTo>
                    <a:pt x="4755" y="4755"/>
                  </a:lnTo>
                  <a:close/>
                  <a:moveTo>
                    <a:pt x="7925" y="84006"/>
                  </a:moveTo>
                  <a:lnTo>
                    <a:pt x="499282" y="371212"/>
                  </a:lnTo>
                  <a:lnTo>
                    <a:pt x="499916" y="380723"/>
                  </a:lnTo>
                  <a:lnTo>
                    <a:pt x="8559" y="93516"/>
                  </a:lnTo>
                  <a:lnTo>
                    <a:pt x="7925" y="8400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1">
              <a:extLst>
                <a:ext uri="{FF2B5EF4-FFF2-40B4-BE49-F238E27FC236}">
                  <a16:creationId xmlns:a16="http://schemas.microsoft.com/office/drawing/2014/main" id="{A760BD93-7502-4C46-BE3C-A92A315FDE03}"/>
                </a:ext>
              </a:extLst>
            </p:cNvPr>
            <p:cNvSpPr/>
            <p:nvPr/>
          </p:nvSpPr>
          <p:spPr>
            <a:xfrm>
              <a:off x="5501483" y="2776287"/>
              <a:ext cx="228243" cy="374066"/>
            </a:xfrm>
            <a:custGeom>
              <a:avLst/>
              <a:gdLst>
                <a:gd name="connsiteX0" fmla="*/ 76531 w 228243"/>
                <a:gd name="connsiteY0" fmla="*/ 4755 h 374065"/>
                <a:gd name="connsiteX1" fmla="*/ 219184 w 228243"/>
                <a:gd name="connsiteY1" fmla="*/ 189886 h 374065"/>
                <a:gd name="connsiteX2" fmla="*/ 154515 w 228243"/>
                <a:gd name="connsiteY2" fmla="*/ 375017 h 374065"/>
                <a:gd name="connsiteX3" fmla="*/ 11862 w 228243"/>
                <a:gd name="connsiteY3" fmla="*/ 189886 h 374065"/>
                <a:gd name="connsiteX4" fmla="*/ 76531 w 228243"/>
                <a:gd name="connsiteY4" fmla="*/ 4755 h 374065"/>
                <a:gd name="connsiteX5" fmla="*/ 76531 w 228243"/>
                <a:gd name="connsiteY5" fmla="*/ 4755 h 374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243" h="374065">
                  <a:moveTo>
                    <a:pt x="76531" y="4755"/>
                  </a:moveTo>
                  <a:cubicBezTo>
                    <a:pt x="133592" y="4755"/>
                    <a:pt x="197628" y="87810"/>
                    <a:pt x="219184" y="189886"/>
                  </a:cubicBezTo>
                  <a:cubicBezTo>
                    <a:pt x="240740" y="291961"/>
                    <a:pt x="211575" y="375017"/>
                    <a:pt x="154515" y="375017"/>
                  </a:cubicBezTo>
                  <a:cubicBezTo>
                    <a:pt x="97454" y="375017"/>
                    <a:pt x="33419" y="291961"/>
                    <a:pt x="11862" y="189886"/>
                  </a:cubicBezTo>
                  <a:cubicBezTo>
                    <a:pt x="-9694" y="87810"/>
                    <a:pt x="19471" y="4755"/>
                    <a:pt x="76531" y="4755"/>
                  </a:cubicBezTo>
                  <a:lnTo>
                    <a:pt x="76531" y="4755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2">
              <a:extLst>
                <a:ext uri="{FF2B5EF4-FFF2-40B4-BE49-F238E27FC236}">
                  <a16:creationId xmlns:a16="http://schemas.microsoft.com/office/drawing/2014/main" id="{5B244ADA-69B0-44AE-B98F-DB73FCF256D0}"/>
                </a:ext>
              </a:extLst>
            </p:cNvPr>
            <p:cNvSpPr/>
            <p:nvPr/>
          </p:nvSpPr>
          <p:spPr>
            <a:xfrm>
              <a:off x="5501789" y="2778189"/>
              <a:ext cx="209223" cy="380406"/>
            </a:xfrm>
            <a:custGeom>
              <a:avLst/>
              <a:gdLst>
                <a:gd name="connsiteX0" fmla="*/ 71153 w 209223"/>
                <a:gd name="connsiteY0" fmla="*/ 4755 h 380405"/>
                <a:gd name="connsiteX1" fmla="*/ 203661 w 209223"/>
                <a:gd name="connsiteY1" fmla="*/ 189886 h 380405"/>
                <a:gd name="connsiteX2" fmla="*/ 144064 w 209223"/>
                <a:gd name="connsiteY2" fmla="*/ 375651 h 380405"/>
                <a:gd name="connsiteX3" fmla="*/ 11556 w 209223"/>
                <a:gd name="connsiteY3" fmla="*/ 189886 h 380405"/>
                <a:gd name="connsiteX4" fmla="*/ 71153 w 209223"/>
                <a:gd name="connsiteY4" fmla="*/ 4755 h 380405"/>
                <a:gd name="connsiteX5" fmla="*/ 71153 w 209223"/>
                <a:gd name="connsiteY5" fmla="*/ 4755 h 38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223" h="380405">
                  <a:moveTo>
                    <a:pt x="71153" y="4755"/>
                  </a:moveTo>
                  <a:cubicBezTo>
                    <a:pt x="124410" y="4755"/>
                    <a:pt x="183373" y="87810"/>
                    <a:pt x="203661" y="189886"/>
                  </a:cubicBezTo>
                  <a:cubicBezTo>
                    <a:pt x="223949" y="292595"/>
                    <a:pt x="196687" y="375651"/>
                    <a:pt x="144064" y="375651"/>
                  </a:cubicBezTo>
                  <a:cubicBezTo>
                    <a:pt x="90807" y="375651"/>
                    <a:pt x="31844" y="292595"/>
                    <a:pt x="11556" y="189886"/>
                  </a:cubicBezTo>
                  <a:cubicBezTo>
                    <a:pt x="-8732" y="87810"/>
                    <a:pt x="17896" y="4755"/>
                    <a:pt x="71153" y="4755"/>
                  </a:cubicBezTo>
                  <a:lnTo>
                    <a:pt x="71153" y="4755"/>
                  </a:ln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3">
              <a:extLst>
                <a:ext uri="{FF2B5EF4-FFF2-40B4-BE49-F238E27FC236}">
                  <a16:creationId xmlns:a16="http://schemas.microsoft.com/office/drawing/2014/main" id="{3783F77A-0B38-406B-A4E8-23BB283D8C91}"/>
                </a:ext>
              </a:extLst>
            </p:cNvPr>
            <p:cNvSpPr/>
            <p:nvPr/>
          </p:nvSpPr>
          <p:spPr>
            <a:xfrm>
              <a:off x="5532794" y="2834616"/>
              <a:ext cx="152162" cy="266284"/>
            </a:xfrm>
            <a:custGeom>
              <a:avLst/>
              <a:gdLst>
                <a:gd name="connsiteX0" fmla="*/ 50926 w 152162"/>
                <a:gd name="connsiteY0" fmla="*/ 4755 h 266283"/>
                <a:gd name="connsiteX1" fmla="*/ 142857 w 152162"/>
                <a:gd name="connsiteY1" fmla="*/ 133459 h 266283"/>
                <a:gd name="connsiteX2" fmla="*/ 101013 w 152162"/>
                <a:gd name="connsiteY2" fmla="*/ 262163 h 266283"/>
                <a:gd name="connsiteX3" fmla="*/ 9081 w 152162"/>
                <a:gd name="connsiteY3" fmla="*/ 133459 h 266283"/>
                <a:gd name="connsiteX4" fmla="*/ 50926 w 152162"/>
                <a:gd name="connsiteY4" fmla="*/ 4755 h 266283"/>
                <a:gd name="connsiteX5" fmla="*/ 50926 w 152162"/>
                <a:gd name="connsiteY5" fmla="*/ 4755 h 26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162" h="266283">
                  <a:moveTo>
                    <a:pt x="50926" y="4755"/>
                  </a:moveTo>
                  <a:cubicBezTo>
                    <a:pt x="87699" y="4755"/>
                    <a:pt x="128909" y="62450"/>
                    <a:pt x="142857" y="133459"/>
                  </a:cubicBezTo>
                  <a:cubicBezTo>
                    <a:pt x="156806" y="204468"/>
                    <a:pt x="138419" y="262163"/>
                    <a:pt x="101013" y="262163"/>
                  </a:cubicBezTo>
                  <a:cubicBezTo>
                    <a:pt x="64240" y="262163"/>
                    <a:pt x="23029" y="204468"/>
                    <a:pt x="9081" y="133459"/>
                  </a:cubicBezTo>
                  <a:cubicBezTo>
                    <a:pt x="-4233" y="62450"/>
                    <a:pt x="14154" y="4755"/>
                    <a:pt x="50926" y="4755"/>
                  </a:cubicBezTo>
                  <a:lnTo>
                    <a:pt x="50926" y="475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4">
              <a:extLst>
                <a:ext uri="{FF2B5EF4-FFF2-40B4-BE49-F238E27FC236}">
                  <a16:creationId xmlns:a16="http://schemas.microsoft.com/office/drawing/2014/main" id="{F3E06535-1D9F-457D-80B1-6C54ADEB3034}"/>
                </a:ext>
              </a:extLst>
            </p:cNvPr>
            <p:cNvSpPr/>
            <p:nvPr/>
          </p:nvSpPr>
          <p:spPr>
            <a:xfrm>
              <a:off x="5561847" y="2949371"/>
              <a:ext cx="44381" cy="38041"/>
            </a:xfrm>
            <a:custGeom>
              <a:avLst/>
              <a:gdLst>
                <a:gd name="connsiteX0" fmla="*/ 4755 w 44380"/>
                <a:gd name="connsiteY0" fmla="*/ 11729 h 38040"/>
                <a:gd name="connsiteX1" fmla="*/ 40259 w 44380"/>
                <a:gd name="connsiteY1" fmla="*/ 34553 h 38040"/>
                <a:gd name="connsiteX2" fmla="*/ 40259 w 44380"/>
                <a:gd name="connsiteY2" fmla="*/ 26945 h 38040"/>
                <a:gd name="connsiteX3" fmla="*/ 4755 w 44380"/>
                <a:gd name="connsiteY3" fmla="*/ 4755 h 3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80" h="38040">
                  <a:moveTo>
                    <a:pt x="4755" y="11729"/>
                  </a:moveTo>
                  <a:lnTo>
                    <a:pt x="40259" y="34553"/>
                  </a:lnTo>
                  <a:lnTo>
                    <a:pt x="40259" y="26945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5">
              <a:extLst>
                <a:ext uri="{FF2B5EF4-FFF2-40B4-BE49-F238E27FC236}">
                  <a16:creationId xmlns:a16="http://schemas.microsoft.com/office/drawing/2014/main" id="{5304056D-33F0-469C-A7BD-CCD22E2DEBD9}"/>
                </a:ext>
              </a:extLst>
            </p:cNvPr>
            <p:cNvSpPr/>
            <p:nvPr/>
          </p:nvSpPr>
          <p:spPr>
            <a:xfrm>
              <a:off x="5597351" y="2885970"/>
              <a:ext cx="12680" cy="101442"/>
            </a:xfrm>
            <a:custGeom>
              <a:avLst/>
              <a:gdLst>
                <a:gd name="connsiteX0" fmla="*/ 4755 w 12680"/>
                <a:gd name="connsiteY0" fmla="*/ 4755 h 101441"/>
                <a:gd name="connsiteX1" fmla="*/ 4755 w 12680"/>
                <a:gd name="connsiteY1" fmla="*/ 97954 h 101441"/>
                <a:gd name="connsiteX2" fmla="*/ 9827 w 12680"/>
                <a:gd name="connsiteY2" fmla="*/ 101124 h 101441"/>
                <a:gd name="connsiteX3" fmla="*/ 9827 w 12680"/>
                <a:gd name="connsiteY3" fmla="*/ 8559 h 10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0" h="101441">
                  <a:moveTo>
                    <a:pt x="4755" y="4755"/>
                  </a:moveTo>
                  <a:lnTo>
                    <a:pt x="4755" y="97954"/>
                  </a:lnTo>
                  <a:lnTo>
                    <a:pt x="9827" y="101124"/>
                  </a:lnTo>
                  <a:lnTo>
                    <a:pt x="9827" y="8559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6">
              <a:extLst>
                <a:ext uri="{FF2B5EF4-FFF2-40B4-BE49-F238E27FC236}">
                  <a16:creationId xmlns:a16="http://schemas.microsoft.com/office/drawing/2014/main" id="{B0A982A0-78F5-4936-AB9D-F64E524E437E}"/>
                </a:ext>
              </a:extLst>
            </p:cNvPr>
            <p:cNvSpPr/>
            <p:nvPr/>
          </p:nvSpPr>
          <p:spPr>
            <a:xfrm>
              <a:off x="5561847" y="2949371"/>
              <a:ext cx="44381" cy="31700"/>
            </a:xfrm>
            <a:custGeom>
              <a:avLst/>
              <a:gdLst>
                <a:gd name="connsiteX0" fmla="*/ 40259 w 44380"/>
                <a:gd name="connsiteY0" fmla="*/ 26945 h 31700"/>
                <a:gd name="connsiteX1" fmla="*/ 4755 w 44380"/>
                <a:gd name="connsiteY1" fmla="*/ 4755 h 31700"/>
                <a:gd name="connsiteX2" fmla="*/ 8559 w 44380"/>
                <a:gd name="connsiteY2" fmla="*/ 4755 h 31700"/>
                <a:gd name="connsiteX3" fmla="*/ 40259 w 44380"/>
                <a:gd name="connsiteY3" fmla="*/ 25043 h 3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80" h="31700">
                  <a:moveTo>
                    <a:pt x="40259" y="26945"/>
                  </a:moveTo>
                  <a:lnTo>
                    <a:pt x="4755" y="4755"/>
                  </a:lnTo>
                  <a:lnTo>
                    <a:pt x="8559" y="4755"/>
                  </a:lnTo>
                  <a:lnTo>
                    <a:pt x="40259" y="25043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7">
              <a:extLst>
                <a:ext uri="{FF2B5EF4-FFF2-40B4-BE49-F238E27FC236}">
                  <a16:creationId xmlns:a16="http://schemas.microsoft.com/office/drawing/2014/main" id="{CB20B476-C19D-4C61-8362-5308937F93C8}"/>
                </a:ext>
              </a:extLst>
            </p:cNvPr>
            <p:cNvSpPr/>
            <p:nvPr/>
          </p:nvSpPr>
          <p:spPr>
            <a:xfrm>
              <a:off x="5602424" y="2888506"/>
              <a:ext cx="6340" cy="101442"/>
            </a:xfrm>
            <a:custGeom>
              <a:avLst/>
              <a:gdLst>
                <a:gd name="connsiteX0" fmla="*/ 5389 w 6340"/>
                <a:gd name="connsiteY0" fmla="*/ 98588 h 101441"/>
                <a:gd name="connsiteX1" fmla="*/ 4755 w 6340"/>
                <a:gd name="connsiteY1" fmla="*/ 6023 h 101441"/>
                <a:gd name="connsiteX2" fmla="*/ 4755 w 6340"/>
                <a:gd name="connsiteY2" fmla="*/ 6023 h 101441"/>
                <a:gd name="connsiteX3" fmla="*/ 6657 w 6340"/>
                <a:gd name="connsiteY3" fmla="*/ 4755 h 101441"/>
                <a:gd name="connsiteX4" fmla="*/ 6657 w 6340"/>
                <a:gd name="connsiteY4" fmla="*/ 97955 h 10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" h="101441">
                  <a:moveTo>
                    <a:pt x="5389" y="98588"/>
                  </a:moveTo>
                  <a:lnTo>
                    <a:pt x="4755" y="6023"/>
                  </a:lnTo>
                  <a:lnTo>
                    <a:pt x="4755" y="6023"/>
                  </a:lnTo>
                  <a:lnTo>
                    <a:pt x="6657" y="4755"/>
                  </a:lnTo>
                  <a:lnTo>
                    <a:pt x="6657" y="97955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8">
              <a:extLst>
                <a:ext uri="{FF2B5EF4-FFF2-40B4-BE49-F238E27FC236}">
                  <a16:creationId xmlns:a16="http://schemas.microsoft.com/office/drawing/2014/main" id="{659FEC41-4E21-4A11-B14B-35D68CAA4AB1}"/>
                </a:ext>
              </a:extLst>
            </p:cNvPr>
            <p:cNvSpPr/>
            <p:nvPr/>
          </p:nvSpPr>
          <p:spPr>
            <a:xfrm>
              <a:off x="5597351" y="2884702"/>
              <a:ext cx="12680" cy="12680"/>
            </a:xfrm>
            <a:custGeom>
              <a:avLst/>
              <a:gdLst>
                <a:gd name="connsiteX0" fmla="*/ 6023 w 12680"/>
                <a:gd name="connsiteY0" fmla="*/ 4755 h 12680"/>
                <a:gd name="connsiteX1" fmla="*/ 11729 w 12680"/>
                <a:gd name="connsiteY1" fmla="*/ 8559 h 12680"/>
                <a:gd name="connsiteX2" fmla="*/ 9827 w 12680"/>
                <a:gd name="connsiteY2" fmla="*/ 9827 h 12680"/>
                <a:gd name="connsiteX3" fmla="*/ 4755 w 12680"/>
                <a:gd name="connsiteY3" fmla="*/ 6023 h 1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0" h="12680">
                  <a:moveTo>
                    <a:pt x="6023" y="4755"/>
                  </a:moveTo>
                  <a:lnTo>
                    <a:pt x="11729" y="8559"/>
                  </a:lnTo>
                  <a:lnTo>
                    <a:pt x="9827" y="9827"/>
                  </a:lnTo>
                  <a:lnTo>
                    <a:pt x="4755" y="6023"/>
                  </a:ln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49">
              <a:extLst>
                <a:ext uri="{FF2B5EF4-FFF2-40B4-BE49-F238E27FC236}">
                  <a16:creationId xmlns:a16="http://schemas.microsoft.com/office/drawing/2014/main" id="{9168A246-AC66-438A-8B49-205390A37048}"/>
                </a:ext>
              </a:extLst>
            </p:cNvPr>
            <p:cNvSpPr/>
            <p:nvPr/>
          </p:nvSpPr>
          <p:spPr>
            <a:xfrm>
              <a:off x="1661421" y="4188860"/>
              <a:ext cx="2212693" cy="1407501"/>
            </a:xfrm>
            <a:custGeom>
              <a:avLst/>
              <a:gdLst>
                <a:gd name="connsiteX0" fmla="*/ 4755 w 2212692"/>
                <a:gd name="connsiteY0" fmla="*/ 4755 h 1407500"/>
                <a:gd name="connsiteX1" fmla="*/ 5389 w 2212692"/>
                <a:gd name="connsiteY1" fmla="*/ 145505 h 1407500"/>
                <a:gd name="connsiteX2" fmla="*/ 2187649 w 2212692"/>
                <a:gd name="connsiteY2" fmla="*/ 1407818 h 1407500"/>
                <a:gd name="connsiteX3" fmla="*/ 2207938 w 2212692"/>
                <a:gd name="connsiteY3" fmla="*/ 1248048 h 1407500"/>
                <a:gd name="connsiteX4" fmla="*/ 1370411 w 2212692"/>
                <a:gd name="connsiteY4" fmla="*/ 756690 h 140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2692" h="1407500">
                  <a:moveTo>
                    <a:pt x="4755" y="4755"/>
                  </a:moveTo>
                  <a:lnTo>
                    <a:pt x="5389" y="145505"/>
                  </a:lnTo>
                  <a:lnTo>
                    <a:pt x="2187649" y="1407818"/>
                  </a:lnTo>
                  <a:lnTo>
                    <a:pt x="2207938" y="1248048"/>
                  </a:lnTo>
                  <a:lnTo>
                    <a:pt x="1370411" y="756690"/>
                  </a:lnTo>
                  <a:close/>
                </a:path>
              </a:pathLst>
            </a:custGeom>
            <a:solidFill>
              <a:srgbClr val="9EBD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0">
              <a:extLst>
                <a:ext uri="{FF2B5EF4-FFF2-40B4-BE49-F238E27FC236}">
                  <a16:creationId xmlns:a16="http://schemas.microsoft.com/office/drawing/2014/main" id="{3B392940-609A-46B4-A172-F11A80EFE639}"/>
                </a:ext>
              </a:extLst>
            </p:cNvPr>
            <p:cNvSpPr/>
            <p:nvPr/>
          </p:nvSpPr>
          <p:spPr>
            <a:xfrm>
              <a:off x="3843682" y="4188860"/>
              <a:ext cx="2206353" cy="1407501"/>
            </a:xfrm>
            <a:custGeom>
              <a:avLst/>
              <a:gdLst>
                <a:gd name="connsiteX0" fmla="*/ 2200964 w 2206352"/>
                <a:gd name="connsiteY0" fmla="*/ 4755 h 1407500"/>
                <a:gd name="connsiteX1" fmla="*/ 2201598 w 2206352"/>
                <a:gd name="connsiteY1" fmla="*/ 145505 h 1407500"/>
                <a:gd name="connsiteX2" fmla="*/ 5389 w 2206352"/>
                <a:gd name="connsiteY2" fmla="*/ 1407818 h 1407500"/>
                <a:gd name="connsiteX3" fmla="*/ 4755 w 2206352"/>
                <a:gd name="connsiteY3" fmla="*/ 1267068 h 1407500"/>
                <a:gd name="connsiteX4" fmla="*/ 367409 w 2206352"/>
                <a:gd name="connsiteY4" fmla="*/ 1018536 h 140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6352" h="1407500">
                  <a:moveTo>
                    <a:pt x="2200964" y="4755"/>
                  </a:moveTo>
                  <a:lnTo>
                    <a:pt x="2201598" y="145505"/>
                  </a:lnTo>
                  <a:lnTo>
                    <a:pt x="5389" y="1407818"/>
                  </a:lnTo>
                  <a:lnTo>
                    <a:pt x="4755" y="1267068"/>
                  </a:lnTo>
                  <a:lnTo>
                    <a:pt x="367409" y="1018536"/>
                  </a:lnTo>
                  <a:close/>
                </a:path>
              </a:pathLst>
            </a:custGeom>
            <a:solidFill>
              <a:srgbClr val="73A0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1">
              <a:extLst>
                <a:ext uri="{FF2B5EF4-FFF2-40B4-BE49-F238E27FC236}">
                  <a16:creationId xmlns:a16="http://schemas.microsoft.com/office/drawing/2014/main" id="{CF45E175-D862-4E72-A616-74DD4BCF62FE}"/>
                </a:ext>
              </a:extLst>
            </p:cNvPr>
            <p:cNvSpPr/>
            <p:nvPr/>
          </p:nvSpPr>
          <p:spPr>
            <a:xfrm>
              <a:off x="1661421" y="2927181"/>
              <a:ext cx="4387345" cy="2529697"/>
            </a:xfrm>
            <a:custGeom>
              <a:avLst/>
              <a:gdLst>
                <a:gd name="connsiteX0" fmla="*/ 2201598 w 4387344"/>
                <a:gd name="connsiteY0" fmla="*/ 4755 h 2529697"/>
                <a:gd name="connsiteX1" fmla="*/ 4383224 w 4387344"/>
                <a:gd name="connsiteY1" fmla="*/ 1266434 h 2529697"/>
                <a:gd name="connsiteX2" fmla="*/ 2187015 w 4387344"/>
                <a:gd name="connsiteY2" fmla="*/ 2528747 h 2529697"/>
                <a:gd name="connsiteX3" fmla="*/ 4755 w 4387344"/>
                <a:gd name="connsiteY3" fmla="*/ 1266434 h 2529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7344" h="2529697">
                  <a:moveTo>
                    <a:pt x="2201598" y="4755"/>
                  </a:moveTo>
                  <a:lnTo>
                    <a:pt x="4383224" y="1266434"/>
                  </a:lnTo>
                  <a:lnTo>
                    <a:pt x="2187015" y="2528747"/>
                  </a:lnTo>
                  <a:lnTo>
                    <a:pt x="4755" y="1266434"/>
                  </a:lnTo>
                  <a:close/>
                </a:path>
              </a:pathLst>
            </a:custGeom>
            <a:solidFill>
              <a:srgbClr val="D9E6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2">
              <a:extLst>
                <a:ext uri="{FF2B5EF4-FFF2-40B4-BE49-F238E27FC236}">
                  <a16:creationId xmlns:a16="http://schemas.microsoft.com/office/drawing/2014/main" id="{30AA7479-2F19-475A-852A-B10B92DB2809}"/>
                </a:ext>
              </a:extLst>
            </p:cNvPr>
            <p:cNvSpPr/>
            <p:nvPr/>
          </p:nvSpPr>
          <p:spPr>
            <a:xfrm>
              <a:off x="1869377" y="2595594"/>
              <a:ext cx="1921048" cy="1153897"/>
            </a:xfrm>
            <a:custGeom>
              <a:avLst/>
              <a:gdLst>
                <a:gd name="connsiteX0" fmla="*/ 6023 w 1921048"/>
                <a:gd name="connsiteY0" fmla="*/ 1151044 h 1153897"/>
                <a:gd name="connsiteX1" fmla="*/ 4755 w 1921048"/>
                <a:gd name="connsiteY1" fmla="*/ 1066087 h 1153897"/>
                <a:gd name="connsiteX2" fmla="*/ 1845284 w 1921048"/>
                <a:gd name="connsiteY2" fmla="*/ 8559 h 1153897"/>
                <a:gd name="connsiteX3" fmla="*/ 1845284 w 1921048"/>
                <a:gd name="connsiteY3" fmla="*/ 4755 h 1153897"/>
                <a:gd name="connsiteX4" fmla="*/ 1919463 w 1921048"/>
                <a:gd name="connsiteY4" fmla="*/ 50404 h 115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1048" h="1153897">
                  <a:moveTo>
                    <a:pt x="6023" y="1151044"/>
                  </a:moveTo>
                  <a:lnTo>
                    <a:pt x="4755" y="1066087"/>
                  </a:lnTo>
                  <a:lnTo>
                    <a:pt x="1845284" y="8559"/>
                  </a:lnTo>
                  <a:lnTo>
                    <a:pt x="1845284" y="4755"/>
                  </a:lnTo>
                  <a:lnTo>
                    <a:pt x="1919463" y="50404"/>
                  </a:lnTo>
                  <a:close/>
                </a:path>
              </a:pathLst>
            </a:custGeom>
            <a:solidFill>
              <a:srgbClr val="D9E6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3">
              <a:extLst>
                <a:ext uri="{FF2B5EF4-FFF2-40B4-BE49-F238E27FC236}">
                  <a16:creationId xmlns:a16="http://schemas.microsoft.com/office/drawing/2014/main" id="{87BCA6E1-6F71-4B44-A20B-FEFF046A0F02}"/>
                </a:ext>
              </a:extLst>
            </p:cNvPr>
            <p:cNvSpPr/>
            <p:nvPr/>
          </p:nvSpPr>
          <p:spPr>
            <a:xfrm>
              <a:off x="3703566" y="1638874"/>
              <a:ext cx="88761" cy="1008075"/>
            </a:xfrm>
            <a:custGeom>
              <a:avLst/>
              <a:gdLst>
                <a:gd name="connsiteX0" fmla="*/ 85274 w 88761"/>
                <a:gd name="connsiteY0" fmla="*/ 1008392 h 1008074"/>
                <a:gd name="connsiteX1" fmla="*/ 11095 w 88761"/>
                <a:gd name="connsiteY1" fmla="*/ 965279 h 1008074"/>
                <a:gd name="connsiteX2" fmla="*/ 4755 w 88761"/>
                <a:gd name="connsiteY2" fmla="*/ 47234 h 1008074"/>
                <a:gd name="connsiteX3" fmla="*/ 78934 w 88761"/>
                <a:gd name="connsiteY3" fmla="*/ 4755 h 100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761" h="1008074">
                  <a:moveTo>
                    <a:pt x="85274" y="1008392"/>
                  </a:moveTo>
                  <a:lnTo>
                    <a:pt x="11095" y="965279"/>
                  </a:lnTo>
                  <a:lnTo>
                    <a:pt x="4755" y="47234"/>
                  </a:lnTo>
                  <a:lnTo>
                    <a:pt x="78934" y="4755"/>
                  </a:lnTo>
                  <a:close/>
                </a:path>
              </a:pathLst>
            </a:custGeom>
            <a:solidFill>
              <a:srgbClr val="9EBD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4">
              <a:extLst>
                <a:ext uri="{FF2B5EF4-FFF2-40B4-BE49-F238E27FC236}">
                  <a16:creationId xmlns:a16="http://schemas.microsoft.com/office/drawing/2014/main" id="{B88D61F5-FD0A-49A9-B159-BFAAA3F4C1D4}"/>
                </a:ext>
              </a:extLst>
            </p:cNvPr>
            <p:cNvSpPr/>
            <p:nvPr/>
          </p:nvSpPr>
          <p:spPr>
            <a:xfrm>
              <a:off x="2840679" y="2132133"/>
              <a:ext cx="114122" cy="1014415"/>
            </a:xfrm>
            <a:custGeom>
              <a:avLst/>
              <a:gdLst>
                <a:gd name="connsiteX0" fmla="*/ 80836 w 114121"/>
                <a:gd name="connsiteY0" fmla="*/ 1014098 h 1014415"/>
                <a:gd name="connsiteX1" fmla="*/ 10461 w 114121"/>
                <a:gd name="connsiteY1" fmla="*/ 968449 h 1014415"/>
                <a:gd name="connsiteX2" fmla="*/ 4755 w 114121"/>
                <a:gd name="connsiteY2" fmla="*/ 50404 h 1014415"/>
                <a:gd name="connsiteX3" fmla="*/ 83372 w 114121"/>
                <a:gd name="connsiteY3" fmla="*/ 4755 h 1014415"/>
                <a:gd name="connsiteX4" fmla="*/ 113171 w 114121"/>
                <a:gd name="connsiteY4" fmla="*/ 165159 h 1014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21" h="1014415">
                  <a:moveTo>
                    <a:pt x="80836" y="1014098"/>
                  </a:moveTo>
                  <a:lnTo>
                    <a:pt x="10461" y="968449"/>
                  </a:lnTo>
                  <a:lnTo>
                    <a:pt x="4755" y="50404"/>
                  </a:lnTo>
                  <a:lnTo>
                    <a:pt x="83372" y="4755"/>
                  </a:lnTo>
                  <a:lnTo>
                    <a:pt x="113171" y="165159"/>
                  </a:lnTo>
                  <a:close/>
                </a:path>
              </a:pathLst>
            </a:custGeom>
            <a:solidFill>
              <a:srgbClr val="9EBD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5">
              <a:extLst>
                <a:ext uri="{FF2B5EF4-FFF2-40B4-BE49-F238E27FC236}">
                  <a16:creationId xmlns:a16="http://schemas.microsoft.com/office/drawing/2014/main" id="{C51515AF-D420-42DD-9AE1-AFE15960F5EC}"/>
                </a:ext>
              </a:extLst>
            </p:cNvPr>
            <p:cNvSpPr/>
            <p:nvPr/>
          </p:nvSpPr>
          <p:spPr>
            <a:xfrm>
              <a:off x="2907884" y="1939394"/>
              <a:ext cx="202883" cy="1534303"/>
            </a:xfrm>
            <a:custGeom>
              <a:avLst/>
              <a:gdLst>
                <a:gd name="connsiteX0" fmla="*/ 195592 w 202882"/>
                <a:gd name="connsiteY0" fmla="*/ 4755 h 1534302"/>
                <a:gd name="connsiteX1" fmla="*/ 203834 w 202882"/>
                <a:gd name="connsiteY1" fmla="*/ 1420498 h 1534302"/>
                <a:gd name="connsiteX2" fmla="*/ 13631 w 202882"/>
                <a:gd name="connsiteY2" fmla="*/ 1529548 h 1534302"/>
                <a:gd name="connsiteX3" fmla="*/ 4755 w 202882"/>
                <a:gd name="connsiteY3" fmla="*/ 113805 h 1534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1534302">
                  <a:moveTo>
                    <a:pt x="195592" y="4755"/>
                  </a:moveTo>
                  <a:lnTo>
                    <a:pt x="203834" y="1420498"/>
                  </a:lnTo>
                  <a:lnTo>
                    <a:pt x="13631" y="1529548"/>
                  </a:lnTo>
                  <a:lnTo>
                    <a:pt x="4755" y="113805"/>
                  </a:lnTo>
                  <a:close/>
                </a:path>
              </a:pathLst>
            </a:custGeom>
            <a:solidFill>
              <a:srgbClr val="73A0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6">
              <a:extLst>
                <a:ext uri="{FF2B5EF4-FFF2-40B4-BE49-F238E27FC236}">
                  <a16:creationId xmlns:a16="http://schemas.microsoft.com/office/drawing/2014/main" id="{E27234C6-77A9-455B-B55B-E5FD4AAA5A62}"/>
                </a:ext>
              </a:extLst>
            </p:cNvPr>
            <p:cNvSpPr/>
            <p:nvPr/>
          </p:nvSpPr>
          <p:spPr>
            <a:xfrm>
              <a:off x="4473887" y="2438994"/>
              <a:ext cx="57061" cy="152162"/>
            </a:xfrm>
            <a:custGeom>
              <a:avLst/>
              <a:gdLst>
                <a:gd name="connsiteX0" fmla="*/ 33919 w 57060"/>
                <a:gd name="connsiteY0" fmla="*/ 4755 h 152162"/>
                <a:gd name="connsiteX1" fmla="*/ 7925 w 57060"/>
                <a:gd name="connsiteY1" fmla="*/ 61816 h 152162"/>
                <a:gd name="connsiteX2" fmla="*/ 4755 w 57060"/>
                <a:gd name="connsiteY2" fmla="*/ 142969 h 152162"/>
                <a:gd name="connsiteX3" fmla="*/ 27579 w 57060"/>
                <a:gd name="connsiteY3" fmla="*/ 151211 h 152162"/>
                <a:gd name="connsiteX4" fmla="*/ 49136 w 57060"/>
                <a:gd name="connsiteY4" fmla="*/ 137263 h 152162"/>
                <a:gd name="connsiteX5" fmla="*/ 56744 w 57060"/>
                <a:gd name="connsiteY5" fmla="*/ 11095 h 152162"/>
                <a:gd name="connsiteX6" fmla="*/ 33919 w 57060"/>
                <a:gd name="connsiteY6" fmla="*/ 4755 h 15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60" h="152162">
                  <a:moveTo>
                    <a:pt x="33919" y="4755"/>
                  </a:moveTo>
                  <a:cubicBezTo>
                    <a:pt x="21873" y="31383"/>
                    <a:pt x="8559" y="41528"/>
                    <a:pt x="7925" y="61816"/>
                  </a:cubicBezTo>
                  <a:cubicBezTo>
                    <a:pt x="7925" y="85908"/>
                    <a:pt x="9193" y="109367"/>
                    <a:pt x="4755" y="142969"/>
                  </a:cubicBezTo>
                  <a:lnTo>
                    <a:pt x="27579" y="151211"/>
                  </a:lnTo>
                  <a:lnTo>
                    <a:pt x="49136" y="137263"/>
                  </a:lnTo>
                  <a:lnTo>
                    <a:pt x="56744" y="11095"/>
                  </a:lnTo>
                  <a:lnTo>
                    <a:pt x="33919" y="4755"/>
                  </a:lnTo>
                  <a:close/>
                </a:path>
              </a:pathLst>
            </a:custGeom>
            <a:solidFill>
              <a:srgbClr val="F9D6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7">
              <a:extLst>
                <a:ext uri="{FF2B5EF4-FFF2-40B4-BE49-F238E27FC236}">
                  <a16:creationId xmlns:a16="http://schemas.microsoft.com/office/drawing/2014/main" id="{C476C84A-B01F-4C4C-B334-5085BA5DFFD7}"/>
                </a:ext>
              </a:extLst>
            </p:cNvPr>
            <p:cNvSpPr/>
            <p:nvPr/>
          </p:nvSpPr>
          <p:spPr>
            <a:xfrm>
              <a:off x="4409218" y="2558188"/>
              <a:ext cx="107782" cy="215563"/>
            </a:xfrm>
            <a:custGeom>
              <a:avLst/>
              <a:gdLst>
                <a:gd name="connsiteX0" fmla="*/ 70692 w 107781"/>
                <a:gd name="connsiteY0" fmla="*/ 4755 h 215563"/>
                <a:gd name="connsiteX1" fmla="*/ 12363 w 107781"/>
                <a:gd name="connsiteY1" fmla="*/ 159453 h 215563"/>
                <a:gd name="connsiteX2" fmla="*/ 4755 w 107781"/>
                <a:gd name="connsiteY2" fmla="*/ 205102 h 215563"/>
                <a:gd name="connsiteX3" fmla="*/ 67522 w 107781"/>
                <a:gd name="connsiteY3" fmla="*/ 191154 h 215563"/>
                <a:gd name="connsiteX4" fmla="*/ 105562 w 107781"/>
                <a:gd name="connsiteY4" fmla="*/ 22507 h 215563"/>
                <a:gd name="connsiteX5" fmla="*/ 70692 w 107781"/>
                <a:gd name="connsiteY5" fmla="*/ 4755 h 21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781" h="215563">
                  <a:moveTo>
                    <a:pt x="70692" y="4755"/>
                  </a:moveTo>
                  <a:cubicBezTo>
                    <a:pt x="56744" y="47234"/>
                    <a:pt x="26945" y="117609"/>
                    <a:pt x="12363" y="159453"/>
                  </a:cubicBezTo>
                  <a:cubicBezTo>
                    <a:pt x="6657" y="176572"/>
                    <a:pt x="8559" y="185448"/>
                    <a:pt x="4755" y="205102"/>
                  </a:cubicBezTo>
                  <a:cubicBezTo>
                    <a:pt x="38991" y="224756"/>
                    <a:pt x="57378" y="216514"/>
                    <a:pt x="67522" y="191154"/>
                  </a:cubicBezTo>
                  <a:cubicBezTo>
                    <a:pt x="81470" y="155649"/>
                    <a:pt x="101125" y="59280"/>
                    <a:pt x="105562" y="22507"/>
                  </a:cubicBezTo>
                  <a:lnTo>
                    <a:pt x="70692" y="4755"/>
                  </a:lnTo>
                  <a:close/>
                </a:path>
              </a:pathLst>
            </a:custGeom>
            <a:solidFill>
              <a:srgbClr val="2933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8">
              <a:extLst>
                <a:ext uri="{FF2B5EF4-FFF2-40B4-BE49-F238E27FC236}">
                  <a16:creationId xmlns:a16="http://schemas.microsoft.com/office/drawing/2014/main" id="{D29CC22D-E685-49D7-AD5F-C9F36D66165D}"/>
                </a:ext>
              </a:extLst>
            </p:cNvPr>
            <p:cNvSpPr/>
            <p:nvPr/>
          </p:nvSpPr>
          <p:spPr>
            <a:xfrm>
              <a:off x="4226380" y="2532709"/>
              <a:ext cx="171183" cy="133142"/>
            </a:xfrm>
            <a:custGeom>
              <a:avLst/>
              <a:gdLst>
                <a:gd name="connsiteX0" fmla="*/ 51281 w 171182"/>
                <a:gd name="connsiteY0" fmla="*/ 38476 h 133141"/>
                <a:gd name="connsiteX1" fmla="*/ 13875 w 171182"/>
                <a:gd name="connsiteY1" fmla="*/ 127871 h 133141"/>
                <a:gd name="connsiteX2" fmla="*/ 132435 w 171182"/>
                <a:gd name="connsiteY2" fmla="*/ 76516 h 133141"/>
                <a:gd name="connsiteX3" fmla="*/ 157161 w 171182"/>
                <a:gd name="connsiteY3" fmla="*/ 8043 h 133141"/>
                <a:gd name="connsiteX4" fmla="*/ 51281 w 171182"/>
                <a:gd name="connsiteY4" fmla="*/ 38476 h 13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82" h="133141">
                  <a:moveTo>
                    <a:pt x="51281" y="38476"/>
                  </a:moveTo>
                  <a:cubicBezTo>
                    <a:pt x="13875" y="67006"/>
                    <a:pt x="-8949" y="118361"/>
                    <a:pt x="13875" y="127871"/>
                  </a:cubicBezTo>
                  <a:cubicBezTo>
                    <a:pt x="37333" y="137381"/>
                    <a:pt x="95028" y="105047"/>
                    <a:pt x="132435" y="76516"/>
                  </a:cubicBezTo>
                  <a:cubicBezTo>
                    <a:pt x="169841" y="47986"/>
                    <a:pt x="180619" y="17553"/>
                    <a:pt x="157161" y="8043"/>
                  </a:cubicBezTo>
                  <a:cubicBezTo>
                    <a:pt x="133703" y="-1467"/>
                    <a:pt x="88054" y="9945"/>
                    <a:pt x="51281" y="38476"/>
                  </a:cubicBezTo>
                  <a:close/>
                </a:path>
              </a:pathLst>
            </a:custGeom>
            <a:solidFill>
              <a:srgbClr val="4350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59">
              <a:extLst>
                <a:ext uri="{FF2B5EF4-FFF2-40B4-BE49-F238E27FC236}">
                  <a16:creationId xmlns:a16="http://schemas.microsoft.com/office/drawing/2014/main" id="{040F6C34-5549-42AE-B904-FE0E93DC2E5B}"/>
                </a:ext>
              </a:extLst>
            </p:cNvPr>
            <p:cNvSpPr/>
            <p:nvPr/>
          </p:nvSpPr>
          <p:spPr>
            <a:xfrm>
              <a:off x="4478959" y="2474498"/>
              <a:ext cx="50721" cy="101442"/>
            </a:xfrm>
            <a:custGeom>
              <a:avLst/>
              <a:gdLst>
                <a:gd name="connsiteX0" fmla="*/ 9827 w 50720"/>
                <a:gd name="connsiteY0" fmla="*/ 47868 h 101441"/>
                <a:gd name="connsiteX1" fmla="*/ 32017 w 50720"/>
                <a:gd name="connsiteY1" fmla="*/ 21239 h 101441"/>
                <a:gd name="connsiteX2" fmla="*/ 37089 w 50720"/>
                <a:gd name="connsiteY2" fmla="*/ 7291 h 101441"/>
                <a:gd name="connsiteX3" fmla="*/ 42796 w 50720"/>
                <a:gd name="connsiteY3" fmla="*/ 4755 h 101441"/>
                <a:gd name="connsiteX4" fmla="*/ 47234 w 50720"/>
                <a:gd name="connsiteY4" fmla="*/ 28213 h 101441"/>
                <a:gd name="connsiteX5" fmla="*/ 38991 w 50720"/>
                <a:gd name="connsiteY5" fmla="*/ 48502 h 101441"/>
                <a:gd name="connsiteX6" fmla="*/ 26945 w 50720"/>
                <a:gd name="connsiteY6" fmla="*/ 101758 h 101441"/>
                <a:gd name="connsiteX7" fmla="*/ 4755 w 50720"/>
                <a:gd name="connsiteY7" fmla="*/ 90346 h 101441"/>
                <a:gd name="connsiteX8" fmla="*/ 4755 w 50720"/>
                <a:gd name="connsiteY8" fmla="*/ 64352 h 101441"/>
                <a:gd name="connsiteX9" fmla="*/ 9827 w 50720"/>
                <a:gd name="connsiteY9" fmla="*/ 47868 h 10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720" h="101441">
                  <a:moveTo>
                    <a:pt x="9827" y="47868"/>
                  </a:moveTo>
                  <a:cubicBezTo>
                    <a:pt x="19971" y="45966"/>
                    <a:pt x="28847" y="33919"/>
                    <a:pt x="32017" y="21239"/>
                  </a:cubicBezTo>
                  <a:cubicBezTo>
                    <a:pt x="33285" y="15533"/>
                    <a:pt x="34554" y="10461"/>
                    <a:pt x="37089" y="7291"/>
                  </a:cubicBezTo>
                  <a:cubicBezTo>
                    <a:pt x="38357" y="5389"/>
                    <a:pt x="40259" y="4755"/>
                    <a:pt x="42796" y="4755"/>
                  </a:cubicBezTo>
                  <a:cubicBezTo>
                    <a:pt x="46600" y="5389"/>
                    <a:pt x="52306" y="15533"/>
                    <a:pt x="47234" y="28213"/>
                  </a:cubicBezTo>
                  <a:lnTo>
                    <a:pt x="38991" y="48502"/>
                  </a:lnTo>
                  <a:cubicBezTo>
                    <a:pt x="45331" y="73862"/>
                    <a:pt x="44698" y="83372"/>
                    <a:pt x="26945" y="101758"/>
                  </a:cubicBezTo>
                  <a:lnTo>
                    <a:pt x="4755" y="90346"/>
                  </a:lnTo>
                  <a:lnTo>
                    <a:pt x="4755" y="64352"/>
                  </a:lnTo>
                  <a:lnTo>
                    <a:pt x="9827" y="47868"/>
                  </a:lnTo>
                  <a:close/>
                </a:path>
              </a:pathLst>
            </a:custGeom>
            <a:solidFill>
              <a:srgbClr val="F9D6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0">
              <a:extLst>
                <a:ext uri="{FF2B5EF4-FFF2-40B4-BE49-F238E27FC236}">
                  <a16:creationId xmlns:a16="http://schemas.microsoft.com/office/drawing/2014/main" id="{EB4D832F-FBBD-4827-9743-DE5578E89BB7}"/>
                </a:ext>
              </a:extLst>
            </p:cNvPr>
            <p:cNvSpPr/>
            <p:nvPr/>
          </p:nvSpPr>
          <p:spPr>
            <a:xfrm>
              <a:off x="4261494" y="3296174"/>
              <a:ext cx="107782" cy="196543"/>
            </a:xfrm>
            <a:custGeom>
              <a:avLst/>
              <a:gdLst>
                <a:gd name="connsiteX0" fmla="*/ 104928 w 107781"/>
                <a:gd name="connsiteY0" fmla="*/ 37724 h 196542"/>
                <a:gd name="connsiteX1" fmla="*/ 63718 w 107781"/>
                <a:gd name="connsiteY1" fmla="*/ 158819 h 196542"/>
                <a:gd name="connsiteX2" fmla="*/ 62450 w 107781"/>
                <a:gd name="connsiteY2" fmla="*/ 195592 h 196542"/>
                <a:gd name="connsiteX3" fmla="*/ 35821 w 107781"/>
                <a:gd name="connsiteY3" fmla="*/ 193056 h 196542"/>
                <a:gd name="connsiteX4" fmla="*/ 4755 w 107781"/>
                <a:gd name="connsiteY4" fmla="*/ 166427 h 196542"/>
                <a:gd name="connsiteX5" fmla="*/ 18703 w 107781"/>
                <a:gd name="connsiteY5" fmla="*/ 101758 h 196542"/>
                <a:gd name="connsiteX6" fmla="*/ 49770 w 107781"/>
                <a:gd name="connsiteY6" fmla="*/ 44064 h 196542"/>
                <a:gd name="connsiteX7" fmla="*/ 77666 w 107781"/>
                <a:gd name="connsiteY7" fmla="*/ 4755 h 196542"/>
                <a:gd name="connsiteX8" fmla="*/ 104928 w 107781"/>
                <a:gd name="connsiteY8" fmla="*/ 37724 h 19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781" h="196542">
                  <a:moveTo>
                    <a:pt x="104928" y="37724"/>
                  </a:moveTo>
                  <a:cubicBezTo>
                    <a:pt x="94784" y="60548"/>
                    <a:pt x="66254" y="137897"/>
                    <a:pt x="63718" y="158819"/>
                  </a:cubicBezTo>
                  <a:cubicBezTo>
                    <a:pt x="62450" y="168329"/>
                    <a:pt x="61182" y="179108"/>
                    <a:pt x="62450" y="195592"/>
                  </a:cubicBezTo>
                  <a:cubicBezTo>
                    <a:pt x="62450" y="195592"/>
                    <a:pt x="38357" y="194324"/>
                    <a:pt x="35821" y="193056"/>
                  </a:cubicBezTo>
                  <a:cubicBezTo>
                    <a:pt x="33285" y="192422"/>
                    <a:pt x="4755" y="166427"/>
                    <a:pt x="4755" y="166427"/>
                  </a:cubicBezTo>
                  <a:cubicBezTo>
                    <a:pt x="4755" y="166427"/>
                    <a:pt x="17435" y="104928"/>
                    <a:pt x="18703" y="101758"/>
                  </a:cubicBezTo>
                  <a:cubicBezTo>
                    <a:pt x="37089" y="66254"/>
                    <a:pt x="16167" y="60548"/>
                    <a:pt x="49770" y="44064"/>
                  </a:cubicBezTo>
                  <a:cubicBezTo>
                    <a:pt x="64986" y="36456"/>
                    <a:pt x="70692" y="19337"/>
                    <a:pt x="77666" y="4755"/>
                  </a:cubicBezTo>
                  <a:lnTo>
                    <a:pt x="104928" y="37724"/>
                  </a:lnTo>
                  <a:close/>
                </a:path>
              </a:pathLst>
            </a:custGeom>
            <a:solidFill>
              <a:srgbClr val="E8BB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1">
              <a:extLst>
                <a:ext uri="{FF2B5EF4-FFF2-40B4-BE49-F238E27FC236}">
                  <a16:creationId xmlns:a16="http://schemas.microsoft.com/office/drawing/2014/main" id="{BA3E4E66-63D8-44D0-AC44-D897122EAA95}"/>
                </a:ext>
              </a:extLst>
            </p:cNvPr>
            <p:cNvSpPr/>
            <p:nvPr/>
          </p:nvSpPr>
          <p:spPr>
            <a:xfrm>
              <a:off x="4245010" y="3334849"/>
              <a:ext cx="82421" cy="177523"/>
            </a:xfrm>
            <a:custGeom>
              <a:avLst/>
              <a:gdLst>
                <a:gd name="connsiteX0" fmla="*/ 78934 w 82421"/>
                <a:gd name="connsiteY0" fmla="*/ 139799 h 177522"/>
                <a:gd name="connsiteX1" fmla="*/ 78934 w 82421"/>
                <a:gd name="connsiteY1" fmla="*/ 170231 h 177522"/>
                <a:gd name="connsiteX2" fmla="*/ 45966 w 82421"/>
                <a:gd name="connsiteY2" fmla="*/ 166427 h 177522"/>
                <a:gd name="connsiteX3" fmla="*/ 19337 w 82421"/>
                <a:gd name="connsiteY3" fmla="*/ 129021 h 177522"/>
                <a:gd name="connsiteX4" fmla="*/ 35187 w 82421"/>
                <a:gd name="connsiteY4" fmla="*/ 61182 h 177522"/>
                <a:gd name="connsiteX5" fmla="*/ 9193 w 82421"/>
                <a:gd name="connsiteY5" fmla="*/ 112537 h 177522"/>
                <a:gd name="connsiteX6" fmla="*/ 4755 w 82421"/>
                <a:gd name="connsiteY6" fmla="*/ 109367 h 177522"/>
                <a:gd name="connsiteX7" fmla="*/ 25677 w 82421"/>
                <a:gd name="connsiteY7" fmla="*/ 49770 h 177522"/>
                <a:gd name="connsiteX8" fmla="*/ 28847 w 82421"/>
                <a:gd name="connsiteY8" fmla="*/ 31383 h 177522"/>
                <a:gd name="connsiteX9" fmla="*/ 66254 w 82421"/>
                <a:gd name="connsiteY9" fmla="*/ 4755 h 177522"/>
                <a:gd name="connsiteX10" fmla="*/ 51672 w 82421"/>
                <a:gd name="connsiteY10" fmla="*/ 129021 h 177522"/>
                <a:gd name="connsiteX11" fmla="*/ 78934 w 82421"/>
                <a:gd name="connsiteY11" fmla="*/ 139799 h 17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421" h="177522">
                  <a:moveTo>
                    <a:pt x="78934" y="139799"/>
                  </a:moveTo>
                  <a:cubicBezTo>
                    <a:pt x="77666" y="156283"/>
                    <a:pt x="83372" y="162623"/>
                    <a:pt x="78934" y="170231"/>
                  </a:cubicBezTo>
                  <a:cubicBezTo>
                    <a:pt x="73228" y="179742"/>
                    <a:pt x="52306" y="170231"/>
                    <a:pt x="45966" y="166427"/>
                  </a:cubicBezTo>
                  <a:cubicBezTo>
                    <a:pt x="36456" y="160721"/>
                    <a:pt x="21873" y="142969"/>
                    <a:pt x="19337" y="129021"/>
                  </a:cubicBezTo>
                  <a:cubicBezTo>
                    <a:pt x="26945" y="106197"/>
                    <a:pt x="30115" y="84640"/>
                    <a:pt x="35187" y="61182"/>
                  </a:cubicBezTo>
                  <a:lnTo>
                    <a:pt x="9193" y="112537"/>
                  </a:lnTo>
                  <a:lnTo>
                    <a:pt x="4755" y="109367"/>
                  </a:lnTo>
                  <a:cubicBezTo>
                    <a:pt x="12997" y="90346"/>
                    <a:pt x="20605" y="66888"/>
                    <a:pt x="25677" y="49770"/>
                  </a:cubicBezTo>
                  <a:cubicBezTo>
                    <a:pt x="27580" y="42796"/>
                    <a:pt x="27580" y="35187"/>
                    <a:pt x="28847" y="31383"/>
                  </a:cubicBezTo>
                  <a:cubicBezTo>
                    <a:pt x="35187" y="15533"/>
                    <a:pt x="51672" y="11095"/>
                    <a:pt x="66254" y="4755"/>
                  </a:cubicBezTo>
                  <a:cubicBezTo>
                    <a:pt x="58012" y="35821"/>
                    <a:pt x="30750" y="102392"/>
                    <a:pt x="51672" y="129021"/>
                  </a:cubicBezTo>
                  <a:cubicBezTo>
                    <a:pt x="57378" y="137897"/>
                    <a:pt x="71960" y="141701"/>
                    <a:pt x="78934" y="139799"/>
                  </a:cubicBezTo>
                  <a:close/>
                </a:path>
              </a:pathLst>
            </a:custGeom>
            <a:solidFill>
              <a:srgbClr val="1A32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2">
              <a:extLst>
                <a:ext uri="{FF2B5EF4-FFF2-40B4-BE49-F238E27FC236}">
                  <a16:creationId xmlns:a16="http://schemas.microsoft.com/office/drawing/2014/main" id="{C9695A1D-20C8-47A4-8974-2227D94F1388}"/>
                </a:ext>
              </a:extLst>
            </p:cNvPr>
            <p:cNvSpPr/>
            <p:nvPr/>
          </p:nvSpPr>
          <p:spPr>
            <a:xfrm>
              <a:off x="4313257" y="3093808"/>
              <a:ext cx="171183" cy="291644"/>
            </a:xfrm>
            <a:custGeom>
              <a:avLst/>
              <a:gdLst>
                <a:gd name="connsiteX0" fmla="*/ 171091 w 171182"/>
                <a:gd name="connsiteY0" fmla="*/ 32135 h 291644"/>
                <a:gd name="connsiteX1" fmla="*/ 46826 w 171182"/>
                <a:gd name="connsiteY1" fmla="*/ 287640 h 291644"/>
                <a:gd name="connsiteX2" fmla="*/ 46826 w 171182"/>
                <a:gd name="connsiteY2" fmla="*/ 287640 h 291644"/>
                <a:gd name="connsiteX3" fmla="*/ 43656 w 171182"/>
                <a:gd name="connsiteY3" fmla="*/ 289542 h 291644"/>
                <a:gd name="connsiteX4" fmla="*/ 13857 w 171182"/>
                <a:gd name="connsiteY4" fmla="*/ 255306 h 291644"/>
                <a:gd name="connsiteX5" fmla="*/ 5615 w 171182"/>
                <a:gd name="connsiteY5" fmla="*/ 223606 h 291644"/>
                <a:gd name="connsiteX6" fmla="*/ 70918 w 171182"/>
                <a:gd name="connsiteY6" fmla="*/ 56227 h 291644"/>
                <a:gd name="connsiteX7" fmla="*/ 97546 w 171182"/>
                <a:gd name="connsiteY7" fmla="*/ 27062 h 291644"/>
                <a:gd name="connsiteX8" fmla="*/ 171091 w 171182"/>
                <a:gd name="connsiteY8" fmla="*/ 32135 h 29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82" h="291644">
                  <a:moveTo>
                    <a:pt x="171091" y="32135"/>
                  </a:moveTo>
                  <a:lnTo>
                    <a:pt x="46826" y="287640"/>
                  </a:lnTo>
                  <a:lnTo>
                    <a:pt x="46826" y="287640"/>
                  </a:lnTo>
                  <a:cubicBezTo>
                    <a:pt x="46191" y="288908"/>
                    <a:pt x="44924" y="289542"/>
                    <a:pt x="43656" y="289542"/>
                  </a:cubicBezTo>
                  <a:cubicBezTo>
                    <a:pt x="36681" y="289542"/>
                    <a:pt x="23367" y="273692"/>
                    <a:pt x="13857" y="255306"/>
                  </a:cubicBezTo>
                  <a:cubicBezTo>
                    <a:pt x="6249" y="240723"/>
                    <a:pt x="3079" y="228043"/>
                    <a:pt x="5615" y="223606"/>
                  </a:cubicBezTo>
                  <a:cubicBezTo>
                    <a:pt x="21465" y="168447"/>
                    <a:pt x="39217" y="104412"/>
                    <a:pt x="70918" y="56227"/>
                  </a:cubicBezTo>
                  <a:cubicBezTo>
                    <a:pt x="82330" y="39109"/>
                    <a:pt x="86134" y="41645"/>
                    <a:pt x="97546" y="27062"/>
                  </a:cubicBezTo>
                  <a:cubicBezTo>
                    <a:pt x="125442" y="-8442"/>
                    <a:pt x="173627" y="2336"/>
                    <a:pt x="171091" y="32135"/>
                  </a:cubicBezTo>
                  <a:close/>
                </a:path>
              </a:pathLst>
            </a:custGeom>
            <a:solidFill>
              <a:srgbClr val="E8BB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3">
              <a:extLst>
                <a:ext uri="{FF2B5EF4-FFF2-40B4-BE49-F238E27FC236}">
                  <a16:creationId xmlns:a16="http://schemas.microsoft.com/office/drawing/2014/main" id="{5F057E5C-909B-4B73-A512-A6EB0E935D2F}"/>
                </a:ext>
              </a:extLst>
            </p:cNvPr>
            <p:cNvSpPr/>
            <p:nvPr/>
          </p:nvSpPr>
          <p:spPr>
            <a:xfrm>
              <a:off x="4302973" y="3391276"/>
              <a:ext cx="95101" cy="196543"/>
            </a:xfrm>
            <a:custGeom>
              <a:avLst/>
              <a:gdLst>
                <a:gd name="connsiteX0" fmla="*/ 62182 w 95101"/>
                <a:gd name="connsiteY0" fmla="*/ 21873 h 196542"/>
                <a:gd name="connsiteX1" fmla="*/ 79300 w 95101"/>
                <a:gd name="connsiteY1" fmla="*/ 148041 h 196542"/>
                <a:gd name="connsiteX2" fmla="*/ 94516 w 95101"/>
                <a:gd name="connsiteY2" fmla="*/ 181644 h 196542"/>
                <a:gd name="connsiteX3" fmla="*/ 69790 w 95101"/>
                <a:gd name="connsiteY3" fmla="*/ 191788 h 196542"/>
                <a:gd name="connsiteX4" fmla="*/ 29848 w 95101"/>
                <a:gd name="connsiteY4" fmla="*/ 181644 h 196542"/>
                <a:gd name="connsiteX5" fmla="*/ 13363 w 95101"/>
                <a:gd name="connsiteY5" fmla="*/ 117609 h 196542"/>
                <a:gd name="connsiteX6" fmla="*/ 15265 w 95101"/>
                <a:gd name="connsiteY6" fmla="*/ 52306 h 196542"/>
                <a:gd name="connsiteX7" fmla="*/ 22873 w 95101"/>
                <a:gd name="connsiteY7" fmla="*/ 4755 h 196542"/>
                <a:gd name="connsiteX8" fmla="*/ 62182 w 95101"/>
                <a:gd name="connsiteY8" fmla="*/ 21873 h 19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101" h="196542">
                  <a:moveTo>
                    <a:pt x="62182" y="21873"/>
                  </a:moveTo>
                  <a:cubicBezTo>
                    <a:pt x="63450" y="46600"/>
                    <a:pt x="72326" y="129021"/>
                    <a:pt x="79300" y="148041"/>
                  </a:cubicBezTo>
                  <a:cubicBezTo>
                    <a:pt x="82470" y="156917"/>
                    <a:pt x="86274" y="167062"/>
                    <a:pt x="94516" y="181644"/>
                  </a:cubicBezTo>
                  <a:cubicBezTo>
                    <a:pt x="94516" y="181644"/>
                    <a:pt x="72326" y="191154"/>
                    <a:pt x="69790" y="191788"/>
                  </a:cubicBezTo>
                  <a:cubicBezTo>
                    <a:pt x="67254" y="192422"/>
                    <a:pt x="29848" y="181644"/>
                    <a:pt x="29848" y="181644"/>
                  </a:cubicBezTo>
                  <a:cubicBezTo>
                    <a:pt x="29848" y="181644"/>
                    <a:pt x="13363" y="120779"/>
                    <a:pt x="13363" y="117609"/>
                  </a:cubicBezTo>
                  <a:cubicBezTo>
                    <a:pt x="13997" y="77666"/>
                    <a:pt x="-7559" y="82104"/>
                    <a:pt x="15265" y="52306"/>
                  </a:cubicBezTo>
                  <a:cubicBezTo>
                    <a:pt x="25409" y="38992"/>
                    <a:pt x="22873" y="20605"/>
                    <a:pt x="22873" y="4755"/>
                  </a:cubicBezTo>
                  <a:lnTo>
                    <a:pt x="62182" y="21873"/>
                  </a:lnTo>
                  <a:close/>
                </a:path>
              </a:pathLst>
            </a:custGeom>
            <a:solidFill>
              <a:srgbClr val="F9D6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4">
              <a:extLst>
                <a:ext uri="{FF2B5EF4-FFF2-40B4-BE49-F238E27FC236}">
                  <a16:creationId xmlns:a16="http://schemas.microsoft.com/office/drawing/2014/main" id="{91809B42-877D-4053-9684-7C2CF63F531A}"/>
                </a:ext>
              </a:extLst>
            </p:cNvPr>
            <p:cNvSpPr/>
            <p:nvPr/>
          </p:nvSpPr>
          <p:spPr>
            <a:xfrm>
              <a:off x="4290475" y="3438193"/>
              <a:ext cx="114122" cy="158502"/>
            </a:xfrm>
            <a:custGeom>
              <a:avLst/>
              <a:gdLst>
                <a:gd name="connsiteX0" fmla="*/ 99406 w 114121"/>
                <a:gd name="connsiteY0" fmla="*/ 119511 h 158502"/>
                <a:gd name="connsiteX1" fmla="*/ 112720 w 114121"/>
                <a:gd name="connsiteY1" fmla="*/ 146773 h 158502"/>
                <a:gd name="connsiteX2" fmla="*/ 81019 w 114121"/>
                <a:gd name="connsiteY2" fmla="*/ 158185 h 158502"/>
                <a:gd name="connsiteX3" fmla="*/ 40443 w 114121"/>
                <a:gd name="connsiteY3" fmla="*/ 136629 h 158502"/>
                <a:gd name="connsiteX4" fmla="*/ 23959 w 114121"/>
                <a:gd name="connsiteY4" fmla="*/ 68790 h 158502"/>
                <a:gd name="connsiteX5" fmla="*/ 23325 w 114121"/>
                <a:gd name="connsiteY5" fmla="*/ 126485 h 158502"/>
                <a:gd name="connsiteX6" fmla="*/ 18252 w 114121"/>
                <a:gd name="connsiteY6" fmla="*/ 125851 h 158502"/>
                <a:gd name="connsiteX7" fmla="*/ 10010 w 114121"/>
                <a:gd name="connsiteY7" fmla="*/ 63084 h 158502"/>
                <a:gd name="connsiteX8" fmla="*/ 4938 w 114121"/>
                <a:gd name="connsiteY8" fmla="*/ 45331 h 158502"/>
                <a:gd name="connsiteX9" fmla="*/ 25861 w 114121"/>
                <a:gd name="connsiteY9" fmla="*/ 4755 h 158502"/>
                <a:gd name="connsiteX10" fmla="*/ 68339 w 114121"/>
                <a:gd name="connsiteY10" fmla="*/ 122681 h 158502"/>
                <a:gd name="connsiteX11" fmla="*/ 99406 w 114121"/>
                <a:gd name="connsiteY11" fmla="*/ 119511 h 15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121" h="158502">
                  <a:moveTo>
                    <a:pt x="99406" y="119511"/>
                  </a:moveTo>
                  <a:cubicBezTo>
                    <a:pt x="105746" y="134727"/>
                    <a:pt x="113354" y="138531"/>
                    <a:pt x="112720" y="146773"/>
                  </a:cubicBezTo>
                  <a:cubicBezTo>
                    <a:pt x="112086" y="158185"/>
                    <a:pt x="88628" y="158819"/>
                    <a:pt x="81019" y="158185"/>
                  </a:cubicBezTo>
                  <a:cubicBezTo>
                    <a:pt x="69607" y="157551"/>
                    <a:pt x="49319" y="148041"/>
                    <a:pt x="40443" y="136629"/>
                  </a:cubicBezTo>
                  <a:cubicBezTo>
                    <a:pt x="37273" y="112537"/>
                    <a:pt x="29665" y="92248"/>
                    <a:pt x="23959" y="68790"/>
                  </a:cubicBezTo>
                  <a:lnTo>
                    <a:pt x="23325" y="126485"/>
                  </a:lnTo>
                  <a:lnTo>
                    <a:pt x="18252" y="125851"/>
                  </a:lnTo>
                  <a:cubicBezTo>
                    <a:pt x="16985" y="104928"/>
                    <a:pt x="13815" y="80836"/>
                    <a:pt x="10010" y="63084"/>
                  </a:cubicBezTo>
                  <a:cubicBezTo>
                    <a:pt x="8742" y="56110"/>
                    <a:pt x="5572" y="49136"/>
                    <a:pt x="4938" y="45331"/>
                  </a:cubicBezTo>
                  <a:cubicBezTo>
                    <a:pt x="3036" y="28213"/>
                    <a:pt x="16350" y="17435"/>
                    <a:pt x="25861" y="4755"/>
                  </a:cubicBezTo>
                  <a:cubicBezTo>
                    <a:pt x="32201" y="35821"/>
                    <a:pt x="37907" y="107465"/>
                    <a:pt x="68339" y="122681"/>
                  </a:cubicBezTo>
                  <a:cubicBezTo>
                    <a:pt x="79751" y="127753"/>
                    <a:pt x="94333" y="124583"/>
                    <a:pt x="99406" y="119511"/>
                  </a:cubicBezTo>
                  <a:close/>
                </a:path>
              </a:pathLst>
            </a:custGeom>
            <a:solidFill>
              <a:srgbClr val="2140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5">
              <a:extLst>
                <a:ext uri="{FF2B5EF4-FFF2-40B4-BE49-F238E27FC236}">
                  <a16:creationId xmlns:a16="http://schemas.microsoft.com/office/drawing/2014/main" id="{5C6ADEDD-24C3-40E4-B405-595234E4D613}"/>
                </a:ext>
              </a:extLst>
            </p:cNvPr>
            <p:cNvSpPr/>
            <p:nvPr/>
          </p:nvSpPr>
          <p:spPr>
            <a:xfrm>
              <a:off x="4293779" y="3121250"/>
              <a:ext cx="88761" cy="329685"/>
            </a:xfrm>
            <a:custGeom>
              <a:avLst/>
              <a:gdLst>
                <a:gd name="connsiteX0" fmla="*/ 87226 w 88761"/>
                <a:gd name="connsiteY0" fmla="*/ 55414 h 329684"/>
                <a:gd name="connsiteX1" fmla="*/ 72644 w 88761"/>
                <a:gd name="connsiteY1" fmla="*/ 313456 h 329684"/>
                <a:gd name="connsiteX2" fmla="*/ 39675 w 88761"/>
                <a:gd name="connsiteY2" fmla="*/ 324868 h 329684"/>
                <a:gd name="connsiteX3" fmla="*/ 33335 w 88761"/>
                <a:gd name="connsiteY3" fmla="*/ 295704 h 329684"/>
                <a:gd name="connsiteX4" fmla="*/ 4805 w 88761"/>
                <a:gd name="connsiteY4" fmla="*/ 136567 h 329684"/>
                <a:gd name="connsiteX5" fmla="*/ 8608 w 88761"/>
                <a:gd name="connsiteY5" fmla="*/ 53512 h 329684"/>
                <a:gd name="connsiteX6" fmla="*/ 87226 w 88761"/>
                <a:gd name="connsiteY6" fmla="*/ 55414 h 32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761" h="329684">
                  <a:moveTo>
                    <a:pt x="87226" y="55414"/>
                  </a:moveTo>
                  <a:lnTo>
                    <a:pt x="72644" y="313456"/>
                  </a:lnTo>
                  <a:cubicBezTo>
                    <a:pt x="65035" y="326136"/>
                    <a:pt x="47283" y="330574"/>
                    <a:pt x="39675" y="324868"/>
                  </a:cubicBezTo>
                  <a:cubicBezTo>
                    <a:pt x="33969" y="321698"/>
                    <a:pt x="32701" y="300776"/>
                    <a:pt x="33335" y="295704"/>
                  </a:cubicBezTo>
                  <a:cubicBezTo>
                    <a:pt x="26995" y="225962"/>
                    <a:pt x="3536" y="185386"/>
                    <a:pt x="4805" y="136567"/>
                  </a:cubicBezTo>
                  <a:cubicBezTo>
                    <a:pt x="6073" y="89651"/>
                    <a:pt x="9243" y="73800"/>
                    <a:pt x="8608" y="53512"/>
                  </a:cubicBezTo>
                  <a:cubicBezTo>
                    <a:pt x="8608" y="9131"/>
                    <a:pt x="86592" y="-30177"/>
                    <a:pt x="87226" y="55414"/>
                  </a:cubicBezTo>
                  <a:close/>
                </a:path>
              </a:pathLst>
            </a:custGeom>
            <a:solidFill>
              <a:srgbClr val="F9D6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6">
              <a:extLst>
                <a:ext uri="{FF2B5EF4-FFF2-40B4-BE49-F238E27FC236}">
                  <a16:creationId xmlns:a16="http://schemas.microsoft.com/office/drawing/2014/main" id="{F1A8DFC3-BF97-426F-BA0C-0BE6252FBB97}"/>
                </a:ext>
              </a:extLst>
            </p:cNvPr>
            <p:cNvSpPr/>
            <p:nvPr/>
          </p:nvSpPr>
          <p:spPr>
            <a:xfrm>
              <a:off x="4226469" y="2536151"/>
              <a:ext cx="177523" cy="145822"/>
            </a:xfrm>
            <a:custGeom>
              <a:avLst/>
              <a:gdLst>
                <a:gd name="connsiteX0" fmla="*/ 26466 w 177522"/>
                <a:gd name="connsiteY0" fmla="*/ 101605 h 145822"/>
                <a:gd name="connsiteX1" fmla="*/ 43584 w 177522"/>
                <a:gd name="connsiteY1" fmla="*/ 141547 h 145822"/>
                <a:gd name="connsiteX2" fmla="*/ 176726 w 177522"/>
                <a:gd name="connsiteY2" fmla="*/ 32498 h 145822"/>
                <a:gd name="connsiteX3" fmla="*/ 172922 w 177522"/>
                <a:gd name="connsiteY3" fmla="*/ 21720 h 145822"/>
                <a:gd name="connsiteX4" fmla="*/ 166582 w 177522"/>
                <a:gd name="connsiteY4" fmla="*/ 12843 h 145822"/>
                <a:gd name="connsiteX5" fmla="*/ 75285 w 177522"/>
                <a:gd name="connsiteY5" fmla="*/ 20451 h 145822"/>
                <a:gd name="connsiteX6" fmla="*/ 4910 w 177522"/>
                <a:gd name="connsiteY6" fmla="*/ 101605 h 145822"/>
                <a:gd name="connsiteX7" fmla="*/ 26466 w 177522"/>
                <a:gd name="connsiteY7" fmla="*/ 101605 h 14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522" h="145822">
                  <a:moveTo>
                    <a:pt x="26466" y="101605"/>
                  </a:moveTo>
                  <a:lnTo>
                    <a:pt x="43584" y="141547"/>
                  </a:lnTo>
                  <a:cubicBezTo>
                    <a:pt x="51826" y="161836"/>
                    <a:pt x="191943" y="61662"/>
                    <a:pt x="176726" y="32498"/>
                  </a:cubicBezTo>
                  <a:cubicBezTo>
                    <a:pt x="176726" y="31864"/>
                    <a:pt x="176726" y="27426"/>
                    <a:pt x="172922" y="21720"/>
                  </a:cubicBezTo>
                  <a:cubicBezTo>
                    <a:pt x="169752" y="17281"/>
                    <a:pt x="167216" y="12843"/>
                    <a:pt x="166582" y="12843"/>
                  </a:cubicBezTo>
                  <a:cubicBezTo>
                    <a:pt x="152634" y="5235"/>
                    <a:pt x="117129" y="-3641"/>
                    <a:pt x="75285" y="20451"/>
                  </a:cubicBezTo>
                  <a:cubicBezTo>
                    <a:pt x="48022" y="35668"/>
                    <a:pt x="1740" y="90193"/>
                    <a:pt x="4910" y="101605"/>
                  </a:cubicBezTo>
                  <a:cubicBezTo>
                    <a:pt x="8714" y="103507"/>
                    <a:pt x="19492" y="102239"/>
                    <a:pt x="26466" y="101605"/>
                  </a:cubicBezTo>
                  <a:close/>
                </a:path>
              </a:pathLst>
            </a:custGeom>
            <a:solidFill>
              <a:srgbClr val="4350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7">
              <a:extLst>
                <a:ext uri="{FF2B5EF4-FFF2-40B4-BE49-F238E27FC236}">
                  <a16:creationId xmlns:a16="http://schemas.microsoft.com/office/drawing/2014/main" id="{AF4D1EBB-9999-45C2-9356-09E8223923CE}"/>
                </a:ext>
              </a:extLst>
            </p:cNvPr>
            <p:cNvSpPr/>
            <p:nvPr/>
          </p:nvSpPr>
          <p:spPr>
            <a:xfrm>
              <a:off x="4265298" y="2797209"/>
              <a:ext cx="221903" cy="355045"/>
            </a:xfrm>
            <a:custGeom>
              <a:avLst/>
              <a:gdLst>
                <a:gd name="connsiteX0" fmla="*/ 217782 w 221903"/>
                <a:gd name="connsiteY0" fmla="*/ 319858 h 355045"/>
                <a:gd name="connsiteX1" fmla="*/ 141067 w 221903"/>
                <a:gd name="connsiteY1" fmla="*/ 336976 h 355045"/>
                <a:gd name="connsiteX2" fmla="*/ 4755 w 221903"/>
                <a:gd name="connsiteY2" fmla="*/ 102392 h 355045"/>
                <a:gd name="connsiteX3" fmla="*/ 136629 w 221903"/>
                <a:gd name="connsiteY3" fmla="*/ 4755 h 355045"/>
                <a:gd name="connsiteX4" fmla="*/ 170231 w 221903"/>
                <a:gd name="connsiteY4" fmla="*/ 110001 h 355045"/>
                <a:gd name="connsiteX5" fmla="*/ 217782 w 221903"/>
                <a:gd name="connsiteY5" fmla="*/ 319858 h 35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903" h="355045">
                  <a:moveTo>
                    <a:pt x="217782" y="319858"/>
                  </a:moveTo>
                  <a:cubicBezTo>
                    <a:pt x="226024" y="346486"/>
                    <a:pt x="168964" y="373115"/>
                    <a:pt x="141067" y="336976"/>
                  </a:cubicBezTo>
                  <a:lnTo>
                    <a:pt x="4755" y="102392"/>
                  </a:lnTo>
                  <a:lnTo>
                    <a:pt x="136629" y="4755"/>
                  </a:lnTo>
                  <a:cubicBezTo>
                    <a:pt x="152479" y="51038"/>
                    <a:pt x="158185" y="61182"/>
                    <a:pt x="170231" y="110001"/>
                  </a:cubicBezTo>
                  <a:cubicBezTo>
                    <a:pt x="188618" y="177840"/>
                    <a:pt x="206370" y="262163"/>
                    <a:pt x="217782" y="319858"/>
                  </a:cubicBezTo>
                  <a:close/>
                </a:path>
              </a:pathLst>
            </a:custGeom>
            <a:solidFill>
              <a:srgbClr val="E8BB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8">
              <a:extLst>
                <a:ext uri="{FF2B5EF4-FFF2-40B4-BE49-F238E27FC236}">
                  <a16:creationId xmlns:a16="http://schemas.microsoft.com/office/drawing/2014/main" id="{E902B075-3833-40C3-946D-0F1B99DDFC59}"/>
                </a:ext>
              </a:extLst>
            </p:cNvPr>
            <p:cNvSpPr/>
            <p:nvPr/>
          </p:nvSpPr>
          <p:spPr>
            <a:xfrm>
              <a:off x="4234494" y="2839054"/>
              <a:ext cx="152162" cy="361385"/>
            </a:xfrm>
            <a:custGeom>
              <a:avLst/>
              <a:gdLst>
                <a:gd name="connsiteX0" fmla="*/ 109738 w 152162"/>
                <a:gd name="connsiteY0" fmla="*/ 11095 h 361385"/>
                <a:gd name="connsiteX1" fmla="*/ 119882 w 152162"/>
                <a:gd name="connsiteY1" fmla="*/ 10461 h 361385"/>
                <a:gd name="connsiteX2" fmla="*/ 126856 w 152162"/>
                <a:gd name="connsiteY2" fmla="*/ 64352 h 361385"/>
                <a:gd name="connsiteX3" fmla="*/ 147144 w 152162"/>
                <a:gd name="connsiteY3" fmla="*/ 310982 h 361385"/>
                <a:gd name="connsiteX4" fmla="*/ 147144 w 152162"/>
                <a:gd name="connsiteY4" fmla="*/ 334440 h 361385"/>
                <a:gd name="connsiteX5" fmla="*/ 69161 w 152162"/>
                <a:gd name="connsiteY5" fmla="*/ 330636 h 361385"/>
                <a:gd name="connsiteX6" fmla="*/ 39997 w 152162"/>
                <a:gd name="connsiteY6" fmla="*/ 225390 h 361385"/>
                <a:gd name="connsiteX7" fmla="*/ 52677 w 152162"/>
                <a:gd name="connsiteY7" fmla="*/ 4755 h 361385"/>
                <a:gd name="connsiteX8" fmla="*/ 109738 w 152162"/>
                <a:gd name="connsiteY8" fmla="*/ 11095 h 361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162" h="361385">
                  <a:moveTo>
                    <a:pt x="109738" y="11095"/>
                  </a:moveTo>
                  <a:lnTo>
                    <a:pt x="119882" y="10461"/>
                  </a:lnTo>
                  <a:lnTo>
                    <a:pt x="126856" y="64352"/>
                  </a:lnTo>
                  <a:cubicBezTo>
                    <a:pt x="150948" y="123315"/>
                    <a:pt x="147778" y="256457"/>
                    <a:pt x="147144" y="310982"/>
                  </a:cubicBezTo>
                  <a:cubicBezTo>
                    <a:pt x="147144" y="319224"/>
                    <a:pt x="147144" y="327466"/>
                    <a:pt x="147144" y="334440"/>
                  </a:cubicBezTo>
                  <a:cubicBezTo>
                    <a:pt x="147778" y="379454"/>
                    <a:pt x="71697" y="355996"/>
                    <a:pt x="69161" y="330636"/>
                  </a:cubicBezTo>
                  <a:cubicBezTo>
                    <a:pt x="64089" y="286889"/>
                    <a:pt x="52677" y="274209"/>
                    <a:pt x="39997" y="225390"/>
                  </a:cubicBezTo>
                  <a:cubicBezTo>
                    <a:pt x="17806" y="142335"/>
                    <a:pt x="-32914" y="78934"/>
                    <a:pt x="52677" y="4755"/>
                  </a:cubicBezTo>
                  <a:lnTo>
                    <a:pt x="109738" y="11095"/>
                  </a:lnTo>
                  <a:close/>
                </a:path>
              </a:pathLst>
            </a:custGeom>
            <a:solidFill>
              <a:srgbClr val="F9D6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69">
              <a:extLst>
                <a:ext uri="{FF2B5EF4-FFF2-40B4-BE49-F238E27FC236}">
                  <a16:creationId xmlns:a16="http://schemas.microsoft.com/office/drawing/2014/main" id="{10662528-FC5E-47E0-A75D-E79866F958CB}"/>
                </a:ext>
              </a:extLst>
            </p:cNvPr>
            <p:cNvSpPr/>
            <p:nvPr/>
          </p:nvSpPr>
          <p:spPr>
            <a:xfrm>
              <a:off x="4233875" y="2797209"/>
              <a:ext cx="253604" cy="380406"/>
            </a:xfrm>
            <a:custGeom>
              <a:avLst/>
              <a:gdLst>
                <a:gd name="connsiteX0" fmla="*/ 249206 w 253603"/>
                <a:gd name="connsiteY0" fmla="*/ 290693 h 380405"/>
                <a:gd name="connsiteX1" fmla="*/ 202289 w 253603"/>
                <a:gd name="connsiteY1" fmla="*/ 353460 h 380405"/>
                <a:gd name="connsiteX2" fmla="*/ 69781 w 253603"/>
                <a:gd name="connsiteY2" fmla="*/ 373115 h 380405"/>
                <a:gd name="connsiteX3" fmla="*/ 57735 w 253603"/>
                <a:gd name="connsiteY3" fmla="*/ 359800 h 380405"/>
                <a:gd name="connsiteX4" fmla="*/ 56467 w 253603"/>
                <a:gd name="connsiteY4" fmla="*/ 357264 h 380405"/>
                <a:gd name="connsiteX5" fmla="*/ 38715 w 253603"/>
                <a:gd name="connsiteY5" fmla="*/ 271673 h 380405"/>
                <a:gd name="connsiteX6" fmla="*/ 53931 w 253603"/>
                <a:gd name="connsiteY6" fmla="*/ 48502 h 380405"/>
                <a:gd name="connsiteX7" fmla="*/ 103383 w 253603"/>
                <a:gd name="connsiteY7" fmla="*/ 52940 h 380405"/>
                <a:gd name="connsiteX8" fmla="*/ 168687 w 253603"/>
                <a:gd name="connsiteY8" fmla="*/ 4755 h 380405"/>
                <a:gd name="connsiteX9" fmla="*/ 202289 w 253603"/>
                <a:gd name="connsiteY9" fmla="*/ 110001 h 380405"/>
                <a:gd name="connsiteX10" fmla="*/ 249206 w 253603"/>
                <a:gd name="connsiteY10" fmla="*/ 290693 h 38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3603" h="380405">
                  <a:moveTo>
                    <a:pt x="249206" y="290693"/>
                  </a:moveTo>
                  <a:cubicBezTo>
                    <a:pt x="255546" y="308446"/>
                    <a:pt x="237793" y="333172"/>
                    <a:pt x="202289" y="353460"/>
                  </a:cubicBezTo>
                  <a:cubicBezTo>
                    <a:pt x="156006" y="380089"/>
                    <a:pt x="97043" y="388965"/>
                    <a:pt x="69781" y="373115"/>
                  </a:cubicBezTo>
                  <a:cubicBezTo>
                    <a:pt x="63441" y="369310"/>
                    <a:pt x="59637" y="364872"/>
                    <a:pt x="57735" y="359800"/>
                  </a:cubicBezTo>
                  <a:cubicBezTo>
                    <a:pt x="57101" y="359166"/>
                    <a:pt x="56467" y="357898"/>
                    <a:pt x="56467" y="357264"/>
                  </a:cubicBezTo>
                  <a:cubicBezTo>
                    <a:pt x="52029" y="330636"/>
                    <a:pt x="48225" y="308446"/>
                    <a:pt x="38715" y="271673"/>
                  </a:cubicBezTo>
                  <a:cubicBezTo>
                    <a:pt x="16524" y="188618"/>
                    <a:pt x="-32294" y="122047"/>
                    <a:pt x="53931" y="48502"/>
                  </a:cubicBezTo>
                  <a:lnTo>
                    <a:pt x="103383" y="52940"/>
                  </a:lnTo>
                  <a:lnTo>
                    <a:pt x="168687" y="4755"/>
                  </a:lnTo>
                  <a:cubicBezTo>
                    <a:pt x="184537" y="51038"/>
                    <a:pt x="190243" y="61182"/>
                    <a:pt x="202289" y="110001"/>
                  </a:cubicBezTo>
                  <a:cubicBezTo>
                    <a:pt x="219407" y="177206"/>
                    <a:pt x="237160" y="233633"/>
                    <a:pt x="249206" y="290693"/>
                  </a:cubicBezTo>
                  <a:close/>
                </a:path>
              </a:pathLst>
            </a:custGeom>
            <a:solidFill>
              <a:srgbClr val="2933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0">
              <a:extLst>
                <a:ext uri="{FF2B5EF4-FFF2-40B4-BE49-F238E27FC236}">
                  <a16:creationId xmlns:a16="http://schemas.microsoft.com/office/drawing/2014/main" id="{B5E7D3F3-816E-4A01-B650-C87A28CD8910}"/>
                </a:ext>
              </a:extLst>
            </p:cNvPr>
            <p:cNvSpPr/>
            <p:nvPr/>
          </p:nvSpPr>
          <p:spPr>
            <a:xfrm>
              <a:off x="4283684" y="2359278"/>
              <a:ext cx="133142" cy="196543"/>
            </a:xfrm>
            <a:custGeom>
              <a:avLst/>
              <a:gdLst>
                <a:gd name="connsiteX0" fmla="*/ 40259 w 133141"/>
                <a:gd name="connsiteY0" fmla="*/ 5219 h 196542"/>
                <a:gd name="connsiteX1" fmla="*/ 97320 w 133141"/>
                <a:gd name="connsiteY1" fmla="*/ 19168 h 196542"/>
                <a:gd name="connsiteX2" fmla="*/ 128387 w 133141"/>
                <a:gd name="connsiteY2" fmla="*/ 187180 h 196542"/>
                <a:gd name="connsiteX3" fmla="*/ 71960 w 133141"/>
                <a:gd name="connsiteY3" fmla="*/ 193520 h 196542"/>
                <a:gd name="connsiteX4" fmla="*/ 4755 w 133141"/>
                <a:gd name="connsiteY4" fmla="*/ 88909 h 196542"/>
                <a:gd name="connsiteX5" fmla="*/ 40259 w 133141"/>
                <a:gd name="connsiteY5" fmla="*/ 5219 h 19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141" h="196542">
                  <a:moveTo>
                    <a:pt x="40259" y="5219"/>
                  </a:moveTo>
                  <a:cubicBezTo>
                    <a:pt x="68156" y="3317"/>
                    <a:pt x="87810" y="7121"/>
                    <a:pt x="97320" y="19168"/>
                  </a:cubicBezTo>
                  <a:cubicBezTo>
                    <a:pt x="138531" y="74326"/>
                    <a:pt x="95418" y="142166"/>
                    <a:pt x="128387" y="187180"/>
                  </a:cubicBezTo>
                  <a:lnTo>
                    <a:pt x="71960" y="193520"/>
                  </a:lnTo>
                  <a:lnTo>
                    <a:pt x="4755" y="88909"/>
                  </a:lnTo>
                  <a:lnTo>
                    <a:pt x="40259" y="5219"/>
                  </a:lnTo>
                  <a:close/>
                </a:path>
              </a:pathLst>
            </a:custGeom>
            <a:solidFill>
              <a:srgbClr val="602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1">
              <a:extLst>
                <a:ext uri="{FF2B5EF4-FFF2-40B4-BE49-F238E27FC236}">
                  <a16:creationId xmlns:a16="http://schemas.microsoft.com/office/drawing/2014/main" id="{BD9538D0-DDA5-47B2-9937-24B77154E013}"/>
                </a:ext>
              </a:extLst>
            </p:cNvPr>
            <p:cNvSpPr/>
            <p:nvPr/>
          </p:nvSpPr>
          <p:spPr>
            <a:xfrm>
              <a:off x="4343281" y="2559972"/>
              <a:ext cx="133142" cy="215563"/>
            </a:xfrm>
            <a:custGeom>
              <a:avLst/>
              <a:gdLst>
                <a:gd name="connsiteX0" fmla="*/ 59914 w 133141"/>
                <a:gd name="connsiteY0" fmla="*/ 15651 h 215563"/>
                <a:gd name="connsiteX1" fmla="*/ 127753 w 133141"/>
                <a:gd name="connsiteY1" fmla="*/ 171617 h 215563"/>
                <a:gd name="connsiteX2" fmla="*/ 81470 w 133141"/>
                <a:gd name="connsiteY2" fmla="*/ 202684 h 215563"/>
                <a:gd name="connsiteX3" fmla="*/ 4755 w 133141"/>
                <a:gd name="connsiteY3" fmla="*/ 44815 h 215563"/>
                <a:gd name="connsiteX4" fmla="*/ 59914 w 133141"/>
                <a:gd name="connsiteY4" fmla="*/ 15651 h 21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141" h="215563">
                  <a:moveTo>
                    <a:pt x="59914" y="15651"/>
                  </a:moveTo>
                  <a:cubicBezTo>
                    <a:pt x="83372" y="48619"/>
                    <a:pt x="116341" y="121530"/>
                    <a:pt x="127753" y="171617"/>
                  </a:cubicBezTo>
                  <a:cubicBezTo>
                    <a:pt x="135361" y="204586"/>
                    <a:pt x="100491" y="228678"/>
                    <a:pt x="81470" y="202684"/>
                  </a:cubicBezTo>
                  <a:cubicBezTo>
                    <a:pt x="51038" y="159571"/>
                    <a:pt x="4755" y="89196"/>
                    <a:pt x="4755" y="44815"/>
                  </a:cubicBezTo>
                  <a:cubicBezTo>
                    <a:pt x="5389" y="6141"/>
                    <a:pt x="44064" y="-6540"/>
                    <a:pt x="59914" y="15651"/>
                  </a:cubicBezTo>
                  <a:close/>
                </a:path>
              </a:pathLst>
            </a:custGeom>
            <a:solidFill>
              <a:srgbClr val="2933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2">
              <a:extLst>
                <a:ext uri="{FF2B5EF4-FFF2-40B4-BE49-F238E27FC236}">
                  <a16:creationId xmlns:a16="http://schemas.microsoft.com/office/drawing/2014/main" id="{2F67B7DC-75E0-4002-BB72-F3346A68A5D2}"/>
                </a:ext>
              </a:extLst>
            </p:cNvPr>
            <p:cNvSpPr/>
            <p:nvPr/>
          </p:nvSpPr>
          <p:spPr>
            <a:xfrm>
              <a:off x="4294462" y="2485276"/>
              <a:ext cx="76081" cy="120462"/>
            </a:xfrm>
            <a:custGeom>
              <a:avLst/>
              <a:gdLst>
                <a:gd name="connsiteX0" fmla="*/ 4755 w 76081"/>
                <a:gd name="connsiteY0" fmla="*/ 4755 h 120461"/>
                <a:gd name="connsiteX1" fmla="*/ 4755 w 76081"/>
                <a:gd name="connsiteY1" fmla="*/ 82104 h 120461"/>
                <a:gd name="connsiteX2" fmla="*/ 52306 w 76081"/>
                <a:gd name="connsiteY2" fmla="*/ 118243 h 120461"/>
                <a:gd name="connsiteX3" fmla="*/ 75130 w 76081"/>
                <a:gd name="connsiteY3" fmla="*/ 96686 h 120461"/>
                <a:gd name="connsiteX4" fmla="*/ 73228 w 76081"/>
                <a:gd name="connsiteY4" fmla="*/ 25043 h 120461"/>
                <a:gd name="connsiteX5" fmla="*/ 4755 w 76081"/>
                <a:gd name="connsiteY5" fmla="*/ 4755 h 12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081" h="120461">
                  <a:moveTo>
                    <a:pt x="4755" y="4755"/>
                  </a:moveTo>
                  <a:cubicBezTo>
                    <a:pt x="6657" y="18069"/>
                    <a:pt x="18703" y="48502"/>
                    <a:pt x="4755" y="82104"/>
                  </a:cubicBezTo>
                  <a:lnTo>
                    <a:pt x="52306" y="118243"/>
                  </a:lnTo>
                  <a:lnTo>
                    <a:pt x="75130" y="96686"/>
                  </a:lnTo>
                  <a:cubicBezTo>
                    <a:pt x="68790" y="68156"/>
                    <a:pt x="67522" y="51038"/>
                    <a:pt x="73228" y="25043"/>
                  </a:cubicBezTo>
                  <a:lnTo>
                    <a:pt x="4755" y="4755"/>
                  </a:lnTo>
                  <a:close/>
                </a:path>
              </a:pathLst>
            </a:custGeom>
            <a:solidFill>
              <a:srgbClr val="E8BB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3">
              <a:extLst>
                <a:ext uri="{FF2B5EF4-FFF2-40B4-BE49-F238E27FC236}">
                  <a16:creationId xmlns:a16="http://schemas.microsoft.com/office/drawing/2014/main" id="{1BF53A2C-F41D-45E3-9E5B-CC9B1FA29272}"/>
                </a:ext>
              </a:extLst>
            </p:cNvPr>
            <p:cNvSpPr/>
            <p:nvPr/>
          </p:nvSpPr>
          <p:spPr>
            <a:xfrm>
              <a:off x="4230443" y="2547328"/>
              <a:ext cx="215563" cy="412106"/>
            </a:xfrm>
            <a:custGeom>
              <a:avLst/>
              <a:gdLst>
                <a:gd name="connsiteX0" fmla="*/ 53558 w 215563"/>
                <a:gd name="connsiteY0" fmla="*/ 35903 h 412106"/>
                <a:gd name="connsiteX1" fmla="*/ 24393 w 215563"/>
                <a:gd name="connsiteY1" fmla="*/ 59362 h 412106"/>
                <a:gd name="connsiteX2" fmla="*/ 31368 w 215563"/>
                <a:gd name="connsiteY2" fmla="*/ 199478 h 412106"/>
                <a:gd name="connsiteX3" fmla="*/ 43414 w 215563"/>
                <a:gd name="connsiteY3" fmla="*/ 262245 h 412106"/>
                <a:gd name="connsiteX4" fmla="*/ 38342 w 215563"/>
                <a:gd name="connsiteY4" fmla="*/ 292043 h 412106"/>
                <a:gd name="connsiteX5" fmla="*/ 7909 w 215563"/>
                <a:gd name="connsiteY5" fmla="*/ 377634 h 412106"/>
                <a:gd name="connsiteX6" fmla="*/ 7909 w 215563"/>
                <a:gd name="connsiteY6" fmla="*/ 379536 h 412106"/>
                <a:gd name="connsiteX7" fmla="*/ 20589 w 215563"/>
                <a:gd name="connsiteY7" fmla="*/ 401093 h 412106"/>
                <a:gd name="connsiteX8" fmla="*/ 149927 w 215563"/>
                <a:gd name="connsiteY8" fmla="*/ 381439 h 412106"/>
                <a:gd name="connsiteX9" fmla="*/ 195576 w 215563"/>
                <a:gd name="connsiteY9" fmla="*/ 318672 h 412106"/>
                <a:gd name="connsiteX10" fmla="*/ 179726 w 215563"/>
                <a:gd name="connsiteY10" fmla="*/ 245127 h 412106"/>
                <a:gd name="connsiteX11" fmla="*/ 196844 w 215563"/>
                <a:gd name="connsiteY11" fmla="*/ 160169 h 412106"/>
                <a:gd name="connsiteX12" fmla="*/ 213962 w 215563"/>
                <a:gd name="connsiteY12" fmla="*/ 105644 h 412106"/>
                <a:gd name="connsiteX13" fmla="*/ 167045 w 215563"/>
                <a:gd name="connsiteY13" fmla="*/ 8641 h 412106"/>
                <a:gd name="connsiteX14" fmla="*/ 134711 w 215563"/>
                <a:gd name="connsiteY14" fmla="*/ 9275 h 412106"/>
                <a:gd name="connsiteX15" fmla="*/ 132175 w 215563"/>
                <a:gd name="connsiteY15" fmla="*/ 35269 h 412106"/>
                <a:gd name="connsiteX16" fmla="*/ 53558 w 215563"/>
                <a:gd name="connsiteY16" fmla="*/ 35903 h 41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563" h="412106">
                  <a:moveTo>
                    <a:pt x="53558" y="35903"/>
                  </a:moveTo>
                  <a:cubicBezTo>
                    <a:pt x="45950" y="45414"/>
                    <a:pt x="36440" y="52388"/>
                    <a:pt x="24393" y="59362"/>
                  </a:cubicBezTo>
                  <a:cubicBezTo>
                    <a:pt x="-14281" y="82186"/>
                    <a:pt x="12981" y="152561"/>
                    <a:pt x="31368" y="199478"/>
                  </a:cubicBezTo>
                  <a:cubicBezTo>
                    <a:pt x="42146" y="226106"/>
                    <a:pt x="43414" y="246394"/>
                    <a:pt x="43414" y="262245"/>
                  </a:cubicBezTo>
                  <a:cubicBezTo>
                    <a:pt x="43414" y="273023"/>
                    <a:pt x="44048" y="281899"/>
                    <a:pt x="38342" y="292043"/>
                  </a:cubicBezTo>
                  <a:cubicBezTo>
                    <a:pt x="23759" y="319305"/>
                    <a:pt x="11713" y="350372"/>
                    <a:pt x="7909" y="377634"/>
                  </a:cubicBezTo>
                  <a:cubicBezTo>
                    <a:pt x="7909" y="378268"/>
                    <a:pt x="7909" y="378903"/>
                    <a:pt x="7909" y="379536"/>
                  </a:cubicBezTo>
                  <a:cubicBezTo>
                    <a:pt x="7275" y="388413"/>
                    <a:pt x="11713" y="396021"/>
                    <a:pt x="20589" y="401093"/>
                  </a:cubicBezTo>
                  <a:cubicBezTo>
                    <a:pt x="47218" y="416309"/>
                    <a:pt x="104913" y="407433"/>
                    <a:pt x="149927" y="381439"/>
                  </a:cubicBezTo>
                  <a:cubicBezTo>
                    <a:pt x="185432" y="361150"/>
                    <a:pt x="202550" y="335790"/>
                    <a:pt x="195576" y="318672"/>
                  </a:cubicBezTo>
                  <a:cubicBezTo>
                    <a:pt x="187968" y="293945"/>
                    <a:pt x="179092" y="255905"/>
                    <a:pt x="179726" y="245127"/>
                  </a:cubicBezTo>
                  <a:cubicBezTo>
                    <a:pt x="180360" y="234982"/>
                    <a:pt x="187334" y="184896"/>
                    <a:pt x="196844" y="160169"/>
                  </a:cubicBezTo>
                  <a:cubicBezTo>
                    <a:pt x="210158" y="141783"/>
                    <a:pt x="214596" y="122129"/>
                    <a:pt x="213962" y="105644"/>
                  </a:cubicBezTo>
                  <a:cubicBezTo>
                    <a:pt x="213328" y="89160"/>
                    <a:pt x="180360" y="24491"/>
                    <a:pt x="167045" y="8641"/>
                  </a:cubicBezTo>
                  <a:cubicBezTo>
                    <a:pt x="161339" y="1667"/>
                    <a:pt x="145489" y="5471"/>
                    <a:pt x="134711" y="9275"/>
                  </a:cubicBezTo>
                  <a:cubicBezTo>
                    <a:pt x="137881" y="22589"/>
                    <a:pt x="137247" y="34001"/>
                    <a:pt x="132175" y="35269"/>
                  </a:cubicBezTo>
                  <a:cubicBezTo>
                    <a:pt x="118861" y="40341"/>
                    <a:pt x="77650" y="7373"/>
                    <a:pt x="53558" y="35903"/>
                  </a:cubicBezTo>
                  <a:close/>
                </a:path>
              </a:pathLst>
            </a:custGeom>
            <a:solidFill>
              <a:srgbClr val="4350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4">
              <a:extLst>
                <a:ext uri="{FF2B5EF4-FFF2-40B4-BE49-F238E27FC236}">
                  <a16:creationId xmlns:a16="http://schemas.microsoft.com/office/drawing/2014/main" id="{C35B12A7-5E70-4750-B81E-46AD461F6FB1}"/>
                </a:ext>
              </a:extLst>
            </p:cNvPr>
            <p:cNvSpPr/>
            <p:nvPr/>
          </p:nvSpPr>
          <p:spPr>
            <a:xfrm>
              <a:off x="4300168" y="2543605"/>
              <a:ext cx="95101" cy="240924"/>
            </a:xfrm>
            <a:custGeom>
              <a:avLst/>
              <a:gdLst>
                <a:gd name="connsiteX0" fmla="*/ 18703 w 95101"/>
                <a:gd name="connsiteY0" fmla="*/ 20605 h 240923"/>
                <a:gd name="connsiteX1" fmla="*/ 4755 w 95101"/>
                <a:gd name="connsiteY1" fmla="*/ 31383 h 240923"/>
                <a:gd name="connsiteX2" fmla="*/ 54208 w 95101"/>
                <a:gd name="connsiteY2" fmla="*/ 93516 h 240923"/>
                <a:gd name="connsiteX3" fmla="*/ 92883 w 95101"/>
                <a:gd name="connsiteY3" fmla="*/ 241241 h 240923"/>
                <a:gd name="connsiteX4" fmla="*/ 94150 w 95101"/>
                <a:gd name="connsiteY4" fmla="*/ 101124 h 240923"/>
                <a:gd name="connsiteX5" fmla="*/ 86542 w 95101"/>
                <a:gd name="connsiteY5" fmla="*/ 4755 h 240923"/>
                <a:gd name="connsiteX6" fmla="*/ 79568 w 95101"/>
                <a:gd name="connsiteY6" fmla="*/ 11729 h 240923"/>
                <a:gd name="connsiteX7" fmla="*/ 63718 w 95101"/>
                <a:gd name="connsiteY7" fmla="*/ 39626 h 240923"/>
                <a:gd name="connsiteX8" fmla="*/ 50404 w 95101"/>
                <a:gd name="connsiteY8" fmla="*/ 37090 h 24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101" h="240923">
                  <a:moveTo>
                    <a:pt x="18703" y="20605"/>
                  </a:moveTo>
                  <a:lnTo>
                    <a:pt x="4755" y="31383"/>
                  </a:lnTo>
                  <a:lnTo>
                    <a:pt x="54208" y="93516"/>
                  </a:lnTo>
                  <a:lnTo>
                    <a:pt x="92883" y="241241"/>
                  </a:lnTo>
                  <a:lnTo>
                    <a:pt x="94150" y="101124"/>
                  </a:lnTo>
                  <a:lnTo>
                    <a:pt x="86542" y="4755"/>
                  </a:lnTo>
                  <a:lnTo>
                    <a:pt x="79568" y="11729"/>
                  </a:lnTo>
                  <a:lnTo>
                    <a:pt x="63718" y="39626"/>
                  </a:lnTo>
                  <a:lnTo>
                    <a:pt x="50404" y="37090"/>
                  </a:lnTo>
                  <a:close/>
                </a:path>
              </a:pathLst>
            </a:custGeom>
            <a:solidFill>
              <a:srgbClr val="CEE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5">
              <a:extLst>
                <a:ext uri="{FF2B5EF4-FFF2-40B4-BE49-F238E27FC236}">
                  <a16:creationId xmlns:a16="http://schemas.microsoft.com/office/drawing/2014/main" id="{9E6C1D3F-485F-4169-B266-948CF5272EA3}"/>
                </a:ext>
              </a:extLst>
            </p:cNvPr>
            <p:cNvSpPr/>
            <p:nvPr/>
          </p:nvSpPr>
          <p:spPr>
            <a:xfrm>
              <a:off x="4268468" y="2553750"/>
              <a:ext cx="120462" cy="228243"/>
            </a:xfrm>
            <a:custGeom>
              <a:avLst/>
              <a:gdLst>
                <a:gd name="connsiteX0" fmla="*/ 32652 w 120461"/>
                <a:gd name="connsiteY0" fmla="*/ 4755 h 228243"/>
                <a:gd name="connsiteX1" fmla="*/ 116341 w 120461"/>
                <a:gd name="connsiteY1" fmla="*/ 227292 h 228243"/>
                <a:gd name="connsiteX2" fmla="*/ 59280 w 120461"/>
                <a:gd name="connsiteY2" fmla="*/ 112537 h 228243"/>
                <a:gd name="connsiteX3" fmla="*/ 74496 w 120461"/>
                <a:gd name="connsiteY3" fmla="*/ 84640 h 228243"/>
                <a:gd name="connsiteX4" fmla="*/ 47234 w 120461"/>
                <a:gd name="connsiteY4" fmla="*/ 80836 h 228243"/>
                <a:gd name="connsiteX5" fmla="*/ 4755 w 120461"/>
                <a:gd name="connsiteY5" fmla="*/ 20605 h 228243"/>
                <a:gd name="connsiteX6" fmla="*/ 32652 w 120461"/>
                <a:gd name="connsiteY6" fmla="*/ 4755 h 22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461" h="228243">
                  <a:moveTo>
                    <a:pt x="32652" y="4755"/>
                  </a:moveTo>
                  <a:cubicBezTo>
                    <a:pt x="99856" y="74496"/>
                    <a:pt x="106197" y="155649"/>
                    <a:pt x="116341" y="227292"/>
                  </a:cubicBezTo>
                  <a:cubicBezTo>
                    <a:pt x="99223" y="186716"/>
                    <a:pt x="82104" y="149943"/>
                    <a:pt x="59280" y="112537"/>
                  </a:cubicBezTo>
                  <a:lnTo>
                    <a:pt x="74496" y="84640"/>
                  </a:lnTo>
                  <a:lnTo>
                    <a:pt x="47234" y="80836"/>
                  </a:lnTo>
                  <a:cubicBezTo>
                    <a:pt x="30749" y="55476"/>
                    <a:pt x="20605" y="43429"/>
                    <a:pt x="4755" y="20605"/>
                  </a:cubicBezTo>
                  <a:cubicBezTo>
                    <a:pt x="16167" y="14265"/>
                    <a:pt x="26945" y="8559"/>
                    <a:pt x="32652" y="4755"/>
                  </a:cubicBezTo>
                  <a:close/>
                </a:path>
              </a:pathLst>
            </a:custGeom>
            <a:solidFill>
              <a:srgbClr val="5C6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6">
              <a:extLst>
                <a:ext uri="{FF2B5EF4-FFF2-40B4-BE49-F238E27FC236}">
                  <a16:creationId xmlns:a16="http://schemas.microsoft.com/office/drawing/2014/main" id="{7886E181-B8DF-4C41-8FBA-69DB6169D4A7}"/>
                </a:ext>
              </a:extLst>
            </p:cNvPr>
            <p:cNvSpPr/>
            <p:nvPr/>
          </p:nvSpPr>
          <p:spPr>
            <a:xfrm>
              <a:off x="4361033" y="2535997"/>
              <a:ext cx="57061" cy="247264"/>
            </a:xfrm>
            <a:custGeom>
              <a:avLst/>
              <a:gdLst>
                <a:gd name="connsiteX0" fmla="*/ 4755 w 57060"/>
                <a:gd name="connsiteY0" fmla="*/ 4755 h 247263"/>
                <a:gd name="connsiteX1" fmla="*/ 25678 w 57060"/>
                <a:gd name="connsiteY1" fmla="*/ 11729 h 247263"/>
                <a:gd name="connsiteX2" fmla="*/ 43430 w 57060"/>
                <a:gd name="connsiteY2" fmla="*/ 61182 h 247263"/>
                <a:gd name="connsiteX3" fmla="*/ 35822 w 57060"/>
                <a:gd name="connsiteY3" fmla="*/ 73228 h 247263"/>
                <a:gd name="connsiteX4" fmla="*/ 55476 w 57060"/>
                <a:gd name="connsiteY4" fmla="*/ 95419 h 247263"/>
                <a:gd name="connsiteX5" fmla="*/ 23775 w 57060"/>
                <a:gd name="connsiteY5" fmla="*/ 245045 h 247263"/>
                <a:gd name="connsiteX6" fmla="*/ 4755 w 57060"/>
                <a:gd name="connsiteY6" fmla="*/ 4755 h 24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60" h="247263">
                  <a:moveTo>
                    <a:pt x="4755" y="4755"/>
                  </a:moveTo>
                  <a:lnTo>
                    <a:pt x="25678" y="11729"/>
                  </a:lnTo>
                  <a:lnTo>
                    <a:pt x="43430" y="61182"/>
                  </a:lnTo>
                  <a:lnTo>
                    <a:pt x="35822" y="73228"/>
                  </a:lnTo>
                  <a:lnTo>
                    <a:pt x="55476" y="95419"/>
                  </a:lnTo>
                  <a:lnTo>
                    <a:pt x="23775" y="245045"/>
                  </a:lnTo>
                  <a:cubicBezTo>
                    <a:pt x="22508" y="160721"/>
                    <a:pt x="38992" y="82738"/>
                    <a:pt x="4755" y="4755"/>
                  </a:cubicBezTo>
                  <a:close/>
                </a:path>
              </a:pathLst>
            </a:custGeom>
            <a:solidFill>
              <a:srgbClr val="5C6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7">
              <a:extLst>
                <a:ext uri="{FF2B5EF4-FFF2-40B4-BE49-F238E27FC236}">
                  <a16:creationId xmlns:a16="http://schemas.microsoft.com/office/drawing/2014/main" id="{42A016A5-10ED-4B0A-BEE0-67446B0B5CD1}"/>
                </a:ext>
              </a:extLst>
            </p:cNvPr>
            <p:cNvSpPr/>
            <p:nvPr/>
          </p:nvSpPr>
          <p:spPr>
            <a:xfrm>
              <a:off x="4295096" y="2540435"/>
              <a:ext cx="69741" cy="69741"/>
            </a:xfrm>
            <a:custGeom>
              <a:avLst/>
              <a:gdLst>
                <a:gd name="connsiteX0" fmla="*/ 13631 w 69741"/>
                <a:gd name="connsiteY0" fmla="*/ 4755 h 69741"/>
                <a:gd name="connsiteX1" fmla="*/ 54842 w 69741"/>
                <a:gd name="connsiteY1" fmla="*/ 36456 h 69741"/>
                <a:gd name="connsiteX2" fmla="*/ 69424 w 69741"/>
                <a:gd name="connsiteY2" fmla="*/ 42162 h 69741"/>
                <a:gd name="connsiteX3" fmla="*/ 53574 w 69741"/>
                <a:gd name="connsiteY3" fmla="*/ 70058 h 69741"/>
                <a:gd name="connsiteX4" fmla="*/ 4755 w 69741"/>
                <a:gd name="connsiteY4" fmla="*/ 20605 h 69741"/>
                <a:gd name="connsiteX5" fmla="*/ 13631 w 69741"/>
                <a:gd name="connsiteY5" fmla="*/ 4755 h 6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41" h="69741">
                  <a:moveTo>
                    <a:pt x="13631" y="4755"/>
                  </a:moveTo>
                  <a:cubicBezTo>
                    <a:pt x="21873" y="16167"/>
                    <a:pt x="40259" y="28847"/>
                    <a:pt x="54842" y="36456"/>
                  </a:cubicBezTo>
                  <a:cubicBezTo>
                    <a:pt x="60548" y="39626"/>
                    <a:pt x="65620" y="41528"/>
                    <a:pt x="69424" y="42162"/>
                  </a:cubicBezTo>
                  <a:lnTo>
                    <a:pt x="53574" y="70058"/>
                  </a:lnTo>
                  <a:cubicBezTo>
                    <a:pt x="26945" y="55476"/>
                    <a:pt x="10461" y="33285"/>
                    <a:pt x="4755" y="20605"/>
                  </a:cubicBezTo>
                  <a:lnTo>
                    <a:pt x="13631" y="4755"/>
                  </a:lnTo>
                  <a:close/>
                </a:path>
              </a:pathLst>
            </a:custGeom>
            <a:solidFill>
              <a:srgbClr val="DDF0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8">
              <a:extLst>
                <a:ext uri="{FF2B5EF4-FFF2-40B4-BE49-F238E27FC236}">
                  <a16:creationId xmlns:a16="http://schemas.microsoft.com/office/drawing/2014/main" id="{C41A76EC-D061-4E0D-97BC-CD32937EF25D}"/>
                </a:ext>
              </a:extLst>
            </p:cNvPr>
            <p:cNvSpPr/>
            <p:nvPr/>
          </p:nvSpPr>
          <p:spPr>
            <a:xfrm>
              <a:off x="4358497" y="2535997"/>
              <a:ext cx="25360" cy="63401"/>
            </a:xfrm>
            <a:custGeom>
              <a:avLst/>
              <a:gdLst>
                <a:gd name="connsiteX0" fmla="*/ 4755 w 25360"/>
                <a:gd name="connsiteY0" fmla="*/ 4755 h 63400"/>
                <a:gd name="connsiteX1" fmla="*/ 5389 w 25360"/>
                <a:gd name="connsiteY1" fmla="*/ 46600 h 63400"/>
                <a:gd name="connsiteX2" fmla="*/ 26311 w 25360"/>
                <a:gd name="connsiteY2" fmla="*/ 61182 h 63400"/>
                <a:gd name="connsiteX3" fmla="*/ 19971 w 25360"/>
                <a:gd name="connsiteY3" fmla="*/ 9827 h 63400"/>
                <a:gd name="connsiteX4" fmla="*/ 4755 w 25360"/>
                <a:gd name="connsiteY4" fmla="*/ 4755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60" h="63400">
                  <a:moveTo>
                    <a:pt x="4755" y="4755"/>
                  </a:moveTo>
                  <a:lnTo>
                    <a:pt x="5389" y="46600"/>
                  </a:lnTo>
                  <a:lnTo>
                    <a:pt x="26311" y="61182"/>
                  </a:lnTo>
                  <a:cubicBezTo>
                    <a:pt x="25043" y="42796"/>
                    <a:pt x="23141" y="28213"/>
                    <a:pt x="19971" y="9827"/>
                  </a:cubicBezTo>
                  <a:lnTo>
                    <a:pt x="4755" y="4755"/>
                  </a:lnTo>
                  <a:close/>
                </a:path>
              </a:pathLst>
            </a:custGeom>
            <a:solidFill>
              <a:srgbClr val="DDF0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任意多边形: 形状 79">
              <a:extLst>
                <a:ext uri="{FF2B5EF4-FFF2-40B4-BE49-F238E27FC236}">
                  <a16:creationId xmlns:a16="http://schemas.microsoft.com/office/drawing/2014/main" id="{5BA1E4E8-7FF4-4E8F-B088-1D4F497555C9}"/>
                </a:ext>
              </a:extLst>
            </p:cNvPr>
            <p:cNvSpPr/>
            <p:nvPr/>
          </p:nvSpPr>
          <p:spPr>
            <a:xfrm>
              <a:off x="4253886" y="2376227"/>
              <a:ext cx="139482" cy="171183"/>
            </a:xfrm>
            <a:custGeom>
              <a:avLst/>
              <a:gdLst>
                <a:gd name="connsiteX0" fmla="*/ 118877 w 139482"/>
                <a:gd name="connsiteY0" fmla="*/ 4755 h 171182"/>
                <a:gd name="connsiteX1" fmla="*/ 138531 w 139482"/>
                <a:gd name="connsiteY1" fmla="*/ 102392 h 171182"/>
                <a:gd name="connsiteX2" fmla="*/ 132191 w 139482"/>
                <a:gd name="connsiteY2" fmla="*/ 142969 h 171182"/>
                <a:gd name="connsiteX3" fmla="*/ 111902 w 139482"/>
                <a:gd name="connsiteY3" fmla="*/ 166427 h 171182"/>
                <a:gd name="connsiteX4" fmla="*/ 25043 w 139482"/>
                <a:gd name="connsiteY4" fmla="*/ 122681 h 171182"/>
                <a:gd name="connsiteX5" fmla="*/ 4755 w 139482"/>
                <a:gd name="connsiteY5" fmla="*/ 39626 h 171182"/>
                <a:gd name="connsiteX6" fmla="*/ 118877 w 139482"/>
                <a:gd name="connsiteY6" fmla="*/ 4755 h 17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82" h="171182">
                  <a:moveTo>
                    <a:pt x="118877" y="4755"/>
                  </a:moveTo>
                  <a:cubicBezTo>
                    <a:pt x="146139" y="43429"/>
                    <a:pt x="134727" y="70692"/>
                    <a:pt x="138531" y="102392"/>
                  </a:cubicBezTo>
                  <a:cubicBezTo>
                    <a:pt x="140433" y="119511"/>
                    <a:pt x="135995" y="132825"/>
                    <a:pt x="132191" y="142969"/>
                  </a:cubicBezTo>
                  <a:cubicBezTo>
                    <a:pt x="127119" y="156917"/>
                    <a:pt x="120145" y="163891"/>
                    <a:pt x="111902" y="166427"/>
                  </a:cubicBezTo>
                  <a:cubicBezTo>
                    <a:pt x="96052" y="171499"/>
                    <a:pt x="30115" y="144237"/>
                    <a:pt x="25043" y="122681"/>
                  </a:cubicBezTo>
                  <a:lnTo>
                    <a:pt x="4755" y="39626"/>
                  </a:lnTo>
                  <a:lnTo>
                    <a:pt x="118877" y="4755"/>
                  </a:lnTo>
                  <a:close/>
                </a:path>
              </a:pathLst>
            </a:custGeom>
            <a:solidFill>
              <a:srgbClr val="F9D6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任意多边形: 形状 80">
              <a:extLst>
                <a:ext uri="{FF2B5EF4-FFF2-40B4-BE49-F238E27FC236}">
                  <a16:creationId xmlns:a16="http://schemas.microsoft.com/office/drawing/2014/main" id="{348F844D-420E-46FF-B8F0-8EFB4E01D9C5}"/>
                </a:ext>
              </a:extLst>
            </p:cNvPr>
            <p:cNvSpPr/>
            <p:nvPr/>
          </p:nvSpPr>
          <p:spPr>
            <a:xfrm>
              <a:off x="4237307" y="2352855"/>
              <a:ext cx="145822" cy="221903"/>
            </a:xfrm>
            <a:custGeom>
              <a:avLst/>
              <a:gdLst>
                <a:gd name="connsiteX0" fmla="*/ 65715 w 145822"/>
                <a:gd name="connsiteY0" fmla="*/ 134640 h 221903"/>
                <a:gd name="connsiteX1" fmla="*/ 49865 w 145822"/>
                <a:gd name="connsiteY1" fmla="*/ 116254 h 221903"/>
                <a:gd name="connsiteX2" fmla="*/ 61277 w 145822"/>
                <a:gd name="connsiteY2" fmla="*/ 160001 h 221903"/>
                <a:gd name="connsiteX3" fmla="*/ 94245 w 145822"/>
                <a:gd name="connsiteY3" fmla="*/ 217696 h 221903"/>
                <a:gd name="connsiteX4" fmla="*/ 4850 w 145822"/>
                <a:gd name="connsiteY4" fmla="*/ 98502 h 221903"/>
                <a:gd name="connsiteX5" fmla="*/ 99317 w 145822"/>
                <a:gd name="connsiteY5" fmla="*/ 5937 h 221903"/>
                <a:gd name="connsiteX6" fmla="*/ 144966 w 145822"/>
                <a:gd name="connsiteY6" fmla="*/ 37003 h 221903"/>
                <a:gd name="connsiteX7" fmla="*/ 65715 w 145822"/>
                <a:gd name="connsiteY7" fmla="*/ 134640 h 22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822" h="221903">
                  <a:moveTo>
                    <a:pt x="65715" y="134640"/>
                  </a:moveTo>
                  <a:cubicBezTo>
                    <a:pt x="64447" y="116254"/>
                    <a:pt x="54303" y="114986"/>
                    <a:pt x="49865" y="116254"/>
                  </a:cubicBezTo>
                  <a:cubicBezTo>
                    <a:pt x="32112" y="121326"/>
                    <a:pt x="52400" y="147955"/>
                    <a:pt x="61277" y="160001"/>
                  </a:cubicBezTo>
                  <a:cubicBezTo>
                    <a:pt x="77127" y="173315"/>
                    <a:pt x="84101" y="201845"/>
                    <a:pt x="94245" y="217696"/>
                  </a:cubicBezTo>
                  <a:cubicBezTo>
                    <a:pt x="30210" y="206283"/>
                    <a:pt x="8654" y="194871"/>
                    <a:pt x="4850" y="98502"/>
                  </a:cubicBezTo>
                  <a:cubicBezTo>
                    <a:pt x="2948" y="45879"/>
                    <a:pt x="29576" y="-3574"/>
                    <a:pt x="99317" y="5937"/>
                  </a:cubicBezTo>
                  <a:cubicBezTo>
                    <a:pt x="114534" y="7204"/>
                    <a:pt x="136090" y="14179"/>
                    <a:pt x="144966" y="37003"/>
                  </a:cubicBezTo>
                  <a:cubicBezTo>
                    <a:pt x="162084" y="83286"/>
                    <a:pt x="80297" y="95966"/>
                    <a:pt x="65715" y="134640"/>
                  </a:cubicBezTo>
                  <a:close/>
                </a:path>
              </a:pathLst>
            </a:custGeom>
            <a:solidFill>
              <a:srgbClr val="602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任意多边形: 形状 81">
              <a:extLst>
                <a:ext uri="{FF2B5EF4-FFF2-40B4-BE49-F238E27FC236}">
                  <a16:creationId xmlns:a16="http://schemas.microsoft.com/office/drawing/2014/main" id="{A1985161-7E16-4CA5-84D0-9E6EAFF16F33}"/>
                </a:ext>
              </a:extLst>
            </p:cNvPr>
            <p:cNvSpPr/>
            <p:nvPr/>
          </p:nvSpPr>
          <p:spPr>
            <a:xfrm>
              <a:off x="4224888" y="2604264"/>
              <a:ext cx="171183" cy="190203"/>
            </a:xfrm>
            <a:custGeom>
              <a:avLst/>
              <a:gdLst>
                <a:gd name="connsiteX0" fmla="*/ 50237 w 171182"/>
                <a:gd name="connsiteY0" fmla="*/ 10033 h 190202"/>
                <a:gd name="connsiteX1" fmla="*/ 163091 w 171182"/>
                <a:gd name="connsiteY1" fmla="*/ 138103 h 190202"/>
                <a:gd name="connsiteX2" fmla="*/ 128855 w 171182"/>
                <a:gd name="connsiteY2" fmla="*/ 181850 h 190202"/>
                <a:gd name="connsiteX3" fmla="*/ 7125 w 171182"/>
                <a:gd name="connsiteY3" fmla="*/ 55048 h 190202"/>
                <a:gd name="connsiteX4" fmla="*/ 50237 w 171182"/>
                <a:gd name="connsiteY4" fmla="*/ 10033 h 19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82" h="190202">
                  <a:moveTo>
                    <a:pt x="50237" y="10033"/>
                  </a:moveTo>
                  <a:cubicBezTo>
                    <a:pt x="82572" y="34126"/>
                    <a:pt x="137097" y="93089"/>
                    <a:pt x="163091" y="138103"/>
                  </a:cubicBezTo>
                  <a:cubicBezTo>
                    <a:pt x="180209" y="167268"/>
                    <a:pt x="154215" y="200870"/>
                    <a:pt x="128855" y="181850"/>
                  </a:cubicBezTo>
                  <a:cubicBezTo>
                    <a:pt x="86376" y="150149"/>
                    <a:pt x="21073" y="97527"/>
                    <a:pt x="7125" y="55048"/>
                  </a:cubicBezTo>
                  <a:cubicBezTo>
                    <a:pt x="-4287" y="17641"/>
                    <a:pt x="28047" y="-6451"/>
                    <a:pt x="50237" y="10033"/>
                  </a:cubicBezTo>
                  <a:close/>
                </a:path>
              </a:pathLst>
            </a:custGeom>
            <a:solidFill>
              <a:srgbClr val="5C6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任意多边形: 形状 82">
              <a:extLst>
                <a:ext uri="{FF2B5EF4-FFF2-40B4-BE49-F238E27FC236}">
                  <a16:creationId xmlns:a16="http://schemas.microsoft.com/office/drawing/2014/main" id="{67990EDA-4796-4EE7-B951-5D266A8E17BD}"/>
                </a:ext>
              </a:extLst>
            </p:cNvPr>
            <p:cNvSpPr/>
            <p:nvPr/>
          </p:nvSpPr>
          <p:spPr>
            <a:xfrm>
              <a:off x="4485299" y="2629452"/>
              <a:ext cx="152162" cy="76081"/>
            </a:xfrm>
            <a:custGeom>
              <a:avLst/>
              <a:gdLst>
                <a:gd name="connsiteX0" fmla="*/ 9827 w 152162"/>
                <a:gd name="connsiteY0" fmla="*/ 76143 h 76081"/>
                <a:gd name="connsiteX1" fmla="*/ 40894 w 152162"/>
                <a:gd name="connsiteY1" fmla="*/ 62194 h 76081"/>
                <a:gd name="connsiteX2" fmla="*/ 98588 w 152162"/>
                <a:gd name="connsiteY2" fmla="*/ 45710 h 76081"/>
                <a:gd name="connsiteX3" fmla="*/ 134093 w 152162"/>
                <a:gd name="connsiteY3" fmla="*/ 43174 h 76081"/>
                <a:gd name="connsiteX4" fmla="*/ 150577 w 152162"/>
                <a:gd name="connsiteY4" fmla="*/ 24154 h 76081"/>
                <a:gd name="connsiteX5" fmla="*/ 64352 w 152162"/>
                <a:gd name="connsiteY5" fmla="*/ 5767 h 76081"/>
                <a:gd name="connsiteX6" fmla="*/ 4755 w 152162"/>
                <a:gd name="connsiteY6" fmla="*/ 56488 h 76081"/>
                <a:gd name="connsiteX7" fmla="*/ 9827 w 152162"/>
                <a:gd name="connsiteY7" fmla="*/ 76143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162" h="76081">
                  <a:moveTo>
                    <a:pt x="9827" y="76143"/>
                  </a:moveTo>
                  <a:lnTo>
                    <a:pt x="40894" y="62194"/>
                  </a:lnTo>
                  <a:cubicBezTo>
                    <a:pt x="71960" y="67900"/>
                    <a:pt x="75130" y="52050"/>
                    <a:pt x="98588" y="45710"/>
                  </a:cubicBezTo>
                  <a:cubicBezTo>
                    <a:pt x="105562" y="43808"/>
                    <a:pt x="126485" y="44442"/>
                    <a:pt x="134093" y="43174"/>
                  </a:cubicBezTo>
                  <a:cubicBezTo>
                    <a:pt x="141067" y="41906"/>
                    <a:pt x="146139" y="37468"/>
                    <a:pt x="150577" y="24154"/>
                  </a:cubicBezTo>
                  <a:cubicBezTo>
                    <a:pt x="140433" y="15912"/>
                    <a:pt x="108732" y="695"/>
                    <a:pt x="64352" y="5767"/>
                  </a:cubicBezTo>
                  <a:cubicBezTo>
                    <a:pt x="41528" y="22886"/>
                    <a:pt x="24409" y="35566"/>
                    <a:pt x="4755" y="56488"/>
                  </a:cubicBezTo>
                  <a:lnTo>
                    <a:pt x="9827" y="76143"/>
                  </a:lnTo>
                  <a:close/>
                </a:path>
              </a:pathLst>
            </a:custGeom>
            <a:solidFill>
              <a:srgbClr val="F9D6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任意多边形: 形状 83">
              <a:extLst>
                <a:ext uri="{FF2B5EF4-FFF2-40B4-BE49-F238E27FC236}">
                  <a16:creationId xmlns:a16="http://schemas.microsoft.com/office/drawing/2014/main" id="{790F5955-B836-4E8C-B2A5-1D7D7E2D20EF}"/>
                </a:ext>
              </a:extLst>
            </p:cNvPr>
            <p:cNvSpPr/>
            <p:nvPr/>
          </p:nvSpPr>
          <p:spPr>
            <a:xfrm>
              <a:off x="4331869" y="2654557"/>
              <a:ext cx="196543" cy="139482"/>
            </a:xfrm>
            <a:custGeom>
              <a:avLst/>
              <a:gdLst>
                <a:gd name="connsiteX0" fmla="*/ 181644 w 196542"/>
                <a:gd name="connsiteY0" fmla="*/ 4755 h 139482"/>
                <a:gd name="connsiteX1" fmla="*/ 41528 w 196542"/>
                <a:gd name="connsiteY1" fmla="*/ 70058 h 139482"/>
                <a:gd name="connsiteX2" fmla="*/ 4755 w 196542"/>
                <a:gd name="connsiteY2" fmla="*/ 97954 h 139482"/>
                <a:gd name="connsiteX3" fmla="*/ 59914 w 196542"/>
                <a:gd name="connsiteY3" fmla="*/ 130923 h 139482"/>
                <a:gd name="connsiteX4" fmla="*/ 194958 w 196542"/>
                <a:gd name="connsiteY4" fmla="*/ 40893 h 139482"/>
                <a:gd name="connsiteX5" fmla="*/ 181644 w 196542"/>
                <a:gd name="connsiteY5" fmla="*/ 4755 h 13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542" h="139482">
                  <a:moveTo>
                    <a:pt x="181644" y="4755"/>
                  </a:moveTo>
                  <a:cubicBezTo>
                    <a:pt x="142335" y="26311"/>
                    <a:pt x="80836" y="49770"/>
                    <a:pt x="41528" y="70058"/>
                  </a:cubicBezTo>
                  <a:cubicBezTo>
                    <a:pt x="25043" y="78300"/>
                    <a:pt x="20605" y="86542"/>
                    <a:pt x="4755" y="97954"/>
                  </a:cubicBezTo>
                  <a:cubicBezTo>
                    <a:pt x="15533" y="135361"/>
                    <a:pt x="35187" y="142335"/>
                    <a:pt x="59914" y="130923"/>
                  </a:cubicBezTo>
                  <a:cubicBezTo>
                    <a:pt x="94784" y="115073"/>
                    <a:pt x="166427" y="64986"/>
                    <a:pt x="194958" y="40893"/>
                  </a:cubicBezTo>
                  <a:lnTo>
                    <a:pt x="181644" y="4755"/>
                  </a:lnTo>
                  <a:close/>
                </a:path>
              </a:pathLst>
            </a:custGeom>
            <a:solidFill>
              <a:srgbClr val="5C6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任意多边形: 形状 84">
              <a:extLst>
                <a:ext uri="{FF2B5EF4-FFF2-40B4-BE49-F238E27FC236}">
                  <a16:creationId xmlns:a16="http://schemas.microsoft.com/office/drawing/2014/main" id="{F7B9291C-6FDB-4F34-98D5-2B14D2715048}"/>
                </a:ext>
              </a:extLst>
            </p:cNvPr>
            <p:cNvSpPr/>
            <p:nvPr/>
          </p:nvSpPr>
          <p:spPr>
            <a:xfrm>
              <a:off x="5235332" y="4133701"/>
              <a:ext cx="114122" cy="88761"/>
            </a:xfrm>
            <a:custGeom>
              <a:avLst/>
              <a:gdLst>
                <a:gd name="connsiteX0" fmla="*/ 112537 w 114121"/>
                <a:gd name="connsiteY0" fmla="*/ 4755 h 88761"/>
                <a:gd name="connsiteX1" fmla="*/ 112537 w 114121"/>
                <a:gd name="connsiteY1" fmla="*/ 6023 h 88761"/>
                <a:gd name="connsiteX2" fmla="*/ 112537 w 114121"/>
                <a:gd name="connsiteY2" fmla="*/ 6023 h 88761"/>
                <a:gd name="connsiteX3" fmla="*/ 111903 w 114121"/>
                <a:gd name="connsiteY3" fmla="*/ 7291 h 88761"/>
                <a:gd name="connsiteX4" fmla="*/ 111903 w 114121"/>
                <a:gd name="connsiteY4" fmla="*/ 7291 h 88761"/>
                <a:gd name="connsiteX5" fmla="*/ 110635 w 114121"/>
                <a:gd name="connsiteY5" fmla="*/ 8559 h 88761"/>
                <a:gd name="connsiteX6" fmla="*/ 110000 w 114121"/>
                <a:gd name="connsiteY6" fmla="*/ 9193 h 88761"/>
                <a:gd name="connsiteX7" fmla="*/ 109367 w 114121"/>
                <a:gd name="connsiteY7" fmla="*/ 9827 h 88761"/>
                <a:gd name="connsiteX8" fmla="*/ 4755 w 114121"/>
                <a:gd name="connsiteY8" fmla="*/ 70058 h 88761"/>
                <a:gd name="connsiteX9" fmla="*/ 4755 w 114121"/>
                <a:gd name="connsiteY9" fmla="*/ 86542 h 88761"/>
                <a:gd name="connsiteX10" fmla="*/ 109367 w 114121"/>
                <a:gd name="connsiteY10" fmla="*/ 26311 h 88761"/>
                <a:gd name="connsiteX11" fmla="*/ 109367 w 114121"/>
                <a:gd name="connsiteY11" fmla="*/ 26311 h 88761"/>
                <a:gd name="connsiteX12" fmla="*/ 110000 w 114121"/>
                <a:gd name="connsiteY12" fmla="*/ 25677 h 88761"/>
                <a:gd name="connsiteX13" fmla="*/ 110635 w 114121"/>
                <a:gd name="connsiteY13" fmla="*/ 25043 h 88761"/>
                <a:gd name="connsiteX14" fmla="*/ 110635 w 114121"/>
                <a:gd name="connsiteY14" fmla="*/ 25043 h 88761"/>
                <a:gd name="connsiteX15" fmla="*/ 111269 w 114121"/>
                <a:gd name="connsiteY15" fmla="*/ 24409 h 88761"/>
                <a:gd name="connsiteX16" fmla="*/ 111269 w 114121"/>
                <a:gd name="connsiteY16" fmla="*/ 24409 h 88761"/>
                <a:gd name="connsiteX17" fmla="*/ 111269 w 114121"/>
                <a:gd name="connsiteY17" fmla="*/ 24409 h 88761"/>
                <a:gd name="connsiteX18" fmla="*/ 111269 w 114121"/>
                <a:gd name="connsiteY18" fmla="*/ 23775 h 88761"/>
                <a:gd name="connsiteX19" fmla="*/ 111903 w 114121"/>
                <a:gd name="connsiteY19" fmla="*/ 23141 h 88761"/>
                <a:gd name="connsiteX20" fmla="*/ 111903 w 114121"/>
                <a:gd name="connsiteY20" fmla="*/ 23141 h 88761"/>
                <a:gd name="connsiteX21" fmla="*/ 111903 w 114121"/>
                <a:gd name="connsiteY21" fmla="*/ 23141 h 88761"/>
                <a:gd name="connsiteX22" fmla="*/ 111903 w 114121"/>
                <a:gd name="connsiteY22" fmla="*/ 22507 h 88761"/>
                <a:gd name="connsiteX23" fmla="*/ 111903 w 114121"/>
                <a:gd name="connsiteY23" fmla="*/ 21873 h 88761"/>
                <a:gd name="connsiteX24" fmla="*/ 111903 w 114121"/>
                <a:gd name="connsiteY24" fmla="*/ 21873 h 88761"/>
                <a:gd name="connsiteX25" fmla="*/ 111903 w 114121"/>
                <a:gd name="connsiteY25" fmla="*/ 21873 h 88761"/>
                <a:gd name="connsiteX26" fmla="*/ 112537 w 114121"/>
                <a:gd name="connsiteY26" fmla="*/ 4755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121" h="88761">
                  <a:moveTo>
                    <a:pt x="112537" y="4755"/>
                  </a:moveTo>
                  <a:cubicBezTo>
                    <a:pt x="112537" y="5389"/>
                    <a:pt x="112537" y="5389"/>
                    <a:pt x="112537" y="6023"/>
                  </a:cubicBezTo>
                  <a:cubicBezTo>
                    <a:pt x="112537" y="6023"/>
                    <a:pt x="112537" y="6023"/>
                    <a:pt x="112537" y="6023"/>
                  </a:cubicBezTo>
                  <a:cubicBezTo>
                    <a:pt x="112537" y="6657"/>
                    <a:pt x="111903" y="6657"/>
                    <a:pt x="111903" y="7291"/>
                  </a:cubicBezTo>
                  <a:cubicBezTo>
                    <a:pt x="111903" y="7291"/>
                    <a:pt x="111903" y="7291"/>
                    <a:pt x="111903" y="7291"/>
                  </a:cubicBezTo>
                  <a:cubicBezTo>
                    <a:pt x="111903" y="7925"/>
                    <a:pt x="111269" y="7925"/>
                    <a:pt x="110635" y="8559"/>
                  </a:cubicBezTo>
                  <a:cubicBezTo>
                    <a:pt x="110635" y="8559"/>
                    <a:pt x="110000" y="9193"/>
                    <a:pt x="110000" y="9193"/>
                  </a:cubicBezTo>
                  <a:cubicBezTo>
                    <a:pt x="110000" y="9193"/>
                    <a:pt x="109367" y="9827"/>
                    <a:pt x="109367" y="9827"/>
                  </a:cubicBezTo>
                  <a:lnTo>
                    <a:pt x="4755" y="70058"/>
                  </a:lnTo>
                  <a:lnTo>
                    <a:pt x="4755" y="86542"/>
                  </a:lnTo>
                  <a:lnTo>
                    <a:pt x="109367" y="26311"/>
                  </a:lnTo>
                  <a:cubicBezTo>
                    <a:pt x="109367" y="26311"/>
                    <a:pt x="109367" y="26311"/>
                    <a:pt x="109367" y="26311"/>
                  </a:cubicBezTo>
                  <a:cubicBezTo>
                    <a:pt x="109367" y="26311"/>
                    <a:pt x="110000" y="25677"/>
                    <a:pt x="110000" y="25677"/>
                  </a:cubicBezTo>
                  <a:cubicBezTo>
                    <a:pt x="110000" y="25677"/>
                    <a:pt x="110635" y="25043"/>
                    <a:pt x="110635" y="25043"/>
                  </a:cubicBezTo>
                  <a:cubicBezTo>
                    <a:pt x="110635" y="25043"/>
                    <a:pt x="110635" y="25043"/>
                    <a:pt x="110635" y="25043"/>
                  </a:cubicBezTo>
                  <a:cubicBezTo>
                    <a:pt x="110635" y="25043"/>
                    <a:pt x="111269" y="24409"/>
                    <a:pt x="111269" y="24409"/>
                  </a:cubicBezTo>
                  <a:cubicBezTo>
                    <a:pt x="111269" y="24409"/>
                    <a:pt x="111269" y="24409"/>
                    <a:pt x="111269" y="24409"/>
                  </a:cubicBezTo>
                  <a:cubicBezTo>
                    <a:pt x="111269" y="24409"/>
                    <a:pt x="111269" y="24409"/>
                    <a:pt x="111269" y="24409"/>
                  </a:cubicBezTo>
                  <a:cubicBezTo>
                    <a:pt x="111269" y="24409"/>
                    <a:pt x="111269" y="24409"/>
                    <a:pt x="111269" y="23775"/>
                  </a:cubicBezTo>
                  <a:cubicBezTo>
                    <a:pt x="111269" y="23775"/>
                    <a:pt x="111269" y="23141"/>
                    <a:pt x="111903" y="23141"/>
                  </a:cubicBezTo>
                  <a:cubicBezTo>
                    <a:pt x="111903" y="23141"/>
                    <a:pt x="111903" y="23141"/>
                    <a:pt x="111903" y="23141"/>
                  </a:cubicBezTo>
                  <a:cubicBezTo>
                    <a:pt x="111903" y="23141"/>
                    <a:pt x="111903" y="23141"/>
                    <a:pt x="111903" y="23141"/>
                  </a:cubicBezTo>
                  <a:cubicBezTo>
                    <a:pt x="111903" y="23141"/>
                    <a:pt x="111903" y="22507"/>
                    <a:pt x="111903" y="22507"/>
                  </a:cubicBezTo>
                  <a:cubicBezTo>
                    <a:pt x="111903" y="22507"/>
                    <a:pt x="111903" y="21873"/>
                    <a:pt x="111903" y="21873"/>
                  </a:cubicBezTo>
                  <a:cubicBezTo>
                    <a:pt x="111903" y="21873"/>
                    <a:pt x="111903" y="21873"/>
                    <a:pt x="111903" y="21873"/>
                  </a:cubicBezTo>
                  <a:lnTo>
                    <a:pt x="111903" y="21873"/>
                  </a:lnTo>
                  <a:lnTo>
                    <a:pt x="112537" y="4755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任意多边形: 形状 85">
              <a:extLst>
                <a:ext uri="{FF2B5EF4-FFF2-40B4-BE49-F238E27FC236}">
                  <a16:creationId xmlns:a16="http://schemas.microsoft.com/office/drawing/2014/main" id="{EEAD2FB3-694A-47AB-97FB-25CBFBE6A466}"/>
                </a:ext>
              </a:extLst>
            </p:cNvPr>
            <p:cNvSpPr/>
            <p:nvPr/>
          </p:nvSpPr>
          <p:spPr>
            <a:xfrm>
              <a:off x="5090778" y="4123557"/>
              <a:ext cx="152162" cy="101442"/>
            </a:xfrm>
            <a:custGeom>
              <a:avLst/>
              <a:gdLst>
                <a:gd name="connsiteX0" fmla="*/ 144237 w 152162"/>
                <a:gd name="connsiteY0" fmla="*/ 82104 h 101441"/>
                <a:gd name="connsiteX1" fmla="*/ 143603 w 152162"/>
                <a:gd name="connsiteY1" fmla="*/ 82104 h 101441"/>
                <a:gd name="connsiteX2" fmla="*/ 139165 w 152162"/>
                <a:gd name="connsiteY2" fmla="*/ 82738 h 101441"/>
                <a:gd name="connsiteX3" fmla="*/ 139165 w 152162"/>
                <a:gd name="connsiteY3" fmla="*/ 82738 h 101441"/>
                <a:gd name="connsiteX4" fmla="*/ 134093 w 152162"/>
                <a:gd name="connsiteY4" fmla="*/ 82104 h 101441"/>
                <a:gd name="connsiteX5" fmla="*/ 134093 w 152162"/>
                <a:gd name="connsiteY5" fmla="*/ 82104 h 101441"/>
                <a:gd name="connsiteX6" fmla="*/ 129655 w 152162"/>
                <a:gd name="connsiteY6" fmla="*/ 80202 h 101441"/>
                <a:gd name="connsiteX7" fmla="*/ 8559 w 152162"/>
                <a:gd name="connsiteY7" fmla="*/ 10461 h 101441"/>
                <a:gd name="connsiteX8" fmla="*/ 4755 w 152162"/>
                <a:gd name="connsiteY8" fmla="*/ 4755 h 101441"/>
                <a:gd name="connsiteX9" fmla="*/ 4755 w 152162"/>
                <a:gd name="connsiteY9" fmla="*/ 21240 h 101441"/>
                <a:gd name="connsiteX10" fmla="*/ 8559 w 152162"/>
                <a:gd name="connsiteY10" fmla="*/ 26945 h 101441"/>
                <a:gd name="connsiteX11" fmla="*/ 129655 w 152162"/>
                <a:gd name="connsiteY11" fmla="*/ 96686 h 101441"/>
                <a:gd name="connsiteX12" fmla="*/ 131557 w 152162"/>
                <a:gd name="connsiteY12" fmla="*/ 97321 h 101441"/>
                <a:gd name="connsiteX13" fmla="*/ 133459 w 152162"/>
                <a:gd name="connsiteY13" fmla="*/ 97955 h 101441"/>
                <a:gd name="connsiteX14" fmla="*/ 134093 w 152162"/>
                <a:gd name="connsiteY14" fmla="*/ 97955 h 101441"/>
                <a:gd name="connsiteX15" fmla="*/ 134093 w 152162"/>
                <a:gd name="connsiteY15" fmla="*/ 97955 h 101441"/>
                <a:gd name="connsiteX16" fmla="*/ 134727 w 152162"/>
                <a:gd name="connsiteY16" fmla="*/ 97955 h 101441"/>
                <a:gd name="connsiteX17" fmla="*/ 135995 w 152162"/>
                <a:gd name="connsiteY17" fmla="*/ 97955 h 101441"/>
                <a:gd name="connsiteX18" fmla="*/ 137263 w 152162"/>
                <a:gd name="connsiteY18" fmla="*/ 97955 h 101441"/>
                <a:gd name="connsiteX19" fmla="*/ 138531 w 152162"/>
                <a:gd name="connsiteY19" fmla="*/ 97955 h 101441"/>
                <a:gd name="connsiteX20" fmla="*/ 139165 w 152162"/>
                <a:gd name="connsiteY20" fmla="*/ 97955 h 101441"/>
                <a:gd name="connsiteX21" fmla="*/ 139165 w 152162"/>
                <a:gd name="connsiteY21" fmla="*/ 97955 h 101441"/>
                <a:gd name="connsiteX22" fmla="*/ 139799 w 152162"/>
                <a:gd name="connsiteY22" fmla="*/ 97955 h 101441"/>
                <a:gd name="connsiteX23" fmla="*/ 141067 w 152162"/>
                <a:gd name="connsiteY23" fmla="*/ 97955 h 101441"/>
                <a:gd name="connsiteX24" fmla="*/ 142969 w 152162"/>
                <a:gd name="connsiteY24" fmla="*/ 97955 h 101441"/>
                <a:gd name="connsiteX25" fmla="*/ 143603 w 152162"/>
                <a:gd name="connsiteY25" fmla="*/ 97955 h 101441"/>
                <a:gd name="connsiteX26" fmla="*/ 144237 w 152162"/>
                <a:gd name="connsiteY26" fmla="*/ 97955 h 101441"/>
                <a:gd name="connsiteX27" fmla="*/ 145505 w 152162"/>
                <a:gd name="connsiteY27" fmla="*/ 97955 h 101441"/>
                <a:gd name="connsiteX28" fmla="*/ 148675 w 152162"/>
                <a:gd name="connsiteY28" fmla="*/ 96686 h 101441"/>
                <a:gd name="connsiteX29" fmla="*/ 148675 w 152162"/>
                <a:gd name="connsiteY29" fmla="*/ 80202 h 101441"/>
                <a:gd name="connsiteX30" fmla="*/ 144237 w 152162"/>
                <a:gd name="connsiteY30" fmla="*/ 82104 h 10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2162" h="101441">
                  <a:moveTo>
                    <a:pt x="144237" y="82104"/>
                  </a:moveTo>
                  <a:cubicBezTo>
                    <a:pt x="144237" y="82104"/>
                    <a:pt x="143603" y="82104"/>
                    <a:pt x="143603" y="82104"/>
                  </a:cubicBezTo>
                  <a:cubicBezTo>
                    <a:pt x="142335" y="82738"/>
                    <a:pt x="140433" y="82738"/>
                    <a:pt x="139165" y="82738"/>
                  </a:cubicBezTo>
                  <a:cubicBezTo>
                    <a:pt x="139165" y="82738"/>
                    <a:pt x="139165" y="82738"/>
                    <a:pt x="139165" y="82738"/>
                  </a:cubicBezTo>
                  <a:cubicBezTo>
                    <a:pt x="137263" y="82738"/>
                    <a:pt x="135995" y="82738"/>
                    <a:pt x="134093" y="82104"/>
                  </a:cubicBezTo>
                  <a:cubicBezTo>
                    <a:pt x="134093" y="82104"/>
                    <a:pt x="134093" y="82104"/>
                    <a:pt x="134093" y="82104"/>
                  </a:cubicBezTo>
                  <a:cubicBezTo>
                    <a:pt x="132825" y="81470"/>
                    <a:pt x="130923" y="81470"/>
                    <a:pt x="129655" y="80202"/>
                  </a:cubicBezTo>
                  <a:lnTo>
                    <a:pt x="8559" y="10461"/>
                  </a:lnTo>
                  <a:cubicBezTo>
                    <a:pt x="6023" y="9193"/>
                    <a:pt x="4755" y="7291"/>
                    <a:pt x="4755" y="4755"/>
                  </a:cubicBezTo>
                  <a:lnTo>
                    <a:pt x="4755" y="21240"/>
                  </a:lnTo>
                  <a:cubicBezTo>
                    <a:pt x="4755" y="23141"/>
                    <a:pt x="6023" y="25043"/>
                    <a:pt x="8559" y="26945"/>
                  </a:cubicBezTo>
                  <a:lnTo>
                    <a:pt x="129655" y="96686"/>
                  </a:lnTo>
                  <a:cubicBezTo>
                    <a:pt x="130289" y="97321"/>
                    <a:pt x="130923" y="97321"/>
                    <a:pt x="131557" y="97321"/>
                  </a:cubicBezTo>
                  <a:cubicBezTo>
                    <a:pt x="132191" y="97321"/>
                    <a:pt x="132825" y="97955"/>
                    <a:pt x="133459" y="97955"/>
                  </a:cubicBezTo>
                  <a:cubicBezTo>
                    <a:pt x="133459" y="97955"/>
                    <a:pt x="134093" y="97955"/>
                    <a:pt x="134093" y="97955"/>
                  </a:cubicBezTo>
                  <a:cubicBezTo>
                    <a:pt x="134093" y="97955"/>
                    <a:pt x="134093" y="97955"/>
                    <a:pt x="134093" y="97955"/>
                  </a:cubicBezTo>
                  <a:cubicBezTo>
                    <a:pt x="134093" y="97955"/>
                    <a:pt x="134093" y="97955"/>
                    <a:pt x="134727" y="97955"/>
                  </a:cubicBezTo>
                  <a:cubicBezTo>
                    <a:pt x="135361" y="97955"/>
                    <a:pt x="135361" y="97955"/>
                    <a:pt x="135995" y="97955"/>
                  </a:cubicBezTo>
                  <a:cubicBezTo>
                    <a:pt x="136629" y="97955"/>
                    <a:pt x="136629" y="97955"/>
                    <a:pt x="137263" y="97955"/>
                  </a:cubicBezTo>
                  <a:cubicBezTo>
                    <a:pt x="137897" y="97955"/>
                    <a:pt x="137897" y="97955"/>
                    <a:pt x="138531" y="97955"/>
                  </a:cubicBezTo>
                  <a:cubicBezTo>
                    <a:pt x="138531" y="97955"/>
                    <a:pt x="139165" y="97955"/>
                    <a:pt x="139165" y="97955"/>
                  </a:cubicBezTo>
                  <a:cubicBezTo>
                    <a:pt x="139165" y="97955"/>
                    <a:pt x="139165" y="97955"/>
                    <a:pt x="139165" y="97955"/>
                  </a:cubicBezTo>
                  <a:cubicBezTo>
                    <a:pt x="139165" y="97955"/>
                    <a:pt x="139799" y="97955"/>
                    <a:pt x="139799" y="97955"/>
                  </a:cubicBezTo>
                  <a:cubicBezTo>
                    <a:pt x="140433" y="97955"/>
                    <a:pt x="141067" y="97955"/>
                    <a:pt x="141067" y="97955"/>
                  </a:cubicBezTo>
                  <a:cubicBezTo>
                    <a:pt x="141701" y="97955"/>
                    <a:pt x="142335" y="97955"/>
                    <a:pt x="142969" y="97955"/>
                  </a:cubicBezTo>
                  <a:cubicBezTo>
                    <a:pt x="142969" y="97955"/>
                    <a:pt x="143603" y="97955"/>
                    <a:pt x="143603" y="97955"/>
                  </a:cubicBezTo>
                  <a:cubicBezTo>
                    <a:pt x="143603" y="97955"/>
                    <a:pt x="144237" y="97955"/>
                    <a:pt x="144237" y="97955"/>
                  </a:cubicBezTo>
                  <a:cubicBezTo>
                    <a:pt x="144871" y="97955"/>
                    <a:pt x="144871" y="97955"/>
                    <a:pt x="145505" y="97955"/>
                  </a:cubicBezTo>
                  <a:cubicBezTo>
                    <a:pt x="146773" y="97321"/>
                    <a:pt x="147407" y="97321"/>
                    <a:pt x="148675" y="96686"/>
                  </a:cubicBezTo>
                  <a:lnTo>
                    <a:pt x="148675" y="80202"/>
                  </a:lnTo>
                  <a:cubicBezTo>
                    <a:pt x="147407" y="81470"/>
                    <a:pt x="146139" y="81470"/>
                    <a:pt x="144237" y="82104"/>
                  </a:cubicBez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任意多边形: 形状 86">
              <a:extLst>
                <a:ext uri="{FF2B5EF4-FFF2-40B4-BE49-F238E27FC236}">
                  <a16:creationId xmlns:a16="http://schemas.microsoft.com/office/drawing/2014/main" id="{D5BF5CEA-B71A-4DDF-A546-955942D9E455}"/>
                </a:ext>
              </a:extLst>
            </p:cNvPr>
            <p:cNvSpPr/>
            <p:nvPr/>
          </p:nvSpPr>
          <p:spPr>
            <a:xfrm>
              <a:off x="5090778" y="4055876"/>
              <a:ext cx="259944" cy="152162"/>
            </a:xfrm>
            <a:custGeom>
              <a:avLst/>
              <a:gdLst>
                <a:gd name="connsiteX0" fmla="*/ 253287 w 259943"/>
                <a:gd name="connsiteY0" fmla="*/ 76874 h 152162"/>
                <a:gd name="connsiteX1" fmla="*/ 253287 w 259943"/>
                <a:gd name="connsiteY1" fmla="*/ 87652 h 152162"/>
                <a:gd name="connsiteX2" fmla="*/ 148675 w 259943"/>
                <a:gd name="connsiteY2" fmla="*/ 147883 h 152162"/>
                <a:gd name="connsiteX3" fmla="*/ 129655 w 259943"/>
                <a:gd name="connsiteY3" fmla="*/ 147883 h 152162"/>
                <a:gd name="connsiteX4" fmla="*/ 8559 w 259943"/>
                <a:gd name="connsiteY4" fmla="*/ 78142 h 152162"/>
                <a:gd name="connsiteX5" fmla="*/ 8559 w 259943"/>
                <a:gd name="connsiteY5" fmla="*/ 67364 h 152162"/>
                <a:gd name="connsiteX6" fmla="*/ 113171 w 259943"/>
                <a:gd name="connsiteY6" fmla="*/ 7133 h 152162"/>
                <a:gd name="connsiteX7" fmla="*/ 132191 w 259943"/>
                <a:gd name="connsiteY7" fmla="*/ 7133 h 152162"/>
                <a:gd name="connsiteX8" fmla="*/ 253287 w 259943"/>
                <a:gd name="connsiteY8" fmla="*/ 76874 h 15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943" h="152162">
                  <a:moveTo>
                    <a:pt x="253287" y="76874"/>
                  </a:moveTo>
                  <a:cubicBezTo>
                    <a:pt x="258359" y="80044"/>
                    <a:pt x="258359" y="84482"/>
                    <a:pt x="253287" y="87652"/>
                  </a:cubicBezTo>
                  <a:lnTo>
                    <a:pt x="148675" y="147883"/>
                  </a:lnTo>
                  <a:cubicBezTo>
                    <a:pt x="143603" y="151053"/>
                    <a:pt x="135361" y="151053"/>
                    <a:pt x="129655" y="147883"/>
                  </a:cubicBezTo>
                  <a:lnTo>
                    <a:pt x="8559" y="78142"/>
                  </a:lnTo>
                  <a:cubicBezTo>
                    <a:pt x="3487" y="74972"/>
                    <a:pt x="3487" y="70534"/>
                    <a:pt x="8559" y="67364"/>
                  </a:cubicBezTo>
                  <a:lnTo>
                    <a:pt x="113171" y="7133"/>
                  </a:lnTo>
                  <a:cubicBezTo>
                    <a:pt x="118243" y="3963"/>
                    <a:pt x="126485" y="3963"/>
                    <a:pt x="132191" y="7133"/>
                  </a:cubicBezTo>
                  <a:lnTo>
                    <a:pt x="253287" y="76874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任意多边形: 形状 87">
              <a:extLst>
                <a:ext uri="{FF2B5EF4-FFF2-40B4-BE49-F238E27FC236}">
                  <a16:creationId xmlns:a16="http://schemas.microsoft.com/office/drawing/2014/main" id="{2FF1E6DE-CBC5-4FF5-B3A6-238A4E97BA93}"/>
                </a:ext>
              </a:extLst>
            </p:cNvPr>
            <p:cNvSpPr/>
            <p:nvPr/>
          </p:nvSpPr>
          <p:spPr>
            <a:xfrm>
              <a:off x="5195390" y="3835082"/>
              <a:ext cx="31700" cy="317005"/>
            </a:xfrm>
            <a:custGeom>
              <a:avLst/>
              <a:gdLst>
                <a:gd name="connsiteX0" fmla="*/ 26311 w 31700"/>
                <a:gd name="connsiteY0" fmla="*/ 17435 h 317004"/>
                <a:gd name="connsiteX1" fmla="*/ 30115 w 31700"/>
                <a:gd name="connsiteY1" fmla="*/ 98588 h 317004"/>
                <a:gd name="connsiteX2" fmla="*/ 26311 w 31700"/>
                <a:gd name="connsiteY2" fmla="*/ 315420 h 317004"/>
                <a:gd name="connsiteX3" fmla="*/ 4755 w 31700"/>
                <a:gd name="connsiteY3" fmla="*/ 303374 h 317004"/>
                <a:gd name="connsiteX4" fmla="*/ 4755 w 31700"/>
                <a:gd name="connsiteY4" fmla="*/ 4755 h 31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00" h="317004">
                  <a:moveTo>
                    <a:pt x="26311" y="17435"/>
                  </a:moveTo>
                  <a:lnTo>
                    <a:pt x="30115" y="98588"/>
                  </a:lnTo>
                  <a:lnTo>
                    <a:pt x="26311" y="315420"/>
                  </a:lnTo>
                  <a:lnTo>
                    <a:pt x="4755" y="303374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任意多边形: 形状 88">
              <a:extLst>
                <a:ext uri="{FF2B5EF4-FFF2-40B4-BE49-F238E27FC236}">
                  <a16:creationId xmlns:a16="http://schemas.microsoft.com/office/drawing/2014/main" id="{CD687460-37D9-42CD-8833-CF8D4CCF54F6}"/>
                </a:ext>
              </a:extLst>
            </p:cNvPr>
            <p:cNvSpPr/>
            <p:nvPr/>
          </p:nvSpPr>
          <p:spPr>
            <a:xfrm>
              <a:off x="5216946" y="3835082"/>
              <a:ext cx="25360" cy="317005"/>
            </a:xfrm>
            <a:custGeom>
              <a:avLst/>
              <a:gdLst>
                <a:gd name="connsiteX0" fmla="*/ 4755 w 25360"/>
                <a:gd name="connsiteY0" fmla="*/ 17435 h 317004"/>
                <a:gd name="connsiteX1" fmla="*/ 26312 w 25360"/>
                <a:gd name="connsiteY1" fmla="*/ 4755 h 317004"/>
                <a:gd name="connsiteX2" fmla="*/ 25678 w 25360"/>
                <a:gd name="connsiteY2" fmla="*/ 303374 h 317004"/>
                <a:gd name="connsiteX3" fmla="*/ 4755 w 25360"/>
                <a:gd name="connsiteY3" fmla="*/ 315420 h 31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" h="317004">
                  <a:moveTo>
                    <a:pt x="4755" y="17435"/>
                  </a:moveTo>
                  <a:lnTo>
                    <a:pt x="26312" y="4755"/>
                  </a:lnTo>
                  <a:lnTo>
                    <a:pt x="25678" y="303374"/>
                  </a:lnTo>
                  <a:lnTo>
                    <a:pt x="4755" y="315420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任意多边形: 形状 89">
              <a:extLst>
                <a:ext uri="{FF2B5EF4-FFF2-40B4-BE49-F238E27FC236}">
                  <a16:creationId xmlns:a16="http://schemas.microsoft.com/office/drawing/2014/main" id="{64EDC1CF-2E50-4FBF-B669-42C10FDE61DA}"/>
                </a:ext>
              </a:extLst>
            </p:cNvPr>
            <p:cNvSpPr/>
            <p:nvPr/>
          </p:nvSpPr>
          <p:spPr>
            <a:xfrm>
              <a:off x="5111067" y="3923210"/>
              <a:ext cx="25360" cy="31700"/>
            </a:xfrm>
            <a:custGeom>
              <a:avLst/>
              <a:gdLst>
                <a:gd name="connsiteX0" fmla="*/ 21873 w 25360"/>
                <a:gd name="connsiteY0" fmla="*/ 27579 h 31700"/>
                <a:gd name="connsiteX1" fmla="*/ 4755 w 25360"/>
                <a:gd name="connsiteY1" fmla="*/ 17435 h 31700"/>
                <a:gd name="connsiteX2" fmla="*/ 4755 w 25360"/>
                <a:gd name="connsiteY2" fmla="*/ 4755 h 31700"/>
                <a:gd name="connsiteX3" fmla="*/ 21873 w 25360"/>
                <a:gd name="connsiteY3" fmla="*/ 14265 h 3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" h="31700">
                  <a:moveTo>
                    <a:pt x="21873" y="27579"/>
                  </a:moveTo>
                  <a:lnTo>
                    <a:pt x="4755" y="17435"/>
                  </a:lnTo>
                  <a:lnTo>
                    <a:pt x="4755" y="4755"/>
                  </a:lnTo>
                  <a:lnTo>
                    <a:pt x="21873" y="14265"/>
                  </a:lnTo>
                  <a:close/>
                </a:path>
              </a:pathLst>
            </a:custGeom>
            <a:solidFill>
              <a:srgbClr val="3478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0">
              <a:extLst>
                <a:ext uri="{FF2B5EF4-FFF2-40B4-BE49-F238E27FC236}">
                  <a16:creationId xmlns:a16="http://schemas.microsoft.com/office/drawing/2014/main" id="{ADB8C1B9-5C41-40A2-9B1A-A901E34EE73E}"/>
                </a:ext>
              </a:extLst>
            </p:cNvPr>
            <p:cNvSpPr/>
            <p:nvPr/>
          </p:nvSpPr>
          <p:spPr>
            <a:xfrm>
              <a:off x="5277811" y="3772316"/>
              <a:ext cx="57061" cy="69741"/>
            </a:xfrm>
            <a:custGeom>
              <a:avLst/>
              <a:gdLst>
                <a:gd name="connsiteX0" fmla="*/ 52306 w 57060"/>
                <a:gd name="connsiteY0" fmla="*/ 21239 h 69741"/>
                <a:gd name="connsiteX1" fmla="*/ 52940 w 57060"/>
                <a:gd name="connsiteY1" fmla="*/ 14899 h 69741"/>
                <a:gd name="connsiteX2" fmla="*/ 35821 w 57060"/>
                <a:gd name="connsiteY2" fmla="*/ 4755 h 69741"/>
                <a:gd name="connsiteX3" fmla="*/ 35187 w 57060"/>
                <a:gd name="connsiteY3" fmla="*/ 11729 h 69741"/>
                <a:gd name="connsiteX4" fmla="*/ 35187 w 57060"/>
                <a:gd name="connsiteY4" fmla="*/ 12997 h 69741"/>
                <a:gd name="connsiteX5" fmla="*/ 33285 w 57060"/>
                <a:gd name="connsiteY5" fmla="*/ 19971 h 69741"/>
                <a:gd name="connsiteX6" fmla="*/ 33285 w 57060"/>
                <a:gd name="connsiteY6" fmla="*/ 20605 h 69741"/>
                <a:gd name="connsiteX7" fmla="*/ 30749 w 57060"/>
                <a:gd name="connsiteY7" fmla="*/ 28213 h 69741"/>
                <a:gd name="connsiteX8" fmla="*/ 30749 w 57060"/>
                <a:gd name="connsiteY8" fmla="*/ 28213 h 69741"/>
                <a:gd name="connsiteX9" fmla="*/ 26945 w 57060"/>
                <a:gd name="connsiteY9" fmla="*/ 35821 h 69741"/>
                <a:gd name="connsiteX10" fmla="*/ 26945 w 57060"/>
                <a:gd name="connsiteY10" fmla="*/ 35821 h 69741"/>
                <a:gd name="connsiteX11" fmla="*/ 22507 w 57060"/>
                <a:gd name="connsiteY11" fmla="*/ 42796 h 69741"/>
                <a:gd name="connsiteX12" fmla="*/ 21873 w 57060"/>
                <a:gd name="connsiteY12" fmla="*/ 43429 h 69741"/>
                <a:gd name="connsiteX13" fmla="*/ 17435 w 57060"/>
                <a:gd name="connsiteY13" fmla="*/ 49136 h 69741"/>
                <a:gd name="connsiteX14" fmla="*/ 16167 w 57060"/>
                <a:gd name="connsiteY14" fmla="*/ 50403 h 69741"/>
                <a:gd name="connsiteX15" fmla="*/ 12363 w 57060"/>
                <a:gd name="connsiteY15" fmla="*/ 54208 h 69741"/>
                <a:gd name="connsiteX16" fmla="*/ 10461 w 57060"/>
                <a:gd name="connsiteY16" fmla="*/ 56110 h 69741"/>
                <a:gd name="connsiteX17" fmla="*/ 4755 w 57060"/>
                <a:gd name="connsiteY17" fmla="*/ 60548 h 69741"/>
                <a:gd name="connsiteX18" fmla="*/ 21873 w 57060"/>
                <a:gd name="connsiteY18" fmla="*/ 70692 h 69741"/>
                <a:gd name="connsiteX19" fmla="*/ 27579 w 57060"/>
                <a:gd name="connsiteY19" fmla="*/ 66254 h 69741"/>
                <a:gd name="connsiteX20" fmla="*/ 29481 w 57060"/>
                <a:gd name="connsiteY20" fmla="*/ 64352 h 69741"/>
                <a:gd name="connsiteX21" fmla="*/ 32017 w 57060"/>
                <a:gd name="connsiteY21" fmla="*/ 61816 h 69741"/>
                <a:gd name="connsiteX22" fmla="*/ 33285 w 57060"/>
                <a:gd name="connsiteY22" fmla="*/ 60548 h 69741"/>
                <a:gd name="connsiteX23" fmla="*/ 34554 w 57060"/>
                <a:gd name="connsiteY23" fmla="*/ 59280 h 69741"/>
                <a:gd name="connsiteX24" fmla="*/ 35821 w 57060"/>
                <a:gd name="connsiteY24" fmla="*/ 58012 h 69741"/>
                <a:gd name="connsiteX25" fmla="*/ 38357 w 57060"/>
                <a:gd name="connsiteY25" fmla="*/ 54842 h 69741"/>
                <a:gd name="connsiteX26" fmla="*/ 38991 w 57060"/>
                <a:gd name="connsiteY26" fmla="*/ 53573 h 69741"/>
                <a:gd name="connsiteX27" fmla="*/ 39626 w 57060"/>
                <a:gd name="connsiteY27" fmla="*/ 52940 h 69741"/>
                <a:gd name="connsiteX28" fmla="*/ 40259 w 57060"/>
                <a:gd name="connsiteY28" fmla="*/ 51672 h 69741"/>
                <a:gd name="connsiteX29" fmla="*/ 42161 w 57060"/>
                <a:gd name="connsiteY29" fmla="*/ 49136 h 69741"/>
                <a:gd name="connsiteX30" fmla="*/ 44064 w 57060"/>
                <a:gd name="connsiteY30" fmla="*/ 46600 h 69741"/>
                <a:gd name="connsiteX31" fmla="*/ 44064 w 57060"/>
                <a:gd name="connsiteY31" fmla="*/ 46600 h 69741"/>
                <a:gd name="connsiteX32" fmla="*/ 44064 w 57060"/>
                <a:gd name="connsiteY32" fmla="*/ 46600 h 69741"/>
                <a:gd name="connsiteX33" fmla="*/ 45331 w 57060"/>
                <a:gd name="connsiteY33" fmla="*/ 44063 h 69741"/>
                <a:gd name="connsiteX34" fmla="*/ 46600 w 57060"/>
                <a:gd name="connsiteY34" fmla="*/ 41528 h 69741"/>
                <a:gd name="connsiteX35" fmla="*/ 47868 w 57060"/>
                <a:gd name="connsiteY35" fmla="*/ 38991 h 69741"/>
                <a:gd name="connsiteX36" fmla="*/ 47868 w 57060"/>
                <a:gd name="connsiteY36" fmla="*/ 38991 h 69741"/>
                <a:gd name="connsiteX37" fmla="*/ 47868 w 57060"/>
                <a:gd name="connsiteY37" fmla="*/ 38991 h 69741"/>
                <a:gd name="connsiteX38" fmla="*/ 49136 w 57060"/>
                <a:gd name="connsiteY38" fmla="*/ 36456 h 69741"/>
                <a:gd name="connsiteX39" fmla="*/ 50404 w 57060"/>
                <a:gd name="connsiteY39" fmla="*/ 33285 h 69741"/>
                <a:gd name="connsiteX40" fmla="*/ 51038 w 57060"/>
                <a:gd name="connsiteY40" fmla="*/ 32017 h 69741"/>
                <a:gd name="connsiteX41" fmla="*/ 51038 w 57060"/>
                <a:gd name="connsiteY41" fmla="*/ 31383 h 69741"/>
                <a:gd name="connsiteX42" fmla="*/ 51672 w 57060"/>
                <a:gd name="connsiteY42" fmla="*/ 30115 h 69741"/>
                <a:gd name="connsiteX43" fmla="*/ 52306 w 57060"/>
                <a:gd name="connsiteY43" fmla="*/ 26311 h 69741"/>
                <a:gd name="connsiteX44" fmla="*/ 52940 w 57060"/>
                <a:gd name="connsiteY44" fmla="*/ 24409 h 69741"/>
                <a:gd name="connsiteX45" fmla="*/ 52940 w 57060"/>
                <a:gd name="connsiteY45" fmla="*/ 23141 h 69741"/>
                <a:gd name="connsiteX46" fmla="*/ 52306 w 57060"/>
                <a:gd name="connsiteY46" fmla="*/ 21239 h 6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7060" h="69741">
                  <a:moveTo>
                    <a:pt x="52306" y="21239"/>
                  </a:moveTo>
                  <a:cubicBezTo>
                    <a:pt x="52306" y="19337"/>
                    <a:pt x="52940" y="16801"/>
                    <a:pt x="52940" y="14899"/>
                  </a:cubicBezTo>
                  <a:lnTo>
                    <a:pt x="35821" y="4755"/>
                  </a:lnTo>
                  <a:cubicBezTo>
                    <a:pt x="35821" y="7291"/>
                    <a:pt x="35821" y="9827"/>
                    <a:pt x="35187" y="11729"/>
                  </a:cubicBezTo>
                  <a:cubicBezTo>
                    <a:pt x="35187" y="12363"/>
                    <a:pt x="35187" y="12363"/>
                    <a:pt x="35187" y="12997"/>
                  </a:cubicBezTo>
                  <a:cubicBezTo>
                    <a:pt x="34554" y="15533"/>
                    <a:pt x="34554" y="17435"/>
                    <a:pt x="33285" y="19971"/>
                  </a:cubicBezTo>
                  <a:cubicBezTo>
                    <a:pt x="33285" y="19971"/>
                    <a:pt x="33285" y="20605"/>
                    <a:pt x="33285" y="20605"/>
                  </a:cubicBezTo>
                  <a:cubicBezTo>
                    <a:pt x="32651" y="23141"/>
                    <a:pt x="31384" y="25677"/>
                    <a:pt x="30749" y="28213"/>
                  </a:cubicBezTo>
                  <a:cubicBezTo>
                    <a:pt x="30749" y="28213"/>
                    <a:pt x="30749" y="28213"/>
                    <a:pt x="30749" y="28213"/>
                  </a:cubicBezTo>
                  <a:cubicBezTo>
                    <a:pt x="29481" y="30749"/>
                    <a:pt x="28213" y="33285"/>
                    <a:pt x="26945" y="35821"/>
                  </a:cubicBezTo>
                  <a:cubicBezTo>
                    <a:pt x="26945" y="35821"/>
                    <a:pt x="26945" y="35821"/>
                    <a:pt x="26945" y="35821"/>
                  </a:cubicBezTo>
                  <a:cubicBezTo>
                    <a:pt x="25677" y="38357"/>
                    <a:pt x="23775" y="40259"/>
                    <a:pt x="22507" y="42796"/>
                  </a:cubicBezTo>
                  <a:cubicBezTo>
                    <a:pt x="22507" y="42796"/>
                    <a:pt x="22507" y="43429"/>
                    <a:pt x="21873" y="43429"/>
                  </a:cubicBezTo>
                  <a:cubicBezTo>
                    <a:pt x="20605" y="45331"/>
                    <a:pt x="18703" y="47233"/>
                    <a:pt x="17435" y="49136"/>
                  </a:cubicBezTo>
                  <a:cubicBezTo>
                    <a:pt x="16801" y="49770"/>
                    <a:pt x="16801" y="49770"/>
                    <a:pt x="16167" y="50403"/>
                  </a:cubicBezTo>
                  <a:cubicBezTo>
                    <a:pt x="14899" y="51672"/>
                    <a:pt x="13631" y="52940"/>
                    <a:pt x="12363" y="54208"/>
                  </a:cubicBezTo>
                  <a:cubicBezTo>
                    <a:pt x="11729" y="54842"/>
                    <a:pt x="11095" y="55476"/>
                    <a:pt x="10461" y="56110"/>
                  </a:cubicBezTo>
                  <a:cubicBezTo>
                    <a:pt x="8559" y="57378"/>
                    <a:pt x="6657" y="59280"/>
                    <a:pt x="4755" y="60548"/>
                  </a:cubicBezTo>
                  <a:lnTo>
                    <a:pt x="21873" y="70692"/>
                  </a:lnTo>
                  <a:cubicBezTo>
                    <a:pt x="23775" y="69424"/>
                    <a:pt x="25677" y="68156"/>
                    <a:pt x="27579" y="66254"/>
                  </a:cubicBezTo>
                  <a:cubicBezTo>
                    <a:pt x="28213" y="65620"/>
                    <a:pt x="28847" y="64986"/>
                    <a:pt x="29481" y="64352"/>
                  </a:cubicBezTo>
                  <a:cubicBezTo>
                    <a:pt x="30115" y="63718"/>
                    <a:pt x="31384" y="63084"/>
                    <a:pt x="32017" y="61816"/>
                  </a:cubicBezTo>
                  <a:cubicBezTo>
                    <a:pt x="32651" y="61182"/>
                    <a:pt x="32651" y="61182"/>
                    <a:pt x="33285" y="60548"/>
                  </a:cubicBezTo>
                  <a:cubicBezTo>
                    <a:pt x="33919" y="59914"/>
                    <a:pt x="33919" y="59914"/>
                    <a:pt x="34554" y="59280"/>
                  </a:cubicBezTo>
                  <a:cubicBezTo>
                    <a:pt x="35187" y="58646"/>
                    <a:pt x="35187" y="58646"/>
                    <a:pt x="35821" y="58012"/>
                  </a:cubicBezTo>
                  <a:cubicBezTo>
                    <a:pt x="36456" y="56744"/>
                    <a:pt x="37724" y="56110"/>
                    <a:pt x="38357" y="54842"/>
                  </a:cubicBezTo>
                  <a:cubicBezTo>
                    <a:pt x="38357" y="54208"/>
                    <a:pt x="38991" y="54208"/>
                    <a:pt x="38991" y="53573"/>
                  </a:cubicBezTo>
                  <a:cubicBezTo>
                    <a:pt x="38991" y="53573"/>
                    <a:pt x="38991" y="52940"/>
                    <a:pt x="39626" y="52940"/>
                  </a:cubicBezTo>
                  <a:cubicBezTo>
                    <a:pt x="39626" y="52306"/>
                    <a:pt x="40259" y="52306"/>
                    <a:pt x="40259" y="51672"/>
                  </a:cubicBezTo>
                  <a:cubicBezTo>
                    <a:pt x="40894" y="51038"/>
                    <a:pt x="41528" y="49770"/>
                    <a:pt x="42161" y="49136"/>
                  </a:cubicBezTo>
                  <a:cubicBezTo>
                    <a:pt x="42796" y="48501"/>
                    <a:pt x="43429" y="47233"/>
                    <a:pt x="44064" y="46600"/>
                  </a:cubicBezTo>
                  <a:cubicBezTo>
                    <a:pt x="44064" y="46600"/>
                    <a:pt x="44064" y="46600"/>
                    <a:pt x="44064" y="46600"/>
                  </a:cubicBezTo>
                  <a:cubicBezTo>
                    <a:pt x="44064" y="46600"/>
                    <a:pt x="44064" y="46600"/>
                    <a:pt x="44064" y="46600"/>
                  </a:cubicBezTo>
                  <a:cubicBezTo>
                    <a:pt x="44698" y="45966"/>
                    <a:pt x="44698" y="45331"/>
                    <a:pt x="45331" y="44063"/>
                  </a:cubicBezTo>
                  <a:cubicBezTo>
                    <a:pt x="45966" y="43429"/>
                    <a:pt x="45966" y="42161"/>
                    <a:pt x="46600" y="41528"/>
                  </a:cubicBezTo>
                  <a:cubicBezTo>
                    <a:pt x="47234" y="40893"/>
                    <a:pt x="47234" y="39626"/>
                    <a:pt x="47868" y="38991"/>
                  </a:cubicBezTo>
                  <a:cubicBezTo>
                    <a:pt x="47868" y="38991"/>
                    <a:pt x="47868" y="38991"/>
                    <a:pt x="47868" y="38991"/>
                  </a:cubicBezTo>
                  <a:cubicBezTo>
                    <a:pt x="47868" y="38991"/>
                    <a:pt x="47868" y="38991"/>
                    <a:pt x="47868" y="38991"/>
                  </a:cubicBezTo>
                  <a:cubicBezTo>
                    <a:pt x="48501" y="38357"/>
                    <a:pt x="48501" y="37089"/>
                    <a:pt x="49136" y="36456"/>
                  </a:cubicBezTo>
                  <a:cubicBezTo>
                    <a:pt x="49770" y="35187"/>
                    <a:pt x="49770" y="34553"/>
                    <a:pt x="50404" y="33285"/>
                  </a:cubicBezTo>
                  <a:cubicBezTo>
                    <a:pt x="50404" y="32651"/>
                    <a:pt x="50404" y="32017"/>
                    <a:pt x="51038" y="32017"/>
                  </a:cubicBezTo>
                  <a:cubicBezTo>
                    <a:pt x="51038" y="32017"/>
                    <a:pt x="51038" y="31383"/>
                    <a:pt x="51038" y="31383"/>
                  </a:cubicBezTo>
                  <a:cubicBezTo>
                    <a:pt x="51038" y="30749"/>
                    <a:pt x="51038" y="30749"/>
                    <a:pt x="51672" y="30115"/>
                  </a:cubicBezTo>
                  <a:cubicBezTo>
                    <a:pt x="52306" y="28847"/>
                    <a:pt x="52306" y="27579"/>
                    <a:pt x="52306" y="26311"/>
                  </a:cubicBezTo>
                  <a:cubicBezTo>
                    <a:pt x="52306" y="25677"/>
                    <a:pt x="52306" y="25043"/>
                    <a:pt x="52940" y="24409"/>
                  </a:cubicBezTo>
                  <a:cubicBezTo>
                    <a:pt x="52940" y="23775"/>
                    <a:pt x="52940" y="23775"/>
                    <a:pt x="52940" y="23141"/>
                  </a:cubicBezTo>
                  <a:cubicBezTo>
                    <a:pt x="52306" y="21873"/>
                    <a:pt x="52306" y="21873"/>
                    <a:pt x="52306" y="21239"/>
                  </a:cubicBez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任意多边形: 形状 91">
              <a:extLst>
                <a:ext uri="{FF2B5EF4-FFF2-40B4-BE49-F238E27FC236}">
                  <a16:creationId xmlns:a16="http://schemas.microsoft.com/office/drawing/2014/main" id="{9A538304-0E49-4D8E-BC1B-6B122C6CB882}"/>
                </a:ext>
              </a:extLst>
            </p:cNvPr>
            <p:cNvSpPr/>
            <p:nvPr/>
          </p:nvSpPr>
          <p:spPr>
            <a:xfrm>
              <a:off x="5308243" y="3594793"/>
              <a:ext cx="25360" cy="196543"/>
            </a:xfrm>
            <a:custGeom>
              <a:avLst/>
              <a:gdLst>
                <a:gd name="connsiteX0" fmla="*/ 22507 w 25360"/>
                <a:gd name="connsiteY0" fmla="*/ 192422 h 196542"/>
                <a:gd name="connsiteX1" fmla="*/ 5389 w 25360"/>
                <a:gd name="connsiteY1" fmla="*/ 182912 h 196542"/>
                <a:gd name="connsiteX2" fmla="*/ 4755 w 25360"/>
                <a:gd name="connsiteY2" fmla="*/ 4755 h 196542"/>
                <a:gd name="connsiteX3" fmla="*/ 21873 w 25360"/>
                <a:gd name="connsiteY3" fmla="*/ 14899 h 19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" h="196542">
                  <a:moveTo>
                    <a:pt x="22507" y="192422"/>
                  </a:moveTo>
                  <a:lnTo>
                    <a:pt x="5389" y="182912"/>
                  </a:lnTo>
                  <a:lnTo>
                    <a:pt x="4755" y="4755"/>
                  </a:lnTo>
                  <a:lnTo>
                    <a:pt x="21873" y="14899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" name="任意多边形: 形状 92">
              <a:extLst>
                <a:ext uri="{FF2B5EF4-FFF2-40B4-BE49-F238E27FC236}">
                  <a16:creationId xmlns:a16="http://schemas.microsoft.com/office/drawing/2014/main" id="{173B615C-64AD-4D2C-87F8-FA139762FEBF}"/>
                </a:ext>
              </a:extLst>
            </p:cNvPr>
            <p:cNvSpPr/>
            <p:nvPr/>
          </p:nvSpPr>
          <p:spPr>
            <a:xfrm>
              <a:off x="5308243" y="3587819"/>
              <a:ext cx="38041" cy="25360"/>
            </a:xfrm>
            <a:custGeom>
              <a:avLst/>
              <a:gdLst>
                <a:gd name="connsiteX0" fmla="*/ 21873 w 38040"/>
                <a:gd name="connsiteY0" fmla="*/ 21873 h 25360"/>
                <a:gd name="connsiteX1" fmla="*/ 4755 w 38040"/>
                <a:gd name="connsiteY1" fmla="*/ 11729 h 25360"/>
                <a:gd name="connsiteX2" fmla="*/ 16167 w 38040"/>
                <a:gd name="connsiteY2" fmla="*/ 4755 h 25360"/>
                <a:gd name="connsiteX3" fmla="*/ 33285 w 38040"/>
                <a:gd name="connsiteY3" fmla="*/ 14899 h 2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25360">
                  <a:moveTo>
                    <a:pt x="21873" y="21873"/>
                  </a:moveTo>
                  <a:lnTo>
                    <a:pt x="4755" y="11729"/>
                  </a:lnTo>
                  <a:lnTo>
                    <a:pt x="16167" y="4755"/>
                  </a:lnTo>
                  <a:lnTo>
                    <a:pt x="33285" y="14899"/>
                  </a:lnTo>
                  <a:close/>
                </a:path>
              </a:pathLst>
            </a:custGeom>
            <a:solidFill>
              <a:srgbClr val="44A1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" name="任意多边形: 形状 93">
              <a:extLst>
                <a:ext uri="{FF2B5EF4-FFF2-40B4-BE49-F238E27FC236}">
                  <a16:creationId xmlns:a16="http://schemas.microsoft.com/office/drawing/2014/main" id="{6B3B1DCD-C997-45A4-A066-59E3FFE04F0E}"/>
                </a:ext>
              </a:extLst>
            </p:cNvPr>
            <p:cNvSpPr/>
            <p:nvPr/>
          </p:nvSpPr>
          <p:spPr>
            <a:xfrm>
              <a:off x="5111067" y="3827474"/>
              <a:ext cx="190203" cy="114122"/>
            </a:xfrm>
            <a:custGeom>
              <a:avLst/>
              <a:gdLst>
                <a:gd name="connsiteX0" fmla="*/ 170865 w 190202"/>
                <a:gd name="connsiteY0" fmla="*/ 4755 h 114121"/>
                <a:gd name="connsiteX1" fmla="*/ 4755 w 190202"/>
                <a:gd name="connsiteY1" fmla="*/ 100491 h 114121"/>
                <a:gd name="connsiteX2" fmla="*/ 21873 w 190202"/>
                <a:gd name="connsiteY2" fmla="*/ 110001 h 114121"/>
                <a:gd name="connsiteX3" fmla="*/ 187984 w 190202"/>
                <a:gd name="connsiteY3" fmla="*/ 14899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2" h="114121">
                  <a:moveTo>
                    <a:pt x="170865" y="4755"/>
                  </a:moveTo>
                  <a:lnTo>
                    <a:pt x="4755" y="100491"/>
                  </a:lnTo>
                  <a:lnTo>
                    <a:pt x="21873" y="110001"/>
                  </a:lnTo>
                  <a:lnTo>
                    <a:pt x="187984" y="14899"/>
                  </a:lnTo>
                  <a:close/>
                </a:path>
              </a:pathLst>
            </a:custGeom>
            <a:solidFill>
              <a:srgbClr val="44A1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任意多边形: 形状 94">
              <a:extLst>
                <a:ext uri="{FF2B5EF4-FFF2-40B4-BE49-F238E27FC236}">
                  <a16:creationId xmlns:a16="http://schemas.microsoft.com/office/drawing/2014/main" id="{802610C6-858C-498A-A31A-10001D224EB8}"/>
                </a:ext>
              </a:extLst>
            </p:cNvPr>
            <p:cNvSpPr/>
            <p:nvPr/>
          </p:nvSpPr>
          <p:spPr>
            <a:xfrm>
              <a:off x="5128185" y="3597963"/>
              <a:ext cx="215563" cy="355045"/>
            </a:xfrm>
            <a:custGeom>
              <a:avLst/>
              <a:gdLst>
                <a:gd name="connsiteX0" fmla="*/ 213344 w 215563"/>
                <a:gd name="connsiteY0" fmla="*/ 4755 h 355045"/>
                <a:gd name="connsiteX1" fmla="*/ 201932 w 215563"/>
                <a:gd name="connsiteY1" fmla="*/ 11095 h 355045"/>
                <a:gd name="connsiteX2" fmla="*/ 202566 w 215563"/>
                <a:gd name="connsiteY2" fmla="*/ 189252 h 355045"/>
                <a:gd name="connsiteX3" fmla="*/ 170866 w 215563"/>
                <a:gd name="connsiteY3" fmla="*/ 244411 h 355045"/>
                <a:gd name="connsiteX4" fmla="*/ 4755 w 215563"/>
                <a:gd name="connsiteY4" fmla="*/ 339512 h 355045"/>
                <a:gd name="connsiteX5" fmla="*/ 4755 w 215563"/>
                <a:gd name="connsiteY5" fmla="*/ 352826 h 355045"/>
                <a:gd name="connsiteX6" fmla="*/ 170866 w 215563"/>
                <a:gd name="connsiteY6" fmla="*/ 257725 h 355045"/>
                <a:gd name="connsiteX7" fmla="*/ 213978 w 215563"/>
                <a:gd name="connsiteY7" fmla="*/ 182912 h 355045"/>
                <a:gd name="connsiteX8" fmla="*/ 213344 w 215563"/>
                <a:gd name="connsiteY8" fmla="*/ 4755 h 35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563" h="355045">
                  <a:moveTo>
                    <a:pt x="213344" y="4755"/>
                  </a:moveTo>
                  <a:lnTo>
                    <a:pt x="201932" y="11095"/>
                  </a:lnTo>
                  <a:lnTo>
                    <a:pt x="202566" y="189252"/>
                  </a:lnTo>
                  <a:cubicBezTo>
                    <a:pt x="202566" y="209540"/>
                    <a:pt x="188618" y="234266"/>
                    <a:pt x="170866" y="244411"/>
                  </a:cubicBezTo>
                  <a:lnTo>
                    <a:pt x="4755" y="339512"/>
                  </a:lnTo>
                  <a:lnTo>
                    <a:pt x="4755" y="352826"/>
                  </a:lnTo>
                  <a:lnTo>
                    <a:pt x="170866" y="257725"/>
                  </a:lnTo>
                  <a:cubicBezTo>
                    <a:pt x="194958" y="243776"/>
                    <a:pt x="213978" y="210808"/>
                    <a:pt x="213978" y="182912"/>
                  </a:cubicBezTo>
                  <a:lnTo>
                    <a:pt x="213344" y="4755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" name="任意多边形: 形状 95">
              <a:extLst>
                <a:ext uri="{FF2B5EF4-FFF2-40B4-BE49-F238E27FC236}">
                  <a16:creationId xmlns:a16="http://schemas.microsoft.com/office/drawing/2014/main" id="{C2B12A3C-F401-4597-9838-C64D45CFE99D}"/>
                </a:ext>
              </a:extLst>
            </p:cNvPr>
            <p:cNvSpPr/>
            <p:nvPr/>
          </p:nvSpPr>
          <p:spPr>
            <a:xfrm>
              <a:off x="5229626" y="3861077"/>
              <a:ext cx="171183" cy="133142"/>
            </a:xfrm>
            <a:custGeom>
              <a:avLst/>
              <a:gdLst>
                <a:gd name="connsiteX0" fmla="*/ 172134 w 171182"/>
                <a:gd name="connsiteY0" fmla="*/ 4755 h 133141"/>
                <a:gd name="connsiteX1" fmla="*/ 171500 w 171182"/>
                <a:gd name="connsiteY1" fmla="*/ 6657 h 133141"/>
                <a:gd name="connsiteX2" fmla="*/ 171500 w 171182"/>
                <a:gd name="connsiteY2" fmla="*/ 6657 h 133141"/>
                <a:gd name="connsiteX3" fmla="*/ 170232 w 171182"/>
                <a:gd name="connsiteY3" fmla="*/ 8559 h 133141"/>
                <a:gd name="connsiteX4" fmla="*/ 170232 w 171182"/>
                <a:gd name="connsiteY4" fmla="*/ 9193 h 133141"/>
                <a:gd name="connsiteX5" fmla="*/ 168330 w 171182"/>
                <a:gd name="connsiteY5" fmla="*/ 11095 h 133141"/>
                <a:gd name="connsiteX6" fmla="*/ 167062 w 171182"/>
                <a:gd name="connsiteY6" fmla="*/ 12363 h 133141"/>
                <a:gd name="connsiteX7" fmla="*/ 165794 w 171182"/>
                <a:gd name="connsiteY7" fmla="*/ 12997 h 133141"/>
                <a:gd name="connsiteX8" fmla="*/ 4755 w 171182"/>
                <a:gd name="connsiteY8" fmla="*/ 106197 h 133141"/>
                <a:gd name="connsiteX9" fmla="*/ 4755 w 171182"/>
                <a:gd name="connsiteY9" fmla="*/ 131557 h 133141"/>
                <a:gd name="connsiteX10" fmla="*/ 165794 w 171182"/>
                <a:gd name="connsiteY10" fmla="*/ 38357 h 133141"/>
                <a:gd name="connsiteX11" fmla="*/ 165794 w 171182"/>
                <a:gd name="connsiteY11" fmla="*/ 38357 h 133141"/>
                <a:gd name="connsiteX12" fmla="*/ 167062 w 171182"/>
                <a:gd name="connsiteY12" fmla="*/ 37723 h 133141"/>
                <a:gd name="connsiteX13" fmla="*/ 168330 w 171182"/>
                <a:gd name="connsiteY13" fmla="*/ 36456 h 133141"/>
                <a:gd name="connsiteX14" fmla="*/ 168330 w 171182"/>
                <a:gd name="connsiteY14" fmla="*/ 36456 h 133141"/>
                <a:gd name="connsiteX15" fmla="*/ 169598 w 171182"/>
                <a:gd name="connsiteY15" fmla="*/ 35187 h 133141"/>
                <a:gd name="connsiteX16" fmla="*/ 169598 w 171182"/>
                <a:gd name="connsiteY16" fmla="*/ 34553 h 133141"/>
                <a:gd name="connsiteX17" fmla="*/ 169598 w 171182"/>
                <a:gd name="connsiteY17" fmla="*/ 33919 h 133141"/>
                <a:gd name="connsiteX18" fmla="*/ 170232 w 171182"/>
                <a:gd name="connsiteY18" fmla="*/ 33285 h 133141"/>
                <a:gd name="connsiteX19" fmla="*/ 170866 w 171182"/>
                <a:gd name="connsiteY19" fmla="*/ 32017 h 133141"/>
                <a:gd name="connsiteX20" fmla="*/ 170866 w 171182"/>
                <a:gd name="connsiteY20" fmla="*/ 32017 h 133141"/>
                <a:gd name="connsiteX21" fmla="*/ 170866 w 171182"/>
                <a:gd name="connsiteY21" fmla="*/ 32017 h 133141"/>
                <a:gd name="connsiteX22" fmla="*/ 170866 w 171182"/>
                <a:gd name="connsiteY22" fmla="*/ 31383 h 133141"/>
                <a:gd name="connsiteX23" fmla="*/ 170866 w 171182"/>
                <a:gd name="connsiteY23" fmla="*/ 30115 h 133141"/>
                <a:gd name="connsiteX24" fmla="*/ 170866 w 171182"/>
                <a:gd name="connsiteY24" fmla="*/ 30115 h 133141"/>
                <a:gd name="connsiteX25" fmla="*/ 170866 w 171182"/>
                <a:gd name="connsiteY25" fmla="*/ 30115 h 133141"/>
                <a:gd name="connsiteX26" fmla="*/ 172134 w 171182"/>
                <a:gd name="connsiteY26" fmla="*/ 4755 h 13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1182" h="133141">
                  <a:moveTo>
                    <a:pt x="172134" y="4755"/>
                  </a:moveTo>
                  <a:cubicBezTo>
                    <a:pt x="172134" y="5389"/>
                    <a:pt x="172134" y="6023"/>
                    <a:pt x="171500" y="6657"/>
                  </a:cubicBezTo>
                  <a:cubicBezTo>
                    <a:pt x="171500" y="6657"/>
                    <a:pt x="171500" y="6657"/>
                    <a:pt x="171500" y="6657"/>
                  </a:cubicBezTo>
                  <a:cubicBezTo>
                    <a:pt x="171500" y="7291"/>
                    <a:pt x="170866" y="7925"/>
                    <a:pt x="170232" y="8559"/>
                  </a:cubicBezTo>
                  <a:cubicBezTo>
                    <a:pt x="170232" y="8559"/>
                    <a:pt x="170232" y="8559"/>
                    <a:pt x="170232" y="9193"/>
                  </a:cubicBezTo>
                  <a:cubicBezTo>
                    <a:pt x="169598" y="9827"/>
                    <a:pt x="168964" y="10461"/>
                    <a:pt x="168330" y="11095"/>
                  </a:cubicBezTo>
                  <a:cubicBezTo>
                    <a:pt x="167696" y="11729"/>
                    <a:pt x="167696" y="11729"/>
                    <a:pt x="167062" y="12363"/>
                  </a:cubicBezTo>
                  <a:cubicBezTo>
                    <a:pt x="166427" y="12363"/>
                    <a:pt x="166427" y="12997"/>
                    <a:pt x="165794" y="12997"/>
                  </a:cubicBezTo>
                  <a:lnTo>
                    <a:pt x="4755" y="106197"/>
                  </a:lnTo>
                  <a:lnTo>
                    <a:pt x="4755" y="131557"/>
                  </a:lnTo>
                  <a:lnTo>
                    <a:pt x="165794" y="38357"/>
                  </a:lnTo>
                  <a:cubicBezTo>
                    <a:pt x="165794" y="38357"/>
                    <a:pt x="165794" y="38357"/>
                    <a:pt x="165794" y="38357"/>
                  </a:cubicBezTo>
                  <a:cubicBezTo>
                    <a:pt x="166427" y="38357"/>
                    <a:pt x="166427" y="37723"/>
                    <a:pt x="167062" y="37723"/>
                  </a:cubicBezTo>
                  <a:cubicBezTo>
                    <a:pt x="167696" y="37089"/>
                    <a:pt x="168330" y="37089"/>
                    <a:pt x="168330" y="36456"/>
                  </a:cubicBezTo>
                  <a:cubicBezTo>
                    <a:pt x="168330" y="36456"/>
                    <a:pt x="168330" y="36456"/>
                    <a:pt x="168330" y="36456"/>
                  </a:cubicBezTo>
                  <a:cubicBezTo>
                    <a:pt x="168964" y="35821"/>
                    <a:pt x="168964" y="35821"/>
                    <a:pt x="169598" y="35187"/>
                  </a:cubicBezTo>
                  <a:cubicBezTo>
                    <a:pt x="169598" y="35187"/>
                    <a:pt x="169598" y="35187"/>
                    <a:pt x="169598" y="34553"/>
                  </a:cubicBezTo>
                  <a:cubicBezTo>
                    <a:pt x="169598" y="34553"/>
                    <a:pt x="169598" y="34553"/>
                    <a:pt x="169598" y="33919"/>
                  </a:cubicBezTo>
                  <a:cubicBezTo>
                    <a:pt x="169598" y="33919"/>
                    <a:pt x="169598" y="33285"/>
                    <a:pt x="170232" y="33285"/>
                  </a:cubicBezTo>
                  <a:cubicBezTo>
                    <a:pt x="170232" y="32651"/>
                    <a:pt x="170866" y="32651"/>
                    <a:pt x="170866" y="32017"/>
                  </a:cubicBezTo>
                  <a:cubicBezTo>
                    <a:pt x="170866" y="32017"/>
                    <a:pt x="170866" y="32017"/>
                    <a:pt x="170866" y="32017"/>
                  </a:cubicBezTo>
                  <a:cubicBezTo>
                    <a:pt x="170866" y="32017"/>
                    <a:pt x="170866" y="32017"/>
                    <a:pt x="170866" y="32017"/>
                  </a:cubicBezTo>
                  <a:cubicBezTo>
                    <a:pt x="170866" y="32017"/>
                    <a:pt x="170866" y="31383"/>
                    <a:pt x="170866" y="31383"/>
                  </a:cubicBezTo>
                  <a:cubicBezTo>
                    <a:pt x="170866" y="30749"/>
                    <a:pt x="170866" y="30749"/>
                    <a:pt x="170866" y="30115"/>
                  </a:cubicBezTo>
                  <a:cubicBezTo>
                    <a:pt x="170866" y="30115"/>
                    <a:pt x="170866" y="30115"/>
                    <a:pt x="170866" y="30115"/>
                  </a:cubicBezTo>
                  <a:lnTo>
                    <a:pt x="170866" y="30115"/>
                  </a:lnTo>
                  <a:lnTo>
                    <a:pt x="172134" y="4755"/>
                  </a:lnTo>
                  <a:close/>
                </a:path>
              </a:pathLst>
            </a:custGeom>
            <a:solidFill>
              <a:srgbClr val="D4C3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" name="任意多边形: 形状 96">
              <a:extLst>
                <a:ext uri="{FF2B5EF4-FFF2-40B4-BE49-F238E27FC236}">
                  <a16:creationId xmlns:a16="http://schemas.microsoft.com/office/drawing/2014/main" id="{2773BA22-5067-4255-9389-5E180357CFEB}"/>
                </a:ext>
              </a:extLst>
            </p:cNvPr>
            <p:cNvSpPr/>
            <p:nvPr/>
          </p:nvSpPr>
          <p:spPr>
            <a:xfrm>
              <a:off x="5008991" y="3847129"/>
              <a:ext cx="228243" cy="152162"/>
            </a:xfrm>
            <a:custGeom>
              <a:avLst/>
              <a:gdLst>
                <a:gd name="connsiteX0" fmla="*/ 219684 w 228243"/>
                <a:gd name="connsiteY0" fmla="*/ 122681 h 152162"/>
                <a:gd name="connsiteX1" fmla="*/ 218416 w 228243"/>
                <a:gd name="connsiteY1" fmla="*/ 122681 h 152162"/>
                <a:gd name="connsiteX2" fmla="*/ 211442 w 228243"/>
                <a:gd name="connsiteY2" fmla="*/ 123315 h 152162"/>
                <a:gd name="connsiteX3" fmla="*/ 211442 w 228243"/>
                <a:gd name="connsiteY3" fmla="*/ 123315 h 152162"/>
                <a:gd name="connsiteX4" fmla="*/ 203834 w 228243"/>
                <a:gd name="connsiteY4" fmla="*/ 122681 h 152162"/>
                <a:gd name="connsiteX5" fmla="*/ 203834 w 228243"/>
                <a:gd name="connsiteY5" fmla="*/ 122681 h 152162"/>
                <a:gd name="connsiteX6" fmla="*/ 197494 w 228243"/>
                <a:gd name="connsiteY6" fmla="*/ 120145 h 152162"/>
                <a:gd name="connsiteX7" fmla="*/ 10461 w 228243"/>
                <a:gd name="connsiteY7" fmla="*/ 12997 h 152162"/>
                <a:gd name="connsiteX8" fmla="*/ 4755 w 228243"/>
                <a:gd name="connsiteY8" fmla="*/ 4755 h 152162"/>
                <a:gd name="connsiteX9" fmla="*/ 4755 w 228243"/>
                <a:gd name="connsiteY9" fmla="*/ 30115 h 152162"/>
                <a:gd name="connsiteX10" fmla="*/ 10461 w 228243"/>
                <a:gd name="connsiteY10" fmla="*/ 38357 h 152162"/>
                <a:gd name="connsiteX11" fmla="*/ 196860 w 228243"/>
                <a:gd name="connsiteY11" fmla="*/ 145505 h 152162"/>
                <a:gd name="connsiteX12" fmla="*/ 200030 w 228243"/>
                <a:gd name="connsiteY12" fmla="*/ 146773 h 152162"/>
                <a:gd name="connsiteX13" fmla="*/ 202566 w 228243"/>
                <a:gd name="connsiteY13" fmla="*/ 147407 h 152162"/>
                <a:gd name="connsiteX14" fmla="*/ 203834 w 228243"/>
                <a:gd name="connsiteY14" fmla="*/ 147407 h 152162"/>
                <a:gd name="connsiteX15" fmla="*/ 203834 w 228243"/>
                <a:gd name="connsiteY15" fmla="*/ 147407 h 152162"/>
                <a:gd name="connsiteX16" fmla="*/ 204468 w 228243"/>
                <a:gd name="connsiteY16" fmla="*/ 147407 h 152162"/>
                <a:gd name="connsiteX17" fmla="*/ 206370 w 228243"/>
                <a:gd name="connsiteY17" fmla="*/ 148041 h 152162"/>
                <a:gd name="connsiteX18" fmla="*/ 208272 w 228243"/>
                <a:gd name="connsiteY18" fmla="*/ 148041 h 152162"/>
                <a:gd name="connsiteX19" fmla="*/ 210174 w 228243"/>
                <a:gd name="connsiteY19" fmla="*/ 148041 h 152162"/>
                <a:gd name="connsiteX20" fmla="*/ 210808 w 228243"/>
                <a:gd name="connsiteY20" fmla="*/ 148041 h 152162"/>
                <a:gd name="connsiteX21" fmla="*/ 210808 w 228243"/>
                <a:gd name="connsiteY21" fmla="*/ 148041 h 152162"/>
                <a:gd name="connsiteX22" fmla="*/ 212076 w 228243"/>
                <a:gd name="connsiteY22" fmla="*/ 148041 h 152162"/>
                <a:gd name="connsiteX23" fmla="*/ 214612 w 228243"/>
                <a:gd name="connsiteY23" fmla="*/ 148041 h 152162"/>
                <a:gd name="connsiteX24" fmla="*/ 217148 w 228243"/>
                <a:gd name="connsiteY24" fmla="*/ 147407 h 152162"/>
                <a:gd name="connsiteX25" fmla="*/ 218416 w 228243"/>
                <a:gd name="connsiteY25" fmla="*/ 147407 h 152162"/>
                <a:gd name="connsiteX26" fmla="*/ 219684 w 228243"/>
                <a:gd name="connsiteY26" fmla="*/ 147407 h 152162"/>
                <a:gd name="connsiteX27" fmla="*/ 221586 w 228243"/>
                <a:gd name="connsiteY27" fmla="*/ 146773 h 152162"/>
                <a:gd name="connsiteX28" fmla="*/ 226024 w 228243"/>
                <a:gd name="connsiteY28" fmla="*/ 144871 h 152162"/>
                <a:gd name="connsiteX29" fmla="*/ 226024 w 228243"/>
                <a:gd name="connsiteY29" fmla="*/ 119511 h 152162"/>
                <a:gd name="connsiteX30" fmla="*/ 219684 w 228243"/>
                <a:gd name="connsiteY30" fmla="*/ 122681 h 15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8243" h="152162">
                  <a:moveTo>
                    <a:pt x="219684" y="122681"/>
                  </a:moveTo>
                  <a:cubicBezTo>
                    <a:pt x="219050" y="122681"/>
                    <a:pt x="219050" y="122681"/>
                    <a:pt x="218416" y="122681"/>
                  </a:cubicBezTo>
                  <a:cubicBezTo>
                    <a:pt x="215880" y="123315"/>
                    <a:pt x="213978" y="123315"/>
                    <a:pt x="211442" y="123315"/>
                  </a:cubicBezTo>
                  <a:cubicBezTo>
                    <a:pt x="211442" y="123315"/>
                    <a:pt x="211442" y="123315"/>
                    <a:pt x="211442" y="123315"/>
                  </a:cubicBezTo>
                  <a:cubicBezTo>
                    <a:pt x="208906" y="123315"/>
                    <a:pt x="206370" y="123315"/>
                    <a:pt x="203834" y="122681"/>
                  </a:cubicBezTo>
                  <a:cubicBezTo>
                    <a:pt x="203834" y="122681"/>
                    <a:pt x="203834" y="122681"/>
                    <a:pt x="203834" y="122681"/>
                  </a:cubicBezTo>
                  <a:cubicBezTo>
                    <a:pt x="201298" y="122047"/>
                    <a:pt x="199396" y="121413"/>
                    <a:pt x="197494" y="120145"/>
                  </a:cubicBezTo>
                  <a:lnTo>
                    <a:pt x="10461" y="12997"/>
                  </a:lnTo>
                  <a:cubicBezTo>
                    <a:pt x="6657" y="10461"/>
                    <a:pt x="4755" y="7925"/>
                    <a:pt x="4755" y="4755"/>
                  </a:cubicBezTo>
                  <a:lnTo>
                    <a:pt x="4755" y="30115"/>
                  </a:lnTo>
                  <a:cubicBezTo>
                    <a:pt x="4755" y="33285"/>
                    <a:pt x="6657" y="36456"/>
                    <a:pt x="10461" y="38357"/>
                  </a:cubicBezTo>
                  <a:lnTo>
                    <a:pt x="196860" y="145505"/>
                  </a:lnTo>
                  <a:cubicBezTo>
                    <a:pt x="197494" y="146139"/>
                    <a:pt x="198762" y="146773"/>
                    <a:pt x="200030" y="146773"/>
                  </a:cubicBezTo>
                  <a:cubicBezTo>
                    <a:pt x="200664" y="146773"/>
                    <a:pt x="201932" y="147407"/>
                    <a:pt x="202566" y="147407"/>
                  </a:cubicBezTo>
                  <a:cubicBezTo>
                    <a:pt x="203200" y="147407"/>
                    <a:pt x="203200" y="147407"/>
                    <a:pt x="203834" y="147407"/>
                  </a:cubicBezTo>
                  <a:cubicBezTo>
                    <a:pt x="203834" y="147407"/>
                    <a:pt x="203834" y="147407"/>
                    <a:pt x="203834" y="147407"/>
                  </a:cubicBezTo>
                  <a:cubicBezTo>
                    <a:pt x="203834" y="147407"/>
                    <a:pt x="204468" y="147407"/>
                    <a:pt x="204468" y="147407"/>
                  </a:cubicBezTo>
                  <a:cubicBezTo>
                    <a:pt x="205102" y="147407"/>
                    <a:pt x="205736" y="147407"/>
                    <a:pt x="206370" y="148041"/>
                  </a:cubicBezTo>
                  <a:cubicBezTo>
                    <a:pt x="207004" y="148041"/>
                    <a:pt x="207638" y="148041"/>
                    <a:pt x="208272" y="148041"/>
                  </a:cubicBezTo>
                  <a:cubicBezTo>
                    <a:pt x="208906" y="148041"/>
                    <a:pt x="209540" y="148041"/>
                    <a:pt x="210174" y="148041"/>
                  </a:cubicBezTo>
                  <a:cubicBezTo>
                    <a:pt x="210174" y="148041"/>
                    <a:pt x="210808" y="148041"/>
                    <a:pt x="210808" y="148041"/>
                  </a:cubicBezTo>
                  <a:cubicBezTo>
                    <a:pt x="210808" y="148041"/>
                    <a:pt x="210808" y="148041"/>
                    <a:pt x="210808" y="148041"/>
                  </a:cubicBezTo>
                  <a:cubicBezTo>
                    <a:pt x="211442" y="148041"/>
                    <a:pt x="211442" y="148041"/>
                    <a:pt x="212076" y="148041"/>
                  </a:cubicBezTo>
                  <a:cubicBezTo>
                    <a:pt x="212710" y="148041"/>
                    <a:pt x="213344" y="148041"/>
                    <a:pt x="214612" y="148041"/>
                  </a:cubicBezTo>
                  <a:cubicBezTo>
                    <a:pt x="215246" y="148041"/>
                    <a:pt x="216514" y="148041"/>
                    <a:pt x="217148" y="147407"/>
                  </a:cubicBezTo>
                  <a:cubicBezTo>
                    <a:pt x="217782" y="147407"/>
                    <a:pt x="217782" y="147407"/>
                    <a:pt x="218416" y="147407"/>
                  </a:cubicBezTo>
                  <a:cubicBezTo>
                    <a:pt x="219050" y="147407"/>
                    <a:pt x="219050" y="147407"/>
                    <a:pt x="219684" y="147407"/>
                  </a:cubicBezTo>
                  <a:cubicBezTo>
                    <a:pt x="220318" y="147407"/>
                    <a:pt x="220953" y="147407"/>
                    <a:pt x="221586" y="146773"/>
                  </a:cubicBezTo>
                  <a:cubicBezTo>
                    <a:pt x="223488" y="146139"/>
                    <a:pt x="224756" y="145505"/>
                    <a:pt x="226024" y="144871"/>
                  </a:cubicBezTo>
                  <a:lnTo>
                    <a:pt x="226024" y="119511"/>
                  </a:lnTo>
                  <a:cubicBezTo>
                    <a:pt x="224123" y="121413"/>
                    <a:pt x="222220" y="122047"/>
                    <a:pt x="219684" y="122681"/>
                  </a:cubicBezTo>
                  <a:close/>
                </a:path>
              </a:pathLst>
            </a:custGeom>
            <a:solidFill>
              <a:srgbClr val="BFAD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" name="任意多边形: 形状 97">
              <a:extLst>
                <a:ext uri="{FF2B5EF4-FFF2-40B4-BE49-F238E27FC236}">
                  <a16:creationId xmlns:a16="http://schemas.microsoft.com/office/drawing/2014/main" id="{4189A3CE-0BBE-4473-840F-6143636FCF7F}"/>
                </a:ext>
              </a:extLst>
            </p:cNvPr>
            <p:cNvSpPr/>
            <p:nvPr/>
          </p:nvSpPr>
          <p:spPr>
            <a:xfrm>
              <a:off x="5008516" y="3742359"/>
              <a:ext cx="393086" cy="228243"/>
            </a:xfrm>
            <a:custGeom>
              <a:avLst/>
              <a:gdLst>
                <a:gd name="connsiteX0" fmla="*/ 387538 w 393085"/>
                <a:gd name="connsiteY0" fmla="*/ 115231 h 228243"/>
                <a:gd name="connsiteX1" fmla="*/ 387538 w 393085"/>
                <a:gd name="connsiteY1" fmla="*/ 131716 h 228243"/>
                <a:gd name="connsiteX2" fmla="*/ 226500 w 393085"/>
                <a:gd name="connsiteY2" fmla="*/ 224915 h 228243"/>
                <a:gd name="connsiteX3" fmla="*/ 197969 w 393085"/>
                <a:gd name="connsiteY3" fmla="*/ 224915 h 228243"/>
                <a:gd name="connsiteX4" fmla="*/ 10937 w 393085"/>
                <a:gd name="connsiteY4" fmla="*/ 117767 h 228243"/>
                <a:gd name="connsiteX5" fmla="*/ 10937 w 393085"/>
                <a:gd name="connsiteY5" fmla="*/ 101283 h 228243"/>
                <a:gd name="connsiteX6" fmla="*/ 171975 w 393085"/>
                <a:gd name="connsiteY6" fmla="*/ 8084 h 228243"/>
                <a:gd name="connsiteX7" fmla="*/ 200505 w 393085"/>
                <a:gd name="connsiteY7" fmla="*/ 8084 h 228243"/>
                <a:gd name="connsiteX8" fmla="*/ 387538 w 393085"/>
                <a:gd name="connsiteY8" fmla="*/ 115231 h 22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085" h="228243">
                  <a:moveTo>
                    <a:pt x="387538" y="115231"/>
                  </a:moveTo>
                  <a:cubicBezTo>
                    <a:pt x="395780" y="119669"/>
                    <a:pt x="395780" y="127277"/>
                    <a:pt x="387538" y="131716"/>
                  </a:cubicBezTo>
                  <a:lnTo>
                    <a:pt x="226500" y="224915"/>
                  </a:lnTo>
                  <a:cubicBezTo>
                    <a:pt x="218892" y="229353"/>
                    <a:pt x="205578" y="229353"/>
                    <a:pt x="197969" y="224915"/>
                  </a:cubicBezTo>
                  <a:lnTo>
                    <a:pt x="10937" y="117767"/>
                  </a:lnTo>
                  <a:cubicBezTo>
                    <a:pt x="2695" y="113329"/>
                    <a:pt x="2695" y="105721"/>
                    <a:pt x="10937" y="101283"/>
                  </a:cubicBezTo>
                  <a:lnTo>
                    <a:pt x="171975" y="8084"/>
                  </a:lnTo>
                  <a:cubicBezTo>
                    <a:pt x="179583" y="3646"/>
                    <a:pt x="192897" y="3646"/>
                    <a:pt x="200505" y="8084"/>
                  </a:cubicBezTo>
                  <a:lnTo>
                    <a:pt x="387538" y="115231"/>
                  </a:lnTo>
                  <a:close/>
                </a:path>
              </a:pathLst>
            </a:custGeom>
            <a:solidFill>
              <a:srgbClr val="E4D5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" name="任意多边形: 形状 98">
              <a:extLst>
                <a:ext uri="{FF2B5EF4-FFF2-40B4-BE49-F238E27FC236}">
                  <a16:creationId xmlns:a16="http://schemas.microsoft.com/office/drawing/2014/main" id="{04ED735E-B538-4391-9780-8BC88280C6EF}"/>
                </a:ext>
              </a:extLst>
            </p:cNvPr>
            <p:cNvSpPr/>
            <p:nvPr/>
          </p:nvSpPr>
          <p:spPr>
            <a:xfrm>
              <a:off x="5426169" y="3632834"/>
              <a:ext cx="31700" cy="158502"/>
            </a:xfrm>
            <a:custGeom>
              <a:avLst/>
              <a:gdLst>
                <a:gd name="connsiteX0" fmla="*/ 8559 w 31700"/>
                <a:gd name="connsiteY0" fmla="*/ 16167 h 158502"/>
                <a:gd name="connsiteX1" fmla="*/ 8559 w 31700"/>
                <a:gd name="connsiteY1" fmla="*/ 145505 h 158502"/>
                <a:gd name="connsiteX2" fmla="*/ 8559 w 31700"/>
                <a:gd name="connsiteY2" fmla="*/ 148675 h 158502"/>
                <a:gd name="connsiteX3" fmla="*/ 8559 w 31700"/>
                <a:gd name="connsiteY3" fmla="*/ 148675 h 158502"/>
                <a:gd name="connsiteX4" fmla="*/ 7925 w 31700"/>
                <a:gd name="connsiteY4" fmla="*/ 151211 h 158502"/>
                <a:gd name="connsiteX5" fmla="*/ 7925 w 31700"/>
                <a:gd name="connsiteY5" fmla="*/ 151211 h 158502"/>
                <a:gd name="connsiteX6" fmla="*/ 7291 w 31700"/>
                <a:gd name="connsiteY6" fmla="*/ 152479 h 158502"/>
                <a:gd name="connsiteX7" fmla="*/ 4755 w 31700"/>
                <a:gd name="connsiteY7" fmla="*/ 154381 h 158502"/>
                <a:gd name="connsiteX8" fmla="*/ 26945 w 31700"/>
                <a:gd name="connsiteY8" fmla="*/ 141701 h 158502"/>
                <a:gd name="connsiteX9" fmla="*/ 29482 w 31700"/>
                <a:gd name="connsiteY9" fmla="*/ 139799 h 158502"/>
                <a:gd name="connsiteX10" fmla="*/ 29482 w 31700"/>
                <a:gd name="connsiteY10" fmla="*/ 139799 h 158502"/>
                <a:gd name="connsiteX11" fmla="*/ 30115 w 31700"/>
                <a:gd name="connsiteY11" fmla="*/ 138531 h 158502"/>
                <a:gd name="connsiteX12" fmla="*/ 30115 w 31700"/>
                <a:gd name="connsiteY12" fmla="*/ 138531 h 158502"/>
                <a:gd name="connsiteX13" fmla="*/ 30115 w 31700"/>
                <a:gd name="connsiteY13" fmla="*/ 138531 h 158502"/>
                <a:gd name="connsiteX14" fmla="*/ 30115 w 31700"/>
                <a:gd name="connsiteY14" fmla="*/ 137897 h 158502"/>
                <a:gd name="connsiteX15" fmla="*/ 30115 w 31700"/>
                <a:gd name="connsiteY15" fmla="*/ 137263 h 158502"/>
                <a:gd name="connsiteX16" fmla="*/ 30115 w 31700"/>
                <a:gd name="connsiteY16" fmla="*/ 136629 h 158502"/>
                <a:gd name="connsiteX17" fmla="*/ 30115 w 31700"/>
                <a:gd name="connsiteY17" fmla="*/ 136629 h 158502"/>
                <a:gd name="connsiteX18" fmla="*/ 30115 w 31700"/>
                <a:gd name="connsiteY18" fmla="*/ 136629 h 158502"/>
                <a:gd name="connsiteX19" fmla="*/ 30115 w 31700"/>
                <a:gd name="connsiteY19" fmla="*/ 136629 h 158502"/>
                <a:gd name="connsiteX20" fmla="*/ 30115 w 31700"/>
                <a:gd name="connsiteY20" fmla="*/ 135995 h 158502"/>
                <a:gd name="connsiteX21" fmla="*/ 30115 w 31700"/>
                <a:gd name="connsiteY21" fmla="*/ 135361 h 158502"/>
                <a:gd name="connsiteX22" fmla="*/ 30115 w 31700"/>
                <a:gd name="connsiteY22" fmla="*/ 134727 h 158502"/>
                <a:gd name="connsiteX23" fmla="*/ 30115 w 31700"/>
                <a:gd name="connsiteY23" fmla="*/ 134093 h 158502"/>
                <a:gd name="connsiteX24" fmla="*/ 30115 w 31700"/>
                <a:gd name="connsiteY24" fmla="*/ 134093 h 158502"/>
                <a:gd name="connsiteX25" fmla="*/ 30115 w 31700"/>
                <a:gd name="connsiteY25" fmla="*/ 4755 h 158502"/>
                <a:gd name="connsiteX26" fmla="*/ 8559 w 31700"/>
                <a:gd name="connsiteY26" fmla="*/ 16167 h 15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700" h="158502">
                  <a:moveTo>
                    <a:pt x="8559" y="16167"/>
                  </a:moveTo>
                  <a:lnTo>
                    <a:pt x="8559" y="145505"/>
                  </a:lnTo>
                  <a:cubicBezTo>
                    <a:pt x="8559" y="146773"/>
                    <a:pt x="8559" y="147407"/>
                    <a:pt x="8559" y="148675"/>
                  </a:cubicBezTo>
                  <a:cubicBezTo>
                    <a:pt x="8559" y="148675"/>
                    <a:pt x="8559" y="148675"/>
                    <a:pt x="8559" y="148675"/>
                  </a:cubicBezTo>
                  <a:cubicBezTo>
                    <a:pt x="8559" y="149309"/>
                    <a:pt x="7925" y="150577"/>
                    <a:pt x="7925" y="151211"/>
                  </a:cubicBezTo>
                  <a:cubicBezTo>
                    <a:pt x="7925" y="151211"/>
                    <a:pt x="7925" y="151211"/>
                    <a:pt x="7925" y="151211"/>
                  </a:cubicBezTo>
                  <a:cubicBezTo>
                    <a:pt x="7925" y="151845"/>
                    <a:pt x="7291" y="151845"/>
                    <a:pt x="7291" y="152479"/>
                  </a:cubicBezTo>
                  <a:cubicBezTo>
                    <a:pt x="6657" y="153113"/>
                    <a:pt x="6023" y="154381"/>
                    <a:pt x="4755" y="154381"/>
                  </a:cubicBezTo>
                  <a:lnTo>
                    <a:pt x="26945" y="141701"/>
                  </a:lnTo>
                  <a:cubicBezTo>
                    <a:pt x="27580" y="141067"/>
                    <a:pt x="28848" y="140433"/>
                    <a:pt x="29482" y="139799"/>
                  </a:cubicBezTo>
                  <a:cubicBezTo>
                    <a:pt x="29482" y="139799"/>
                    <a:pt x="29482" y="139799"/>
                    <a:pt x="29482" y="139799"/>
                  </a:cubicBezTo>
                  <a:cubicBezTo>
                    <a:pt x="29482" y="139799"/>
                    <a:pt x="30115" y="139165"/>
                    <a:pt x="30115" y="138531"/>
                  </a:cubicBezTo>
                  <a:cubicBezTo>
                    <a:pt x="30115" y="138531"/>
                    <a:pt x="30115" y="138531"/>
                    <a:pt x="30115" y="138531"/>
                  </a:cubicBezTo>
                  <a:cubicBezTo>
                    <a:pt x="30115" y="138531"/>
                    <a:pt x="30115" y="138531"/>
                    <a:pt x="30115" y="138531"/>
                  </a:cubicBezTo>
                  <a:cubicBezTo>
                    <a:pt x="30115" y="138531"/>
                    <a:pt x="30115" y="137897"/>
                    <a:pt x="30115" y="137897"/>
                  </a:cubicBezTo>
                  <a:cubicBezTo>
                    <a:pt x="30115" y="137897"/>
                    <a:pt x="30115" y="137263"/>
                    <a:pt x="30115" y="137263"/>
                  </a:cubicBezTo>
                  <a:cubicBezTo>
                    <a:pt x="30115" y="137263"/>
                    <a:pt x="30115" y="136629"/>
                    <a:pt x="30115" y="136629"/>
                  </a:cubicBezTo>
                  <a:cubicBezTo>
                    <a:pt x="30115" y="136629"/>
                    <a:pt x="30115" y="136629"/>
                    <a:pt x="30115" y="136629"/>
                  </a:cubicBezTo>
                  <a:cubicBezTo>
                    <a:pt x="30115" y="136629"/>
                    <a:pt x="30115" y="136629"/>
                    <a:pt x="30115" y="136629"/>
                  </a:cubicBezTo>
                  <a:cubicBezTo>
                    <a:pt x="30115" y="136629"/>
                    <a:pt x="30115" y="136629"/>
                    <a:pt x="30115" y="136629"/>
                  </a:cubicBezTo>
                  <a:cubicBezTo>
                    <a:pt x="30115" y="136629"/>
                    <a:pt x="30115" y="135995"/>
                    <a:pt x="30115" y="135995"/>
                  </a:cubicBezTo>
                  <a:cubicBezTo>
                    <a:pt x="30115" y="135995"/>
                    <a:pt x="30115" y="135361"/>
                    <a:pt x="30115" y="135361"/>
                  </a:cubicBezTo>
                  <a:cubicBezTo>
                    <a:pt x="30115" y="135361"/>
                    <a:pt x="30115" y="134727"/>
                    <a:pt x="30115" y="134727"/>
                  </a:cubicBezTo>
                  <a:cubicBezTo>
                    <a:pt x="30115" y="134727"/>
                    <a:pt x="30115" y="134093"/>
                    <a:pt x="30115" y="134093"/>
                  </a:cubicBezTo>
                  <a:cubicBezTo>
                    <a:pt x="30115" y="134093"/>
                    <a:pt x="30115" y="134093"/>
                    <a:pt x="30115" y="134093"/>
                  </a:cubicBezTo>
                  <a:lnTo>
                    <a:pt x="30115" y="4755"/>
                  </a:lnTo>
                  <a:lnTo>
                    <a:pt x="8559" y="16167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" name="任意多边形: 形状 99">
              <a:extLst>
                <a:ext uri="{FF2B5EF4-FFF2-40B4-BE49-F238E27FC236}">
                  <a16:creationId xmlns:a16="http://schemas.microsoft.com/office/drawing/2014/main" id="{E30DB9DE-7142-4E00-9A7A-F614C2ACEB35}"/>
                </a:ext>
              </a:extLst>
            </p:cNvPr>
            <p:cNvSpPr/>
            <p:nvPr/>
          </p:nvSpPr>
          <p:spPr>
            <a:xfrm>
              <a:off x="5218214" y="3499692"/>
              <a:ext cx="240924" cy="152162"/>
            </a:xfrm>
            <a:custGeom>
              <a:avLst/>
              <a:gdLst>
                <a:gd name="connsiteX0" fmla="*/ 207638 w 240923"/>
                <a:gd name="connsiteY0" fmla="*/ 129021 h 152162"/>
                <a:gd name="connsiteX1" fmla="*/ 207638 w 240923"/>
                <a:gd name="connsiteY1" fmla="*/ 129021 h 152162"/>
                <a:gd name="connsiteX2" fmla="*/ 210174 w 240923"/>
                <a:gd name="connsiteY2" fmla="*/ 132191 h 152162"/>
                <a:gd name="connsiteX3" fmla="*/ 210174 w 240923"/>
                <a:gd name="connsiteY3" fmla="*/ 132191 h 152162"/>
                <a:gd name="connsiteX4" fmla="*/ 212076 w 240923"/>
                <a:gd name="connsiteY4" fmla="*/ 135361 h 152162"/>
                <a:gd name="connsiteX5" fmla="*/ 212076 w 240923"/>
                <a:gd name="connsiteY5" fmla="*/ 135361 h 152162"/>
                <a:gd name="connsiteX6" fmla="*/ 213978 w 240923"/>
                <a:gd name="connsiteY6" fmla="*/ 138531 h 152162"/>
                <a:gd name="connsiteX7" fmla="*/ 213978 w 240923"/>
                <a:gd name="connsiteY7" fmla="*/ 138531 h 152162"/>
                <a:gd name="connsiteX8" fmla="*/ 215246 w 240923"/>
                <a:gd name="connsiteY8" fmla="*/ 142335 h 152162"/>
                <a:gd name="connsiteX9" fmla="*/ 215246 w 240923"/>
                <a:gd name="connsiteY9" fmla="*/ 142335 h 152162"/>
                <a:gd name="connsiteX10" fmla="*/ 215880 w 240923"/>
                <a:gd name="connsiteY10" fmla="*/ 146139 h 152162"/>
                <a:gd name="connsiteX11" fmla="*/ 215880 w 240923"/>
                <a:gd name="connsiteY11" fmla="*/ 146139 h 152162"/>
                <a:gd name="connsiteX12" fmla="*/ 215880 w 240923"/>
                <a:gd name="connsiteY12" fmla="*/ 149309 h 152162"/>
                <a:gd name="connsiteX13" fmla="*/ 238070 w 240923"/>
                <a:gd name="connsiteY13" fmla="*/ 136629 h 152162"/>
                <a:gd name="connsiteX14" fmla="*/ 238070 w 240923"/>
                <a:gd name="connsiteY14" fmla="*/ 135995 h 152162"/>
                <a:gd name="connsiteX15" fmla="*/ 238070 w 240923"/>
                <a:gd name="connsiteY15" fmla="*/ 135361 h 152162"/>
                <a:gd name="connsiteX16" fmla="*/ 238070 w 240923"/>
                <a:gd name="connsiteY16" fmla="*/ 134727 h 152162"/>
                <a:gd name="connsiteX17" fmla="*/ 238070 w 240923"/>
                <a:gd name="connsiteY17" fmla="*/ 134093 h 152162"/>
                <a:gd name="connsiteX18" fmla="*/ 238070 w 240923"/>
                <a:gd name="connsiteY18" fmla="*/ 133459 h 152162"/>
                <a:gd name="connsiteX19" fmla="*/ 238070 w 240923"/>
                <a:gd name="connsiteY19" fmla="*/ 133459 h 152162"/>
                <a:gd name="connsiteX20" fmla="*/ 238070 w 240923"/>
                <a:gd name="connsiteY20" fmla="*/ 133459 h 152162"/>
                <a:gd name="connsiteX21" fmla="*/ 238070 w 240923"/>
                <a:gd name="connsiteY21" fmla="*/ 132825 h 152162"/>
                <a:gd name="connsiteX22" fmla="*/ 238070 w 240923"/>
                <a:gd name="connsiteY22" fmla="*/ 132191 h 152162"/>
                <a:gd name="connsiteX23" fmla="*/ 238070 w 240923"/>
                <a:gd name="connsiteY23" fmla="*/ 131557 h 152162"/>
                <a:gd name="connsiteX24" fmla="*/ 238070 w 240923"/>
                <a:gd name="connsiteY24" fmla="*/ 130923 h 152162"/>
                <a:gd name="connsiteX25" fmla="*/ 238070 w 240923"/>
                <a:gd name="connsiteY25" fmla="*/ 130289 h 152162"/>
                <a:gd name="connsiteX26" fmla="*/ 238070 w 240923"/>
                <a:gd name="connsiteY26" fmla="*/ 130289 h 152162"/>
                <a:gd name="connsiteX27" fmla="*/ 238070 w 240923"/>
                <a:gd name="connsiteY27" fmla="*/ 130289 h 152162"/>
                <a:gd name="connsiteX28" fmla="*/ 238070 w 240923"/>
                <a:gd name="connsiteY28" fmla="*/ 129655 h 152162"/>
                <a:gd name="connsiteX29" fmla="*/ 238070 w 240923"/>
                <a:gd name="connsiteY29" fmla="*/ 129021 h 152162"/>
                <a:gd name="connsiteX30" fmla="*/ 238070 w 240923"/>
                <a:gd name="connsiteY30" fmla="*/ 128387 h 152162"/>
                <a:gd name="connsiteX31" fmla="*/ 238070 w 240923"/>
                <a:gd name="connsiteY31" fmla="*/ 127753 h 152162"/>
                <a:gd name="connsiteX32" fmla="*/ 238070 w 240923"/>
                <a:gd name="connsiteY32" fmla="*/ 127119 h 152162"/>
                <a:gd name="connsiteX33" fmla="*/ 238070 w 240923"/>
                <a:gd name="connsiteY33" fmla="*/ 127119 h 152162"/>
                <a:gd name="connsiteX34" fmla="*/ 238070 w 240923"/>
                <a:gd name="connsiteY34" fmla="*/ 127119 h 152162"/>
                <a:gd name="connsiteX35" fmla="*/ 238070 w 240923"/>
                <a:gd name="connsiteY35" fmla="*/ 126485 h 152162"/>
                <a:gd name="connsiteX36" fmla="*/ 237437 w 240923"/>
                <a:gd name="connsiteY36" fmla="*/ 125851 h 152162"/>
                <a:gd name="connsiteX37" fmla="*/ 236803 w 240923"/>
                <a:gd name="connsiteY37" fmla="*/ 125217 h 152162"/>
                <a:gd name="connsiteX38" fmla="*/ 236168 w 240923"/>
                <a:gd name="connsiteY38" fmla="*/ 124583 h 152162"/>
                <a:gd name="connsiteX39" fmla="*/ 236168 w 240923"/>
                <a:gd name="connsiteY39" fmla="*/ 124583 h 152162"/>
                <a:gd name="connsiteX40" fmla="*/ 236168 w 240923"/>
                <a:gd name="connsiteY40" fmla="*/ 124583 h 152162"/>
                <a:gd name="connsiteX41" fmla="*/ 234900 w 240923"/>
                <a:gd name="connsiteY41" fmla="*/ 122681 h 152162"/>
                <a:gd name="connsiteX42" fmla="*/ 234267 w 240923"/>
                <a:gd name="connsiteY42" fmla="*/ 121413 h 152162"/>
                <a:gd name="connsiteX43" fmla="*/ 234267 w 240923"/>
                <a:gd name="connsiteY43" fmla="*/ 121413 h 152162"/>
                <a:gd name="connsiteX44" fmla="*/ 234267 w 240923"/>
                <a:gd name="connsiteY44" fmla="*/ 121413 h 152162"/>
                <a:gd name="connsiteX45" fmla="*/ 233633 w 240923"/>
                <a:gd name="connsiteY45" fmla="*/ 120779 h 152162"/>
                <a:gd name="connsiteX46" fmla="*/ 232998 w 240923"/>
                <a:gd name="connsiteY46" fmla="*/ 120144 h 152162"/>
                <a:gd name="connsiteX47" fmla="*/ 232365 w 240923"/>
                <a:gd name="connsiteY47" fmla="*/ 119511 h 152162"/>
                <a:gd name="connsiteX48" fmla="*/ 231730 w 240923"/>
                <a:gd name="connsiteY48" fmla="*/ 118877 h 152162"/>
                <a:gd name="connsiteX49" fmla="*/ 231730 w 240923"/>
                <a:gd name="connsiteY49" fmla="*/ 118877 h 152162"/>
                <a:gd name="connsiteX50" fmla="*/ 231730 w 240923"/>
                <a:gd name="connsiteY50" fmla="*/ 118877 h 152162"/>
                <a:gd name="connsiteX51" fmla="*/ 231096 w 240923"/>
                <a:gd name="connsiteY51" fmla="*/ 118243 h 152162"/>
                <a:gd name="connsiteX52" fmla="*/ 230463 w 240923"/>
                <a:gd name="connsiteY52" fmla="*/ 117609 h 152162"/>
                <a:gd name="connsiteX53" fmla="*/ 229828 w 240923"/>
                <a:gd name="connsiteY53" fmla="*/ 116974 h 152162"/>
                <a:gd name="connsiteX54" fmla="*/ 229195 w 240923"/>
                <a:gd name="connsiteY54" fmla="*/ 116341 h 152162"/>
                <a:gd name="connsiteX55" fmla="*/ 229195 w 240923"/>
                <a:gd name="connsiteY55" fmla="*/ 116341 h 152162"/>
                <a:gd name="connsiteX56" fmla="*/ 229195 w 240923"/>
                <a:gd name="connsiteY56" fmla="*/ 116341 h 152162"/>
                <a:gd name="connsiteX57" fmla="*/ 229195 w 240923"/>
                <a:gd name="connsiteY57" fmla="*/ 116341 h 152162"/>
                <a:gd name="connsiteX58" fmla="*/ 228560 w 240923"/>
                <a:gd name="connsiteY58" fmla="*/ 115707 h 152162"/>
                <a:gd name="connsiteX59" fmla="*/ 227926 w 240923"/>
                <a:gd name="connsiteY59" fmla="*/ 115072 h 152162"/>
                <a:gd name="connsiteX60" fmla="*/ 227293 w 240923"/>
                <a:gd name="connsiteY60" fmla="*/ 114439 h 152162"/>
                <a:gd name="connsiteX61" fmla="*/ 226658 w 240923"/>
                <a:gd name="connsiteY61" fmla="*/ 113804 h 152162"/>
                <a:gd name="connsiteX62" fmla="*/ 226658 w 240923"/>
                <a:gd name="connsiteY62" fmla="*/ 113804 h 152162"/>
                <a:gd name="connsiteX63" fmla="*/ 37724 w 240923"/>
                <a:gd name="connsiteY63" fmla="*/ 4755 h 152162"/>
                <a:gd name="connsiteX64" fmla="*/ 37090 w 240923"/>
                <a:gd name="connsiteY64" fmla="*/ 4755 h 152162"/>
                <a:gd name="connsiteX65" fmla="*/ 36456 w 240923"/>
                <a:gd name="connsiteY65" fmla="*/ 4755 h 152162"/>
                <a:gd name="connsiteX66" fmla="*/ 35822 w 240923"/>
                <a:gd name="connsiteY66" fmla="*/ 4755 h 152162"/>
                <a:gd name="connsiteX67" fmla="*/ 35187 w 240923"/>
                <a:gd name="connsiteY67" fmla="*/ 4755 h 152162"/>
                <a:gd name="connsiteX68" fmla="*/ 34554 w 240923"/>
                <a:gd name="connsiteY68" fmla="*/ 4755 h 152162"/>
                <a:gd name="connsiteX69" fmla="*/ 34554 w 240923"/>
                <a:gd name="connsiteY69" fmla="*/ 4755 h 152162"/>
                <a:gd name="connsiteX70" fmla="*/ 34554 w 240923"/>
                <a:gd name="connsiteY70" fmla="*/ 4755 h 152162"/>
                <a:gd name="connsiteX71" fmla="*/ 33920 w 240923"/>
                <a:gd name="connsiteY71" fmla="*/ 4755 h 152162"/>
                <a:gd name="connsiteX72" fmla="*/ 33285 w 240923"/>
                <a:gd name="connsiteY72" fmla="*/ 4755 h 152162"/>
                <a:gd name="connsiteX73" fmla="*/ 32652 w 240923"/>
                <a:gd name="connsiteY73" fmla="*/ 4755 h 152162"/>
                <a:gd name="connsiteX74" fmla="*/ 32017 w 240923"/>
                <a:gd name="connsiteY74" fmla="*/ 4755 h 152162"/>
                <a:gd name="connsiteX75" fmla="*/ 31384 w 240923"/>
                <a:gd name="connsiteY75" fmla="*/ 4755 h 152162"/>
                <a:gd name="connsiteX76" fmla="*/ 31384 w 240923"/>
                <a:gd name="connsiteY76" fmla="*/ 4755 h 152162"/>
                <a:gd name="connsiteX77" fmla="*/ 31384 w 240923"/>
                <a:gd name="connsiteY77" fmla="*/ 4755 h 152162"/>
                <a:gd name="connsiteX78" fmla="*/ 30750 w 240923"/>
                <a:gd name="connsiteY78" fmla="*/ 4755 h 152162"/>
                <a:gd name="connsiteX79" fmla="*/ 30115 w 240923"/>
                <a:gd name="connsiteY79" fmla="*/ 4755 h 152162"/>
                <a:gd name="connsiteX80" fmla="*/ 29482 w 240923"/>
                <a:gd name="connsiteY80" fmla="*/ 4755 h 152162"/>
                <a:gd name="connsiteX81" fmla="*/ 29482 w 240923"/>
                <a:gd name="connsiteY81" fmla="*/ 4755 h 152162"/>
                <a:gd name="connsiteX82" fmla="*/ 29482 w 240923"/>
                <a:gd name="connsiteY82" fmla="*/ 4755 h 152162"/>
                <a:gd name="connsiteX83" fmla="*/ 28213 w 240923"/>
                <a:gd name="connsiteY83" fmla="*/ 4755 h 152162"/>
                <a:gd name="connsiteX84" fmla="*/ 26945 w 240923"/>
                <a:gd name="connsiteY84" fmla="*/ 5389 h 152162"/>
                <a:gd name="connsiteX85" fmla="*/ 4755 w 240923"/>
                <a:gd name="connsiteY85" fmla="*/ 18069 h 152162"/>
                <a:gd name="connsiteX86" fmla="*/ 6657 w 240923"/>
                <a:gd name="connsiteY86" fmla="*/ 17435 h 152162"/>
                <a:gd name="connsiteX87" fmla="*/ 6657 w 240923"/>
                <a:gd name="connsiteY87" fmla="*/ 17435 h 152162"/>
                <a:gd name="connsiteX88" fmla="*/ 9193 w 240923"/>
                <a:gd name="connsiteY88" fmla="*/ 17435 h 152162"/>
                <a:gd name="connsiteX89" fmla="*/ 9193 w 240923"/>
                <a:gd name="connsiteY89" fmla="*/ 17435 h 152162"/>
                <a:gd name="connsiteX90" fmla="*/ 11729 w 240923"/>
                <a:gd name="connsiteY90" fmla="*/ 18069 h 152162"/>
                <a:gd name="connsiteX91" fmla="*/ 11729 w 240923"/>
                <a:gd name="connsiteY91" fmla="*/ 18069 h 152162"/>
                <a:gd name="connsiteX92" fmla="*/ 14899 w 240923"/>
                <a:gd name="connsiteY92" fmla="*/ 19337 h 152162"/>
                <a:gd name="connsiteX93" fmla="*/ 201298 w 240923"/>
                <a:gd name="connsiteY93" fmla="*/ 126485 h 152162"/>
                <a:gd name="connsiteX94" fmla="*/ 204468 w 240923"/>
                <a:gd name="connsiteY94" fmla="*/ 128387 h 152162"/>
                <a:gd name="connsiteX95" fmla="*/ 204468 w 240923"/>
                <a:gd name="connsiteY95" fmla="*/ 128387 h 152162"/>
                <a:gd name="connsiteX96" fmla="*/ 207638 w 240923"/>
                <a:gd name="connsiteY96" fmla="*/ 129021 h 15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40923" h="152162">
                  <a:moveTo>
                    <a:pt x="207638" y="129021"/>
                  </a:moveTo>
                  <a:cubicBezTo>
                    <a:pt x="207638" y="129021"/>
                    <a:pt x="207638" y="129021"/>
                    <a:pt x="207638" y="129021"/>
                  </a:cubicBezTo>
                  <a:cubicBezTo>
                    <a:pt x="208272" y="130289"/>
                    <a:pt x="209540" y="130923"/>
                    <a:pt x="210174" y="132191"/>
                  </a:cubicBezTo>
                  <a:cubicBezTo>
                    <a:pt x="210174" y="132191"/>
                    <a:pt x="210174" y="132191"/>
                    <a:pt x="210174" y="132191"/>
                  </a:cubicBezTo>
                  <a:cubicBezTo>
                    <a:pt x="210808" y="133459"/>
                    <a:pt x="211442" y="134093"/>
                    <a:pt x="212076" y="135361"/>
                  </a:cubicBezTo>
                  <a:cubicBezTo>
                    <a:pt x="212076" y="135361"/>
                    <a:pt x="212076" y="135361"/>
                    <a:pt x="212076" y="135361"/>
                  </a:cubicBezTo>
                  <a:cubicBezTo>
                    <a:pt x="212710" y="136629"/>
                    <a:pt x="213344" y="137263"/>
                    <a:pt x="213978" y="138531"/>
                  </a:cubicBezTo>
                  <a:cubicBezTo>
                    <a:pt x="213978" y="138531"/>
                    <a:pt x="213978" y="138531"/>
                    <a:pt x="213978" y="138531"/>
                  </a:cubicBezTo>
                  <a:cubicBezTo>
                    <a:pt x="214612" y="139799"/>
                    <a:pt x="214612" y="141067"/>
                    <a:pt x="215246" y="142335"/>
                  </a:cubicBezTo>
                  <a:cubicBezTo>
                    <a:pt x="215246" y="142335"/>
                    <a:pt x="215246" y="142335"/>
                    <a:pt x="215246" y="142335"/>
                  </a:cubicBezTo>
                  <a:cubicBezTo>
                    <a:pt x="215880" y="143603"/>
                    <a:pt x="215880" y="144871"/>
                    <a:pt x="215880" y="146139"/>
                  </a:cubicBezTo>
                  <a:cubicBezTo>
                    <a:pt x="215880" y="146139"/>
                    <a:pt x="215880" y="146139"/>
                    <a:pt x="215880" y="146139"/>
                  </a:cubicBezTo>
                  <a:cubicBezTo>
                    <a:pt x="215880" y="147407"/>
                    <a:pt x="215880" y="148675"/>
                    <a:pt x="215880" y="149309"/>
                  </a:cubicBezTo>
                  <a:lnTo>
                    <a:pt x="238070" y="136629"/>
                  </a:lnTo>
                  <a:cubicBezTo>
                    <a:pt x="238070" y="136629"/>
                    <a:pt x="238070" y="135995"/>
                    <a:pt x="238070" y="135995"/>
                  </a:cubicBezTo>
                  <a:cubicBezTo>
                    <a:pt x="238070" y="135995"/>
                    <a:pt x="238070" y="135361"/>
                    <a:pt x="238070" y="135361"/>
                  </a:cubicBezTo>
                  <a:cubicBezTo>
                    <a:pt x="238070" y="135361"/>
                    <a:pt x="238070" y="134727"/>
                    <a:pt x="238070" y="134727"/>
                  </a:cubicBezTo>
                  <a:cubicBezTo>
                    <a:pt x="238070" y="134727"/>
                    <a:pt x="238070" y="134093"/>
                    <a:pt x="238070" y="134093"/>
                  </a:cubicBezTo>
                  <a:cubicBezTo>
                    <a:pt x="238070" y="134093"/>
                    <a:pt x="238070" y="133459"/>
                    <a:pt x="238070" y="133459"/>
                  </a:cubicBezTo>
                  <a:cubicBezTo>
                    <a:pt x="238070" y="133459"/>
                    <a:pt x="238070" y="133459"/>
                    <a:pt x="238070" y="133459"/>
                  </a:cubicBezTo>
                  <a:cubicBezTo>
                    <a:pt x="238070" y="133459"/>
                    <a:pt x="238070" y="133459"/>
                    <a:pt x="238070" y="133459"/>
                  </a:cubicBezTo>
                  <a:cubicBezTo>
                    <a:pt x="238070" y="133459"/>
                    <a:pt x="238070" y="132825"/>
                    <a:pt x="238070" y="132825"/>
                  </a:cubicBezTo>
                  <a:cubicBezTo>
                    <a:pt x="238070" y="132825"/>
                    <a:pt x="238070" y="132191"/>
                    <a:pt x="238070" y="132191"/>
                  </a:cubicBezTo>
                  <a:cubicBezTo>
                    <a:pt x="238070" y="132191"/>
                    <a:pt x="238070" y="131557"/>
                    <a:pt x="238070" y="131557"/>
                  </a:cubicBezTo>
                  <a:cubicBezTo>
                    <a:pt x="238070" y="131557"/>
                    <a:pt x="238070" y="130923"/>
                    <a:pt x="238070" y="130923"/>
                  </a:cubicBezTo>
                  <a:cubicBezTo>
                    <a:pt x="238070" y="130923"/>
                    <a:pt x="238070" y="130289"/>
                    <a:pt x="238070" y="130289"/>
                  </a:cubicBezTo>
                  <a:cubicBezTo>
                    <a:pt x="238070" y="130289"/>
                    <a:pt x="238070" y="130289"/>
                    <a:pt x="238070" y="130289"/>
                  </a:cubicBezTo>
                  <a:cubicBezTo>
                    <a:pt x="238070" y="130289"/>
                    <a:pt x="238070" y="130289"/>
                    <a:pt x="238070" y="130289"/>
                  </a:cubicBezTo>
                  <a:cubicBezTo>
                    <a:pt x="238070" y="130289"/>
                    <a:pt x="238070" y="129655"/>
                    <a:pt x="238070" y="129655"/>
                  </a:cubicBezTo>
                  <a:cubicBezTo>
                    <a:pt x="238070" y="129655"/>
                    <a:pt x="238070" y="129021"/>
                    <a:pt x="238070" y="129021"/>
                  </a:cubicBezTo>
                  <a:cubicBezTo>
                    <a:pt x="238070" y="129021"/>
                    <a:pt x="238070" y="128387"/>
                    <a:pt x="238070" y="128387"/>
                  </a:cubicBezTo>
                  <a:cubicBezTo>
                    <a:pt x="238070" y="128387"/>
                    <a:pt x="238070" y="127753"/>
                    <a:pt x="238070" y="127753"/>
                  </a:cubicBezTo>
                  <a:cubicBezTo>
                    <a:pt x="238070" y="127753"/>
                    <a:pt x="238070" y="127119"/>
                    <a:pt x="238070" y="127119"/>
                  </a:cubicBezTo>
                  <a:cubicBezTo>
                    <a:pt x="238070" y="127119"/>
                    <a:pt x="238070" y="127119"/>
                    <a:pt x="238070" y="127119"/>
                  </a:cubicBezTo>
                  <a:cubicBezTo>
                    <a:pt x="238070" y="127119"/>
                    <a:pt x="238070" y="127119"/>
                    <a:pt x="238070" y="127119"/>
                  </a:cubicBezTo>
                  <a:cubicBezTo>
                    <a:pt x="238070" y="127119"/>
                    <a:pt x="238070" y="126485"/>
                    <a:pt x="238070" y="126485"/>
                  </a:cubicBezTo>
                  <a:cubicBezTo>
                    <a:pt x="238070" y="126485"/>
                    <a:pt x="238070" y="125851"/>
                    <a:pt x="237437" y="125851"/>
                  </a:cubicBezTo>
                  <a:cubicBezTo>
                    <a:pt x="237437" y="125851"/>
                    <a:pt x="237437" y="125217"/>
                    <a:pt x="236803" y="125217"/>
                  </a:cubicBezTo>
                  <a:cubicBezTo>
                    <a:pt x="236803" y="125217"/>
                    <a:pt x="236168" y="124583"/>
                    <a:pt x="236168" y="124583"/>
                  </a:cubicBezTo>
                  <a:cubicBezTo>
                    <a:pt x="236168" y="124583"/>
                    <a:pt x="236168" y="124583"/>
                    <a:pt x="236168" y="124583"/>
                  </a:cubicBezTo>
                  <a:cubicBezTo>
                    <a:pt x="236168" y="124583"/>
                    <a:pt x="236168" y="124583"/>
                    <a:pt x="236168" y="124583"/>
                  </a:cubicBezTo>
                  <a:cubicBezTo>
                    <a:pt x="235535" y="123949"/>
                    <a:pt x="235535" y="123315"/>
                    <a:pt x="234900" y="122681"/>
                  </a:cubicBezTo>
                  <a:cubicBezTo>
                    <a:pt x="234900" y="122047"/>
                    <a:pt x="234267" y="122047"/>
                    <a:pt x="234267" y="121413"/>
                  </a:cubicBezTo>
                  <a:cubicBezTo>
                    <a:pt x="234267" y="121413"/>
                    <a:pt x="234267" y="121413"/>
                    <a:pt x="234267" y="121413"/>
                  </a:cubicBezTo>
                  <a:cubicBezTo>
                    <a:pt x="234267" y="121413"/>
                    <a:pt x="234267" y="121413"/>
                    <a:pt x="234267" y="121413"/>
                  </a:cubicBezTo>
                  <a:cubicBezTo>
                    <a:pt x="234267" y="121413"/>
                    <a:pt x="233633" y="120779"/>
                    <a:pt x="233633" y="120779"/>
                  </a:cubicBezTo>
                  <a:cubicBezTo>
                    <a:pt x="233633" y="120779"/>
                    <a:pt x="232998" y="120144"/>
                    <a:pt x="232998" y="120144"/>
                  </a:cubicBezTo>
                  <a:cubicBezTo>
                    <a:pt x="232998" y="120144"/>
                    <a:pt x="232365" y="119511"/>
                    <a:pt x="232365" y="119511"/>
                  </a:cubicBezTo>
                  <a:cubicBezTo>
                    <a:pt x="232365" y="119511"/>
                    <a:pt x="231730" y="118877"/>
                    <a:pt x="231730" y="118877"/>
                  </a:cubicBezTo>
                  <a:cubicBezTo>
                    <a:pt x="231730" y="118877"/>
                    <a:pt x="231730" y="118877"/>
                    <a:pt x="231730" y="118877"/>
                  </a:cubicBezTo>
                  <a:cubicBezTo>
                    <a:pt x="231730" y="118877"/>
                    <a:pt x="231730" y="118877"/>
                    <a:pt x="231730" y="118877"/>
                  </a:cubicBezTo>
                  <a:cubicBezTo>
                    <a:pt x="231730" y="118877"/>
                    <a:pt x="231730" y="118243"/>
                    <a:pt x="231096" y="118243"/>
                  </a:cubicBezTo>
                  <a:cubicBezTo>
                    <a:pt x="231096" y="118243"/>
                    <a:pt x="230463" y="117609"/>
                    <a:pt x="230463" y="117609"/>
                  </a:cubicBezTo>
                  <a:cubicBezTo>
                    <a:pt x="230463" y="117609"/>
                    <a:pt x="229828" y="116974"/>
                    <a:pt x="229828" y="116974"/>
                  </a:cubicBezTo>
                  <a:cubicBezTo>
                    <a:pt x="229828" y="116974"/>
                    <a:pt x="229195" y="116341"/>
                    <a:pt x="229195" y="116341"/>
                  </a:cubicBezTo>
                  <a:cubicBezTo>
                    <a:pt x="229195" y="116341"/>
                    <a:pt x="229195" y="116341"/>
                    <a:pt x="229195" y="116341"/>
                  </a:cubicBezTo>
                  <a:cubicBezTo>
                    <a:pt x="229195" y="116341"/>
                    <a:pt x="229195" y="116341"/>
                    <a:pt x="229195" y="116341"/>
                  </a:cubicBezTo>
                  <a:cubicBezTo>
                    <a:pt x="229195" y="116341"/>
                    <a:pt x="229195" y="116341"/>
                    <a:pt x="229195" y="116341"/>
                  </a:cubicBezTo>
                  <a:cubicBezTo>
                    <a:pt x="229195" y="116341"/>
                    <a:pt x="228560" y="115707"/>
                    <a:pt x="228560" y="115707"/>
                  </a:cubicBezTo>
                  <a:cubicBezTo>
                    <a:pt x="228560" y="115707"/>
                    <a:pt x="227926" y="115707"/>
                    <a:pt x="227926" y="115072"/>
                  </a:cubicBezTo>
                  <a:cubicBezTo>
                    <a:pt x="227926" y="115072"/>
                    <a:pt x="227293" y="115072"/>
                    <a:pt x="227293" y="114439"/>
                  </a:cubicBezTo>
                  <a:cubicBezTo>
                    <a:pt x="227293" y="114439"/>
                    <a:pt x="226658" y="114439"/>
                    <a:pt x="226658" y="113804"/>
                  </a:cubicBezTo>
                  <a:cubicBezTo>
                    <a:pt x="226658" y="113804"/>
                    <a:pt x="226658" y="113804"/>
                    <a:pt x="226658" y="113804"/>
                  </a:cubicBezTo>
                  <a:lnTo>
                    <a:pt x="37724" y="4755"/>
                  </a:lnTo>
                  <a:cubicBezTo>
                    <a:pt x="37724" y="4755"/>
                    <a:pt x="37724" y="4755"/>
                    <a:pt x="37090" y="4755"/>
                  </a:cubicBezTo>
                  <a:cubicBezTo>
                    <a:pt x="37090" y="4755"/>
                    <a:pt x="36456" y="4755"/>
                    <a:pt x="36456" y="4755"/>
                  </a:cubicBezTo>
                  <a:cubicBezTo>
                    <a:pt x="36456" y="4755"/>
                    <a:pt x="35822" y="4755"/>
                    <a:pt x="35822" y="4755"/>
                  </a:cubicBezTo>
                  <a:cubicBezTo>
                    <a:pt x="35822" y="4755"/>
                    <a:pt x="35187" y="4755"/>
                    <a:pt x="35187" y="4755"/>
                  </a:cubicBezTo>
                  <a:cubicBezTo>
                    <a:pt x="35187" y="4755"/>
                    <a:pt x="34554" y="4755"/>
                    <a:pt x="34554" y="4755"/>
                  </a:cubicBezTo>
                  <a:cubicBezTo>
                    <a:pt x="34554" y="4755"/>
                    <a:pt x="34554" y="4755"/>
                    <a:pt x="34554" y="4755"/>
                  </a:cubicBezTo>
                  <a:cubicBezTo>
                    <a:pt x="34554" y="4755"/>
                    <a:pt x="34554" y="4755"/>
                    <a:pt x="34554" y="4755"/>
                  </a:cubicBezTo>
                  <a:cubicBezTo>
                    <a:pt x="34554" y="4755"/>
                    <a:pt x="34554" y="4755"/>
                    <a:pt x="33920" y="4755"/>
                  </a:cubicBezTo>
                  <a:cubicBezTo>
                    <a:pt x="33920" y="4755"/>
                    <a:pt x="33285" y="4755"/>
                    <a:pt x="33285" y="4755"/>
                  </a:cubicBezTo>
                  <a:cubicBezTo>
                    <a:pt x="33285" y="4755"/>
                    <a:pt x="32652" y="4755"/>
                    <a:pt x="32652" y="4755"/>
                  </a:cubicBezTo>
                  <a:cubicBezTo>
                    <a:pt x="32652" y="4755"/>
                    <a:pt x="32017" y="4755"/>
                    <a:pt x="32017" y="4755"/>
                  </a:cubicBezTo>
                  <a:cubicBezTo>
                    <a:pt x="32017" y="4755"/>
                    <a:pt x="32017" y="4755"/>
                    <a:pt x="31384" y="4755"/>
                  </a:cubicBezTo>
                  <a:cubicBezTo>
                    <a:pt x="31384" y="4755"/>
                    <a:pt x="31384" y="4755"/>
                    <a:pt x="31384" y="4755"/>
                  </a:cubicBezTo>
                  <a:cubicBezTo>
                    <a:pt x="31384" y="4755"/>
                    <a:pt x="31384" y="4755"/>
                    <a:pt x="31384" y="4755"/>
                  </a:cubicBezTo>
                  <a:cubicBezTo>
                    <a:pt x="31384" y="4755"/>
                    <a:pt x="30750" y="4755"/>
                    <a:pt x="30750" y="4755"/>
                  </a:cubicBezTo>
                  <a:cubicBezTo>
                    <a:pt x="30750" y="4755"/>
                    <a:pt x="30115" y="4755"/>
                    <a:pt x="30115" y="4755"/>
                  </a:cubicBezTo>
                  <a:cubicBezTo>
                    <a:pt x="30115" y="4755"/>
                    <a:pt x="29482" y="4755"/>
                    <a:pt x="29482" y="4755"/>
                  </a:cubicBezTo>
                  <a:lnTo>
                    <a:pt x="29482" y="4755"/>
                  </a:lnTo>
                  <a:lnTo>
                    <a:pt x="29482" y="4755"/>
                  </a:lnTo>
                  <a:cubicBezTo>
                    <a:pt x="28847" y="4755"/>
                    <a:pt x="28847" y="4755"/>
                    <a:pt x="28213" y="4755"/>
                  </a:cubicBezTo>
                  <a:cubicBezTo>
                    <a:pt x="27580" y="4755"/>
                    <a:pt x="27580" y="5389"/>
                    <a:pt x="26945" y="5389"/>
                  </a:cubicBezTo>
                  <a:lnTo>
                    <a:pt x="4755" y="18069"/>
                  </a:lnTo>
                  <a:cubicBezTo>
                    <a:pt x="5389" y="17435"/>
                    <a:pt x="6023" y="17435"/>
                    <a:pt x="6657" y="17435"/>
                  </a:cubicBezTo>
                  <a:cubicBezTo>
                    <a:pt x="6657" y="17435"/>
                    <a:pt x="6657" y="17435"/>
                    <a:pt x="6657" y="17435"/>
                  </a:cubicBezTo>
                  <a:cubicBezTo>
                    <a:pt x="7291" y="17435"/>
                    <a:pt x="8559" y="17435"/>
                    <a:pt x="9193" y="17435"/>
                  </a:cubicBezTo>
                  <a:cubicBezTo>
                    <a:pt x="9193" y="17435"/>
                    <a:pt x="9193" y="17435"/>
                    <a:pt x="9193" y="17435"/>
                  </a:cubicBezTo>
                  <a:cubicBezTo>
                    <a:pt x="9827" y="17435"/>
                    <a:pt x="11095" y="17435"/>
                    <a:pt x="11729" y="18069"/>
                  </a:cubicBezTo>
                  <a:cubicBezTo>
                    <a:pt x="11729" y="18069"/>
                    <a:pt x="11729" y="18069"/>
                    <a:pt x="11729" y="18069"/>
                  </a:cubicBezTo>
                  <a:cubicBezTo>
                    <a:pt x="12363" y="18069"/>
                    <a:pt x="13631" y="18703"/>
                    <a:pt x="14899" y="19337"/>
                  </a:cubicBezTo>
                  <a:lnTo>
                    <a:pt x="201298" y="126485"/>
                  </a:lnTo>
                  <a:cubicBezTo>
                    <a:pt x="202566" y="127119"/>
                    <a:pt x="203200" y="127753"/>
                    <a:pt x="204468" y="128387"/>
                  </a:cubicBezTo>
                  <a:cubicBezTo>
                    <a:pt x="204468" y="128387"/>
                    <a:pt x="204468" y="128387"/>
                    <a:pt x="204468" y="128387"/>
                  </a:cubicBezTo>
                  <a:cubicBezTo>
                    <a:pt x="205736" y="127119"/>
                    <a:pt x="206370" y="128387"/>
                    <a:pt x="207638" y="129021"/>
                  </a:cubicBez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" name="任意多边形: 形状 100">
              <a:extLst>
                <a:ext uri="{FF2B5EF4-FFF2-40B4-BE49-F238E27FC236}">
                  <a16:creationId xmlns:a16="http://schemas.microsoft.com/office/drawing/2014/main" id="{9EB36FC9-7622-4913-BAA3-CDC00533EC38}"/>
                </a:ext>
              </a:extLst>
            </p:cNvPr>
            <p:cNvSpPr/>
            <p:nvPr/>
          </p:nvSpPr>
          <p:spPr>
            <a:xfrm>
              <a:off x="5214410" y="3510512"/>
              <a:ext cx="221903" cy="278964"/>
            </a:xfrm>
            <a:custGeom>
              <a:avLst/>
              <a:gdLst>
                <a:gd name="connsiteX0" fmla="*/ 205736 w 221903"/>
                <a:gd name="connsiteY0" fmla="*/ 113762 h 278964"/>
                <a:gd name="connsiteX1" fmla="*/ 19337 w 221903"/>
                <a:gd name="connsiteY1" fmla="*/ 6615 h 278964"/>
                <a:gd name="connsiteX2" fmla="*/ 4755 w 221903"/>
                <a:gd name="connsiteY2" fmla="*/ 14857 h 278964"/>
                <a:gd name="connsiteX3" fmla="*/ 4755 w 221903"/>
                <a:gd name="connsiteY3" fmla="*/ 144194 h 278964"/>
                <a:gd name="connsiteX4" fmla="*/ 19337 w 221903"/>
                <a:gd name="connsiteY4" fmla="*/ 168921 h 278964"/>
                <a:gd name="connsiteX5" fmla="*/ 205736 w 221903"/>
                <a:gd name="connsiteY5" fmla="*/ 276069 h 278964"/>
                <a:gd name="connsiteX6" fmla="*/ 220318 w 221903"/>
                <a:gd name="connsiteY6" fmla="*/ 267826 h 278964"/>
                <a:gd name="connsiteX7" fmla="*/ 220318 w 221903"/>
                <a:gd name="connsiteY7" fmla="*/ 138489 h 278964"/>
                <a:gd name="connsiteX8" fmla="*/ 205736 w 221903"/>
                <a:gd name="connsiteY8" fmla="*/ 113762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1903" h="278964">
                  <a:moveTo>
                    <a:pt x="205736" y="113762"/>
                  </a:moveTo>
                  <a:lnTo>
                    <a:pt x="19337" y="6615"/>
                  </a:lnTo>
                  <a:cubicBezTo>
                    <a:pt x="11095" y="2177"/>
                    <a:pt x="4755" y="5980"/>
                    <a:pt x="4755" y="14857"/>
                  </a:cubicBezTo>
                  <a:lnTo>
                    <a:pt x="4755" y="144194"/>
                  </a:lnTo>
                  <a:cubicBezTo>
                    <a:pt x="4755" y="153071"/>
                    <a:pt x="11095" y="164483"/>
                    <a:pt x="19337" y="168921"/>
                  </a:cubicBezTo>
                  <a:lnTo>
                    <a:pt x="205736" y="276069"/>
                  </a:lnTo>
                  <a:cubicBezTo>
                    <a:pt x="213978" y="280506"/>
                    <a:pt x="220318" y="276703"/>
                    <a:pt x="220318" y="267826"/>
                  </a:cubicBezTo>
                  <a:lnTo>
                    <a:pt x="220318" y="138489"/>
                  </a:lnTo>
                  <a:cubicBezTo>
                    <a:pt x="220318" y="129612"/>
                    <a:pt x="213978" y="118200"/>
                    <a:pt x="205736" y="113762"/>
                  </a:cubicBez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" name="任意多边形: 形状 101">
              <a:extLst>
                <a:ext uri="{FF2B5EF4-FFF2-40B4-BE49-F238E27FC236}">
                  <a16:creationId xmlns:a16="http://schemas.microsoft.com/office/drawing/2014/main" id="{60057464-C115-4FF1-BA1D-5E0306E890BF}"/>
                </a:ext>
              </a:extLst>
            </p:cNvPr>
            <p:cNvSpPr/>
            <p:nvPr/>
          </p:nvSpPr>
          <p:spPr>
            <a:xfrm>
              <a:off x="4807376" y="3993585"/>
              <a:ext cx="50721" cy="57061"/>
            </a:xfrm>
            <a:custGeom>
              <a:avLst/>
              <a:gdLst>
                <a:gd name="connsiteX0" fmla="*/ 48502 w 50720"/>
                <a:gd name="connsiteY0" fmla="*/ 24410 h 57060"/>
                <a:gd name="connsiteX1" fmla="*/ 45332 w 50720"/>
                <a:gd name="connsiteY1" fmla="*/ 55476 h 57060"/>
                <a:gd name="connsiteX2" fmla="*/ 4755 w 50720"/>
                <a:gd name="connsiteY2" fmla="*/ 32017 h 57060"/>
                <a:gd name="connsiteX3" fmla="*/ 4755 w 50720"/>
                <a:gd name="connsiteY3" fmla="*/ 4755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57060">
                  <a:moveTo>
                    <a:pt x="48502" y="24410"/>
                  </a:moveTo>
                  <a:lnTo>
                    <a:pt x="45332" y="55476"/>
                  </a:lnTo>
                  <a:lnTo>
                    <a:pt x="4755" y="32017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" name="任意多边形: 形状 102">
              <a:extLst>
                <a:ext uri="{FF2B5EF4-FFF2-40B4-BE49-F238E27FC236}">
                  <a16:creationId xmlns:a16="http://schemas.microsoft.com/office/drawing/2014/main" id="{20D616BD-6297-4F80-988A-CE7DB47009E8}"/>
                </a:ext>
              </a:extLst>
            </p:cNvPr>
            <p:cNvSpPr/>
            <p:nvPr/>
          </p:nvSpPr>
          <p:spPr>
            <a:xfrm>
              <a:off x="4847953" y="3940328"/>
              <a:ext cx="139482" cy="107782"/>
            </a:xfrm>
            <a:custGeom>
              <a:avLst/>
              <a:gdLst>
                <a:gd name="connsiteX0" fmla="*/ 134727 w 139482"/>
                <a:gd name="connsiteY0" fmla="*/ 33285 h 107781"/>
                <a:gd name="connsiteX1" fmla="*/ 4755 w 139482"/>
                <a:gd name="connsiteY1" fmla="*/ 108732 h 107781"/>
                <a:gd name="connsiteX2" fmla="*/ 4755 w 139482"/>
                <a:gd name="connsiteY2" fmla="*/ 81470 h 107781"/>
                <a:gd name="connsiteX3" fmla="*/ 27579 w 139482"/>
                <a:gd name="connsiteY3" fmla="*/ 64986 h 107781"/>
                <a:gd name="connsiteX4" fmla="*/ 132825 w 139482"/>
                <a:gd name="connsiteY4" fmla="*/ 4755 h 107781"/>
                <a:gd name="connsiteX5" fmla="*/ 134727 w 139482"/>
                <a:gd name="connsiteY5" fmla="*/ 6023 h 10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482" h="107781">
                  <a:moveTo>
                    <a:pt x="134727" y="33285"/>
                  </a:moveTo>
                  <a:lnTo>
                    <a:pt x="4755" y="108732"/>
                  </a:lnTo>
                  <a:lnTo>
                    <a:pt x="4755" y="81470"/>
                  </a:lnTo>
                  <a:lnTo>
                    <a:pt x="27579" y="64986"/>
                  </a:lnTo>
                  <a:lnTo>
                    <a:pt x="132825" y="4755"/>
                  </a:lnTo>
                  <a:lnTo>
                    <a:pt x="134727" y="6023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" name="任意多边形: 形状 103">
              <a:extLst>
                <a:ext uri="{FF2B5EF4-FFF2-40B4-BE49-F238E27FC236}">
                  <a16:creationId xmlns:a16="http://schemas.microsoft.com/office/drawing/2014/main" id="{DC9F6290-EC0D-4960-BF2E-E8DF6E5BDEC1}"/>
                </a:ext>
              </a:extLst>
            </p:cNvPr>
            <p:cNvSpPr/>
            <p:nvPr/>
          </p:nvSpPr>
          <p:spPr>
            <a:xfrm>
              <a:off x="4807376" y="3918138"/>
              <a:ext cx="177523" cy="107782"/>
            </a:xfrm>
            <a:custGeom>
              <a:avLst/>
              <a:gdLst>
                <a:gd name="connsiteX0" fmla="*/ 175304 w 177522"/>
                <a:gd name="connsiteY0" fmla="*/ 28213 h 107781"/>
                <a:gd name="connsiteX1" fmla="*/ 45332 w 177522"/>
                <a:gd name="connsiteY1" fmla="*/ 103660 h 107781"/>
                <a:gd name="connsiteX2" fmla="*/ 4755 w 177522"/>
                <a:gd name="connsiteY2" fmla="*/ 80202 h 107781"/>
                <a:gd name="connsiteX3" fmla="*/ 135361 w 177522"/>
                <a:gd name="connsiteY3" fmla="*/ 4755 h 10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522" h="107781">
                  <a:moveTo>
                    <a:pt x="175304" y="28213"/>
                  </a:moveTo>
                  <a:lnTo>
                    <a:pt x="45332" y="103660"/>
                  </a:lnTo>
                  <a:lnTo>
                    <a:pt x="4755" y="80202"/>
                  </a:lnTo>
                  <a:lnTo>
                    <a:pt x="135361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" name="任意多边形: 形状 104">
              <a:extLst>
                <a:ext uri="{FF2B5EF4-FFF2-40B4-BE49-F238E27FC236}">
                  <a16:creationId xmlns:a16="http://schemas.microsoft.com/office/drawing/2014/main" id="{BA684D58-DBCE-4669-B555-CDF3AD8A524B}"/>
                </a:ext>
              </a:extLst>
            </p:cNvPr>
            <p:cNvSpPr/>
            <p:nvPr/>
          </p:nvSpPr>
          <p:spPr>
            <a:xfrm>
              <a:off x="4571524" y="4129897"/>
              <a:ext cx="50721" cy="57061"/>
            </a:xfrm>
            <a:custGeom>
              <a:avLst/>
              <a:gdLst>
                <a:gd name="connsiteX0" fmla="*/ 48502 w 50720"/>
                <a:gd name="connsiteY0" fmla="*/ 24410 h 57060"/>
                <a:gd name="connsiteX1" fmla="*/ 45332 w 50720"/>
                <a:gd name="connsiteY1" fmla="*/ 55476 h 57060"/>
                <a:gd name="connsiteX2" fmla="*/ 4755 w 50720"/>
                <a:gd name="connsiteY2" fmla="*/ 32017 h 57060"/>
                <a:gd name="connsiteX3" fmla="*/ 4755 w 50720"/>
                <a:gd name="connsiteY3" fmla="*/ 4755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57060">
                  <a:moveTo>
                    <a:pt x="48502" y="24410"/>
                  </a:moveTo>
                  <a:lnTo>
                    <a:pt x="45332" y="55476"/>
                  </a:lnTo>
                  <a:lnTo>
                    <a:pt x="4755" y="32017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" name="任意多边形: 形状 105">
              <a:extLst>
                <a:ext uri="{FF2B5EF4-FFF2-40B4-BE49-F238E27FC236}">
                  <a16:creationId xmlns:a16="http://schemas.microsoft.com/office/drawing/2014/main" id="{C1CBD315-A9E1-4AB4-9ECB-8D2B239BA49E}"/>
                </a:ext>
              </a:extLst>
            </p:cNvPr>
            <p:cNvSpPr/>
            <p:nvPr/>
          </p:nvSpPr>
          <p:spPr>
            <a:xfrm>
              <a:off x="4612101" y="4076640"/>
              <a:ext cx="139482" cy="107782"/>
            </a:xfrm>
            <a:custGeom>
              <a:avLst/>
              <a:gdLst>
                <a:gd name="connsiteX0" fmla="*/ 135361 w 139482"/>
                <a:gd name="connsiteY0" fmla="*/ 33285 h 107781"/>
                <a:gd name="connsiteX1" fmla="*/ 4755 w 139482"/>
                <a:gd name="connsiteY1" fmla="*/ 108732 h 107781"/>
                <a:gd name="connsiteX2" fmla="*/ 4755 w 139482"/>
                <a:gd name="connsiteY2" fmla="*/ 81470 h 107781"/>
                <a:gd name="connsiteX3" fmla="*/ 28213 w 139482"/>
                <a:gd name="connsiteY3" fmla="*/ 64986 h 107781"/>
                <a:gd name="connsiteX4" fmla="*/ 133459 w 139482"/>
                <a:gd name="connsiteY4" fmla="*/ 4755 h 107781"/>
                <a:gd name="connsiteX5" fmla="*/ 135361 w 139482"/>
                <a:gd name="connsiteY5" fmla="*/ 6023 h 10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482" h="107781">
                  <a:moveTo>
                    <a:pt x="135361" y="33285"/>
                  </a:moveTo>
                  <a:lnTo>
                    <a:pt x="4755" y="108732"/>
                  </a:lnTo>
                  <a:lnTo>
                    <a:pt x="4755" y="81470"/>
                  </a:lnTo>
                  <a:lnTo>
                    <a:pt x="28213" y="64986"/>
                  </a:lnTo>
                  <a:lnTo>
                    <a:pt x="133459" y="4755"/>
                  </a:lnTo>
                  <a:lnTo>
                    <a:pt x="135361" y="6023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" name="任意多边形: 形状 106">
              <a:extLst>
                <a:ext uri="{FF2B5EF4-FFF2-40B4-BE49-F238E27FC236}">
                  <a16:creationId xmlns:a16="http://schemas.microsoft.com/office/drawing/2014/main" id="{26896EAF-D640-4DDE-99D9-798664C2C03C}"/>
                </a:ext>
              </a:extLst>
            </p:cNvPr>
            <p:cNvSpPr/>
            <p:nvPr/>
          </p:nvSpPr>
          <p:spPr>
            <a:xfrm>
              <a:off x="4571524" y="4054450"/>
              <a:ext cx="177523" cy="107782"/>
            </a:xfrm>
            <a:custGeom>
              <a:avLst/>
              <a:gdLst>
                <a:gd name="connsiteX0" fmla="*/ 175938 w 177522"/>
                <a:gd name="connsiteY0" fmla="*/ 28213 h 107781"/>
                <a:gd name="connsiteX1" fmla="*/ 45332 w 177522"/>
                <a:gd name="connsiteY1" fmla="*/ 103660 h 107781"/>
                <a:gd name="connsiteX2" fmla="*/ 4755 w 177522"/>
                <a:gd name="connsiteY2" fmla="*/ 80202 h 107781"/>
                <a:gd name="connsiteX3" fmla="*/ 135995 w 177522"/>
                <a:gd name="connsiteY3" fmla="*/ 4755 h 10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522" h="107781">
                  <a:moveTo>
                    <a:pt x="175938" y="28213"/>
                  </a:moveTo>
                  <a:lnTo>
                    <a:pt x="45332" y="103660"/>
                  </a:lnTo>
                  <a:lnTo>
                    <a:pt x="4755" y="80202"/>
                  </a:lnTo>
                  <a:lnTo>
                    <a:pt x="135995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" name="任意多边形: 形状 107">
              <a:extLst>
                <a:ext uri="{FF2B5EF4-FFF2-40B4-BE49-F238E27FC236}">
                  <a16:creationId xmlns:a16="http://schemas.microsoft.com/office/drawing/2014/main" id="{B7D0571B-8B32-437F-8740-3BFDF12BFED3}"/>
                </a:ext>
              </a:extLst>
            </p:cNvPr>
            <p:cNvSpPr/>
            <p:nvPr/>
          </p:nvSpPr>
          <p:spPr>
            <a:xfrm>
              <a:off x="4617173" y="3729203"/>
              <a:ext cx="44381" cy="405766"/>
            </a:xfrm>
            <a:custGeom>
              <a:avLst/>
              <a:gdLst>
                <a:gd name="connsiteX0" fmla="*/ 40259 w 44380"/>
                <a:gd name="connsiteY0" fmla="*/ 401011 h 405766"/>
                <a:gd name="connsiteX1" fmla="*/ 7291 w 44380"/>
                <a:gd name="connsiteY1" fmla="*/ 381991 h 405766"/>
                <a:gd name="connsiteX2" fmla="*/ 4755 w 44380"/>
                <a:gd name="connsiteY2" fmla="*/ 4755 h 405766"/>
                <a:gd name="connsiteX3" fmla="*/ 41528 w 44380"/>
                <a:gd name="connsiteY3" fmla="*/ 18703 h 40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80" h="405766">
                  <a:moveTo>
                    <a:pt x="40259" y="401011"/>
                  </a:moveTo>
                  <a:lnTo>
                    <a:pt x="7291" y="381991"/>
                  </a:lnTo>
                  <a:lnTo>
                    <a:pt x="4755" y="4755"/>
                  </a:lnTo>
                  <a:lnTo>
                    <a:pt x="41528" y="18703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" name="任意多边形: 形状 108">
              <a:extLst>
                <a:ext uri="{FF2B5EF4-FFF2-40B4-BE49-F238E27FC236}">
                  <a16:creationId xmlns:a16="http://schemas.microsoft.com/office/drawing/2014/main" id="{D362EEF6-DEC2-41A8-8B9B-16900A5AD433}"/>
                </a:ext>
              </a:extLst>
            </p:cNvPr>
            <p:cNvSpPr/>
            <p:nvPr/>
          </p:nvSpPr>
          <p:spPr>
            <a:xfrm>
              <a:off x="4650776" y="3731739"/>
              <a:ext cx="38041" cy="399426"/>
            </a:xfrm>
            <a:custGeom>
              <a:avLst/>
              <a:gdLst>
                <a:gd name="connsiteX0" fmla="*/ 33285 w 38040"/>
                <a:gd name="connsiteY0" fmla="*/ 4755 h 399425"/>
                <a:gd name="connsiteX1" fmla="*/ 35187 w 38040"/>
                <a:gd name="connsiteY1" fmla="*/ 381991 h 399425"/>
                <a:gd name="connsiteX2" fmla="*/ 6657 w 38040"/>
                <a:gd name="connsiteY2" fmla="*/ 398475 h 399425"/>
                <a:gd name="connsiteX3" fmla="*/ 4755 w 38040"/>
                <a:gd name="connsiteY3" fmla="*/ 21239 h 39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399425">
                  <a:moveTo>
                    <a:pt x="33285" y="4755"/>
                  </a:moveTo>
                  <a:lnTo>
                    <a:pt x="35187" y="381991"/>
                  </a:lnTo>
                  <a:lnTo>
                    <a:pt x="6657" y="398475"/>
                  </a:lnTo>
                  <a:lnTo>
                    <a:pt x="4755" y="21239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1" name="任意多边形: 形状 109">
              <a:extLst>
                <a:ext uri="{FF2B5EF4-FFF2-40B4-BE49-F238E27FC236}">
                  <a16:creationId xmlns:a16="http://schemas.microsoft.com/office/drawing/2014/main" id="{D735987E-B988-4755-8C43-BB828439A49A}"/>
                </a:ext>
              </a:extLst>
            </p:cNvPr>
            <p:cNvSpPr/>
            <p:nvPr/>
          </p:nvSpPr>
          <p:spPr>
            <a:xfrm>
              <a:off x="4617173" y="3712719"/>
              <a:ext cx="69741" cy="44381"/>
            </a:xfrm>
            <a:custGeom>
              <a:avLst/>
              <a:gdLst>
                <a:gd name="connsiteX0" fmla="*/ 38357 w 69741"/>
                <a:gd name="connsiteY0" fmla="*/ 40259 h 44380"/>
                <a:gd name="connsiteX1" fmla="*/ 4755 w 69741"/>
                <a:gd name="connsiteY1" fmla="*/ 21239 h 44380"/>
                <a:gd name="connsiteX2" fmla="*/ 33285 w 69741"/>
                <a:gd name="connsiteY2" fmla="*/ 4755 h 44380"/>
                <a:gd name="connsiteX3" fmla="*/ 66888 w 69741"/>
                <a:gd name="connsiteY3" fmla="*/ 23775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41" h="44380">
                  <a:moveTo>
                    <a:pt x="38357" y="40259"/>
                  </a:moveTo>
                  <a:lnTo>
                    <a:pt x="4755" y="21239"/>
                  </a:lnTo>
                  <a:lnTo>
                    <a:pt x="33285" y="4755"/>
                  </a:lnTo>
                  <a:lnTo>
                    <a:pt x="66888" y="23775"/>
                  </a:lnTo>
                  <a:close/>
                </a:path>
              </a:pathLst>
            </a:custGeom>
            <a:solidFill>
              <a:srgbClr val="4E4A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2" name="任意多边形: 形状 110">
              <a:extLst>
                <a:ext uri="{FF2B5EF4-FFF2-40B4-BE49-F238E27FC236}">
                  <a16:creationId xmlns:a16="http://schemas.microsoft.com/office/drawing/2014/main" id="{7AC8C937-E336-43A4-87C5-D665A1398E2D}"/>
                </a:ext>
              </a:extLst>
            </p:cNvPr>
            <p:cNvSpPr/>
            <p:nvPr/>
          </p:nvSpPr>
          <p:spPr>
            <a:xfrm>
              <a:off x="4857463" y="3589721"/>
              <a:ext cx="44381" cy="405766"/>
            </a:xfrm>
            <a:custGeom>
              <a:avLst/>
              <a:gdLst>
                <a:gd name="connsiteX0" fmla="*/ 40259 w 44380"/>
                <a:gd name="connsiteY0" fmla="*/ 401645 h 405766"/>
                <a:gd name="connsiteX1" fmla="*/ 6657 w 44380"/>
                <a:gd name="connsiteY1" fmla="*/ 382625 h 405766"/>
                <a:gd name="connsiteX2" fmla="*/ 4755 w 44380"/>
                <a:gd name="connsiteY2" fmla="*/ 4755 h 405766"/>
                <a:gd name="connsiteX3" fmla="*/ 41528 w 44380"/>
                <a:gd name="connsiteY3" fmla="*/ 19338 h 40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80" h="405766">
                  <a:moveTo>
                    <a:pt x="40259" y="401645"/>
                  </a:moveTo>
                  <a:lnTo>
                    <a:pt x="6657" y="382625"/>
                  </a:lnTo>
                  <a:lnTo>
                    <a:pt x="4755" y="4755"/>
                  </a:lnTo>
                  <a:lnTo>
                    <a:pt x="41528" y="19338"/>
                  </a:lnTo>
                  <a:close/>
                </a:path>
              </a:pathLst>
            </a:custGeom>
            <a:solidFill>
              <a:srgbClr val="2A28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3" name="任意多边形: 形状 111">
              <a:extLst>
                <a:ext uri="{FF2B5EF4-FFF2-40B4-BE49-F238E27FC236}">
                  <a16:creationId xmlns:a16="http://schemas.microsoft.com/office/drawing/2014/main" id="{6425F352-6E6F-4D2E-857D-BD264A38532D}"/>
                </a:ext>
              </a:extLst>
            </p:cNvPr>
            <p:cNvSpPr/>
            <p:nvPr/>
          </p:nvSpPr>
          <p:spPr>
            <a:xfrm>
              <a:off x="4890431" y="3592257"/>
              <a:ext cx="38041" cy="399426"/>
            </a:xfrm>
            <a:custGeom>
              <a:avLst/>
              <a:gdLst>
                <a:gd name="connsiteX0" fmla="*/ 33920 w 38040"/>
                <a:gd name="connsiteY0" fmla="*/ 4755 h 399425"/>
                <a:gd name="connsiteX1" fmla="*/ 35822 w 38040"/>
                <a:gd name="connsiteY1" fmla="*/ 382625 h 399425"/>
                <a:gd name="connsiteX2" fmla="*/ 7291 w 38040"/>
                <a:gd name="connsiteY2" fmla="*/ 399109 h 399425"/>
                <a:gd name="connsiteX3" fmla="*/ 4755 w 38040"/>
                <a:gd name="connsiteY3" fmla="*/ 21239 h 39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399425">
                  <a:moveTo>
                    <a:pt x="33920" y="4755"/>
                  </a:moveTo>
                  <a:lnTo>
                    <a:pt x="35822" y="382625"/>
                  </a:lnTo>
                  <a:lnTo>
                    <a:pt x="7291" y="399109"/>
                  </a:lnTo>
                  <a:lnTo>
                    <a:pt x="4755" y="21239"/>
                  </a:lnTo>
                  <a:close/>
                </a:path>
              </a:pathLst>
            </a:custGeom>
            <a:solidFill>
              <a:srgbClr val="3735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4" name="任意多边形: 形状 112">
              <a:extLst>
                <a:ext uri="{FF2B5EF4-FFF2-40B4-BE49-F238E27FC236}">
                  <a16:creationId xmlns:a16="http://schemas.microsoft.com/office/drawing/2014/main" id="{5AECD30E-DF20-44F6-ACCA-47CA29204F32}"/>
                </a:ext>
              </a:extLst>
            </p:cNvPr>
            <p:cNvSpPr/>
            <p:nvPr/>
          </p:nvSpPr>
          <p:spPr>
            <a:xfrm>
              <a:off x="4857463" y="3573237"/>
              <a:ext cx="69741" cy="44381"/>
            </a:xfrm>
            <a:custGeom>
              <a:avLst/>
              <a:gdLst>
                <a:gd name="connsiteX0" fmla="*/ 37723 w 69741"/>
                <a:gd name="connsiteY0" fmla="*/ 40259 h 44380"/>
                <a:gd name="connsiteX1" fmla="*/ 4755 w 69741"/>
                <a:gd name="connsiteY1" fmla="*/ 21239 h 44380"/>
                <a:gd name="connsiteX2" fmla="*/ 33285 w 69741"/>
                <a:gd name="connsiteY2" fmla="*/ 4755 h 44380"/>
                <a:gd name="connsiteX3" fmla="*/ 66888 w 69741"/>
                <a:gd name="connsiteY3" fmla="*/ 23775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41" h="44380">
                  <a:moveTo>
                    <a:pt x="37723" y="40259"/>
                  </a:moveTo>
                  <a:lnTo>
                    <a:pt x="4755" y="21239"/>
                  </a:lnTo>
                  <a:lnTo>
                    <a:pt x="33285" y="4755"/>
                  </a:lnTo>
                  <a:lnTo>
                    <a:pt x="66888" y="23775"/>
                  </a:lnTo>
                  <a:close/>
                </a:path>
              </a:pathLst>
            </a:custGeom>
            <a:solidFill>
              <a:srgbClr val="4E4A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5" name="任意多边形: 形状 113">
              <a:extLst>
                <a:ext uri="{FF2B5EF4-FFF2-40B4-BE49-F238E27FC236}">
                  <a16:creationId xmlns:a16="http://schemas.microsoft.com/office/drawing/2014/main" id="{DC79A0D2-DE94-4DFB-B388-028A0CAF1FF1}"/>
                </a:ext>
              </a:extLst>
            </p:cNvPr>
            <p:cNvSpPr/>
            <p:nvPr/>
          </p:nvSpPr>
          <p:spPr>
            <a:xfrm>
              <a:off x="5142767" y="4457680"/>
              <a:ext cx="50721" cy="57061"/>
            </a:xfrm>
            <a:custGeom>
              <a:avLst/>
              <a:gdLst>
                <a:gd name="connsiteX0" fmla="*/ 48501 w 50720"/>
                <a:gd name="connsiteY0" fmla="*/ 24409 h 57060"/>
                <a:gd name="connsiteX1" fmla="*/ 45331 w 50720"/>
                <a:gd name="connsiteY1" fmla="*/ 55476 h 57060"/>
                <a:gd name="connsiteX2" fmla="*/ 4755 w 50720"/>
                <a:gd name="connsiteY2" fmla="*/ 32017 h 57060"/>
                <a:gd name="connsiteX3" fmla="*/ 4755 w 50720"/>
                <a:gd name="connsiteY3" fmla="*/ 4755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57060">
                  <a:moveTo>
                    <a:pt x="48501" y="24409"/>
                  </a:moveTo>
                  <a:lnTo>
                    <a:pt x="45331" y="55476"/>
                  </a:lnTo>
                  <a:lnTo>
                    <a:pt x="4755" y="32017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6" name="任意多边形: 形状 114">
              <a:extLst>
                <a:ext uri="{FF2B5EF4-FFF2-40B4-BE49-F238E27FC236}">
                  <a16:creationId xmlns:a16="http://schemas.microsoft.com/office/drawing/2014/main" id="{CC2B55A8-009E-43E0-BBF0-662A05E36B9E}"/>
                </a:ext>
              </a:extLst>
            </p:cNvPr>
            <p:cNvSpPr/>
            <p:nvPr/>
          </p:nvSpPr>
          <p:spPr>
            <a:xfrm>
              <a:off x="5183343" y="4404423"/>
              <a:ext cx="139482" cy="107782"/>
            </a:xfrm>
            <a:custGeom>
              <a:avLst/>
              <a:gdLst>
                <a:gd name="connsiteX0" fmla="*/ 134727 w 139482"/>
                <a:gd name="connsiteY0" fmla="*/ 33285 h 107781"/>
                <a:gd name="connsiteX1" fmla="*/ 4755 w 139482"/>
                <a:gd name="connsiteY1" fmla="*/ 108733 h 107781"/>
                <a:gd name="connsiteX2" fmla="*/ 4755 w 139482"/>
                <a:gd name="connsiteY2" fmla="*/ 81470 h 107781"/>
                <a:gd name="connsiteX3" fmla="*/ 27580 w 139482"/>
                <a:gd name="connsiteY3" fmla="*/ 64986 h 107781"/>
                <a:gd name="connsiteX4" fmla="*/ 132825 w 139482"/>
                <a:gd name="connsiteY4" fmla="*/ 4755 h 107781"/>
                <a:gd name="connsiteX5" fmla="*/ 134727 w 139482"/>
                <a:gd name="connsiteY5" fmla="*/ 6023 h 10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482" h="107781">
                  <a:moveTo>
                    <a:pt x="134727" y="33285"/>
                  </a:moveTo>
                  <a:lnTo>
                    <a:pt x="4755" y="108733"/>
                  </a:lnTo>
                  <a:lnTo>
                    <a:pt x="4755" y="81470"/>
                  </a:lnTo>
                  <a:lnTo>
                    <a:pt x="27580" y="64986"/>
                  </a:lnTo>
                  <a:lnTo>
                    <a:pt x="132825" y="4755"/>
                  </a:lnTo>
                  <a:lnTo>
                    <a:pt x="134727" y="6023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7" name="任意多边形: 形状 115">
              <a:extLst>
                <a:ext uri="{FF2B5EF4-FFF2-40B4-BE49-F238E27FC236}">
                  <a16:creationId xmlns:a16="http://schemas.microsoft.com/office/drawing/2014/main" id="{2652C52B-58F6-4969-B539-1F59FF7CFA95}"/>
                </a:ext>
              </a:extLst>
            </p:cNvPr>
            <p:cNvSpPr/>
            <p:nvPr/>
          </p:nvSpPr>
          <p:spPr>
            <a:xfrm>
              <a:off x="5142767" y="4382232"/>
              <a:ext cx="177523" cy="107782"/>
            </a:xfrm>
            <a:custGeom>
              <a:avLst/>
              <a:gdLst>
                <a:gd name="connsiteX0" fmla="*/ 175303 w 177522"/>
                <a:gd name="connsiteY0" fmla="*/ 28213 h 107781"/>
                <a:gd name="connsiteX1" fmla="*/ 45331 w 177522"/>
                <a:gd name="connsiteY1" fmla="*/ 103661 h 107781"/>
                <a:gd name="connsiteX2" fmla="*/ 4755 w 177522"/>
                <a:gd name="connsiteY2" fmla="*/ 80202 h 107781"/>
                <a:gd name="connsiteX3" fmla="*/ 135361 w 177522"/>
                <a:gd name="connsiteY3" fmla="*/ 4755 h 10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522" h="107781">
                  <a:moveTo>
                    <a:pt x="175303" y="28213"/>
                  </a:moveTo>
                  <a:lnTo>
                    <a:pt x="45331" y="103661"/>
                  </a:lnTo>
                  <a:lnTo>
                    <a:pt x="4755" y="80202"/>
                  </a:lnTo>
                  <a:lnTo>
                    <a:pt x="135361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8" name="任意多边形: 形状 116">
              <a:extLst>
                <a:ext uri="{FF2B5EF4-FFF2-40B4-BE49-F238E27FC236}">
                  <a16:creationId xmlns:a16="http://schemas.microsoft.com/office/drawing/2014/main" id="{EA8FB445-2CE9-4AD2-B22D-EF55C2DF42D4}"/>
                </a:ext>
              </a:extLst>
            </p:cNvPr>
            <p:cNvSpPr/>
            <p:nvPr/>
          </p:nvSpPr>
          <p:spPr>
            <a:xfrm>
              <a:off x="5188415" y="4056986"/>
              <a:ext cx="44381" cy="405766"/>
            </a:xfrm>
            <a:custGeom>
              <a:avLst/>
              <a:gdLst>
                <a:gd name="connsiteX0" fmla="*/ 40260 w 44380"/>
                <a:gd name="connsiteY0" fmla="*/ 401645 h 405766"/>
                <a:gd name="connsiteX1" fmla="*/ 6657 w 44380"/>
                <a:gd name="connsiteY1" fmla="*/ 381991 h 405766"/>
                <a:gd name="connsiteX2" fmla="*/ 4755 w 44380"/>
                <a:gd name="connsiteY2" fmla="*/ 4755 h 405766"/>
                <a:gd name="connsiteX3" fmla="*/ 40894 w 44380"/>
                <a:gd name="connsiteY3" fmla="*/ 18703 h 40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80" h="405766">
                  <a:moveTo>
                    <a:pt x="40260" y="401645"/>
                  </a:moveTo>
                  <a:lnTo>
                    <a:pt x="6657" y="381991"/>
                  </a:lnTo>
                  <a:lnTo>
                    <a:pt x="4755" y="4755"/>
                  </a:lnTo>
                  <a:lnTo>
                    <a:pt x="40894" y="18703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9" name="任意多边形: 形状 117">
              <a:extLst>
                <a:ext uri="{FF2B5EF4-FFF2-40B4-BE49-F238E27FC236}">
                  <a16:creationId xmlns:a16="http://schemas.microsoft.com/office/drawing/2014/main" id="{A90112B6-601A-4E60-956E-11FC1D003433}"/>
                </a:ext>
              </a:extLst>
            </p:cNvPr>
            <p:cNvSpPr/>
            <p:nvPr/>
          </p:nvSpPr>
          <p:spPr>
            <a:xfrm>
              <a:off x="5221384" y="4059522"/>
              <a:ext cx="38041" cy="399426"/>
            </a:xfrm>
            <a:custGeom>
              <a:avLst/>
              <a:gdLst>
                <a:gd name="connsiteX0" fmla="*/ 33285 w 38040"/>
                <a:gd name="connsiteY0" fmla="*/ 4755 h 399425"/>
                <a:gd name="connsiteX1" fmla="*/ 35822 w 38040"/>
                <a:gd name="connsiteY1" fmla="*/ 382625 h 399425"/>
                <a:gd name="connsiteX2" fmla="*/ 7291 w 38040"/>
                <a:gd name="connsiteY2" fmla="*/ 399109 h 399425"/>
                <a:gd name="connsiteX3" fmla="*/ 4755 w 38040"/>
                <a:gd name="connsiteY3" fmla="*/ 21239 h 39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399425">
                  <a:moveTo>
                    <a:pt x="33285" y="4755"/>
                  </a:moveTo>
                  <a:lnTo>
                    <a:pt x="35822" y="382625"/>
                  </a:lnTo>
                  <a:lnTo>
                    <a:pt x="7291" y="399109"/>
                  </a:lnTo>
                  <a:lnTo>
                    <a:pt x="4755" y="21239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0" name="任意多边形: 形状 118">
              <a:extLst>
                <a:ext uri="{FF2B5EF4-FFF2-40B4-BE49-F238E27FC236}">
                  <a16:creationId xmlns:a16="http://schemas.microsoft.com/office/drawing/2014/main" id="{BF1194B1-1A96-436F-A6F1-E7EBFB16E40A}"/>
                </a:ext>
              </a:extLst>
            </p:cNvPr>
            <p:cNvSpPr/>
            <p:nvPr/>
          </p:nvSpPr>
          <p:spPr>
            <a:xfrm>
              <a:off x="5188415" y="4040502"/>
              <a:ext cx="69741" cy="44381"/>
            </a:xfrm>
            <a:custGeom>
              <a:avLst/>
              <a:gdLst>
                <a:gd name="connsiteX0" fmla="*/ 37724 w 69741"/>
                <a:gd name="connsiteY0" fmla="*/ 40259 h 44380"/>
                <a:gd name="connsiteX1" fmla="*/ 4755 w 69741"/>
                <a:gd name="connsiteY1" fmla="*/ 21239 h 44380"/>
                <a:gd name="connsiteX2" fmla="*/ 33285 w 69741"/>
                <a:gd name="connsiteY2" fmla="*/ 4755 h 44380"/>
                <a:gd name="connsiteX3" fmla="*/ 66254 w 69741"/>
                <a:gd name="connsiteY3" fmla="*/ 23775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41" h="44380">
                  <a:moveTo>
                    <a:pt x="37724" y="40259"/>
                  </a:moveTo>
                  <a:lnTo>
                    <a:pt x="4755" y="21239"/>
                  </a:lnTo>
                  <a:lnTo>
                    <a:pt x="33285" y="4755"/>
                  </a:lnTo>
                  <a:lnTo>
                    <a:pt x="66254" y="23775"/>
                  </a:lnTo>
                  <a:close/>
                </a:path>
              </a:pathLst>
            </a:custGeom>
            <a:solidFill>
              <a:srgbClr val="4E4A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1" name="任意多边形: 形状 119">
              <a:extLst>
                <a:ext uri="{FF2B5EF4-FFF2-40B4-BE49-F238E27FC236}">
                  <a16:creationId xmlns:a16="http://schemas.microsoft.com/office/drawing/2014/main" id="{7CB6F9B6-E90D-40CD-8875-92EE2C166B2A}"/>
                </a:ext>
              </a:extLst>
            </p:cNvPr>
            <p:cNvSpPr/>
            <p:nvPr/>
          </p:nvSpPr>
          <p:spPr>
            <a:xfrm>
              <a:off x="5377984" y="4321368"/>
              <a:ext cx="50721" cy="57061"/>
            </a:xfrm>
            <a:custGeom>
              <a:avLst/>
              <a:gdLst>
                <a:gd name="connsiteX0" fmla="*/ 49136 w 50720"/>
                <a:gd name="connsiteY0" fmla="*/ 24409 h 57060"/>
                <a:gd name="connsiteX1" fmla="*/ 45332 w 50720"/>
                <a:gd name="connsiteY1" fmla="*/ 55476 h 57060"/>
                <a:gd name="connsiteX2" fmla="*/ 4755 w 50720"/>
                <a:gd name="connsiteY2" fmla="*/ 32017 h 57060"/>
                <a:gd name="connsiteX3" fmla="*/ 5389 w 50720"/>
                <a:gd name="connsiteY3" fmla="*/ 4755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57060">
                  <a:moveTo>
                    <a:pt x="49136" y="24409"/>
                  </a:moveTo>
                  <a:lnTo>
                    <a:pt x="45332" y="55476"/>
                  </a:lnTo>
                  <a:lnTo>
                    <a:pt x="4755" y="32017"/>
                  </a:lnTo>
                  <a:lnTo>
                    <a:pt x="5389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2" name="任意多边形: 形状 120">
              <a:extLst>
                <a:ext uri="{FF2B5EF4-FFF2-40B4-BE49-F238E27FC236}">
                  <a16:creationId xmlns:a16="http://schemas.microsoft.com/office/drawing/2014/main" id="{453D99BA-6F6E-484B-ADB6-AE5437C4E341}"/>
                </a:ext>
              </a:extLst>
            </p:cNvPr>
            <p:cNvSpPr/>
            <p:nvPr/>
          </p:nvSpPr>
          <p:spPr>
            <a:xfrm>
              <a:off x="5418561" y="4268111"/>
              <a:ext cx="139482" cy="107782"/>
            </a:xfrm>
            <a:custGeom>
              <a:avLst/>
              <a:gdLst>
                <a:gd name="connsiteX0" fmla="*/ 135361 w 139482"/>
                <a:gd name="connsiteY0" fmla="*/ 33285 h 107781"/>
                <a:gd name="connsiteX1" fmla="*/ 4755 w 139482"/>
                <a:gd name="connsiteY1" fmla="*/ 108733 h 107781"/>
                <a:gd name="connsiteX2" fmla="*/ 5389 w 139482"/>
                <a:gd name="connsiteY2" fmla="*/ 81470 h 107781"/>
                <a:gd name="connsiteX3" fmla="*/ 28213 w 139482"/>
                <a:gd name="connsiteY3" fmla="*/ 64986 h 107781"/>
                <a:gd name="connsiteX4" fmla="*/ 133459 w 139482"/>
                <a:gd name="connsiteY4" fmla="*/ 4755 h 107781"/>
                <a:gd name="connsiteX5" fmla="*/ 135361 w 139482"/>
                <a:gd name="connsiteY5" fmla="*/ 6023 h 10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482" h="107781">
                  <a:moveTo>
                    <a:pt x="135361" y="33285"/>
                  </a:moveTo>
                  <a:lnTo>
                    <a:pt x="4755" y="108733"/>
                  </a:lnTo>
                  <a:lnTo>
                    <a:pt x="5389" y="81470"/>
                  </a:lnTo>
                  <a:lnTo>
                    <a:pt x="28213" y="64986"/>
                  </a:lnTo>
                  <a:lnTo>
                    <a:pt x="133459" y="4755"/>
                  </a:lnTo>
                  <a:lnTo>
                    <a:pt x="135361" y="6023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3" name="任意多边形: 形状 121">
              <a:extLst>
                <a:ext uri="{FF2B5EF4-FFF2-40B4-BE49-F238E27FC236}">
                  <a16:creationId xmlns:a16="http://schemas.microsoft.com/office/drawing/2014/main" id="{A33B1117-F88F-4C7D-A093-DB2494788322}"/>
                </a:ext>
              </a:extLst>
            </p:cNvPr>
            <p:cNvSpPr/>
            <p:nvPr/>
          </p:nvSpPr>
          <p:spPr>
            <a:xfrm>
              <a:off x="5378618" y="4245920"/>
              <a:ext cx="177523" cy="107782"/>
            </a:xfrm>
            <a:custGeom>
              <a:avLst/>
              <a:gdLst>
                <a:gd name="connsiteX0" fmla="*/ 175304 w 177522"/>
                <a:gd name="connsiteY0" fmla="*/ 28213 h 107781"/>
                <a:gd name="connsiteX1" fmla="*/ 45332 w 177522"/>
                <a:gd name="connsiteY1" fmla="*/ 103661 h 107781"/>
                <a:gd name="connsiteX2" fmla="*/ 4755 w 177522"/>
                <a:gd name="connsiteY2" fmla="*/ 80202 h 107781"/>
                <a:gd name="connsiteX3" fmla="*/ 135361 w 177522"/>
                <a:gd name="connsiteY3" fmla="*/ 4755 h 10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522" h="107781">
                  <a:moveTo>
                    <a:pt x="175304" y="28213"/>
                  </a:moveTo>
                  <a:lnTo>
                    <a:pt x="45332" y="103661"/>
                  </a:lnTo>
                  <a:lnTo>
                    <a:pt x="4755" y="80202"/>
                  </a:lnTo>
                  <a:lnTo>
                    <a:pt x="135361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4" name="任意多边形: 形状 122">
              <a:extLst>
                <a:ext uri="{FF2B5EF4-FFF2-40B4-BE49-F238E27FC236}">
                  <a16:creationId xmlns:a16="http://schemas.microsoft.com/office/drawing/2014/main" id="{8CB89093-6BE6-45D2-80B8-DE95DF47DAE9}"/>
                </a:ext>
              </a:extLst>
            </p:cNvPr>
            <p:cNvSpPr/>
            <p:nvPr/>
          </p:nvSpPr>
          <p:spPr>
            <a:xfrm>
              <a:off x="5428705" y="3917504"/>
              <a:ext cx="44381" cy="405766"/>
            </a:xfrm>
            <a:custGeom>
              <a:avLst/>
              <a:gdLst>
                <a:gd name="connsiteX0" fmla="*/ 39626 w 44380"/>
                <a:gd name="connsiteY0" fmla="*/ 401645 h 405766"/>
                <a:gd name="connsiteX1" fmla="*/ 6657 w 44380"/>
                <a:gd name="connsiteY1" fmla="*/ 382625 h 405766"/>
                <a:gd name="connsiteX2" fmla="*/ 4755 w 44380"/>
                <a:gd name="connsiteY2" fmla="*/ 4755 h 405766"/>
                <a:gd name="connsiteX3" fmla="*/ 40894 w 44380"/>
                <a:gd name="connsiteY3" fmla="*/ 19337 h 405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80" h="405766">
                  <a:moveTo>
                    <a:pt x="39626" y="401645"/>
                  </a:moveTo>
                  <a:lnTo>
                    <a:pt x="6657" y="382625"/>
                  </a:lnTo>
                  <a:lnTo>
                    <a:pt x="4755" y="4755"/>
                  </a:lnTo>
                  <a:lnTo>
                    <a:pt x="40894" y="19337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5" name="任意多边形: 形状 123">
              <a:extLst>
                <a:ext uri="{FF2B5EF4-FFF2-40B4-BE49-F238E27FC236}">
                  <a16:creationId xmlns:a16="http://schemas.microsoft.com/office/drawing/2014/main" id="{94761E4E-F326-403C-83F0-8DF3322DF60B}"/>
                </a:ext>
              </a:extLst>
            </p:cNvPr>
            <p:cNvSpPr/>
            <p:nvPr/>
          </p:nvSpPr>
          <p:spPr>
            <a:xfrm>
              <a:off x="5461674" y="3920040"/>
              <a:ext cx="38041" cy="399426"/>
            </a:xfrm>
            <a:custGeom>
              <a:avLst/>
              <a:gdLst>
                <a:gd name="connsiteX0" fmla="*/ 33285 w 38040"/>
                <a:gd name="connsiteY0" fmla="*/ 4755 h 399425"/>
                <a:gd name="connsiteX1" fmla="*/ 35821 w 38040"/>
                <a:gd name="connsiteY1" fmla="*/ 382625 h 399425"/>
                <a:gd name="connsiteX2" fmla="*/ 6657 w 38040"/>
                <a:gd name="connsiteY2" fmla="*/ 399109 h 399425"/>
                <a:gd name="connsiteX3" fmla="*/ 4755 w 38040"/>
                <a:gd name="connsiteY3" fmla="*/ 21239 h 39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399425">
                  <a:moveTo>
                    <a:pt x="33285" y="4755"/>
                  </a:moveTo>
                  <a:lnTo>
                    <a:pt x="35821" y="382625"/>
                  </a:lnTo>
                  <a:lnTo>
                    <a:pt x="6657" y="399109"/>
                  </a:lnTo>
                  <a:lnTo>
                    <a:pt x="4755" y="21239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6" name="任意多边形: 形状 124">
              <a:extLst>
                <a:ext uri="{FF2B5EF4-FFF2-40B4-BE49-F238E27FC236}">
                  <a16:creationId xmlns:a16="http://schemas.microsoft.com/office/drawing/2014/main" id="{847977D5-0F9B-4045-A465-B3BB6AE7FA6D}"/>
                </a:ext>
              </a:extLst>
            </p:cNvPr>
            <p:cNvSpPr/>
            <p:nvPr/>
          </p:nvSpPr>
          <p:spPr>
            <a:xfrm>
              <a:off x="5428705" y="3901020"/>
              <a:ext cx="69741" cy="44381"/>
            </a:xfrm>
            <a:custGeom>
              <a:avLst/>
              <a:gdLst>
                <a:gd name="connsiteX0" fmla="*/ 37724 w 69741"/>
                <a:gd name="connsiteY0" fmla="*/ 40259 h 44380"/>
                <a:gd name="connsiteX1" fmla="*/ 4755 w 69741"/>
                <a:gd name="connsiteY1" fmla="*/ 21239 h 44380"/>
                <a:gd name="connsiteX2" fmla="*/ 33285 w 69741"/>
                <a:gd name="connsiteY2" fmla="*/ 4755 h 44380"/>
                <a:gd name="connsiteX3" fmla="*/ 66254 w 69741"/>
                <a:gd name="connsiteY3" fmla="*/ 23775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41" h="44380">
                  <a:moveTo>
                    <a:pt x="37724" y="40259"/>
                  </a:moveTo>
                  <a:lnTo>
                    <a:pt x="4755" y="21239"/>
                  </a:lnTo>
                  <a:lnTo>
                    <a:pt x="33285" y="4755"/>
                  </a:lnTo>
                  <a:lnTo>
                    <a:pt x="66254" y="23775"/>
                  </a:lnTo>
                  <a:close/>
                </a:path>
              </a:pathLst>
            </a:custGeom>
            <a:solidFill>
              <a:srgbClr val="4E4A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7" name="任意多边形: 形状 125">
              <a:extLst>
                <a:ext uri="{FF2B5EF4-FFF2-40B4-BE49-F238E27FC236}">
                  <a16:creationId xmlns:a16="http://schemas.microsoft.com/office/drawing/2014/main" id="{94C1CEFF-FA86-47BB-92A6-7D7312069DC7}"/>
                </a:ext>
              </a:extLst>
            </p:cNvPr>
            <p:cNvSpPr/>
            <p:nvPr/>
          </p:nvSpPr>
          <p:spPr>
            <a:xfrm>
              <a:off x="4496078" y="3740615"/>
              <a:ext cx="729111" cy="450147"/>
            </a:xfrm>
            <a:custGeom>
              <a:avLst/>
              <a:gdLst>
                <a:gd name="connsiteX0" fmla="*/ 726258 w 729110"/>
                <a:gd name="connsiteY0" fmla="*/ 409253 h 450146"/>
                <a:gd name="connsiteX1" fmla="*/ 723721 w 729110"/>
                <a:gd name="connsiteY1" fmla="*/ 450464 h 450146"/>
                <a:gd name="connsiteX2" fmla="*/ 4755 w 729110"/>
                <a:gd name="connsiteY2" fmla="*/ 37723 h 450146"/>
                <a:gd name="connsiteX3" fmla="*/ 4755 w 729110"/>
                <a:gd name="connsiteY3" fmla="*/ 4755 h 45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110" h="450146">
                  <a:moveTo>
                    <a:pt x="726258" y="409253"/>
                  </a:moveTo>
                  <a:lnTo>
                    <a:pt x="723721" y="450464"/>
                  </a:lnTo>
                  <a:lnTo>
                    <a:pt x="4755" y="37723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8" name="任意多边形: 形状 126">
              <a:extLst>
                <a:ext uri="{FF2B5EF4-FFF2-40B4-BE49-F238E27FC236}">
                  <a16:creationId xmlns:a16="http://schemas.microsoft.com/office/drawing/2014/main" id="{84F27042-B6A6-40E3-BF0D-B88823A85DE9}"/>
                </a:ext>
              </a:extLst>
            </p:cNvPr>
            <p:cNvSpPr/>
            <p:nvPr/>
          </p:nvSpPr>
          <p:spPr>
            <a:xfrm>
              <a:off x="4496078" y="3525686"/>
              <a:ext cx="1096836" cy="634009"/>
            </a:xfrm>
            <a:custGeom>
              <a:avLst/>
              <a:gdLst>
                <a:gd name="connsiteX0" fmla="*/ 1094617 w 1096836"/>
                <a:gd name="connsiteY0" fmla="*/ 418129 h 634009"/>
                <a:gd name="connsiteX1" fmla="*/ 723721 w 1096836"/>
                <a:gd name="connsiteY1" fmla="*/ 632424 h 634009"/>
                <a:gd name="connsiteX2" fmla="*/ 4755 w 1096836"/>
                <a:gd name="connsiteY2" fmla="*/ 219684 h 634009"/>
                <a:gd name="connsiteX3" fmla="*/ 376284 w 1096836"/>
                <a:gd name="connsiteY3" fmla="*/ 4755 h 63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6836" h="634009">
                  <a:moveTo>
                    <a:pt x="1094617" y="418129"/>
                  </a:moveTo>
                  <a:lnTo>
                    <a:pt x="723721" y="632424"/>
                  </a:lnTo>
                  <a:lnTo>
                    <a:pt x="4755" y="219684"/>
                  </a:lnTo>
                  <a:lnTo>
                    <a:pt x="376284" y="4755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9" name="任意多边形: 形状 127">
              <a:extLst>
                <a:ext uri="{FF2B5EF4-FFF2-40B4-BE49-F238E27FC236}">
                  <a16:creationId xmlns:a16="http://schemas.microsoft.com/office/drawing/2014/main" id="{D4A5FA61-62E3-45C8-BC57-AACEC24FD485}"/>
                </a:ext>
              </a:extLst>
            </p:cNvPr>
            <p:cNvSpPr/>
            <p:nvPr/>
          </p:nvSpPr>
          <p:spPr>
            <a:xfrm>
              <a:off x="5215044" y="3939060"/>
              <a:ext cx="380406" cy="253604"/>
            </a:xfrm>
            <a:custGeom>
              <a:avLst/>
              <a:gdLst>
                <a:gd name="connsiteX0" fmla="*/ 375651 w 380405"/>
                <a:gd name="connsiteY0" fmla="*/ 4755 h 253603"/>
                <a:gd name="connsiteX1" fmla="*/ 375651 w 380405"/>
                <a:gd name="connsiteY1" fmla="*/ 37089 h 253603"/>
                <a:gd name="connsiteX2" fmla="*/ 4755 w 380405"/>
                <a:gd name="connsiteY2" fmla="*/ 252019 h 253603"/>
                <a:gd name="connsiteX3" fmla="*/ 4755 w 380405"/>
                <a:gd name="connsiteY3" fmla="*/ 219050 h 2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5" h="253603">
                  <a:moveTo>
                    <a:pt x="375651" y="4755"/>
                  </a:moveTo>
                  <a:lnTo>
                    <a:pt x="375651" y="37089"/>
                  </a:lnTo>
                  <a:lnTo>
                    <a:pt x="4755" y="252019"/>
                  </a:lnTo>
                  <a:lnTo>
                    <a:pt x="4755" y="219050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0" name="任意多边形: 形状 128">
              <a:extLst>
                <a:ext uri="{FF2B5EF4-FFF2-40B4-BE49-F238E27FC236}">
                  <a16:creationId xmlns:a16="http://schemas.microsoft.com/office/drawing/2014/main" id="{B0B171E6-2836-4E77-BD86-AA2CE16E38F0}"/>
                </a:ext>
              </a:extLst>
            </p:cNvPr>
            <p:cNvSpPr/>
            <p:nvPr/>
          </p:nvSpPr>
          <p:spPr>
            <a:xfrm>
              <a:off x="4188439" y="4465033"/>
              <a:ext cx="139482" cy="88761"/>
            </a:xfrm>
            <a:custGeom>
              <a:avLst/>
              <a:gdLst>
                <a:gd name="connsiteX0" fmla="*/ 32796 w 139482"/>
                <a:gd name="connsiteY0" fmla="*/ 21494 h 88761"/>
                <a:gd name="connsiteX1" fmla="*/ 10605 w 139482"/>
                <a:gd name="connsiteY1" fmla="*/ 34174 h 88761"/>
                <a:gd name="connsiteX2" fmla="*/ 4899 w 139482"/>
                <a:gd name="connsiteY2" fmla="*/ 53829 h 88761"/>
                <a:gd name="connsiteX3" fmla="*/ 12507 w 139482"/>
                <a:gd name="connsiteY3" fmla="*/ 82359 h 88761"/>
                <a:gd name="connsiteX4" fmla="*/ 54352 w 139482"/>
                <a:gd name="connsiteY4" fmla="*/ 81091 h 88761"/>
                <a:gd name="connsiteX5" fmla="*/ 67032 w 139482"/>
                <a:gd name="connsiteY5" fmla="*/ 74751 h 88761"/>
                <a:gd name="connsiteX6" fmla="*/ 134871 w 139482"/>
                <a:gd name="connsiteY6" fmla="*/ 24664 h 88761"/>
                <a:gd name="connsiteX7" fmla="*/ 110779 w 139482"/>
                <a:gd name="connsiteY7" fmla="*/ 5010 h 88761"/>
                <a:gd name="connsiteX8" fmla="*/ 64496 w 139482"/>
                <a:gd name="connsiteY8" fmla="*/ 17690 h 88761"/>
                <a:gd name="connsiteX9" fmla="*/ 32796 w 139482"/>
                <a:gd name="connsiteY9" fmla="*/ 21494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482" h="88761">
                  <a:moveTo>
                    <a:pt x="32796" y="21494"/>
                  </a:moveTo>
                  <a:lnTo>
                    <a:pt x="10605" y="34174"/>
                  </a:lnTo>
                  <a:cubicBezTo>
                    <a:pt x="10605" y="39246"/>
                    <a:pt x="4899" y="49390"/>
                    <a:pt x="4899" y="53829"/>
                  </a:cubicBezTo>
                  <a:cubicBezTo>
                    <a:pt x="4265" y="68411"/>
                    <a:pt x="5533" y="77287"/>
                    <a:pt x="12507" y="82359"/>
                  </a:cubicBezTo>
                  <a:cubicBezTo>
                    <a:pt x="23285" y="90601"/>
                    <a:pt x="42940" y="85529"/>
                    <a:pt x="54352" y="81091"/>
                  </a:cubicBezTo>
                  <a:cubicBezTo>
                    <a:pt x="58790" y="75385"/>
                    <a:pt x="59424" y="75385"/>
                    <a:pt x="67032" y="74751"/>
                  </a:cubicBezTo>
                  <a:cubicBezTo>
                    <a:pt x="86686" y="65241"/>
                    <a:pt x="128531" y="46854"/>
                    <a:pt x="134871" y="24664"/>
                  </a:cubicBezTo>
                  <a:cubicBezTo>
                    <a:pt x="136139" y="19592"/>
                    <a:pt x="127897" y="2474"/>
                    <a:pt x="110779" y="5010"/>
                  </a:cubicBezTo>
                  <a:cubicBezTo>
                    <a:pt x="93661" y="7546"/>
                    <a:pt x="79712" y="13252"/>
                    <a:pt x="64496" y="17690"/>
                  </a:cubicBezTo>
                  <a:lnTo>
                    <a:pt x="32796" y="21494"/>
                  </a:lnTo>
                  <a:close/>
                </a:path>
              </a:pathLst>
            </a:custGeom>
            <a:solidFill>
              <a:srgbClr val="E8BB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1" name="任意多边形: 形状 129">
              <a:extLst>
                <a:ext uri="{FF2B5EF4-FFF2-40B4-BE49-F238E27FC236}">
                  <a16:creationId xmlns:a16="http://schemas.microsoft.com/office/drawing/2014/main" id="{4381DD3C-2D15-4A00-85AA-F3E3EB98002C}"/>
                </a:ext>
              </a:extLst>
            </p:cNvPr>
            <p:cNvSpPr/>
            <p:nvPr/>
          </p:nvSpPr>
          <p:spPr>
            <a:xfrm>
              <a:off x="4188439" y="4465033"/>
              <a:ext cx="139482" cy="88761"/>
            </a:xfrm>
            <a:custGeom>
              <a:avLst/>
              <a:gdLst>
                <a:gd name="connsiteX0" fmla="*/ 4899 w 139482"/>
                <a:gd name="connsiteY0" fmla="*/ 55731 h 88761"/>
                <a:gd name="connsiteX1" fmla="*/ 12507 w 139482"/>
                <a:gd name="connsiteY1" fmla="*/ 82359 h 88761"/>
                <a:gd name="connsiteX2" fmla="*/ 54352 w 139482"/>
                <a:gd name="connsiteY2" fmla="*/ 81091 h 88761"/>
                <a:gd name="connsiteX3" fmla="*/ 67032 w 139482"/>
                <a:gd name="connsiteY3" fmla="*/ 74751 h 88761"/>
                <a:gd name="connsiteX4" fmla="*/ 134871 w 139482"/>
                <a:gd name="connsiteY4" fmla="*/ 24664 h 88761"/>
                <a:gd name="connsiteX5" fmla="*/ 110779 w 139482"/>
                <a:gd name="connsiteY5" fmla="*/ 5010 h 88761"/>
                <a:gd name="connsiteX6" fmla="*/ 100635 w 139482"/>
                <a:gd name="connsiteY6" fmla="*/ 6912 h 88761"/>
                <a:gd name="connsiteX7" fmla="*/ 101903 w 139482"/>
                <a:gd name="connsiteY7" fmla="*/ 17056 h 88761"/>
                <a:gd name="connsiteX8" fmla="*/ 61326 w 139482"/>
                <a:gd name="connsiteY8" fmla="*/ 51926 h 88761"/>
                <a:gd name="connsiteX9" fmla="*/ 4899 w 139482"/>
                <a:gd name="connsiteY9" fmla="*/ 55731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482" h="88761">
                  <a:moveTo>
                    <a:pt x="4899" y="55731"/>
                  </a:moveTo>
                  <a:cubicBezTo>
                    <a:pt x="4265" y="69045"/>
                    <a:pt x="5533" y="77287"/>
                    <a:pt x="12507" y="82359"/>
                  </a:cubicBezTo>
                  <a:cubicBezTo>
                    <a:pt x="23285" y="90601"/>
                    <a:pt x="42940" y="85529"/>
                    <a:pt x="54352" y="81091"/>
                  </a:cubicBezTo>
                  <a:cubicBezTo>
                    <a:pt x="58790" y="75385"/>
                    <a:pt x="59424" y="75385"/>
                    <a:pt x="67032" y="74751"/>
                  </a:cubicBezTo>
                  <a:cubicBezTo>
                    <a:pt x="86686" y="65241"/>
                    <a:pt x="128531" y="46854"/>
                    <a:pt x="134871" y="24664"/>
                  </a:cubicBezTo>
                  <a:cubicBezTo>
                    <a:pt x="136139" y="19592"/>
                    <a:pt x="127897" y="2474"/>
                    <a:pt x="110779" y="5010"/>
                  </a:cubicBezTo>
                  <a:cubicBezTo>
                    <a:pt x="106975" y="5644"/>
                    <a:pt x="103805" y="6278"/>
                    <a:pt x="100635" y="6912"/>
                  </a:cubicBezTo>
                  <a:cubicBezTo>
                    <a:pt x="101903" y="10716"/>
                    <a:pt x="101903" y="14520"/>
                    <a:pt x="101903" y="17056"/>
                  </a:cubicBezTo>
                  <a:cubicBezTo>
                    <a:pt x="101268" y="28468"/>
                    <a:pt x="85418" y="37344"/>
                    <a:pt x="61326" y="51926"/>
                  </a:cubicBezTo>
                  <a:cubicBezTo>
                    <a:pt x="44842" y="62071"/>
                    <a:pt x="18213" y="64606"/>
                    <a:pt x="4899" y="55731"/>
                  </a:cubicBezTo>
                  <a:close/>
                </a:path>
              </a:pathLst>
            </a:custGeom>
            <a:solidFill>
              <a:srgbClr val="3558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2" name="任意多边形: 形状 130">
              <a:extLst>
                <a:ext uri="{FF2B5EF4-FFF2-40B4-BE49-F238E27FC236}">
                  <a16:creationId xmlns:a16="http://schemas.microsoft.com/office/drawing/2014/main" id="{4920FB2B-7C51-4E30-ADE1-F8D785125C18}"/>
                </a:ext>
              </a:extLst>
            </p:cNvPr>
            <p:cNvSpPr/>
            <p:nvPr/>
          </p:nvSpPr>
          <p:spPr>
            <a:xfrm>
              <a:off x="4194171" y="4253767"/>
              <a:ext cx="114122" cy="266284"/>
            </a:xfrm>
            <a:custGeom>
              <a:avLst/>
              <a:gdLst>
                <a:gd name="connsiteX0" fmla="*/ 42913 w 114121"/>
                <a:gd name="connsiteY0" fmla="*/ 50799 h 266283"/>
                <a:gd name="connsiteX1" fmla="*/ 23259 w 114121"/>
                <a:gd name="connsiteY1" fmla="*/ 95814 h 266283"/>
                <a:gd name="connsiteX2" fmla="*/ 4873 w 114121"/>
                <a:gd name="connsiteY2" fmla="*/ 251780 h 266283"/>
                <a:gd name="connsiteX3" fmla="*/ 41645 w 114121"/>
                <a:gd name="connsiteY3" fmla="*/ 243538 h 266283"/>
                <a:gd name="connsiteX4" fmla="*/ 110118 w 114121"/>
                <a:gd name="connsiteY4" fmla="*/ 67283 h 266283"/>
                <a:gd name="connsiteX5" fmla="*/ 42913 w 114121"/>
                <a:gd name="connsiteY5" fmla="*/ 50799 h 26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121" h="266283">
                  <a:moveTo>
                    <a:pt x="42913" y="50799"/>
                  </a:moveTo>
                  <a:cubicBezTo>
                    <a:pt x="39109" y="64747"/>
                    <a:pt x="27063" y="81866"/>
                    <a:pt x="23259" y="95814"/>
                  </a:cubicBezTo>
                  <a:lnTo>
                    <a:pt x="4873" y="251780"/>
                  </a:lnTo>
                  <a:cubicBezTo>
                    <a:pt x="2971" y="258754"/>
                    <a:pt x="24527" y="287285"/>
                    <a:pt x="41645" y="243538"/>
                  </a:cubicBezTo>
                  <a:lnTo>
                    <a:pt x="110118" y="67283"/>
                  </a:lnTo>
                  <a:cubicBezTo>
                    <a:pt x="126603" y="-6262"/>
                    <a:pt x="51155" y="-18942"/>
                    <a:pt x="42913" y="50799"/>
                  </a:cubicBezTo>
                  <a:close/>
                </a:path>
              </a:pathLst>
            </a:custGeom>
            <a:solidFill>
              <a:srgbClr val="E8BB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3" name="任意多边形: 形状 131">
              <a:extLst>
                <a:ext uri="{FF2B5EF4-FFF2-40B4-BE49-F238E27FC236}">
                  <a16:creationId xmlns:a16="http://schemas.microsoft.com/office/drawing/2014/main" id="{3C527F5F-82E1-4F68-8081-F9CB3290E100}"/>
                </a:ext>
              </a:extLst>
            </p:cNvPr>
            <p:cNvSpPr/>
            <p:nvPr/>
          </p:nvSpPr>
          <p:spPr>
            <a:xfrm>
              <a:off x="4235355" y="4496734"/>
              <a:ext cx="139482" cy="88761"/>
            </a:xfrm>
            <a:custGeom>
              <a:avLst/>
              <a:gdLst>
                <a:gd name="connsiteX0" fmla="*/ 32796 w 139482"/>
                <a:gd name="connsiteY0" fmla="*/ 21494 h 88761"/>
                <a:gd name="connsiteX1" fmla="*/ 10605 w 139482"/>
                <a:gd name="connsiteY1" fmla="*/ 34174 h 88761"/>
                <a:gd name="connsiteX2" fmla="*/ 4899 w 139482"/>
                <a:gd name="connsiteY2" fmla="*/ 53829 h 88761"/>
                <a:gd name="connsiteX3" fmla="*/ 12507 w 139482"/>
                <a:gd name="connsiteY3" fmla="*/ 82359 h 88761"/>
                <a:gd name="connsiteX4" fmla="*/ 54352 w 139482"/>
                <a:gd name="connsiteY4" fmla="*/ 81091 h 88761"/>
                <a:gd name="connsiteX5" fmla="*/ 67032 w 139482"/>
                <a:gd name="connsiteY5" fmla="*/ 74751 h 88761"/>
                <a:gd name="connsiteX6" fmla="*/ 134871 w 139482"/>
                <a:gd name="connsiteY6" fmla="*/ 24664 h 88761"/>
                <a:gd name="connsiteX7" fmla="*/ 110779 w 139482"/>
                <a:gd name="connsiteY7" fmla="*/ 5010 h 88761"/>
                <a:gd name="connsiteX8" fmla="*/ 64496 w 139482"/>
                <a:gd name="connsiteY8" fmla="*/ 17690 h 88761"/>
                <a:gd name="connsiteX9" fmla="*/ 32796 w 139482"/>
                <a:gd name="connsiteY9" fmla="*/ 21494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482" h="88761">
                  <a:moveTo>
                    <a:pt x="32796" y="21494"/>
                  </a:moveTo>
                  <a:lnTo>
                    <a:pt x="10605" y="34174"/>
                  </a:lnTo>
                  <a:cubicBezTo>
                    <a:pt x="10605" y="39246"/>
                    <a:pt x="4899" y="49390"/>
                    <a:pt x="4899" y="53829"/>
                  </a:cubicBezTo>
                  <a:cubicBezTo>
                    <a:pt x="4265" y="68411"/>
                    <a:pt x="5533" y="77287"/>
                    <a:pt x="12507" y="82359"/>
                  </a:cubicBezTo>
                  <a:cubicBezTo>
                    <a:pt x="23286" y="90601"/>
                    <a:pt x="42940" y="85529"/>
                    <a:pt x="54352" y="81091"/>
                  </a:cubicBezTo>
                  <a:cubicBezTo>
                    <a:pt x="58790" y="75385"/>
                    <a:pt x="59424" y="75385"/>
                    <a:pt x="67032" y="74751"/>
                  </a:cubicBezTo>
                  <a:cubicBezTo>
                    <a:pt x="86687" y="65241"/>
                    <a:pt x="128531" y="46854"/>
                    <a:pt x="134871" y="24664"/>
                  </a:cubicBezTo>
                  <a:cubicBezTo>
                    <a:pt x="136139" y="19592"/>
                    <a:pt x="127897" y="2474"/>
                    <a:pt x="110779" y="5010"/>
                  </a:cubicBezTo>
                  <a:cubicBezTo>
                    <a:pt x="93661" y="6912"/>
                    <a:pt x="79712" y="13252"/>
                    <a:pt x="64496" y="17690"/>
                  </a:cubicBezTo>
                  <a:lnTo>
                    <a:pt x="32796" y="21494"/>
                  </a:lnTo>
                  <a:close/>
                </a:path>
              </a:pathLst>
            </a:custGeom>
            <a:solidFill>
              <a:srgbClr val="F1CB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4" name="任意多边形: 形状 132">
              <a:extLst>
                <a:ext uri="{FF2B5EF4-FFF2-40B4-BE49-F238E27FC236}">
                  <a16:creationId xmlns:a16="http://schemas.microsoft.com/office/drawing/2014/main" id="{F21AC292-56A4-40A8-BBB6-036BCE499AD8}"/>
                </a:ext>
              </a:extLst>
            </p:cNvPr>
            <p:cNvSpPr/>
            <p:nvPr/>
          </p:nvSpPr>
          <p:spPr>
            <a:xfrm>
              <a:off x="4235355" y="4496100"/>
              <a:ext cx="139482" cy="88761"/>
            </a:xfrm>
            <a:custGeom>
              <a:avLst/>
              <a:gdLst>
                <a:gd name="connsiteX0" fmla="*/ 4899 w 139482"/>
                <a:gd name="connsiteY0" fmla="*/ 55730 h 88761"/>
                <a:gd name="connsiteX1" fmla="*/ 12507 w 139482"/>
                <a:gd name="connsiteY1" fmla="*/ 82359 h 88761"/>
                <a:gd name="connsiteX2" fmla="*/ 54352 w 139482"/>
                <a:gd name="connsiteY2" fmla="*/ 81091 h 88761"/>
                <a:gd name="connsiteX3" fmla="*/ 67032 w 139482"/>
                <a:gd name="connsiteY3" fmla="*/ 74751 h 88761"/>
                <a:gd name="connsiteX4" fmla="*/ 134871 w 139482"/>
                <a:gd name="connsiteY4" fmla="*/ 24664 h 88761"/>
                <a:gd name="connsiteX5" fmla="*/ 110779 w 139482"/>
                <a:gd name="connsiteY5" fmla="*/ 5010 h 88761"/>
                <a:gd name="connsiteX6" fmla="*/ 100635 w 139482"/>
                <a:gd name="connsiteY6" fmla="*/ 6912 h 88761"/>
                <a:gd name="connsiteX7" fmla="*/ 101903 w 139482"/>
                <a:gd name="connsiteY7" fmla="*/ 17056 h 88761"/>
                <a:gd name="connsiteX8" fmla="*/ 61326 w 139482"/>
                <a:gd name="connsiteY8" fmla="*/ 51927 h 88761"/>
                <a:gd name="connsiteX9" fmla="*/ 4899 w 139482"/>
                <a:gd name="connsiteY9" fmla="*/ 55730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482" h="88761">
                  <a:moveTo>
                    <a:pt x="4899" y="55730"/>
                  </a:moveTo>
                  <a:cubicBezTo>
                    <a:pt x="4265" y="69045"/>
                    <a:pt x="5533" y="77287"/>
                    <a:pt x="12507" y="82359"/>
                  </a:cubicBezTo>
                  <a:cubicBezTo>
                    <a:pt x="23286" y="90601"/>
                    <a:pt x="42940" y="85529"/>
                    <a:pt x="54352" y="81091"/>
                  </a:cubicBezTo>
                  <a:cubicBezTo>
                    <a:pt x="58790" y="75385"/>
                    <a:pt x="59424" y="75385"/>
                    <a:pt x="67032" y="74751"/>
                  </a:cubicBezTo>
                  <a:cubicBezTo>
                    <a:pt x="86687" y="65241"/>
                    <a:pt x="128531" y="46855"/>
                    <a:pt x="134871" y="24664"/>
                  </a:cubicBezTo>
                  <a:cubicBezTo>
                    <a:pt x="136139" y="19592"/>
                    <a:pt x="127897" y="2474"/>
                    <a:pt x="110779" y="5010"/>
                  </a:cubicBezTo>
                  <a:cubicBezTo>
                    <a:pt x="106975" y="5644"/>
                    <a:pt x="103805" y="6278"/>
                    <a:pt x="100635" y="6912"/>
                  </a:cubicBezTo>
                  <a:cubicBezTo>
                    <a:pt x="101903" y="10716"/>
                    <a:pt x="101903" y="14520"/>
                    <a:pt x="101903" y="17056"/>
                  </a:cubicBezTo>
                  <a:cubicBezTo>
                    <a:pt x="101269" y="28468"/>
                    <a:pt x="85419" y="37344"/>
                    <a:pt x="61326" y="51927"/>
                  </a:cubicBezTo>
                  <a:cubicBezTo>
                    <a:pt x="44842" y="62071"/>
                    <a:pt x="18214" y="65241"/>
                    <a:pt x="4899" y="55730"/>
                  </a:cubicBezTo>
                  <a:close/>
                </a:path>
              </a:pathLst>
            </a:custGeom>
            <a:solidFill>
              <a:srgbClr val="4067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5" name="任意多边形: 形状 133">
              <a:extLst>
                <a:ext uri="{FF2B5EF4-FFF2-40B4-BE49-F238E27FC236}">
                  <a16:creationId xmlns:a16="http://schemas.microsoft.com/office/drawing/2014/main" id="{E6BC221F-BC0E-4D8B-B4BE-78CB712579F2}"/>
                </a:ext>
              </a:extLst>
            </p:cNvPr>
            <p:cNvSpPr/>
            <p:nvPr/>
          </p:nvSpPr>
          <p:spPr>
            <a:xfrm>
              <a:off x="4241088" y="4285468"/>
              <a:ext cx="114122" cy="266284"/>
            </a:xfrm>
            <a:custGeom>
              <a:avLst/>
              <a:gdLst>
                <a:gd name="connsiteX0" fmla="*/ 42913 w 114121"/>
                <a:gd name="connsiteY0" fmla="*/ 50799 h 266283"/>
                <a:gd name="connsiteX1" fmla="*/ 23259 w 114121"/>
                <a:gd name="connsiteY1" fmla="*/ 95814 h 266283"/>
                <a:gd name="connsiteX2" fmla="*/ 4873 w 114121"/>
                <a:gd name="connsiteY2" fmla="*/ 251780 h 266283"/>
                <a:gd name="connsiteX3" fmla="*/ 41645 w 114121"/>
                <a:gd name="connsiteY3" fmla="*/ 243538 h 266283"/>
                <a:gd name="connsiteX4" fmla="*/ 110118 w 114121"/>
                <a:gd name="connsiteY4" fmla="*/ 67283 h 266283"/>
                <a:gd name="connsiteX5" fmla="*/ 42913 w 114121"/>
                <a:gd name="connsiteY5" fmla="*/ 50799 h 26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121" h="266283">
                  <a:moveTo>
                    <a:pt x="42913" y="50799"/>
                  </a:moveTo>
                  <a:cubicBezTo>
                    <a:pt x="39109" y="64747"/>
                    <a:pt x="27063" y="81866"/>
                    <a:pt x="23259" y="95814"/>
                  </a:cubicBezTo>
                  <a:lnTo>
                    <a:pt x="4873" y="251780"/>
                  </a:lnTo>
                  <a:cubicBezTo>
                    <a:pt x="2971" y="258754"/>
                    <a:pt x="24527" y="287285"/>
                    <a:pt x="41645" y="243538"/>
                  </a:cubicBezTo>
                  <a:lnTo>
                    <a:pt x="110118" y="67283"/>
                  </a:lnTo>
                  <a:cubicBezTo>
                    <a:pt x="126603" y="-6262"/>
                    <a:pt x="51155" y="-18942"/>
                    <a:pt x="42913" y="50799"/>
                  </a:cubicBezTo>
                  <a:close/>
                </a:path>
              </a:pathLst>
            </a:custGeom>
            <a:solidFill>
              <a:srgbClr val="F1CB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6" name="任意多边形: 形状 134">
              <a:extLst>
                <a:ext uri="{FF2B5EF4-FFF2-40B4-BE49-F238E27FC236}">
                  <a16:creationId xmlns:a16="http://schemas.microsoft.com/office/drawing/2014/main" id="{3A6F7800-15B3-41F2-AB2B-70F7FF67292C}"/>
                </a:ext>
              </a:extLst>
            </p:cNvPr>
            <p:cNvSpPr/>
            <p:nvPr/>
          </p:nvSpPr>
          <p:spPr>
            <a:xfrm>
              <a:off x="4264664" y="4322636"/>
              <a:ext cx="50721" cy="63401"/>
            </a:xfrm>
            <a:custGeom>
              <a:avLst/>
              <a:gdLst>
                <a:gd name="connsiteX0" fmla="*/ 51038 w 50720"/>
                <a:gd name="connsiteY0" fmla="*/ 26311 h 63400"/>
                <a:gd name="connsiteX1" fmla="*/ 47868 w 50720"/>
                <a:gd name="connsiteY1" fmla="*/ 58646 h 63400"/>
                <a:gd name="connsiteX2" fmla="*/ 4755 w 50720"/>
                <a:gd name="connsiteY2" fmla="*/ 33919 h 63400"/>
                <a:gd name="connsiteX3" fmla="*/ 4755 w 50720"/>
                <a:gd name="connsiteY3" fmla="*/ 4755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63400">
                  <a:moveTo>
                    <a:pt x="51038" y="26311"/>
                  </a:moveTo>
                  <a:lnTo>
                    <a:pt x="47868" y="58646"/>
                  </a:lnTo>
                  <a:lnTo>
                    <a:pt x="4755" y="33919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B8B7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7" name="任意多边形: 形状 135">
              <a:extLst>
                <a:ext uri="{FF2B5EF4-FFF2-40B4-BE49-F238E27FC236}">
                  <a16:creationId xmlns:a16="http://schemas.microsoft.com/office/drawing/2014/main" id="{C97F0F84-26C7-49B5-8507-66C1F977C4D8}"/>
                </a:ext>
              </a:extLst>
            </p:cNvPr>
            <p:cNvSpPr/>
            <p:nvPr/>
          </p:nvSpPr>
          <p:spPr>
            <a:xfrm>
              <a:off x="4307777" y="4266209"/>
              <a:ext cx="145822" cy="114122"/>
            </a:xfrm>
            <a:custGeom>
              <a:avLst/>
              <a:gdLst>
                <a:gd name="connsiteX0" fmla="*/ 142969 w 145822"/>
                <a:gd name="connsiteY0" fmla="*/ 35187 h 114121"/>
                <a:gd name="connsiteX1" fmla="*/ 4755 w 145822"/>
                <a:gd name="connsiteY1" fmla="*/ 115073 h 114121"/>
                <a:gd name="connsiteX2" fmla="*/ 4755 w 145822"/>
                <a:gd name="connsiteY2" fmla="*/ 85908 h 114121"/>
                <a:gd name="connsiteX3" fmla="*/ 28847 w 145822"/>
                <a:gd name="connsiteY3" fmla="*/ 68790 h 114121"/>
                <a:gd name="connsiteX4" fmla="*/ 140433 w 145822"/>
                <a:gd name="connsiteY4" fmla="*/ 4755 h 114121"/>
                <a:gd name="connsiteX5" fmla="*/ 142969 w 145822"/>
                <a:gd name="connsiteY5" fmla="*/ 6023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822" h="114121">
                  <a:moveTo>
                    <a:pt x="142969" y="35187"/>
                  </a:moveTo>
                  <a:lnTo>
                    <a:pt x="4755" y="115073"/>
                  </a:lnTo>
                  <a:lnTo>
                    <a:pt x="4755" y="85908"/>
                  </a:lnTo>
                  <a:lnTo>
                    <a:pt x="28847" y="68790"/>
                  </a:lnTo>
                  <a:lnTo>
                    <a:pt x="140433" y="4755"/>
                  </a:lnTo>
                  <a:lnTo>
                    <a:pt x="142969" y="6023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8" name="任意多边形: 形状 136">
              <a:extLst>
                <a:ext uri="{FF2B5EF4-FFF2-40B4-BE49-F238E27FC236}">
                  <a16:creationId xmlns:a16="http://schemas.microsoft.com/office/drawing/2014/main" id="{D5EF2975-2C85-4897-A6F9-FF5AD68D8B8D}"/>
                </a:ext>
              </a:extLst>
            </p:cNvPr>
            <p:cNvSpPr/>
            <p:nvPr/>
          </p:nvSpPr>
          <p:spPr>
            <a:xfrm>
              <a:off x="4264664" y="4242750"/>
              <a:ext cx="190203" cy="114122"/>
            </a:xfrm>
            <a:custGeom>
              <a:avLst/>
              <a:gdLst>
                <a:gd name="connsiteX0" fmla="*/ 186082 w 190202"/>
                <a:gd name="connsiteY0" fmla="*/ 29482 h 114121"/>
                <a:gd name="connsiteX1" fmla="*/ 47868 w 190202"/>
                <a:gd name="connsiteY1" fmla="*/ 109367 h 114121"/>
                <a:gd name="connsiteX2" fmla="*/ 4755 w 190202"/>
                <a:gd name="connsiteY2" fmla="*/ 84640 h 114121"/>
                <a:gd name="connsiteX3" fmla="*/ 143603 w 190202"/>
                <a:gd name="connsiteY3" fmla="*/ 4755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2" h="114121">
                  <a:moveTo>
                    <a:pt x="186082" y="29482"/>
                  </a:moveTo>
                  <a:lnTo>
                    <a:pt x="47868" y="109367"/>
                  </a:lnTo>
                  <a:lnTo>
                    <a:pt x="4755" y="84640"/>
                  </a:lnTo>
                  <a:lnTo>
                    <a:pt x="143603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9" name="任意多边形: 形状 137">
              <a:extLst>
                <a:ext uri="{FF2B5EF4-FFF2-40B4-BE49-F238E27FC236}">
                  <a16:creationId xmlns:a16="http://schemas.microsoft.com/office/drawing/2014/main" id="{BE976177-834C-4B80-9677-CD401C3502FB}"/>
                </a:ext>
              </a:extLst>
            </p:cNvPr>
            <p:cNvSpPr/>
            <p:nvPr/>
          </p:nvSpPr>
          <p:spPr>
            <a:xfrm>
              <a:off x="4014864" y="4467824"/>
              <a:ext cx="50721" cy="57061"/>
            </a:xfrm>
            <a:custGeom>
              <a:avLst/>
              <a:gdLst>
                <a:gd name="connsiteX0" fmla="*/ 51038 w 50720"/>
                <a:gd name="connsiteY0" fmla="*/ 25678 h 57060"/>
                <a:gd name="connsiteX1" fmla="*/ 47868 w 50720"/>
                <a:gd name="connsiteY1" fmla="*/ 58012 h 57060"/>
                <a:gd name="connsiteX2" fmla="*/ 4755 w 50720"/>
                <a:gd name="connsiteY2" fmla="*/ 33285 h 57060"/>
                <a:gd name="connsiteX3" fmla="*/ 4755 w 50720"/>
                <a:gd name="connsiteY3" fmla="*/ 4755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57060">
                  <a:moveTo>
                    <a:pt x="51038" y="25678"/>
                  </a:moveTo>
                  <a:lnTo>
                    <a:pt x="47868" y="58012"/>
                  </a:lnTo>
                  <a:lnTo>
                    <a:pt x="4755" y="33285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0" name="任意多边形: 形状 138">
              <a:extLst>
                <a:ext uri="{FF2B5EF4-FFF2-40B4-BE49-F238E27FC236}">
                  <a16:creationId xmlns:a16="http://schemas.microsoft.com/office/drawing/2014/main" id="{55686948-0B1B-4C25-BC3D-B9E61C4EE217}"/>
                </a:ext>
              </a:extLst>
            </p:cNvPr>
            <p:cNvSpPr/>
            <p:nvPr/>
          </p:nvSpPr>
          <p:spPr>
            <a:xfrm>
              <a:off x="4057977" y="4411397"/>
              <a:ext cx="145822" cy="114122"/>
            </a:xfrm>
            <a:custGeom>
              <a:avLst/>
              <a:gdLst>
                <a:gd name="connsiteX0" fmla="*/ 142969 w 145822"/>
                <a:gd name="connsiteY0" fmla="*/ 34554 h 114121"/>
                <a:gd name="connsiteX1" fmla="*/ 4755 w 145822"/>
                <a:gd name="connsiteY1" fmla="*/ 114439 h 114121"/>
                <a:gd name="connsiteX2" fmla="*/ 4755 w 145822"/>
                <a:gd name="connsiteY2" fmla="*/ 85908 h 114121"/>
                <a:gd name="connsiteX3" fmla="*/ 28847 w 145822"/>
                <a:gd name="connsiteY3" fmla="*/ 68156 h 114121"/>
                <a:gd name="connsiteX4" fmla="*/ 140433 w 145822"/>
                <a:gd name="connsiteY4" fmla="*/ 4755 h 114121"/>
                <a:gd name="connsiteX5" fmla="*/ 142969 w 145822"/>
                <a:gd name="connsiteY5" fmla="*/ 6023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822" h="114121">
                  <a:moveTo>
                    <a:pt x="142969" y="34554"/>
                  </a:moveTo>
                  <a:lnTo>
                    <a:pt x="4755" y="114439"/>
                  </a:lnTo>
                  <a:lnTo>
                    <a:pt x="4755" y="85908"/>
                  </a:lnTo>
                  <a:lnTo>
                    <a:pt x="28847" y="68156"/>
                  </a:lnTo>
                  <a:lnTo>
                    <a:pt x="140433" y="4755"/>
                  </a:lnTo>
                  <a:lnTo>
                    <a:pt x="142969" y="6023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1" name="任意多边形: 形状 139">
              <a:extLst>
                <a:ext uri="{FF2B5EF4-FFF2-40B4-BE49-F238E27FC236}">
                  <a16:creationId xmlns:a16="http://schemas.microsoft.com/office/drawing/2014/main" id="{50535C1C-77BE-4E11-B99C-929DDC6BCCF5}"/>
                </a:ext>
              </a:extLst>
            </p:cNvPr>
            <p:cNvSpPr/>
            <p:nvPr/>
          </p:nvSpPr>
          <p:spPr>
            <a:xfrm>
              <a:off x="4014864" y="4387305"/>
              <a:ext cx="190203" cy="114122"/>
            </a:xfrm>
            <a:custGeom>
              <a:avLst/>
              <a:gdLst>
                <a:gd name="connsiteX0" fmla="*/ 186082 w 190202"/>
                <a:gd name="connsiteY0" fmla="*/ 30115 h 114121"/>
                <a:gd name="connsiteX1" fmla="*/ 47868 w 190202"/>
                <a:gd name="connsiteY1" fmla="*/ 110000 h 114121"/>
                <a:gd name="connsiteX2" fmla="*/ 4755 w 190202"/>
                <a:gd name="connsiteY2" fmla="*/ 85274 h 114121"/>
                <a:gd name="connsiteX3" fmla="*/ 143603 w 190202"/>
                <a:gd name="connsiteY3" fmla="*/ 4755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2" h="114121">
                  <a:moveTo>
                    <a:pt x="186082" y="30115"/>
                  </a:moveTo>
                  <a:lnTo>
                    <a:pt x="47868" y="110000"/>
                  </a:lnTo>
                  <a:lnTo>
                    <a:pt x="4755" y="85274"/>
                  </a:lnTo>
                  <a:lnTo>
                    <a:pt x="143603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2" name="任意多边形: 形状 140">
              <a:extLst>
                <a:ext uri="{FF2B5EF4-FFF2-40B4-BE49-F238E27FC236}">
                  <a16:creationId xmlns:a16="http://schemas.microsoft.com/office/drawing/2014/main" id="{320C5531-04A9-4C68-AB83-FFC15DEED1E6}"/>
                </a:ext>
              </a:extLst>
            </p:cNvPr>
            <p:cNvSpPr/>
            <p:nvPr/>
          </p:nvSpPr>
          <p:spPr>
            <a:xfrm>
              <a:off x="4063049" y="4042404"/>
              <a:ext cx="44381" cy="424786"/>
            </a:xfrm>
            <a:custGeom>
              <a:avLst/>
              <a:gdLst>
                <a:gd name="connsiteX0" fmla="*/ 42162 w 44380"/>
                <a:gd name="connsiteY0" fmla="*/ 425737 h 424786"/>
                <a:gd name="connsiteX1" fmla="*/ 7291 w 44380"/>
                <a:gd name="connsiteY1" fmla="*/ 404815 h 424786"/>
                <a:gd name="connsiteX2" fmla="*/ 4755 w 44380"/>
                <a:gd name="connsiteY2" fmla="*/ 4755 h 424786"/>
                <a:gd name="connsiteX3" fmla="*/ 43430 w 44380"/>
                <a:gd name="connsiteY3" fmla="*/ 19971 h 4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80" h="424786">
                  <a:moveTo>
                    <a:pt x="42162" y="425737"/>
                  </a:moveTo>
                  <a:lnTo>
                    <a:pt x="7291" y="404815"/>
                  </a:lnTo>
                  <a:lnTo>
                    <a:pt x="4755" y="4755"/>
                  </a:lnTo>
                  <a:lnTo>
                    <a:pt x="43430" y="19971"/>
                  </a:lnTo>
                  <a:close/>
                </a:path>
              </a:pathLst>
            </a:custGeom>
            <a:solidFill>
              <a:srgbClr val="B8B7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3" name="任意多边形: 形状 141">
              <a:extLst>
                <a:ext uri="{FF2B5EF4-FFF2-40B4-BE49-F238E27FC236}">
                  <a16:creationId xmlns:a16="http://schemas.microsoft.com/office/drawing/2014/main" id="{3C6561BD-1BE8-4D53-9B21-74CE7C5A1FDC}"/>
                </a:ext>
              </a:extLst>
            </p:cNvPr>
            <p:cNvSpPr/>
            <p:nvPr/>
          </p:nvSpPr>
          <p:spPr>
            <a:xfrm>
              <a:off x="4098554" y="4044940"/>
              <a:ext cx="38041" cy="424786"/>
            </a:xfrm>
            <a:custGeom>
              <a:avLst/>
              <a:gdLst>
                <a:gd name="connsiteX0" fmla="*/ 35187 w 38040"/>
                <a:gd name="connsiteY0" fmla="*/ 4755 h 424786"/>
                <a:gd name="connsiteX1" fmla="*/ 37089 w 38040"/>
                <a:gd name="connsiteY1" fmla="*/ 405449 h 424786"/>
                <a:gd name="connsiteX2" fmla="*/ 6657 w 38040"/>
                <a:gd name="connsiteY2" fmla="*/ 423201 h 424786"/>
                <a:gd name="connsiteX3" fmla="*/ 4755 w 38040"/>
                <a:gd name="connsiteY3" fmla="*/ 22507 h 4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424786">
                  <a:moveTo>
                    <a:pt x="35187" y="4755"/>
                  </a:moveTo>
                  <a:lnTo>
                    <a:pt x="37089" y="405449"/>
                  </a:lnTo>
                  <a:lnTo>
                    <a:pt x="6657" y="423201"/>
                  </a:lnTo>
                  <a:lnTo>
                    <a:pt x="4755" y="22507"/>
                  </a:lnTo>
                  <a:close/>
                </a:path>
              </a:pathLst>
            </a:custGeom>
            <a:solidFill>
              <a:srgbClr val="94949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4" name="任意多边形: 形状 142">
              <a:extLst>
                <a:ext uri="{FF2B5EF4-FFF2-40B4-BE49-F238E27FC236}">
                  <a16:creationId xmlns:a16="http://schemas.microsoft.com/office/drawing/2014/main" id="{4BD2CE20-60EE-4316-8EAE-7CBA1AC431DF}"/>
                </a:ext>
              </a:extLst>
            </p:cNvPr>
            <p:cNvSpPr/>
            <p:nvPr/>
          </p:nvSpPr>
          <p:spPr>
            <a:xfrm>
              <a:off x="4063049" y="4024651"/>
              <a:ext cx="69741" cy="44381"/>
            </a:xfrm>
            <a:custGeom>
              <a:avLst/>
              <a:gdLst>
                <a:gd name="connsiteX0" fmla="*/ 40260 w 69741"/>
                <a:gd name="connsiteY0" fmla="*/ 42796 h 44380"/>
                <a:gd name="connsiteX1" fmla="*/ 4755 w 69741"/>
                <a:gd name="connsiteY1" fmla="*/ 22507 h 44380"/>
                <a:gd name="connsiteX2" fmla="*/ 35188 w 69741"/>
                <a:gd name="connsiteY2" fmla="*/ 4755 h 44380"/>
                <a:gd name="connsiteX3" fmla="*/ 70692 w 69741"/>
                <a:gd name="connsiteY3" fmla="*/ 25043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41" h="44380">
                  <a:moveTo>
                    <a:pt x="40260" y="42796"/>
                  </a:moveTo>
                  <a:lnTo>
                    <a:pt x="4755" y="22507"/>
                  </a:lnTo>
                  <a:lnTo>
                    <a:pt x="35188" y="4755"/>
                  </a:lnTo>
                  <a:lnTo>
                    <a:pt x="70692" y="25043"/>
                  </a:lnTo>
                  <a:close/>
                </a:path>
              </a:pathLst>
            </a:custGeom>
            <a:solidFill>
              <a:srgbClr val="4E4A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5" name="任意多边形: 形状 143">
              <a:extLst>
                <a:ext uri="{FF2B5EF4-FFF2-40B4-BE49-F238E27FC236}">
                  <a16:creationId xmlns:a16="http://schemas.microsoft.com/office/drawing/2014/main" id="{E1D377F8-424E-4D48-9BA2-F7D02BF000B6}"/>
                </a:ext>
              </a:extLst>
            </p:cNvPr>
            <p:cNvSpPr/>
            <p:nvPr/>
          </p:nvSpPr>
          <p:spPr>
            <a:xfrm>
              <a:off x="4317921" y="3894679"/>
              <a:ext cx="44381" cy="424786"/>
            </a:xfrm>
            <a:custGeom>
              <a:avLst/>
              <a:gdLst>
                <a:gd name="connsiteX0" fmla="*/ 42162 w 44380"/>
                <a:gd name="connsiteY0" fmla="*/ 425737 h 424786"/>
                <a:gd name="connsiteX1" fmla="*/ 7291 w 44380"/>
                <a:gd name="connsiteY1" fmla="*/ 405449 h 424786"/>
                <a:gd name="connsiteX2" fmla="*/ 4755 w 44380"/>
                <a:gd name="connsiteY2" fmla="*/ 4755 h 424786"/>
                <a:gd name="connsiteX3" fmla="*/ 43430 w 44380"/>
                <a:gd name="connsiteY3" fmla="*/ 19971 h 4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80" h="424786">
                  <a:moveTo>
                    <a:pt x="42162" y="425737"/>
                  </a:moveTo>
                  <a:lnTo>
                    <a:pt x="7291" y="405449"/>
                  </a:lnTo>
                  <a:lnTo>
                    <a:pt x="4755" y="4755"/>
                  </a:lnTo>
                  <a:lnTo>
                    <a:pt x="43430" y="19971"/>
                  </a:lnTo>
                  <a:close/>
                </a:path>
              </a:pathLst>
            </a:custGeom>
            <a:solidFill>
              <a:srgbClr val="2A28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6" name="任意多边形: 形状 144">
              <a:extLst>
                <a:ext uri="{FF2B5EF4-FFF2-40B4-BE49-F238E27FC236}">
                  <a16:creationId xmlns:a16="http://schemas.microsoft.com/office/drawing/2014/main" id="{B7D26244-EB97-4280-AF29-7965454874B5}"/>
                </a:ext>
              </a:extLst>
            </p:cNvPr>
            <p:cNvSpPr/>
            <p:nvPr/>
          </p:nvSpPr>
          <p:spPr>
            <a:xfrm>
              <a:off x="4352791" y="3897215"/>
              <a:ext cx="38041" cy="424786"/>
            </a:xfrm>
            <a:custGeom>
              <a:avLst/>
              <a:gdLst>
                <a:gd name="connsiteX0" fmla="*/ 35187 w 38040"/>
                <a:gd name="connsiteY0" fmla="*/ 4755 h 424786"/>
                <a:gd name="connsiteX1" fmla="*/ 37724 w 38040"/>
                <a:gd name="connsiteY1" fmla="*/ 405449 h 424786"/>
                <a:gd name="connsiteX2" fmla="*/ 7291 w 38040"/>
                <a:gd name="connsiteY2" fmla="*/ 423201 h 424786"/>
                <a:gd name="connsiteX3" fmla="*/ 4755 w 38040"/>
                <a:gd name="connsiteY3" fmla="*/ 22508 h 4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424786">
                  <a:moveTo>
                    <a:pt x="35187" y="4755"/>
                  </a:moveTo>
                  <a:lnTo>
                    <a:pt x="37724" y="405449"/>
                  </a:lnTo>
                  <a:lnTo>
                    <a:pt x="7291" y="423201"/>
                  </a:lnTo>
                  <a:lnTo>
                    <a:pt x="4755" y="22508"/>
                  </a:lnTo>
                  <a:close/>
                </a:path>
              </a:pathLst>
            </a:custGeom>
            <a:solidFill>
              <a:srgbClr val="3735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7" name="任意多边形: 形状 145">
              <a:extLst>
                <a:ext uri="{FF2B5EF4-FFF2-40B4-BE49-F238E27FC236}">
                  <a16:creationId xmlns:a16="http://schemas.microsoft.com/office/drawing/2014/main" id="{69CFCECF-E404-442C-8033-85D21E936472}"/>
                </a:ext>
              </a:extLst>
            </p:cNvPr>
            <p:cNvSpPr/>
            <p:nvPr/>
          </p:nvSpPr>
          <p:spPr>
            <a:xfrm>
              <a:off x="4317921" y="3876927"/>
              <a:ext cx="69741" cy="44381"/>
            </a:xfrm>
            <a:custGeom>
              <a:avLst/>
              <a:gdLst>
                <a:gd name="connsiteX0" fmla="*/ 39626 w 69741"/>
                <a:gd name="connsiteY0" fmla="*/ 42796 h 44380"/>
                <a:gd name="connsiteX1" fmla="*/ 4755 w 69741"/>
                <a:gd name="connsiteY1" fmla="*/ 22507 h 44380"/>
                <a:gd name="connsiteX2" fmla="*/ 35187 w 69741"/>
                <a:gd name="connsiteY2" fmla="*/ 4755 h 44380"/>
                <a:gd name="connsiteX3" fmla="*/ 70058 w 69741"/>
                <a:gd name="connsiteY3" fmla="*/ 25043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41" h="44380">
                  <a:moveTo>
                    <a:pt x="39626" y="42796"/>
                  </a:moveTo>
                  <a:lnTo>
                    <a:pt x="4755" y="22507"/>
                  </a:lnTo>
                  <a:lnTo>
                    <a:pt x="35187" y="4755"/>
                  </a:lnTo>
                  <a:lnTo>
                    <a:pt x="70058" y="25043"/>
                  </a:lnTo>
                  <a:close/>
                </a:path>
              </a:pathLst>
            </a:custGeom>
            <a:solidFill>
              <a:srgbClr val="4E4A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8" name="任意多边形: 形状 146">
              <a:extLst>
                <a:ext uri="{FF2B5EF4-FFF2-40B4-BE49-F238E27FC236}">
                  <a16:creationId xmlns:a16="http://schemas.microsoft.com/office/drawing/2014/main" id="{F27AF376-FDEC-4B69-8531-5309EC4F76D3}"/>
                </a:ext>
              </a:extLst>
            </p:cNvPr>
            <p:cNvSpPr/>
            <p:nvPr/>
          </p:nvSpPr>
          <p:spPr>
            <a:xfrm>
              <a:off x="4335673" y="4651053"/>
              <a:ext cx="50721" cy="63401"/>
            </a:xfrm>
            <a:custGeom>
              <a:avLst/>
              <a:gdLst>
                <a:gd name="connsiteX0" fmla="*/ 51038 w 50720"/>
                <a:gd name="connsiteY0" fmla="*/ 25677 h 63400"/>
                <a:gd name="connsiteX1" fmla="*/ 47868 w 50720"/>
                <a:gd name="connsiteY1" fmla="*/ 58646 h 63400"/>
                <a:gd name="connsiteX2" fmla="*/ 4755 w 50720"/>
                <a:gd name="connsiteY2" fmla="*/ 33919 h 63400"/>
                <a:gd name="connsiteX3" fmla="*/ 4755 w 50720"/>
                <a:gd name="connsiteY3" fmla="*/ 4755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63400">
                  <a:moveTo>
                    <a:pt x="51038" y="25677"/>
                  </a:moveTo>
                  <a:lnTo>
                    <a:pt x="47868" y="58646"/>
                  </a:lnTo>
                  <a:lnTo>
                    <a:pt x="4755" y="33919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9" name="任意多边形: 形状 147">
              <a:extLst>
                <a:ext uri="{FF2B5EF4-FFF2-40B4-BE49-F238E27FC236}">
                  <a16:creationId xmlns:a16="http://schemas.microsoft.com/office/drawing/2014/main" id="{F9641C57-E7D1-4152-ABB1-7A1B7F7BB2D8}"/>
                </a:ext>
              </a:extLst>
            </p:cNvPr>
            <p:cNvSpPr/>
            <p:nvPr/>
          </p:nvSpPr>
          <p:spPr>
            <a:xfrm>
              <a:off x="4378786" y="4594626"/>
              <a:ext cx="145822" cy="114122"/>
            </a:xfrm>
            <a:custGeom>
              <a:avLst/>
              <a:gdLst>
                <a:gd name="connsiteX0" fmla="*/ 142969 w 145822"/>
                <a:gd name="connsiteY0" fmla="*/ 35188 h 114121"/>
                <a:gd name="connsiteX1" fmla="*/ 4755 w 145822"/>
                <a:gd name="connsiteY1" fmla="*/ 115073 h 114121"/>
                <a:gd name="connsiteX2" fmla="*/ 4755 w 145822"/>
                <a:gd name="connsiteY2" fmla="*/ 85909 h 114121"/>
                <a:gd name="connsiteX3" fmla="*/ 28847 w 145822"/>
                <a:gd name="connsiteY3" fmla="*/ 68156 h 114121"/>
                <a:gd name="connsiteX4" fmla="*/ 140433 w 145822"/>
                <a:gd name="connsiteY4" fmla="*/ 4755 h 114121"/>
                <a:gd name="connsiteX5" fmla="*/ 142969 w 145822"/>
                <a:gd name="connsiteY5" fmla="*/ 6023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822" h="114121">
                  <a:moveTo>
                    <a:pt x="142969" y="35188"/>
                  </a:moveTo>
                  <a:lnTo>
                    <a:pt x="4755" y="115073"/>
                  </a:lnTo>
                  <a:lnTo>
                    <a:pt x="4755" y="85909"/>
                  </a:lnTo>
                  <a:lnTo>
                    <a:pt x="28847" y="68156"/>
                  </a:lnTo>
                  <a:lnTo>
                    <a:pt x="140433" y="4755"/>
                  </a:lnTo>
                  <a:lnTo>
                    <a:pt x="142969" y="6023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0" name="任意多边形: 形状 148">
              <a:extLst>
                <a:ext uri="{FF2B5EF4-FFF2-40B4-BE49-F238E27FC236}">
                  <a16:creationId xmlns:a16="http://schemas.microsoft.com/office/drawing/2014/main" id="{64499AD0-D418-4435-8E5F-891EF68F3D75}"/>
                </a:ext>
              </a:extLst>
            </p:cNvPr>
            <p:cNvSpPr/>
            <p:nvPr/>
          </p:nvSpPr>
          <p:spPr>
            <a:xfrm>
              <a:off x="4335673" y="4570533"/>
              <a:ext cx="190203" cy="114122"/>
            </a:xfrm>
            <a:custGeom>
              <a:avLst/>
              <a:gdLst>
                <a:gd name="connsiteX0" fmla="*/ 186082 w 190202"/>
                <a:gd name="connsiteY0" fmla="*/ 30115 h 114121"/>
                <a:gd name="connsiteX1" fmla="*/ 47868 w 190202"/>
                <a:gd name="connsiteY1" fmla="*/ 110001 h 114121"/>
                <a:gd name="connsiteX2" fmla="*/ 4755 w 190202"/>
                <a:gd name="connsiteY2" fmla="*/ 85274 h 114121"/>
                <a:gd name="connsiteX3" fmla="*/ 143603 w 190202"/>
                <a:gd name="connsiteY3" fmla="*/ 4755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2" h="114121">
                  <a:moveTo>
                    <a:pt x="186082" y="30115"/>
                  </a:moveTo>
                  <a:lnTo>
                    <a:pt x="47868" y="110001"/>
                  </a:lnTo>
                  <a:lnTo>
                    <a:pt x="4755" y="85274"/>
                  </a:lnTo>
                  <a:lnTo>
                    <a:pt x="143603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1" name="任意多边形: 形状 149">
              <a:extLst>
                <a:ext uri="{FF2B5EF4-FFF2-40B4-BE49-F238E27FC236}">
                  <a16:creationId xmlns:a16="http://schemas.microsoft.com/office/drawing/2014/main" id="{954AC337-899E-4401-A178-E9B51CDF55C9}"/>
                </a:ext>
              </a:extLst>
            </p:cNvPr>
            <p:cNvSpPr/>
            <p:nvPr/>
          </p:nvSpPr>
          <p:spPr>
            <a:xfrm>
              <a:off x="4383858" y="4225632"/>
              <a:ext cx="44381" cy="424786"/>
            </a:xfrm>
            <a:custGeom>
              <a:avLst/>
              <a:gdLst>
                <a:gd name="connsiteX0" fmla="*/ 42161 w 44380"/>
                <a:gd name="connsiteY0" fmla="*/ 425737 h 424786"/>
                <a:gd name="connsiteX1" fmla="*/ 7291 w 44380"/>
                <a:gd name="connsiteY1" fmla="*/ 405449 h 424786"/>
                <a:gd name="connsiteX2" fmla="*/ 4755 w 44380"/>
                <a:gd name="connsiteY2" fmla="*/ 4755 h 424786"/>
                <a:gd name="connsiteX3" fmla="*/ 43429 w 44380"/>
                <a:gd name="connsiteY3" fmla="*/ 19971 h 4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80" h="424786">
                  <a:moveTo>
                    <a:pt x="42161" y="425737"/>
                  </a:moveTo>
                  <a:lnTo>
                    <a:pt x="7291" y="405449"/>
                  </a:lnTo>
                  <a:lnTo>
                    <a:pt x="4755" y="4755"/>
                  </a:lnTo>
                  <a:lnTo>
                    <a:pt x="43429" y="19971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2" name="任意多边形: 形状 150">
              <a:extLst>
                <a:ext uri="{FF2B5EF4-FFF2-40B4-BE49-F238E27FC236}">
                  <a16:creationId xmlns:a16="http://schemas.microsoft.com/office/drawing/2014/main" id="{F4904AF0-BA9D-4D5E-BD43-F3D2A00CEA63}"/>
                </a:ext>
              </a:extLst>
            </p:cNvPr>
            <p:cNvSpPr/>
            <p:nvPr/>
          </p:nvSpPr>
          <p:spPr>
            <a:xfrm>
              <a:off x="4419362" y="4228168"/>
              <a:ext cx="38041" cy="424786"/>
            </a:xfrm>
            <a:custGeom>
              <a:avLst/>
              <a:gdLst>
                <a:gd name="connsiteX0" fmla="*/ 35187 w 38040"/>
                <a:gd name="connsiteY0" fmla="*/ 4755 h 424786"/>
                <a:gd name="connsiteX1" fmla="*/ 37090 w 38040"/>
                <a:gd name="connsiteY1" fmla="*/ 405449 h 424786"/>
                <a:gd name="connsiteX2" fmla="*/ 6657 w 38040"/>
                <a:gd name="connsiteY2" fmla="*/ 423201 h 424786"/>
                <a:gd name="connsiteX3" fmla="*/ 4755 w 38040"/>
                <a:gd name="connsiteY3" fmla="*/ 22507 h 4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424786">
                  <a:moveTo>
                    <a:pt x="35187" y="4755"/>
                  </a:moveTo>
                  <a:lnTo>
                    <a:pt x="37090" y="405449"/>
                  </a:lnTo>
                  <a:lnTo>
                    <a:pt x="6657" y="423201"/>
                  </a:lnTo>
                  <a:lnTo>
                    <a:pt x="4755" y="22507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3" name="任意多边形: 形状 151">
              <a:extLst>
                <a:ext uri="{FF2B5EF4-FFF2-40B4-BE49-F238E27FC236}">
                  <a16:creationId xmlns:a16="http://schemas.microsoft.com/office/drawing/2014/main" id="{0468B137-1069-4C0E-B639-24237E558D38}"/>
                </a:ext>
              </a:extLst>
            </p:cNvPr>
            <p:cNvSpPr/>
            <p:nvPr/>
          </p:nvSpPr>
          <p:spPr>
            <a:xfrm>
              <a:off x="4383858" y="4207880"/>
              <a:ext cx="69741" cy="44381"/>
            </a:xfrm>
            <a:custGeom>
              <a:avLst/>
              <a:gdLst>
                <a:gd name="connsiteX0" fmla="*/ 40259 w 69741"/>
                <a:gd name="connsiteY0" fmla="*/ 42796 h 44380"/>
                <a:gd name="connsiteX1" fmla="*/ 4755 w 69741"/>
                <a:gd name="connsiteY1" fmla="*/ 22508 h 44380"/>
                <a:gd name="connsiteX2" fmla="*/ 35187 w 69741"/>
                <a:gd name="connsiteY2" fmla="*/ 4755 h 44380"/>
                <a:gd name="connsiteX3" fmla="*/ 70692 w 69741"/>
                <a:gd name="connsiteY3" fmla="*/ 25043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41" h="44380">
                  <a:moveTo>
                    <a:pt x="40259" y="42796"/>
                  </a:moveTo>
                  <a:lnTo>
                    <a:pt x="4755" y="22508"/>
                  </a:lnTo>
                  <a:lnTo>
                    <a:pt x="35187" y="4755"/>
                  </a:lnTo>
                  <a:lnTo>
                    <a:pt x="70692" y="25043"/>
                  </a:lnTo>
                  <a:close/>
                </a:path>
              </a:pathLst>
            </a:custGeom>
            <a:solidFill>
              <a:srgbClr val="4E4A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4" name="任意多边形: 形状 152">
              <a:extLst>
                <a:ext uri="{FF2B5EF4-FFF2-40B4-BE49-F238E27FC236}">
                  <a16:creationId xmlns:a16="http://schemas.microsoft.com/office/drawing/2014/main" id="{758A77A0-38E6-45CC-BAEE-2879351CEEA8}"/>
                </a:ext>
              </a:extLst>
            </p:cNvPr>
            <p:cNvSpPr/>
            <p:nvPr/>
          </p:nvSpPr>
          <p:spPr>
            <a:xfrm>
              <a:off x="4585473" y="4506499"/>
              <a:ext cx="50721" cy="57061"/>
            </a:xfrm>
            <a:custGeom>
              <a:avLst/>
              <a:gdLst>
                <a:gd name="connsiteX0" fmla="*/ 51038 w 50720"/>
                <a:gd name="connsiteY0" fmla="*/ 25677 h 57060"/>
                <a:gd name="connsiteX1" fmla="*/ 47868 w 50720"/>
                <a:gd name="connsiteY1" fmla="*/ 58012 h 57060"/>
                <a:gd name="connsiteX2" fmla="*/ 4755 w 50720"/>
                <a:gd name="connsiteY2" fmla="*/ 33285 h 57060"/>
                <a:gd name="connsiteX3" fmla="*/ 4755 w 50720"/>
                <a:gd name="connsiteY3" fmla="*/ 4755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57060">
                  <a:moveTo>
                    <a:pt x="51038" y="25677"/>
                  </a:moveTo>
                  <a:lnTo>
                    <a:pt x="47868" y="58012"/>
                  </a:lnTo>
                  <a:lnTo>
                    <a:pt x="4755" y="33285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5" name="任意多边形: 形状 153">
              <a:extLst>
                <a:ext uri="{FF2B5EF4-FFF2-40B4-BE49-F238E27FC236}">
                  <a16:creationId xmlns:a16="http://schemas.microsoft.com/office/drawing/2014/main" id="{878F339E-F79F-4A88-9562-D05B7C628621}"/>
                </a:ext>
              </a:extLst>
            </p:cNvPr>
            <p:cNvSpPr/>
            <p:nvPr/>
          </p:nvSpPr>
          <p:spPr>
            <a:xfrm>
              <a:off x="4628585" y="4450072"/>
              <a:ext cx="145822" cy="114122"/>
            </a:xfrm>
            <a:custGeom>
              <a:avLst/>
              <a:gdLst>
                <a:gd name="connsiteX0" fmla="*/ 142969 w 145822"/>
                <a:gd name="connsiteY0" fmla="*/ 34554 h 114121"/>
                <a:gd name="connsiteX1" fmla="*/ 4755 w 145822"/>
                <a:gd name="connsiteY1" fmla="*/ 114439 h 114121"/>
                <a:gd name="connsiteX2" fmla="*/ 4755 w 145822"/>
                <a:gd name="connsiteY2" fmla="*/ 85908 h 114121"/>
                <a:gd name="connsiteX3" fmla="*/ 28847 w 145822"/>
                <a:gd name="connsiteY3" fmla="*/ 68156 h 114121"/>
                <a:gd name="connsiteX4" fmla="*/ 140433 w 145822"/>
                <a:gd name="connsiteY4" fmla="*/ 4755 h 114121"/>
                <a:gd name="connsiteX5" fmla="*/ 142969 w 145822"/>
                <a:gd name="connsiteY5" fmla="*/ 6023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822" h="114121">
                  <a:moveTo>
                    <a:pt x="142969" y="34554"/>
                  </a:moveTo>
                  <a:lnTo>
                    <a:pt x="4755" y="114439"/>
                  </a:lnTo>
                  <a:lnTo>
                    <a:pt x="4755" y="85908"/>
                  </a:lnTo>
                  <a:lnTo>
                    <a:pt x="28847" y="68156"/>
                  </a:lnTo>
                  <a:lnTo>
                    <a:pt x="140433" y="4755"/>
                  </a:lnTo>
                  <a:lnTo>
                    <a:pt x="142969" y="6023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" name="任意多边形: 形状 154">
              <a:extLst>
                <a:ext uri="{FF2B5EF4-FFF2-40B4-BE49-F238E27FC236}">
                  <a16:creationId xmlns:a16="http://schemas.microsoft.com/office/drawing/2014/main" id="{B5AC375D-64EF-4C2B-B877-1E3B5B7D8EE5}"/>
                </a:ext>
              </a:extLst>
            </p:cNvPr>
            <p:cNvSpPr/>
            <p:nvPr/>
          </p:nvSpPr>
          <p:spPr>
            <a:xfrm>
              <a:off x="4585473" y="4425979"/>
              <a:ext cx="190203" cy="114122"/>
            </a:xfrm>
            <a:custGeom>
              <a:avLst/>
              <a:gdLst>
                <a:gd name="connsiteX0" fmla="*/ 186082 w 190202"/>
                <a:gd name="connsiteY0" fmla="*/ 30115 h 114121"/>
                <a:gd name="connsiteX1" fmla="*/ 47868 w 190202"/>
                <a:gd name="connsiteY1" fmla="*/ 110000 h 114121"/>
                <a:gd name="connsiteX2" fmla="*/ 4755 w 190202"/>
                <a:gd name="connsiteY2" fmla="*/ 85274 h 114121"/>
                <a:gd name="connsiteX3" fmla="*/ 143603 w 190202"/>
                <a:gd name="connsiteY3" fmla="*/ 4755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2" h="114121">
                  <a:moveTo>
                    <a:pt x="186082" y="30115"/>
                  </a:moveTo>
                  <a:lnTo>
                    <a:pt x="47868" y="110000"/>
                  </a:lnTo>
                  <a:lnTo>
                    <a:pt x="4755" y="85274"/>
                  </a:lnTo>
                  <a:lnTo>
                    <a:pt x="143603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7" name="任意多边形: 形状 155">
              <a:extLst>
                <a:ext uri="{FF2B5EF4-FFF2-40B4-BE49-F238E27FC236}">
                  <a16:creationId xmlns:a16="http://schemas.microsoft.com/office/drawing/2014/main" id="{80DF756F-080E-495B-8F84-D2C3A9568B23}"/>
                </a:ext>
              </a:extLst>
            </p:cNvPr>
            <p:cNvSpPr/>
            <p:nvPr/>
          </p:nvSpPr>
          <p:spPr>
            <a:xfrm>
              <a:off x="4638730" y="4077908"/>
              <a:ext cx="44381" cy="424786"/>
            </a:xfrm>
            <a:custGeom>
              <a:avLst/>
              <a:gdLst>
                <a:gd name="connsiteX0" fmla="*/ 42161 w 44380"/>
                <a:gd name="connsiteY0" fmla="*/ 425737 h 424786"/>
                <a:gd name="connsiteX1" fmla="*/ 6657 w 44380"/>
                <a:gd name="connsiteY1" fmla="*/ 405449 h 424786"/>
                <a:gd name="connsiteX2" fmla="*/ 4755 w 44380"/>
                <a:gd name="connsiteY2" fmla="*/ 4755 h 424786"/>
                <a:gd name="connsiteX3" fmla="*/ 43429 w 44380"/>
                <a:gd name="connsiteY3" fmla="*/ 19971 h 4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80" h="424786">
                  <a:moveTo>
                    <a:pt x="42161" y="425737"/>
                  </a:moveTo>
                  <a:lnTo>
                    <a:pt x="6657" y="405449"/>
                  </a:lnTo>
                  <a:lnTo>
                    <a:pt x="4755" y="4755"/>
                  </a:lnTo>
                  <a:lnTo>
                    <a:pt x="43429" y="19971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8" name="任意多边形: 形状 156">
              <a:extLst>
                <a:ext uri="{FF2B5EF4-FFF2-40B4-BE49-F238E27FC236}">
                  <a16:creationId xmlns:a16="http://schemas.microsoft.com/office/drawing/2014/main" id="{7075484A-F987-4ACF-ACF7-2D8C990BAC2F}"/>
                </a:ext>
              </a:extLst>
            </p:cNvPr>
            <p:cNvSpPr/>
            <p:nvPr/>
          </p:nvSpPr>
          <p:spPr>
            <a:xfrm>
              <a:off x="4673600" y="4081078"/>
              <a:ext cx="38041" cy="424786"/>
            </a:xfrm>
            <a:custGeom>
              <a:avLst/>
              <a:gdLst>
                <a:gd name="connsiteX0" fmla="*/ 35187 w 38040"/>
                <a:gd name="connsiteY0" fmla="*/ 4755 h 424786"/>
                <a:gd name="connsiteX1" fmla="*/ 37723 w 38040"/>
                <a:gd name="connsiteY1" fmla="*/ 404815 h 424786"/>
                <a:gd name="connsiteX2" fmla="*/ 7291 w 38040"/>
                <a:gd name="connsiteY2" fmla="*/ 422567 h 424786"/>
                <a:gd name="connsiteX3" fmla="*/ 4755 w 38040"/>
                <a:gd name="connsiteY3" fmla="*/ 21873 h 4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424786">
                  <a:moveTo>
                    <a:pt x="35187" y="4755"/>
                  </a:moveTo>
                  <a:lnTo>
                    <a:pt x="37723" y="404815"/>
                  </a:lnTo>
                  <a:lnTo>
                    <a:pt x="7291" y="422567"/>
                  </a:lnTo>
                  <a:lnTo>
                    <a:pt x="4755" y="21873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9" name="任意多边形: 形状 157">
              <a:extLst>
                <a:ext uri="{FF2B5EF4-FFF2-40B4-BE49-F238E27FC236}">
                  <a16:creationId xmlns:a16="http://schemas.microsoft.com/office/drawing/2014/main" id="{FF6402D4-5BAC-4A44-A4FB-F6ADDF40361F}"/>
                </a:ext>
              </a:extLst>
            </p:cNvPr>
            <p:cNvSpPr/>
            <p:nvPr/>
          </p:nvSpPr>
          <p:spPr>
            <a:xfrm>
              <a:off x="4638730" y="4060790"/>
              <a:ext cx="69741" cy="44381"/>
            </a:xfrm>
            <a:custGeom>
              <a:avLst/>
              <a:gdLst>
                <a:gd name="connsiteX0" fmla="*/ 39626 w 69741"/>
                <a:gd name="connsiteY0" fmla="*/ 42161 h 44380"/>
                <a:gd name="connsiteX1" fmla="*/ 4755 w 69741"/>
                <a:gd name="connsiteY1" fmla="*/ 21873 h 44380"/>
                <a:gd name="connsiteX2" fmla="*/ 35187 w 69741"/>
                <a:gd name="connsiteY2" fmla="*/ 4755 h 44380"/>
                <a:gd name="connsiteX3" fmla="*/ 70058 w 69741"/>
                <a:gd name="connsiteY3" fmla="*/ 25043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41" h="44380">
                  <a:moveTo>
                    <a:pt x="39626" y="42161"/>
                  </a:moveTo>
                  <a:lnTo>
                    <a:pt x="4755" y="21873"/>
                  </a:lnTo>
                  <a:lnTo>
                    <a:pt x="35187" y="4755"/>
                  </a:lnTo>
                  <a:lnTo>
                    <a:pt x="70058" y="25043"/>
                  </a:lnTo>
                  <a:close/>
                </a:path>
              </a:pathLst>
            </a:custGeom>
            <a:solidFill>
              <a:srgbClr val="4E4A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0" name="任意多边形: 形状 158">
              <a:extLst>
                <a:ext uri="{FF2B5EF4-FFF2-40B4-BE49-F238E27FC236}">
                  <a16:creationId xmlns:a16="http://schemas.microsoft.com/office/drawing/2014/main" id="{92E98C14-44D5-4AC7-985B-2F829BF3FA94}"/>
                </a:ext>
              </a:extLst>
            </p:cNvPr>
            <p:cNvSpPr/>
            <p:nvPr/>
          </p:nvSpPr>
          <p:spPr>
            <a:xfrm>
              <a:off x="3956535" y="4332780"/>
              <a:ext cx="31700" cy="336025"/>
            </a:xfrm>
            <a:custGeom>
              <a:avLst/>
              <a:gdLst>
                <a:gd name="connsiteX0" fmla="*/ 28213 w 31700"/>
                <a:gd name="connsiteY0" fmla="*/ 18070 h 336024"/>
                <a:gd name="connsiteX1" fmla="*/ 32017 w 31700"/>
                <a:gd name="connsiteY1" fmla="*/ 104295 h 336024"/>
                <a:gd name="connsiteX2" fmla="*/ 27580 w 31700"/>
                <a:gd name="connsiteY2" fmla="*/ 334440 h 336024"/>
                <a:gd name="connsiteX3" fmla="*/ 4755 w 31700"/>
                <a:gd name="connsiteY3" fmla="*/ 321126 h 336024"/>
                <a:gd name="connsiteX4" fmla="*/ 5389 w 31700"/>
                <a:gd name="connsiteY4" fmla="*/ 4755 h 33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00" h="336024">
                  <a:moveTo>
                    <a:pt x="28213" y="18070"/>
                  </a:moveTo>
                  <a:lnTo>
                    <a:pt x="32017" y="104295"/>
                  </a:lnTo>
                  <a:lnTo>
                    <a:pt x="27580" y="334440"/>
                  </a:lnTo>
                  <a:lnTo>
                    <a:pt x="4755" y="321126"/>
                  </a:lnTo>
                  <a:lnTo>
                    <a:pt x="5389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1" name="任意多边形: 形状 159">
              <a:extLst>
                <a:ext uri="{FF2B5EF4-FFF2-40B4-BE49-F238E27FC236}">
                  <a16:creationId xmlns:a16="http://schemas.microsoft.com/office/drawing/2014/main" id="{B8237F85-9371-4EE8-A9BE-619AB14F8CF8}"/>
                </a:ext>
              </a:extLst>
            </p:cNvPr>
            <p:cNvSpPr/>
            <p:nvPr/>
          </p:nvSpPr>
          <p:spPr>
            <a:xfrm>
              <a:off x="3979360" y="4332780"/>
              <a:ext cx="31700" cy="336025"/>
            </a:xfrm>
            <a:custGeom>
              <a:avLst/>
              <a:gdLst>
                <a:gd name="connsiteX0" fmla="*/ 5389 w 31700"/>
                <a:gd name="connsiteY0" fmla="*/ 18070 h 336024"/>
                <a:gd name="connsiteX1" fmla="*/ 27579 w 31700"/>
                <a:gd name="connsiteY1" fmla="*/ 4755 h 336024"/>
                <a:gd name="connsiteX2" fmla="*/ 27579 w 31700"/>
                <a:gd name="connsiteY2" fmla="*/ 321126 h 336024"/>
                <a:gd name="connsiteX3" fmla="*/ 4755 w 31700"/>
                <a:gd name="connsiteY3" fmla="*/ 334440 h 33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336024">
                  <a:moveTo>
                    <a:pt x="5389" y="18070"/>
                  </a:moveTo>
                  <a:lnTo>
                    <a:pt x="27579" y="4755"/>
                  </a:lnTo>
                  <a:lnTo>
                    <a:pt x="27579" y="321126"/>
                  </a:lnTo>
                  <a:lnTo>
                    <a:pt x="4755" y="334440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2" name="任意多边形: 形状 160">
              <a:extLst>
                <a:ext uri="{FF2B5EF4-FFF2-40B4-BE49-F238E27FC236}">
                  <a16:creationId xmlns:a16="http://schemas.microsoft.com/office/drawing/2014/main" id="{E618C09B-3E52-434D-A0FA-D9F290C57EBF}"/>
                </a:ext>
              </a:extLst>
            </p:cNvPr>
            <p:cNvSpPr/>
            <p:nvPr/>
          </p:nvSpPr>
          <p:spPr>
            <a:xfrm>
              <a:off x="4143568" y="4440561"/>
              <a:ext cx="31700" cy="336025"/>
            </a:xfrm>
            <a:custGeom>
              <a:avLst/>
              <a:gdLst>
                <a:gd name="connsiteX0" fmla="*/ 28213 w 31700"/>
                <a:gd name="connsiteY0" fmla="*/ 18070 h 336024"/>
                <a:gd name="connsiteX1" fmla="*/ 32017 w 31700"/>
                <a:gd name="connsiteY1" fmla="*/ 104295 h 336024"/>
                <a:gd name="connsiteX2" fmla="*/ 27580 w 31700"/>
                <a:gd name="connsiteY2" fmla="*/ 334440 h 336024"/>
                <a:gd name="connsiteX3" fmla="*/ 4755 w 31700"/>
                <a:gd name="connsiteY3" fmla="*/ 321126 h 336024"/>
                <a:gd name="connsiteX4" fmla="*/ 5389 w 31700"/>
                <a:gd name="connsiteY4" fmla="*/ 4755 h 33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00" h="336024">
                  <a:moveTo>
                    <a:pt x="28213" y="18070"/>
                  </a:moveTo>
                  <a:lnTo>
                    <a:pt x="32017" y="104295"/>
                  </a:lnTo>
                  <a:lnTo>
                    <a:pt x="27580" y="334440"/>
                  </a:lnTo>
                  <a:lnTo>
                    <a:pt x="4755" y="321126"/>
                  </a:lnTo>
                  <a:lnTo>
                    <a:pt x="5389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3" name="任意多边形: 形状 161">
              <a:extLst>
                <a:ext uri="{FF2B5EF4-FFF2-40B4-BE49-F238E27FC236}">
                  <a16:creationId xmlns:a16="http://schemas.microsoft.com/office/drawing/2014/main" id="{6B97215E-3EB9-467D-B905-C030356576EC}"/>
                </a:ext>
              </a:extLst>
            </p:cNvPr>
            <p:cNvSpPr/>
            <p:nvPr/>
          </p:nvSpPr>
          <p:spPr>
            <a:xfrm>
              <a:off x="4166393" y="4440561"/>
              <a:ext cx="31700" cy="336025"/>
            </a:xfrm>
            <a:custGeom>
              <a:avLst/>
              <a:gdLst>
                <a:gd name="connsiteX0" fmla="*/ 5389 w 31700"/>
                <a:gd name="connsiteY0" fmla="*/ 18070 h 336024"/>
                <a:gd name="connsiteX1" fmla="*/ 27579 w 31700"/>
                <a:gd name="connsiteY1" fmla="*/ 4755 h 336024"/>
                <a:gd name="connsiteX2" fmla="*/ 27579 w 31700"/>
                <a:gd name="connsiteY2" fmla="*/ 321760 h 336024"/>
                <a:gd name="connsiteX3" fmla="*/ 4755 w 31700"/>
                <a:gd name="connsiteY3" fmla="*/ 334440 h 33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336024">
                  <a:moveTo>
                    <a:pt x="5389" y="18070"/>
                  </a:moveTo>
                  <a:lnTo>
                    <a:pt x="27579" y="4755"/>
                  </a:lnTo>
                  <a:lnTo>
                    <a:pt x="27579" y="321760"/>
                  </a:lnTo>
                  <a:lnTo>
                    <a:pt x="4755" y="334440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4" name="任意多边形: 形状 162">
              <a:extLst>
                <a:ext uri="{FF2B5EF4-FFF2-40B4-BE49-F238E27FC236}">
                  <a16:creationId xmlns:a16="http://schemas.microsoft.com/office/drawing/2014/main" id="{3803033A-B81B-4770-B810-7C74B030DCEE}"/>
                </a:ext>
              </a:extLst>
            </p:cNvPr>
            <p:cNvSpPr/>
            <p:nvPr/>
          </p:nvSpPr>
          <p:spPr>
            <a:xfrm>
              <a:off x="4078265" y="4373990"/>
              <a:ext cx="240924" cy="133142"/>
            </a:xfrm>
            <a:custGeom>
              <a:avLst/>
              <a:gdLst>
                <a:gd name="connsiteX0" fmla="*/ 219050 w 240923"/>
                <a:gd name="connsiteY0" fmla="*/ 4755 h 133141"/>
                <a:gd name="connsiteX1" fmla="*/ 30115 w 240923"/>
                <a:gd name="connsiteY1" fmla="*/ 113171 h 133141"/>
                <a:gd name="connsiteX2" fmla="*/ 23141 w 240923"/>
                <a:gd name="connsiteY2" fmla="*/ 116341 h 133141"/>
                <a:gd name="connsiteX3" fmla="*/ 21873 w 240923"/>
                <a:gd name="connsiteY3" fmla="*/ 116975 h 133141"/>
                <a:gd name="connsiteX4" fmla="*/ 16167 w 240923"/>
                <a:gd name="connsiteY4" fmla="*/ 118243 h 133141"/>
                <a:gd name="connsiteX5" fmla="*/ 15533 w 240923"/>
                <a:gd name="connsiteY5" fmla="*/ 118243 h 133141"/>
                <a:gd name="connsiteX6" fmla="*/ 9827 w 240923"/>
                <a:gd name="connsiteY6" fmla="*/ 118243 h 133141"/>
                <a:gd name="connsiteX7" fmla="*/ 9827 w 240923"/>
                <a:gd name="connsiteY7" fmla="*/ 118243 h 133141"/>
                <a:gd name="connsiteX8" fmla="*/ 4755 w 240923"/>
                <a:gd name="connsiteY8" fmla="*/ 116341 h 133141"/>
                <a:gd name="connsiteX9" fmla="*/ 4755 w 240923"/>
                <a:gd name="connsiteY9" fmla="*/ 116341 h 133141"/>
                <a:gd name="connsiteX10" fmla="*/ 4755 w 240923"/>
                <a:gd name="connsiteY10" fmla="*/ 116341 h 133141"/>
                <a:gd name="connsiteX11" fmla="*/ 4755 w 240923"/>
                <a:gd name="connsiteY11" fmla="*/ 116341 h 133141"/>
                <a:gd name="connsiteX12" fmla="*/ 24409 w 240923"/>
                <a:gd name="connsiteY12" fmla="*/ 127753 h 133141"/>
                <a:gd name="connsiteX13" fmla="*/ 24409 w 240923"/>
                <a:gd name="connsiteY13" fmla="*/ 127753 h 133141"/>
                <a:gd name="connsiteX14" fmla="*/ 26312 w 240923"/>
                <a:gd name="connsiteY14" fmla="*/ 128387 h 133141"/>
                <a:gd name="connsiteX15" fmla="*/ 28213 w 240923"/>
                <a:gd name="connsiteY15" fmla="*/ 129021 h 133141"/>
                <a:gd name="connsiteX16" fmla="*/ 29482 w 240923"/>
                <a:gd name="connsiteY16" fmla="*/ 129021 h 133141"/>
                <a:gd name="connsiteX17" fmla="*/ 29482 w 240923"/>
                <a:gd name="connsiteY17" fmla="*/ 129021 h 133141"/>
                <a:gd name="connsiteX18" fmla="*/ 30115 w 240923"/>
                <a:gd name="connsiteY18" fmla="*/ 129021 h 133141"/>
                <a:gd name="connsiteX19" fmla="*/ 32017 w 240923"/>
                <a:gd name="connsiteY19" fmla="*/ 129021 h 133141"/>
                <a:gd name="connsiteX20" fmla="*/ 34554 w 240923"/>
                <a:gd name="connsiteY20" fmla="*/ 129021 h 133141"/>
                <a:gd name="connsiteX21" fmla="*/ 35187 w 240923"/>
                <a:gd name="connsiteY21" fmla="*/ 129021 h 133141"/>
                <a:gd name="connsiteX22" fmla="*/ 35822 w 240923"/>
                <a:gd name="connsiteY22" fmla="*/ 129021 h 133141"/>
                <a:gd name="connsiteX23" fmla="*/ 37089 w 240923"/>
                <a:gd name="connsiteY23" fmla="*/ 129021 h 133141"/>
                <a:gd name="connsiteX24" fmla="*/ 40259 w 240923"/>
                <a:gd name="connsiteY24" fmla="*/ 128387 h 133141"/>
                <a:gd name="connsiteX25" fmla="*/ 41528 w 240923"/>
                <a:gd name="connsiteY25" fmla="*/ 127753 h 133141"/>
                <a:gd name="connsiteX26" fmla="*/ 42796 w 240923"/>
                <a:gd name="connsiteY26" fmla="*/ 127119 h 133141"/>
                <a:gd name="connsiteX27" fmla="*/ 44698 w 240923"/>
                <a:gd name="connsiteY27" fmla="*/ 126485 h 133141"/>
                <a:gd name="connsiteX28" fmla="*/ 49770 w 240923"/>
                <a:gd name="connsiteY28" fmla="*/ 123949 h 133141"/>
                <a:gd name="connsiteX29" fmla="*/ 238705 w 240923"/>
                <a:gd name="connsiteY29" fmla="*/ 15533 h 133141"/>
                <a:gd name="connsiteX30" fmla="*/ 219050 w 240923"/>
                <a:gd name="connsiteY30" fmla="*/ 4755 h 13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0923" h="133141">
                  <a:moveTo>
                    <a:pt x="219050" y="4755"/>
                  </a:moveTo>
                  <a:lnTo>
                    <a:pt x="30115" y="113171"/>
                  </a:lnTo>
                  <a:cubicBezTo>
                    <a:pt x="27579" y="114439"/>
                    <a:pt x="25677" y="115707"/>
                    <a:pt x="23141" y="116341"/>
                  </a:cubicBezTo>
                  <a:cubicBezTo>
                    <a:pt x="22507" y="116341"/>
                    <a:pt x="22507" y="116341"/>
                    <a:pt x="21873" y="116975"/>
                  </a:cubicBezTo>
                  <a:cubicBezTo>
                    <a:pt x="19971" y="117609"/>
                    <a:pt x="18069" y="118243"/>
                    <a:pt x="16167" y="118243"/>
                  </a:cubicBezTo>
                  <a:cubicBezTo>
                    <a:pt x="16167" y="118243"/>
                    <a:pt x="15533" y="118243"/>
                    <a:pt x="15533" y="118243"/>
                  </a:cubicBezTo>
                  <a:cubicBezTo>
                    <a:pt x="13631" y="118243"/>
                    <a:pt x="11729" y="118243"/>
                    <a:pt x="9827" y="118243"/>
                  </a:cubicBezTo>
                  <a:cubicBezTo>
                    <a:pt x="9827" y="118243"/>
                    <a:pt x="9827" y="118243"/>
                    <a:pt x="9827" y="118243"/>
                  </a:cubicBezTo>
                  <a:cubicBezTo>
                    <a:pt x="7925" y="117609"/>
                    <a:pt x="6023" y="116975"/>
                    <a:pt x="4755" y="116341"/>
                  </a:cubicBezTo>
                  <a:lnTo>
                    <a:pt x="4755" y="116341"/>
                  </a:lnTo>
                  <a:lnTo>
                    <a:pt x="4755" y="116341"/>
                  </a:lnTo>
                  <a:lnTo>
                    <a:pt x="4755" y="116341"/>
                  </a:lnTo>
                  <a:lnTo>
                    <a:pt x="24409" y="127753"/>
                  </a:lnTo>
                  <a:cubicBezTo>
                    <a:pt x="24409" y="127753"/>
                    <a:pt x="24409" y="127753"/>
                    <a:pt x="24409" y="127753"/>
                  </a:cubicBezTo>
                  <a:cubicBezTo>
                    <a:pt x="25043" y="128387"/>
                    <a:pt x="25677" y="128387"/>
                    <a:pt x="26312" y="128387"/>
                  </a:cubicBezTo>
                  <a:cubicBezTo>
                    <a:pt x="26945" y="128387"/>
                    <a:pt x="27579" y="129021"/>
                    <a:pt x="28213" y="129021"/>
                  </a:cubicBezTo>
                  <a:cubicBezTo>
                    <a:pt x="28847" y="129021"/>
                    <a:pt x="28847" y="129021"/>
                    <a:pt x="29482" y="129021"/>
                  </a:cubicBezTo>
                  <a:cubicBezTo>
                    <a:pt x="29482" y="129021"/>
                    <a:pt x="29482" y="129021"/>
                    <a:pt x="29482" y="129021"/>
                  </a:cubicBezTo>
                  <a:cubicBezTo>
                    <a:pt x="29482" y="129021"/>
                    <a:pt x="29482" y="129021"/>
                    <a:pt x="30115" y="129021"/>
                  </a:cubicBezTo>
                  <a:cubicBezTo>
                    <a:pt x="30749" y="129021"/>
                    <a:pt x="31384" y="129021"/>
                    <a:pt x="32017" y="129021"/>
                  </a:cubicBezTo>
                  <a:cubicBezTo>
                    <a:pt x="32652" y="129021"/>
                    <a:pt x="33285" y="129021"/>
                    <a:pt x="34554" y="129021"/>
                  </a:cubicBezTo>
                  <a:cubicBezTo>
                    <a:pt x="34554" y="129021"/>
                    <a:pt x="35187" y="129021"/>
                    <a:pt x="35187" y="129021"/>
                  </a:cubicBezTo>
                  <a:cubicBezTo>
                    <a:pt x="35187" y="129021"/>
                    <a:pt x="35822" y="129021"/>
                    <a:pt x="35822" y="129021"/>
                  </a:cubicBezTo>
                  <a:cubicBezTo>
                    <a:pt x="36456" y="129021"/>
                    <a:pt x="36456" y="129021"/>
                    <a:pt x="37089" y="129021"/>
                  </a:cubicBezTo>
                  <a:cubicBezTo>
                    <a:pt x="38357" y="129021"/>
                    <a:pt x="38992" y="128387"/>
                    <a:pt x="40259" y="128387"/>
                  </a:cubicBezTo>
                  <a:cubicBezTo>
                    <a:pt x="40894" y="128387"/>
                    <a:pt x="40894" y="127753"/>
                    <a:pt x="41528" y="127753"/>
                  </a:cubicBezTo>
                  <a:cubicBezTo>
                    <a:pt x="42162" y="127753"/>
                    <a:pt x="42162" y="127753"/>
                    <a:pt x="42796" y="127119"/>
                  </a:cubicBezTo>
                  <a:cubicBezTo>
                    <a:pt x="43429" y="127119"/>
                    <a:pt x="44064" y="126485"/>
                    <a:pt x="44698" y="126485"/>
                  </a:cubicBezTo>
                  <a:cubicBezTo>
                    <a:pt x="46600" y="125851"/>
                    <a:pt x="47868" y="125217"/>
                    <a:pt x="49770" y="123949"/>
                  </a:cubicBezTo>
                  <a:lnTo>
                    <a:pt x="238705" y="15533"/>
                  </a:lnTo>
                  <a:lnTo>
                    <a:pt x="219050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5" name="任意多边形: 形状 163">
              <a:extLst>
                <a:ext uri="{FF2B5EF4-FFF2-40B4-BE49-F238E27FC236}">
                  <a16:creationId xmlns:a16="http://schemas.microsoft.com/office/drawing/2014/main" id="{AC71B1B3-11ED-4FCC-8BAE-3176DC449F94}"/>
                </a:ext>
              </a:extLst>
            </p:cNvPr>
            <p:cNvSpPr/>
            <p:nvPr/>
          </p:nvSpPr>
          <p:spPr>
            <a:xfrm>
              <a:off x="4073193" y="4270013"/>
              <a:ext cx="247264" cy="253604"/>
            </a:xfrm>
            <a:custGeom>
              <a:avLst/>
              <a:gdLst>
                <a:gd name="connsiteX0" fmla="*/ 243777 w 247263"/>
                <a:gd name="connsiteY0" fmla="*/ 120144 h 253603"/>
                <a:gd name="connsiteX1" fmla="*/ 54842 w 247263"/>
                <a:gd name="connsiteY1" fmla="*/ 228560 h 253603"/>
                <a:gd name="connsiteX2" fmla="*/ 18703 w 247263"/>
                <a:gd name="connsiteY2" fmla="*/ 207638 h 253603"/>
                <a:gd name="connsiteX3" fmla="*/ 18069 w 247263"/>
                <a:gd name="connsiteY3" fmla="*/ 4755 h 253603"/>
                <a:gd name="connsiteX4" fmla="*/ 4755 w 247263"/>
                <a:gd name="connsiteY4" fmla="*/ 12363 h 253603"/>
                <a:gd name="connsiteX5" fmla="*/ 5389 w 247263"/>
                <a:gd name="connsiteY5" fmla="*/ 215246 h 253603"/>
                <a:gd name="connsiteX6" fmla="*/ 54842 w 247263"/>
                <a:gd name="connsiteY6" fmla="*/ 243142 h 253603"/>
                <a:gd name="connsiteX7" fmla="*/ 243777 w 247263"/>
                <a:gd name="connsiteY7" fmla="*/ 134727 h 253603"/>
                <a:gd name="connsiteX8" fmla="*/ 243777 w 247263"/>
                <a:gd name="connsiteY8" fmla="*/ 120144 h 2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263" h="253603">
                  <a:moveTo>
                    <a:pt x="243777" y="120144"/>
                  </a:moveTo>
                  <a:lnTo>
                    <a:pt x="54842" y="228560"/>
                  </a:lnTo>
                  <a:cubicBezTo>
                    <a:pt x="34554" y="239972"/>
                    <a:pt x="18703" y="231096"/>
                    <a:pt x="18703" y="207638"/>
                  </a:cubicBezTo>
                  <a:lnTo>
                    <a:pt x="18069" y="4755"/>
                  </a:lnTo>
                  <a:lnTo>
                    <a:pt x="4755" y="12363"/>
                  </a:lnTo>
                  <a:lnTo>
                    <a:pt x="5389" y="215246"/>
                  </a:lnTo>
                  <a:cubicBezTo>
                    <a:pt x="5389" y="246312"/>
                    <a:pt x="27579" y="258993"/>
                    <a:pt x="54842" y="243142"/>
                  </a:cubicBezTo>
                  <a:lnTo>
                    <a:pt x="243777" y="134727"/>
                  </a:lnTo>
                  <a:lnTo>
                    <a:pt x="243777" y="120144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6" name="任意多边形: 形状 164">
              <a:extLst>
                <a:ext uri="{FF2B5EF4-FFF2-40B4-BE49-F238E27FC236}">
                  <a16:creationId xmlns:a16="http://schemas.microsoft.com/office/drawing/2014/main" id="{0C2A892B-FE00-4FBE-B75E-2328CAE08661}"/>
                </a:ext>
              </a:extLst>
            </p:cNvPr>
            <p:cNvSpPr/>
            <p:nvPr/>
          </p:nvSpPr>
          <p:spPr>
            <a:xfrm>
              <a:off x="3955901" y="4301714"/>
              <a:ext cx="240924" cy="133142"/>
            </a:xfrm>
            <a:custGeom>
              <a:avLst/>
              <a:gdLst>
                <a:gd name="connsiteX0" fmla="*/ 219050 w 240923"/>
                <a:gd name="connsiteY0" fmla="*/ 4755 h 133141"/>
                <a:gd name="connsiteX1" fmla="*/ 30115 w 240923"/>
                <a:gd name="connsiteY1" fmla="*/ 113171 h 133141"/>
                <a:gd name="connsiteX2" fmla="*/ 23141 w 240923"/>
                <a:gd name="connsiteY2" fmla="*/ 116341 h 133141"/>
                <a:gd name="connsiteX3" fmla="*/ 21873 w 240923"/>
                <a:gd name="connsiteY3" fmla="*/ 116974 h 133141"/>
                <a:gd name="connsiteX4" fmla="*/ 16167 w 240923"/>
                <a:gd name="connsiteY4" fmla="*/ 118243 h 133141"/>
                <a:gd name="connsiteX5" fmla="*/ 15533 w 240923"/>
                <a:gd name="connsiteY5" fmla="*/ 118243 h 133141"/>
                <a:gd name="connsiteX6" fmla="*/ 9827 w 240923"/>
                <a:gd name="connsiteY6" fmla="*/ 118243 h 133141"/>
                <a:gd name="connsiteX7" fmla="*/ 9827 w 240923"/>
                <a:gd name="connsiteY7" fmla="*/ 118243 h 133141"/>
                <a:gd name="connsiteX8" fmla="*/ 4755 w 240923"/>
                <a:gd name="connsiteY8" fmla="*/ 116341 h 133141"/>
                <a:gd name="connsiteX9" fmla="*/ 4755 w 240923"/>
                <a:gd name="connsiteY9" fmla="*/ 116341 h 133141"/>
                <a:gd name="connsiteX10" fmla="*/ 4755 w 240923"/>
                <a:gd name="connsiteY10" fmla="*/ 116341 h 133141"/>
                <a:gd name="connsiteX11" fmla="*/ 4755 w 240923"/>
                <a:gd name="connsiteY11" fmla="*/ 116341 h 133141"/>
                <a:gd name="connsiteX12" fmla="*/ 24409 w 240923"/>
                <a:gd name="connsiteY12" fmla="*/ 127753 h 133141"/>
                <a:gd name="connsiteX13" fmla="*/ 24409 w 240923"/>
                <a:gd name="connsiteY13" fmla="*/ 127753 h 133141"/>
                <a:gd name="connsiteX14" fmla="*/ 26311 w 240923"/>
                <a:gd name="connsiteY14" fmla="*/ 128387 h 133141"/>
                <a:gd name="connsiteX15" fmla="*/ 28213 w 240923"/>
                <a:gd name="connsiteY15" fmla="*/ 129021 h 133141"/>
                <a:gd name="connsiteX16" fmla="*/ 29481 w 240923"/>
                <a:gd name="connsiteY16" fmla="*/ 129021 h 133141"/>
                <a:gd name="connsiteX17" fmla="*/ 29481 w 240923"/>
                <a:gd name="connsiteY17" fmla="*/ 129021 h 133141"/>
                <a:gd name="connsiteX18" fmla="*/ 30115 w 240923"/>
                <a:gd name="connsiteY18" fmla="*/ 129021 h 133141"/>
                <a:gd name="connsiteX19" fmla="*/ 32017 w 240923"/>
                <a:gd name="connsiteY19" fmla="*/ 129021 h 133141"/>
                <a:gd name="connsiteX20" fmla="*/ 34554 w 240923"/>
                <a:gd name="connsiteY20" fmla="*/ 129021 h 133141"/>
                <a:gd name="connsiteX21" fmla="*/ 35187 w 240923"/>
                <a:gd name="connsiteY21" fmla="*/ 129021 h 133141"/>
                <a:gd name="connsiteX22" fmla="*/ 35821 w 240923"/>
                <a:gd name="connsiteY22" fmla="*/ 129021 h 133141"/>
                <a:gd name="connsiteX23" fmla="*/ 37089 w 240923"/>
                <a:gd name="connsiteY23" fmla="*/ 129021 h 133141"/>
                <a:gd name="connsiteX24" fmla="*/ 40259 w 240923"/>
                <a:gd name="connsiteY24" fmla="*/ 128387 h 133141"/>
                <a:gd name="connsiteX25" fmla="*/ 41528 w 240923"/>
                <a:gd name="connsiteY25" fmla="*/ 127753 h 133141"/>
                <a:gd name="connsiteX26" fmla="*/ 42796 w 240923"/>
                <a:gd name="connsiteY26" fmla="*/ 127119 h 133141"/>
                <a:gd name="connsiteX27" fmla="*/ 44698 w 240923"/>
                <a:gd name="connsiteY27" fmla="*/ 126485 h 133141"/>
                <a:gd name="connsiteX28" fmla="*/ 49770 w 240923"/>
                <a:gd name="connsiteY28" fmla="*/ 123949 h 133141"/>
                <a:gd name="connsiteX29" fmla="*/ 238704 w 240923"/>
                <a:gd name="connsiteY29" fmla="*/ 15533 h 133141"/>
                <a:gd name="connsiteX30" fmla="*/ 219050 w 240923"/>
                <a:gd name="connsiteY30" fmla="*/ 4755 h 13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0923" h="133141">
                  <a:moveTo>
                    <a:pt x="219050" y="4755"/>
                  </a:moveTo>
                  <a:lnTo>
                    <a:pt x="30115" y="113171"/>
                  </a:lnTo>
                  <a:cubicBezTo>
                    <a:pt x="27579" y="114439"/>
                    <a:pt x="25677" y="115707"/>
                    <a:pt x="23141" y="116341"/>
                  </a:cubicBezTo>
                  <a:cubicBezTo>
                    <a:pt x="22507" y="116341"/>
                    <a:pt x="22507" y="116341"/>
                    <a:pt x="21873" y="116974"/>
                  </a:cubicBezTo>
                  <a:cubicBezTo>
                    <a:pt x="19971" y="117609"/>
                    <a:pt x="18069" y="118243"/>
                    <a:pt x="16167" y="118243"/>
                  </a:cubicBezTo>
                  <a:cubicBezTo>
                    <a:pt x="16167" y="118243"/>
                    <a:pt x="15533" y="118243"/>
                    <a:pt x="15533" y="118243"/>
                  </a:cubicBezTo>
                  <a:cubicBezTo>
                    <a:pt x="13631" y="118243"/>
                    <a:pt x="11729" y="118243"/>
                    <a:pt x="9827" y="118243"/>
                  </a:cubicBezTo>
                  <a:cubicBezTo>
                    <a:pt x="9827" y="118243"/>
                    <a:pt x="9827" y="118243"/>
                    <a:pt x="9827" y="118243"/>
                  </a:cubicBezTo>
                  <a:cubicBezTo>
                    <a:pt x="7925" y="117609"/>
                    <a:pt x="6023" y="116974"/>
                    <a:pt x="4755" y="116341"/>
                  </a:cubicBezTo>
                  <a:lnTo>
                    <a:pt x="4755" y="116341"/>
                  </a:lnTo>
                  <a:lnTo>
                    <a:pt x="4755" y="116341"/>
                  </a:lnTo>
                  <a:lnTo>
                    <a:pt x="4755" y="116341"/>
                  </a:lnTo>
                  <a:lnTo>
                    <a:pt x="24409" y="127753"/>
                  </a:lnTo>
                  <a:cubicBezTo>
                    <a:pt x="24409" y="127753"/>
                    <a:pt x="24409" y="127753"/>
                    <a:pt x="24409" y="127753"/>
                  </a:cubicBezTo>
                  <a:cubicBezTo>
                    <a:pt x="25043" y="128387"/>
                    <a:pt x="25677" y="128387"/>
                    <a:pt x="26311" y="128387"/>
                  </a:cubicBezTo>
                  <a:cubicBezTo>
                    <a:pt x="26945" y="128387"/>
                    <a:pt x="27579" y="129021"/>
                    <a:pt x="28213" y="129021"/>
                  </a:cubicBezTo>
                  <a:cubicBezTo>
                    <a:pt x="28847" y="129021"/>
                    <a:pt x="28847" y="129021"/>
                    <a:pt x="29481" y="129021"/>
                  </a:cubicBezTo>
                  <a:cubicBezTo>
                    <a:pt x="29481" y="129021"/>
                    <a:pt x="29481" y="129021"/>
                    <a:pt x="29481" y="129021"/>
                  </a:cubicBezTo>
                  <a:cubicBezTo>
                    <a:pt x="29481" y="129021"/>
                    <a:pt x="29481" y="129021"/>
                    <a:pt x="30115" y="129021"/>
                  </a:cubicBezTo>
                  <a:cubicBezTo>
                    <a:pt x="30749" y="129021"/>
                    <a:pt x="31384" y="129021"/>
                    <a:pt x="32017" y="129021"/>
                  </a:cubicBezTo>
                  <a:cubicBezTo>
                    <a:pt x="32651" y="129021"/>
                    <a:pt x="33285" y="129021"/>
                    <a:pt x="34554" y="129021"/>
                  </a:cubicBezTo>
                  <a:cubicBezTo>
                    <a:pt x="34554" y="129021"/>
                    <a:pt x="35187" y="129021"/>
                    <a:pt x="35187" y="129021"/>
                  </a:cubicBezTo>
                  <a:cubicBezTo>
                    <a:pt x="35187" y="129021"/>
                    <a:pt x="35821" y="129021"/>
                    <a:pt x="35821" y="129021"/>
                  </a:cubicBezTo>
                  <a:cubicBezTo>
                    <a:pt x="36456" y="129021"/>
                    <a:pt x="36456" y="129021"/>
                    <a:pt x="37089" y="129021"/>
                  </a:cubicBezTo>
                  <a:cubicBezTo>
                    <a:pt x="38357" y="129021"/>
                    <a:pt x="38991" y="128387"/>
                    <a:pt x="40259" y="128387"/>
                  </a:cubicBezTo>
                  <a:cubicBezTo>
                    <a:pt x="40894" y="128387"/>
                    <a:pt x="40894" y="127753"/>
                    <a:pt x="41528" y="127753"/>
                  </a:cubicBezTo>
                  <a:cubicBezTo>
                    <a:pt x="42161" y="127753"/>
                    <a:pt x="42161" y="127753"/>
                    <a:pt x="42796" y="127119"/>
                  </a:cubicBezTo>
                  <a:cubicBezTo>
                    <a:pt x="43429" y="127119"/>
                    <a:pt x="44064" y="126485"/>
                    <a:pt x="44698" y="126485"/>
                  </a:cubicBezTo>
                  <a:cubicBezTo>
                    <a:pt x="46600" y="125851"/>
                    <a:pt x="47868" y="125217"/>
                    <a:pt x="49770" y="123949"/>
                  </a:cubicBezTo>
                  <a:lnTo>
                    <a:pt x="238704" y="15533"/>
                  </a:lnTo>
                  <a:lnTo>
                    <a:pt x="219050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7" name="任意多边形: 形状 165">
              <a:extLst>
                <a:ext uri="{FF2B5EF4-FFF2-40B4-BE49-F238E27FC236}">
                  <a16:creationId xmlns:a16="http://schemas.microsoft.com/office/drawing/2014/main" id="{D75046AA-B15F-4CD8-BA37-2ABB720B27AC}"/>
                </a:ext>
              </a:extLst>
            </p:cNvPr>
            <p:cNvSpPr/>
            <p:nvPr/>
          </p:nvSpPr>
          <p:spPr>
            <a:xfrm>
              <a:off x="3950829" y="4197736"/>
              <a:ext cx="247264" cy="253604"/>
            </a:xfrm>
            <a:custGeom>
              <a:avLst/>
              <a:gdLst>
                <a:gd name="connsiteX0" fmla="*/ 243776 w 247263"/>
                <a:gd name="connsiteY0" fmla="*/ 120145 h 253603"/>
                <a:gd name="connsiteX1" fmla="*/ 54842 w 247263"/>
                <a:gd name="connsiteY1" fmla="*/ 228560 h 253603"/>
                <a:gd name="connsiteX2" fmla="*/ 18703 w 247263"/>
                <a:gd name="connsiteY2" fmla="*/ 207638 h 253603"/>
                <a:gd name="connsiteX3" fmla="*/ 18069 w 247263"/>
                <a:gd name="connsiteY3" fmla="*/ 4755 h 253603"/>
                <a:gd name="connsiteX4" fmla="*/ 4755 w 247263"/>
                <a:gd name="connsiteY4" fmla="*/ 12363 h 253603"/>
                <a:gd name="connsiteX5" fmla="*/ 5389 w 247263"/>
                <a:gd name="connsiteY5" fmla="*/ 215246 h 253603"/>
                <a:gd name="connsiteX6" fmla="*/ 54842 w 247263"/>
                <a:gd name="connsiteY6" fmla="*/ 243142 h 253603"/>
                <a:gd name="connsiteX7" fmla="*/ 243776 w 247263"/>
                <a:gd name="connsiteY7" fmla="*/ 134727 h 253603"/>
                <a:gd name="connsiteX8" fmla="*/ 243776 w 247263"/>
                <a:gd name="connsiteY8" fmla="*/ 120145 h 2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263" h="253603">
                  <a:moveTo>
                    <a:pt x="243776" y="120145"/>
                  </a:moveTo>
                  <a:lnTo>
                    <a:pt x="54842" y="228560"/>
                  </a:lnTo>
                  <a:cubicBezTo>
                    <a:pt x="34553" y="239972"/>
                    <a:pt x="18703" y="231097"/>
                    <a:pt x="18703" y="207638"/>
                  </a:cubicBezTo>
                  <a:lnTo>
                    <a:pt x="18069" y="4755"/>
                  </a:lnTo>
                  <a:lnTo>
                    <a:pt x="4755" y="12363"/>
                  </a:lnTo>
                  <a:lnTo>
                    <a:pt x="5389" y="215246"/>
                  </a:lnTo>
                  <a:cubicBezTo>
                    <a:pt x="5389" y="246312"/>
                    <a:pt x="27579" y="258993"/>
                    <a:pt x="54842" y="243142"/>
                  </a:cubicBezTo>
                  <a:lnTo>
                    <a:pt x="243776" y="134727"/>
                  </a:lnTo>
                  <a:lnTo>
                    <a:pt x="243776" y="120145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8" name="任意多边形: 形状 166">
              <a:extLst>
                <a:ext uri="{FF2B5EF4-FFF2-40B4-BE49-F238E27FC236}">
                  <a16:creationId xmlns:a16="http://schemas.microsoft.com/office/drawing/2014/main" id="{4709B9B9-0664-4F9C-A06F-6FAEBB531A1B}"/>
                </a:ext>
              </a:extLst>
            </p:cNvPr>
            <p:cNvSpPr/>
            <p:nvPr/>
          </p:nvSpPr>
          <p:spPr>
            <a:xfrm>
              <a:off x="4097919" y="4250359"/>
              <a:ext cx="31700" cy="228243"/>
            </a:xfrm>
            <a:custGeom>
              <a:avLst/>
              <a:gdLst>
                <a:gd name="connsiteX0" fmla="*/ 28213 w 31700"/>
                <a:gd name="connsiteY0" fmla="*/ 18070 h 228243"/>
                <a:gd name="connsiteX1" fmla="*/ 32018 w 31700"/>
                <a:gd name="connsiteY1" fmla="*/ 104295 h 228243"/>
                <a:gd name="connsiteX2" fmla="*/ 27580 w 31700"/>
                <a:gd name="connsiteY2" fmla="*/ 224123 h 228243"/>
                <a:gd name="connsiteX3" fmla="*/ 4755 w 31700"/>
                <a:gd name="connsiteY3" fmla="*/ 210808 h 228243"/>
                <a:gd name="connsiteX4" fmla="*/ 5389 w 31700"/>
                <a:gd name="connsiteY4" fmla="*/ 4755 h 22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00" h="228243">
                  <a:moveTo>
                    <a:pt x="28213" y="18070"/>
                  </a:moveTo>
                  <a:lnTo>
                    <a:pt x="32018" y="104295"/>
                  </a:lnTo>
                  <a:lnTo>
                    <a:pt x="27580" y="224123"/>
                  </a:lnTo>
                  <a:lnTo>
                    <a:pt x="4755" y="210808"/>
                  </a:lnTo>
                  <a:lnTo>
                    <a:pt x="5389" y="4755"/>
                  </a:lnTo>
                  <a:close/>
                </a:path>
              </a:pathLst>
            </a:custGeom>
            <a:solidFill>
              <a:srgbClr val="6A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9" name="任意多边形: 形状 167">
              <a:extLst>
                <a:ext uri="{FF2B5EF4-FFF2-40B4-BE49-F238E27FC236}">
                  <a16:creationId xmlns:a16="http://schemas.microsoft.com/office/drawing/2014/main" id="{A106E0C9-FBA2-4454-8924-19C648D21E75}"/>
                </a:ext>
              </a:extLst>
            </p:cNvPr>
            <p:cNvSpPr/>
            <p:nvPr/>
          </p:nvSpPr>
          <p:spPr>
            <a:xfrm>
              <a:off x="4120744" y="4250359"/>
              <a:ext cx="31700" cy="228243"/>
            </a:xfrm>
            <a:custGeom>
              <a:avLst/>
              <a:gdLst>
                <a:gd name="connsiteX0" fmla="*/ 5389 w 31700"/>
                <a:gd name="connsiteY0" fmla="*/ 18070 h 228243"/>
                <a:gd name="connsiteX1" fmla="*/ 27579 w 31700"/>
                <a:gd name="connsiteY1" fmla="*/ 4755 h 228243"/>
                <a:gd name="connsiteX2" fmla="*/ 27579 w 31700"/>
                <a:gd name="connsiteY2" fmla="*/ 211442 h 228243"/>
                <a:gd name="connsiteX3" fmla="*/ 4755 w 31700"/>
                <a:gd name="connsiteY3" fmla="*/ 224123 h 22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228243">
                  <a:moveTo>
                    <a:pt x="5389" y="18070"/>
                  </a:moveTo>
                  <a:lnTo>
                    <a:pt x="27579" y="4755"/>
                  </a:lnTo>
                  <a:lnTo>
                    <a:pt x="27579" y="211442"/>
                  </a:lnTo>
                  <a:lnTo>
                    <a:pt x="4755" y="224123"/>
                  </a:lnTo>
                  <a:close/>
                </a:path>
              </a:pathLst>
            </a:custGeom>
            <a:solidFill>
              <a:srgbClr val="3431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" name="任意多边形: 形状 168">
              <a:extLst>
                <a:ext uri="{FF2B5EF4-FFF2-40B4-BE49-F238E27FC236}">
                  <a16:creationId xmlns:a16="http://schemas.microsoft.com/office/drawing/2014/main" id="{9B4FE360-B2FA-48E9-BE51-63E03C4ED915}"/>
                </a:ext>
              </a:extLst>
            </p:cNvPr>
            <p:cNvSpPr/>
            <p:nvPr/>
          </p:nvSpPr>
          <p:spPr>
            <a:xfrm>
              <a:off x="4284952" y="4358140"/>
              <a:ext cx="31700" cy="336025"/>
            </a:xfrm>
            <a:custGeom>
              <a:avLst/>
              <a:gdLst>
                <a:gd name="connsiteX0" fmla="*/ 28213 w 31700"/>
                <a:gd name="connsiteY0" fmla="*/ 18070 h 336024"/>
                <a:gd name="connsiteX1" fmla="*/ 32018 w 31700"/>
                <a:gd name="connsiteY1" fmla="*/ 104295 h 336024"/>
                <a:gd name="connsiteX2" fmla="*/ 27580 w 31700"/>
                <a:gd name="connsiteY2" fmla="*/ 334440 h 336024"/>
                <a:gd name="connsiteX3" fmla="*/ 4755 w 31700"/>
                <a:gd name="connsiteY3" fmla="*/ 321126 h 336024"/>
                <a:gd name="connsiteX4" fmla="*/ 5389 w 31700"/>
                <a:gd name="connsiteY4" fmla="*/ 4755 h 33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00" h="336024">
                  <a:moveTo>
                    <a:pt x="28213" y="18070"/>
                  </a:moveTo>
                  <a:lnTo>
                    <a:pt x="32018" y="104295"/>
                  </a:lnTo>
                  <a:lnTo>
                    <a:pt x="27580" y="334440"/>
                  </a:lnTo>
                  <a:lnTo>
                    <a:pt x="4755" y="321126"/>
                  </a:lnTo>
                  <a:lnTo>
                    <a:pt x="5389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1" name="任意多边形: 形状 169">
              <a:extLst>
                <a:ext uri="{FF2B5EF4-FFF2-40B4-BE49-F238E27FC236}">
                  <a16:creationId xmlns:a16="http://schemas.microsoft.com/office/drawing/2014/main" id="{80BE6128-92DE-4A8F-A8C3-99D614DFF028}"/>
                </a:ext>
              </a:extLst>
            </p:cNvPr>
            <p:cNvSpPr/>
            <p:nvPr/>
          </p:nvSpPr>
          <p:spPr>
            <a:xfrm>
              <a:off x="4307777" y="4358774"/>
              <a:ext cx="31700" cy="336025"/>
            </a:xfrm>
            <a:custGeom>
              <a:avLst/>
              <a:gdLst>
                <a:gd name="connsiteX0" fmla="*/ 5389 w 31700"/>
                <a:gd name="connsiteY0" fmla="*/ 17435 h 336024"/>
                <a:gd name="connsiteX1" fmla="*/ 27579 w 31700"/>
                <a:gd name="connsiteY1" fmla="*/ 4755 h 336024"/>
                <a:gd name="connsiteX2" fmla="*/ 27579 w 31700"/>
                <a:gd name="connsiteY2" fmla="*/ 321126 h 336024"/>
                <a:gd name="connsiteX3" fmla="*/ 4755 w 31700"/>
                <a:gd name="connsiteY3" fmla="*/ 333806 h 33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336024">
                  <a:moveTo>
                    <a:pt x="5389" y="17435"/>
                  </a:moveTo>
                  <a:lnTo>
                    <a:pt x="27579" y="4755"/>
                  </a:lnTo>
                  <a:lnTo>
                    <a:pt x="27579" y="321126"/>
                  </a:lnTo>
                  <a:lnTo>
                    <a:pt x="4755" y="333806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2" name="任意多边形: 形状 170">
              <a:extLst>
                <a:ext uri="{FF2B5EF4-FFF2-40B4-BE49-F238E27FC236}">
                  <a16:creationId xmlns:a16="http://schemas.microsoft.com/office/drawing/2014/main" id="{3C0F28C9-694A-4037-9AB5-B78D28C0298B}"/>
                </a:ext>
              </a:extLst>
            </p:cNvPr>
            <p:cNvSpPr/>
            <p:nvPr/>
          </p:nvSpPr>
          <p:spPr>
            <a:xfrm>
              <a:off x="4170197" y="4361944"/>
              <a:ext cx="183863" cy="139482"/>
            </a:xfrm>
            <a:custGeom>
              <a:avLst/>
              <a:gdLst>
                <a:gd name="connsiteX0" fmla="*/ 181644 w 183862"/>
                <a:gd name="connsiteY0" fmla="*/ 4755 h 139482"/>
                <a:gd name="connsiteX1" fmla="*/ 181010 w 183862"/>
                <a:gd name="connsiteY1" fmla="*/ 6657 h 139482"/>
                <a:gd name="connsiteX2" fmla="*/ 181010 w 183862"/>
                <a:gd name="connsiteY2" fmla="*/ 6657 h 139482"/>
                <a:gd name="connsiteX3" fmla="*/ 179742 w 183862"/>
                <a:gd name="connsiteY3" fmla="*/ 8559 h 139482"/>
                <a:gd name="connsiteX4" fmla="*/ 179742 w 183862"/>
                <a:gd name="connsiteY4" fmla="*/ 9193 h 139482"/>
                <a:gd name="connsiteX5" fmla="*/ 177840 w 183862"/>
                <a:gd name="connsiteY5" fmla="*/ 11095 h 139482"/>
                <a:gd name="connsiteX6" fmla="*/ 176571 w 183862"/>
                <a:gd name="connsiteY6" fmla="*/ 12363 h 139482"/>
                <a:gd name="connsiteX7" fmla="*/ 175304 w 183862"/>
                <a:gd name="connsiteY7" fmla="*/ 12997 h 139482"/>
                <a:gd name="connsiteX8" fmla="*/ 4755 w 183862"/>
                <a:gd name="connsiteY8" fmla="*/ 111902 h 139482"/>
                <a:gd name="connsiteX9" fmla="*/ 4755 w 183862"/>
                <a:gd name="connsiteY9" fmla="*/ 139165 h 139482"/>
                <a:gd name="connsiteX10" fmla="*/ 175304 w 183862"/>
                <a:gd name="connsiteY10" fmla="*/ 40259 h 139482"/>
                <a:gd name="connsiteX11" fmla="*/ 175304 w 183862"/>
                <a:gd name="connsiteY11" fmla="*/ 40259 h 139482"/>
                <a:gd name="connsiteX12" fmla="*/ 176571 w 183862"/>
                <a:gd name="connsiteY12" fmla="*/ 39626 h 139482"/>
                <a:gd name="connsiteX13" fmla="*/ 177840 w 183862"/>
                <a:gd name="connsiteY13" fmla="*/ 38357 h 139482"/>
                <a:gd name="connsiteX14" fmla="*/ 177840 w 183862"/>
                <a:gd name="connsiteY14" fmla="*/ 38357 h 139482"/>
                <a:gd name="connsiteX15" fmla="*/ 179108 w 183862"/>
                <a:gd name="connsiteY15" fmla="*/ 37089 h 139482"/>
                <a:gd name="connsiteX16" fmla="*/ 179108 w 183862"/>
                <a:gd name="connsiteY16" fmla="*/ 36456 h 139482"/>
                <a:gd name="connsiteX17" fmla="*/ 179108 w 183862"/>
                <a:gd name="connsiteY17" fmla="*/ 35821 h 139482"/>
                <a:gd name="connsiteX18" fmla="*/ 179742 w 183862"/>
                <a:gd name="connsiteY18" fmla="*/ 35187 h 139482"/>
                <a:gd name="connsiteX19" fmla="*/ 180376 w 183862"/>
                <a:gd name="connsiteY19" fmla="*/ 33919 h 139482"/>
                <a:gd name="connsiteX20" fmla="*/ 180376 w 183862"/>
                <a:gd name="connsiteY20" fmla="*/ 33919 h 139482"/>
                <a:gd name="connsiteX21" fmla="*/ 180376 w 183862"/>
                <a:gd name="connsiteY21" fmla="*/ 33919 h 139482"/>
                <a:gd name="connsiteX22" fmla="*/ 180376 w 183862"/>
                <a:gd name="connsiteY22" fmla="*/ 33285 h 139482"/>
                <a:gd name="connsiteX23" fmla="*/ 180376 w 183862"/>
                <a:gd name="connsiteY23" fmla="*/ 32017 h 139482"/>
                <a:gd name="connsiteX24" fmla="*/ 180376 w 183862"/>
                <a:gd name="connsiteY24" fmla="*/ 32017 h 139482"/>
                <a:gd name="connsiteX25" fmla="*/ 180376 w 183862"/>
                <a:gd name="connsiteY25" fmla="*/ 32017 h 139482"/>
                <a:gd name="connsiteX26" fmla="*/ 181644 w 183862"/>
                <a:gd name="connsiteY26" fmla="*/ 4755 h 13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862" h="139482">
                  <a:moveTo>
                    <a:pt x="181644" y="4755"/>
                  </a:moveTo>
                  <a:cubicBezTo>
                    <a:pt x="181644" y="5389"/>
                    <a:pt x="181644" y="6023"/>
                    <a:pt x="181010" y="6657"/>
                  </a:cubicBezTo>
                  <a:cubicBezTo>
                    <a:pt x="181010" y="6657"/>
                    <a:pt x="181010" y="6657"/>
                    <a:pt x="181010" y="6657"/>
                  </a:cubicBezTo>
                  <a:cubicBezTo>
                    <a:pt x="181010" y="7291"/>
                    <a:pt x="180376" y="7925"/>
                    <a:pt x="179742" y="8559"/>
                  </a:cubicBezTo>
                  <a:cubicBezTo>
                    <a:pt x="179742" y="8559"/>
                    <a:pt x="179742" y="8559"/>
                    <a:pt x="179742" y="9193"/>
                  </a:cubicBezTo>
                  <a:cubicBezTo>
                    <a:pt x="179108" y="9827"/>
                    <a:pt x="178474" y="10461"/>
                    <a:pt x="177840" y="11095"/>
                  </a:cubicBezTo>
                  <a:cubicBezTo>
                    <a:pt x="177206" y="11729"/>
                    <a:pt x="176571" y="11729"/>
                    <a:pt x="176571" y="12363"/>
                  </a:cubicBezTo>
                  <a:cubicBezTo>
                    <a:pt x="175938" y="12363"/>
                    <a:pt x="175938" y="12997"/>
                    <a:pt x="175304" y="12997"/>
                  </a:cubicBezTo>
                  <a:lnTo>
                    <a:pt x="4755" y="111902"/>
                  </a:lnTo>
                  <a:lnTo>
                    <a:pt x="4755" y="139165"/>
                  </a:lnTo>
                  <a:lnTo>
                    <a:pt x="175304" y="40259"/>
                  </a:lnTo>
                  <a:cubicBezTo>
                    <a:pt x="175304" y="40259"/>
                    <a:pt x="175304" y="40259"/>
                    <a:pt x="175304" y="40259"/>
                  </a:cubicBezTo>
                  <a:cubicBezTo>
                    <a:pt x="175938" y="40259"/>
                    <a:pt x="175938" y="39626"/>
                    <a:pt x="176571" y="39626"/>
                  </a:cubicBezTo>
                  <a:cubicBezTo>
                    <a:pt x="177206" y="38991"/>
                    <a:pt x="177840" y="38991"/>
                    <a:pt x="177840" y="38357"/>
                  </a:cubicBezTo>
                  <a:cubicBezTo>
                    <a:pt x="177840" y="38357"/>
                    <a:pt x="177840" y="38357"/>
                    <a:pt x="177840" y="38357"/>
                  </a:cubicBezTo>
                  <a:cubicBezTo>
                    <a:pt x="178474" y="37723"/>
                    <a:pt x="179108" y="37723"/>
                    <a:pt x="179108" y="37089"/>
                  </a:cubicBezTo>
                  <a:cubicBezTo>
                    <a:pt x="179108" y="37089"/>
                    <a:pt x="179108" y="37089"/>
                    <a:pt x="179108" y="36456"/>
                  </a:cubicBezTo>
                  <a:cubicBezTo>
                    <a:pt x="179108" y="36456"/>
                    <a:pt x="179108" y="36456"/>
                    <a:pt x="179108" y="35821"/>
                  </a:cubicBezTo>
                  <a:cubicBezTo>
                    <a:pt x="179108" y="35821"/>
                    <a:pt x="179108" y="35187"/>
                    <a:pt x="179742" y="35187"/>
                  </a:cubicBezTo>
                  <a:cubicBezTo>
                    <a:pt x="179742" y="34553"/>
                    <a:pt x="180376" y="34553"/>
                    <a:pt x="180376" y="33919"/>
                  </a:cubicBezTo>
                  <a:cubicBezTo>
                    <a:pt x="180376" y="33919"/>
                    <a:pt x="180376" y="33919"/>
                    <a:pt x="180376" y="33919"/>
                  </a:cubicBezTo>
                  <a:cubicBezTo>
                    <a:pt x="180376" y="33919"/>
                    <a:pt x="180376" y="33919"/>
                    <a:pt x="180376" y="33919"/>
                  </a:cubicBezTo>
                  <a:cubicBezTo>
                    <a:pt x="180376" y="33919"/>
                    <a:pt x="180376" y="33285"/>
                    <a:pt x="180376" y="33285"/>
                  </a:cubicBezTo>
                  <a:cubicBezTo>
                    <a:pt x="180376" y="32651"/>
                    <a:pt x="180376" y="32651"/>
                    <a:pt x="180376" y="32017"/>
                  </a:cubicBezTo>
                  <a:cubicBezTo>
                    <a:pt x="180376" y="32017"/>
                    <a:pt x="180376" y="32017"/>
                    <a:pt x="180376" y="32017"/>
                  </a:cubicBezTo>
                  <a:lnTo>
                    <a:pt x="180376" y="32017"/>
                  </a:lnTo>
                  <a:lnTo>
                    <a:pt x="181644" y="4755"/>
                  </a:lnTo>
                  <a:close/>
                </a:path>
              </a:pathLst>
            </a:custGeom>
            <a:solidFill>
              <a:srgbClr val="D4C3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3" name="任意多边形: 形状 171">
              <a:extLst>
                <a:ext uri="{FF2B5EF4-FFF2-40B4-BE49-F238E27FC236}">
                  <a16:creationId xmlns:a16="http://schemas.microsoft.com/office/drawing/2014/main" id="{38063067-7A61-4A8F-8CD4-0D6CA4654BF9}"/>
                </a:ext>
              </a:extLst>
            </p:cNvPr>
            <p:cNvSpPr/>
            <p:nvPr/>
          </p:nvSpPr>
          <p:spPr>
            <a:xfrm>
              <a:off x="3936247" y="4347362"/>
              <a:ext cx="240924" cy="158502"/>
            </a:xfrm>
            <a:custGeom>
              <a:avLst/>
              <a:gdLst>
                <a:gd name="connsiteX0" fmla="*/ 232365 w 240923"/>
                <a:gd name="connsiteY0" fmla="*/ 129655 h 158502"/>
                <a:gd name="connsiteX1" fmla="*/ 231096 w 240923"/>
                <a:gd name="connsiteY1" fmla="*/ 129655 h 158502"/>
                <a:gd name="connsiteX2" fmla="*/ 223488 w 240923"/>
                <a:gd name="connsiteY2" fmla="*/ 130289 h 158502"/>
                <a:gd name="connsiteX3" fmla="*/ 223488 w 240923"/>
                <a:gd name="connsiteY3" fmla="*/ 130289 h 158502"/>
                <a:gd name="connsiteX4" fmla="*/ 215881 w 240923"/>
                <a:gd name="connsiteY4" fmla="*/ 129655 h 158502"/>
                <a:gd name="connsiteX5" fmla="*/ 215881 w 240923"/>
                <a:gd name="connsiteY5" fmla="*/ 129655 h 158502"/>
                <a:gd name="connsiteX6" fmla="*/ 208906 w 240923"/>
                <a:gd name="connsiteY6" fmla="*/ 127119 h 158502"/>
                <a:gd name="connsiteX7" fmla="*/ 11095 w 240923"/>
                <a:gd name="connsiteY7" fmla="*/ 13631 h 158502"/>
                <a:gd name="connsiteX8" fmla="*/ 4755 w 240923"/>
                <a:gd name="connsiteY8" fmla="*/ 4755 h 158502"/>
                <a:gd name="connsiteX9" fmla="*/ 4755 w 240923"/>
                <a:gd name="connsiteY9" fmla="*/ 32018 h 158502"/>
                <a:gd name="connsiteX10" fmla="*/ 11095 w 240923"/>
                <a:gd name="connsiteY10" fmla="*/ 40894 h 158502"/>
                <a:gd name="connsiteX11" fmla="*/ 208906 w 240923"/>
                <a:gd name="connsiteY11" fmla="*/ 154382 h 158502"/>
                <a:gd name="connsiteX12" fmla="*/ 212076 w 240923"/>
                <a:gd name="connsiteY12" fmla="*/ 155650 h 158502"/>
                <a:gd name="connsiteX13" fmla="*/ 214612 w 240923"/>
                <a:gd name="connsiteY13" fmla="*/ 156283 h 158502"/>
                <a:gd name="connsiteX14" fmla="*/ 215881 w 240923"/>
                <a:gd name="connsiteY14" fmla="*/ 156917 h 158502"/>
                <a:gd name="connsiteX15" fmla="*/ 215881 w 240923"/>
                <a:gd name="connsiteY15" fmla="*/ 156917 h 158502"/>
                <a:gd name="connsiteX16" fmla="*/ 216514 w 240923"/>
                <a:gd name="connsiteY16" fmla="*/ 156917 h 158502"/>
                <a:gd name="connsiteX17" fmla="*/ 218416 w 240923"/>
                <a:gd name="connsiteY17" fmla="*/ 157552 h 158502"/>
                <a:gd name="connsiteX18" fmla="*/ 220318 w 240923"/>
                <a:gd name="connsiteY18" fmla="*/ 157552 h 158502"/>
                <a:gd name="connsiteX19" fmla="*/ 222221 w 240923"/>
                <a:gd name="connsiteY19" fmla="*/ 157552 h 158502"/>
                <a:gd name="connsiteX20" fmla="*/ 222854 w 240923"/>
                <a:gd name="connsiteY20" fmla="*/ 157552 h 158502"/>
                <a:gd name="connsiteX21" fmla="*/ 222854 w 240923"/>
                <a:gd name="connsiteY21" fmla="*/ 157552 h 158502"/>
                <a:gd name="connsiteX22" fmla="*/ 224123 w 240923"/>
                <a:gd name="connsiteY22" fmla="*/ 157552 h 158502"/>
                <a:gd name="connsiteX23" fmla="*/ 226658 w 240923"/>
                <a:gd name="connsiteY23" fmla="*/ 157552 h 158502"/>
                <a:gd name="connsiteX24" fmla="*/ 229195 w 240923"/>
                <a:gd name="connsiteY24" fmla="*/ 156917 h 158502"/>
                <a:gd name="connsiteX25" fmla="*/ 230463 w 240923"/>
                <a:gd name="connsiteY25" fmla="*/ 156917 h 158502"/>
                <a:gd name="connsiteX26" fmla="*/ 231731 w 240923"/>
                <a:gd name="connsiteY26" fmla="*/ 156917 h 158502"/>
                <a:gd name="connsiteX27" fmla="*/ 233633 w 240923"/>
                <a:gd name="connsiteY27" fmla="*/ 156283 h 158502"/>
                <a:gd name="connsiteX28" fmla="*/ 238071 w 240923"/>
                <a:gd name="connsiteY28" fmla="*/ 154382 h 158502"/>
                <a:gd name="connsiteX29" fmla="*/ 238071 w 240923"/>
                <a:gd name="connsiteY29" fmla="*/ 127119 h 158502"/>
                <a:gd name="connsiteX30" fmla="*/ 232365 w 240923"/>
                <a:gd name="connsiteY30" fmla="*/ 129655 h 15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0923" h="158502">
                  <a:moveTo>
                    <a:pt x="232365" y="129655"/>
                  </a:moveTo>
                  <a:cubicBezTo>
                    <a:pt x="231731" y="129655"/>
                    <a:pt x="231731" y="129655"/>
                    <a:pt x="231096" y="129655"/>
                  </a:cubicBezTo>
                  <a:cubicBezTo>
                    <a:pt x="228561" y="130289"/>
                    <a:pt x="226024" y="130289"/>
                    <a:pt x="223488" y="130289"/>
                  </a:cubicBezTo>
                  <a:cubicBezTo>
                    <a:pt x="223488" y="130289"/>
                    <a:pt x="223488" y="130289"/>
                    <a:pt x="223488" y="130289"/>
                  </a:cubicBezTo>
                  <a:cubicBezTo>
                    <a:pt x="220953" y="130289"/>
                    <a:pt x="218416" y="130289"/>
                    <a:pt x="215881" y="129655"/>
                  </a:cubicBezTo>
                  <a:cubicBezTo>
                    <a:pt x="215881" y="129655"/>
                    <a:pt x="215881" y="129655"/>
                    <a:pt x="215881" y="129655"/>
                  </a:cubicBezTo>
                  <a:cubicBezTo>
                    <a:pt x="213344" y="129021"/>
                    <a:pt x="210808" y="128387"/>
                    <a:pt x="208906" y="127119"/>
                  </a:cubicBezTo>
                  <a:lnTo>
                    <a:pt x="11095" y="13631"/>
                  </a:lnTo>
                  <a:cubicBezTo>
                    <a:pt x="6657" y="11095"/>
                    <a:pt x="4755" y="7925"/>
                    <a:pt x="4755" y="4755"/>
                  </a:cubicBezTo>
                  <a:lnTo>
                    <a:pt x="4755" y="32018"/>
                  </a:lnTo>
                  <a:cubicBezTo>
                    <a:pt x="4755" y="35188"/>
                    <a:pt x="6657" y="38358"/>
                    <a:pt x="11095" y="40894"/>
                  </a:cubicBezTo>
                  <a:lnTo>
                    <a:pt x="208906" y="154382"/>
                  </a:lnTo>
                  <a:cubicBezTo>
                    <a:pt x="210174" y="155015"/>
                    <a:pt x="210808" y="155650"/>
                    <a:pt x="212076" y="155650"/>
                  </a:cubicBezTo>
                  <a:cubicBezTo>
                    <a:pt x="212710" y="156283"/>
                    <a:pt x="213978" y="156283"/>
                    <a:pt x="214612" y="156283"/>
                  </a:cubicBezTo>
                  <a:cubicBezTo>
                    <a:pt x="215246" y="156283"/>
                    <a:pt x="215246" y="156283"/>
                    <a:pt x="215881" y="156917"/>
                  </a:cubicBezTo>
                  <a:cubicBezTo>
                    <a:pt x="215881" y="156917"/>
                    <a:pt x="215881" y="156917"/>
                    <a:pt x="215881" y="156917"/>
                  </a:cubicBezTo>
                  <a:cubicBezTo>
                    <a:pt x="215881" y="156917"/>
                    <a:pt x="216514" y="156917"/>
                    <a:pt x="216514" y="156917"/>
                  </a:cubicBezTo>
                  <a:cubicBezTo>
                    <a:pt x="217148" y="156917"/>
                    <a:pt x="217782" y="156917"/>
                    <a:pt x="218416" y="157552"/>
                  </a:cubicBezTo>
                  <a:cubicBezTo>
                    <a:pt x="219051" y="157552"/>
                    <a:pt x="219684" y="157552"/>
                    <a:pt x="220318" y="157552"/>
                  </a:cubicBezTo>
                  <a:cubicBezTo>
                    <a:pt x="220953" y="157552"/>
                    <a:pt x="221586" y="157552"/>
                    <a:pt x="222221" y="157552"/>
                  </a:cubicBezTo>
                  <a:cubicBezTo>
                    <a:pt x="222221" y="157552"/>
                    <a:pt x="222854" y="157552"/>
                    <a:pt x="222854" y="157552"/>
                  </a:cubicBezTo>
                  <a:cubicBezTo>
                    <a:pt x="222854" y="157552"/>
                    <a:pt x="222854" y="157552"/>
                    <a:pt x="222854" y="157552"/>
                  </a:cubicBezTo>
                  <a:cubicBezTo>
                    <a:pt x="223488" y="157552"/>
                    <a:pt x="223488" y="157552"/>
                    <a:pt x="224123" y="157552"/>
                  </a:cubicBezTo>
                  <a:cubicBezTo>
                    <a:pt x="224756" y="157552"/>
                    <a:pt x="226024" y="157552"/>
                    <a:pt x="226658" y="157552"/>
                  </a:cubicBezTo>
                  <a:cubicBezTo>
                    <a:pt x="227293" y="157552"/>
                    <a:pt x="228561" y="157552"/>
                    <a:pt x="229195" y="156917"/>
                  </a:cubicBezTo>
                  <a:cubicBezTo>
                    <a:pt x="229828" y="156917"/>
                    <a:pt x="229828" y="156917"/>
                    <a:pt x="230463" y="156917"/>
                  </a:cubicBezTo>
                  <a:cubicBezTo>
                    <a:pt x="231096" y="156917"/>
                    <a:pt x="231096" y="156917"/>
                    <a:pt x="231731" y="156917"/>
                  </a:cubicBezTo>
                  <a:cubicBezTo>
                    <a:pt x="232365" y="156917"/>
                    <a:pt x="232998" y="156917"/>
                    <a:pt x="233633" y="156283"/>
                  </a:cubicBezTo>
                  <a:cubicBezTo>
                    <a:pt x="235535" y="155650"/>
                    <a:pt x="236803" y="155015"/>
                    <a:pt x="238071" y="154382"/>
                  </a:cubicBezTo>
                  <a:lnTo>
                    <a:pt x="238071" y="127119"/>
                  </a:lnTo>
                  <a:cubicBezTo>
                    <a:pt x="236803" y="127753"/>
                    <a:pt x="234901" y="129021"/>
                    <a:pt x="232365" y="129655"/>
                  </a:cubicBez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4" name="任意多边形: 形状 172">
              <a:extLst>
                <a:ext uri="{FF2B5EF4-FFF2-40B4-BE49-F238E27FC236}">
                  <a16:creationId xmlns:a16="http://schemas.microsoft.com/office/drawing/2014/main" id="{76A4779C-6B2C-47CE-A1D9-6BE2D62B1273}"/>
                </a:ext>
              </a:extLst>
            </p:cNvPr>
            <p:cNvSpPr/>
            <p:nvPr/>
          </p:nvSpPr>
          <p:spPr>
            <a:xfrm>
              <a:off x="3935772" y="4235776"/>
              <a:ext cx="418446" cy="247264"/>
            </a:xfrm>
            <a:custGeom>
              <a:avLst/>
              <a:gdLst>
                <a:gd name="connsiteX0" fmla="*/ 409729 w 418446"/>
                <a:gd name="connsiteY0" fmla="*/ 122047 h 247263"/>
                <a:gd name="connsiteX1" fmla="*/ 409729 w 418446"/>
                <a:gd name="connsiteY1" fmla="*/ 139799 h 247263"/>
                <a:gd name="connsiteX2" fmla="*/ 239180 w 418446"/>
                <a:gd name="connsiteY2" fmla="*/ 238705 h 247263"/>
                <a:gd name="connsiteX3" fmla="*/ 208748 w 418446"/>
                <a:gd name="connsiteY3" fmla="*/ 238705 h 247263"/>
                <a:gd name="connsiteX4" fmla="*/ 10937 w 418446"/>
                <a:gd name="connsiteY4" fmla="*/ 125217 h 247263"/>
                <a:gd name="connsiteX5" fmla="*/ 10937 w 418446"/>
                <a:gd name="connsiteY5" fmla="*/ 107465 h 247263"/>
                <a:gd name="connsiteX6" fmla="*/ 181485 w 418446"/>
                <a:gd name="connsiteY6" fmla="*/ 8559 h 247263"/>
                <a:gd name="connsiteX7" fmla="*/ 211918 w 418446"/>
                <a:gd name="connsiteY7" fmla="*/ 8559 h 247263"/>
                <a:gd name="connsiteX8" fmla="*/ 409729 w 418446"/>
                <a:gd name="connsiteY8" fmla="*/ 122047 h 24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446" h="247263">
                  <a:moveTo>
                    <a:pt x="409729" y="122047"/>
                  </a:moveTo>
                  <a:cubicBezTo>
                    <a:pt x="417971" y="127119"/>
                    <a:pt x="417971" y="134727"/>
                    <a:pt x="409729" y="139799"/>
                  </a:cubicBezTo>
                  <a:lnTo>
                    <a:pt x="239180" y="238705"/>
                  </a:lnTo>
                  <a:cubicBezTo>
                    <a:pt x="230938" y="243777"/>
                    <a:pt x="216990" y="243777"/>
                    <a:pt x="208748" y="238705"/>
                  </a:cubicBezTo>
                  <a:lnTo>
                    <a:pt x="10937" y="125217"/>
                  </a:lnTo>
                  <a:cubicBezTo>
                    <a:pt x="2695" y="120145"/>
                    <a:pt x="2695" y="112537"/>
                    <a:pt x="10937" y="107465"/>
                  </a:cubicBezTo>
                  <a:lnTo>
                    <a:pt x="181485" y="8559"/>
                  </a:lnTo>
                  <a:cubicBezTo>
                    <a:pt x="189727" y="3487"/>
                    <a:pt x="203676" y="3487"/>
                    <a:pt x="211918" y="8559"/>
                  </a:cubicBezTo>
                  <a:lnTo>
                    <a:pt x="409729" y="122047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5" name="任意多边形: 形状 173">
              <a:extLst>
                <a:ext uri="{FF2B5EF4-FFF2-40B4-BE49-F238E27FC236}">
                  <a16:creationId xmlns:a16="http://schemas.microsoft.com/office/drawing/2014/main" id="{49760533-6E06-4FEA-AA20-89A3BF49533F}"/>
                </a:ext>
              </a:extLst>
            </p:cNvPr>
            <p:cNvSpPr/>
            <p:nvPr/>
          </p:nvSpPr>
          <p:spPr>
            <a:xfrm>
              <a:off x="4006737" y="4222043"/>
              <a:ext cx="336025" cy="183863"/>
            </a:xfrm>
            <a:custGeom>
              <a:avLst/>
              <a:gdLst>
                <a:gd name="connsiteX0" fmla="*/ 47119 w 336024"/>
                <a:gd name="connsiteY0" fmla="*/ 7710 h 183862"/>
                <a:gd name="connsiteX1" fmla="*/ 19857 w 336024"/>
                <a:gd name="connsiteY1" fmla="*/ 18488 h 183862"/>
                <a:gd name="connsiteX2" fmla="*/ 7176 w 336024"/>
                <a:gd name="connsiteY2" fmla="*/ 95203 h 183862"/>
                <a:gd name="connsiteX3" fmla="*/ 107984 w 336024"/>
                <a:gd name="connsiteY3" fmla="*/ 180794 h 183862"/>
                <a:gd name="connsiteX4" fmla="*/ 327985 w 336024"/>
                <a:gd name="connsiteY4" fmla="*/ 124368 h 183862"/>
                <a:gd name="connsiteX5" fmla="*/ 317841 w 336024"/>
                <a:gd name="connsiteY5" fmla="*/ 46385 h 183862"/>
                <a:gd name="connsiteX6" fmla="*/ 203086 w 336024"/>
                <a:gd name="connsiteY6" fmla="*/ 9612 h 183862"/>
                <a:gd name="connsiteX7" fmla="*/ 47119 w 336024"/>
                <a:gd name="connsiteY7" fmla="*/ 7710 h 18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024" h="183862">
                  <a:moveTo>
                    <a:pt x="47119" y="7710"/>
                  </a:moveTo>
                  <a:lnTo>
                    <a:pt x="19857" y="18488"/>
                  </a:lnTo>
                  <a:cubicBezTo>
                    <a:pt x="5909" y="47652"/>
                    <a:pt x="1471" y="73013"/>
                    <a:pt x="7176" y="95203"/>
                  </a:cubicBezTo>
                  <a:cubicBezTo>
                    <a:pt x="18589" y="140852"/>
                    <a:pt x="64237" y="174454"/>
                    <a:pt x="107984" y="180794"/>
                  </a:cubicBezTo>
                  <a:cubicBezTo>
                    <a:pt x="189771" y="193474"/>
                    <a:pt x="272193" y="128172"/>
                    <a:pt x="327985" y="124368"/>
                  </a:cubicBezTo>
                  <a:cubicBezTo>
                    <a:pt x="340031" y="85059"/>
                    <a:pt x="339398" y="62869"/>
                    <a:pt x="317841" y="46385"/>
                  </a:cubicBezTo>
                  <a:cubicBezTo>
                    <a:pt x="279801" y="17220"/>
                    <a:pt x="246198" y="-5604"/>
                    <a:pt x="203086" y="9612"/>
                  </a:cubicBezTo>
                  <a:cubicBezTo>
                    <a:pt x="148561" y="29266"/>
                    <a:pt x="69310" y="9612"/>
                    <a:pt x="47119" y="7710"/>
                  </a:cubicBezTo>
                  <a:close/>
                </a:path>
              </a:pathLst>
            </a:custGeom>
            <a:solidFill>
              <a:srgbClr val="3558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6" name="任意多边形: 形状 174">
              <a:extLst>
                <a:ext uri="{FF2B5EF4-FFF2-40B4-BE49-F238E27FC236}">
                  <a16:creationId xmlns:a16="http://schemas.microsoft.com/office/drawing/2014/main" id="{F722B548-5138-4CC5-A958-959E46AA98D0}"/>
                </a:ext>
              </a:extLst>
            </p:cNvPr>
            <p:cNvSpPr/>
            <p:nvPr/>
          </p:nvSpPr>
          <p:spPr>
            <a:xfrm>
              <a:off x="3975556" y="4075372"/>
              <a:ext cx="443807" cy="291644"/>
            </a:xfrm>
            <a:custGeom>
              <a:avLst/>
              <a:gdLst>
                <a:gd name="connsiteX0" fmla="*/ 444123 w 443806"/>
                <a:gd name="connsiteY0" fmla="*/ 248849 h 291644"/>
                <a:gd name="connsiteX1" fmla="*/ 440953 w 443806"/>
                <a:gd name="connsiteY1" fmla="*/ 292595 h 291644"/>
                <a:gd name="connsiteX2" fmla="*/ 4755 w 443806"/>
                <a:gd name="connsiteY2" fmla="*/ 41528 h 291644"/>
                <a:gd name="connsiteX3" fmla="*/ 4755 w 443806"/>
                <a:gd name="connsiteY3" fmla="*/ 7291 h 291644"/>
                <a:gd name="connsiteX4" fmla="*/ 9193 w 443806"/>
                <a:gd name="connsiteY4" fmla="*/ 4755 h 29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806" h="291644">
                  <a:moveTo>
                    <a:pt x="444123" y="248849"/>
                  </a:moveTo>
                  <a:lnTo>
                    <a:pt x="440953" y="292595"/>
                  </a:lnTo>
                  <a:lnTo>
                    <a:pt x="4755" y="41528"/>
                  </a:lnTo>
                  <a:lnTo>
                    <a:pt x="4755" y="7291"/>
                  </a:lnTo>
                  <a:lnTo>
                    <a:pt x="9193" y="4755"/>
                  </a:ln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7" name="任意多边形: 形状 175">
              <a:extLst>
                <a:ext uri="{FF2B5EF4-FFF2-40B4-BE49-F238E27FC236}">
                  <a16:creationId xmlns:a16="http://schemas.microsoft.com/office/drawing/2014/main" id="{10965EC8-1C63-4774-85A3-E39B6153BDF9}"/>
                </a:ext>
              </a:extLst>
            </p:cNvPr>
            <p:cNvSpPr/>
            <p:nvPr/>
          </p:nvSpPr>
          <p:spPr>
            <a:xfrm>
              <a:off x="3976190" y="3849031"/>
              <a:ext cx="836892" cy="488187"/>
            </a:xfrm>
            <a:custGeom>
              <a:avLst/>
              <a:gdLst>
                <a:gd name="connsiteX0" fmla="*/ 834673 w 836892"/>
                <a:gd name="connsiteY0" fmla="*/ 256457 h 488187"/>
                <a:gd name="connsiteX1" fmla="*/ 440953 w 836892"/>
                <a:gd name="connsiteY1" fmla="*/ 484066 h 488187"/>
                <a:gd name="connsiteX2" fmla="*/ 4755 w 836892"/>
                <a:gd name="connsiteY2" fmla="*/ 233632 h 488187"/>
                <a:gd name="connsiteX3" fmla="*/ 397207 w 836892"/>
                <a:gd name="connsiteY3" fmla="*/ 4755 h 48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6892" h="488187">
                  <a:moveTo>
                    <a:pt x="834673" y="256457"/>
                  </a:moveTo>
                  <a:lnTo>
                    <a:pt x="440953" y="484066"/>
                  </a:lnTo>
                  <a:lnTo>
                    <a:pt x="4755" y="233632"/>
                  </a:lnTo>
                  <a:lnTo>
                    <a:pt x="397207" y="4755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8" name="任意多边形: 形状 176">
              <a:extLst>
                <a:ext uri="{FF2B5EF4-FFF2-40B4-BE49-F238E27FC236}">
                  <a16:creationId xmlns:a16="http://schemas.microsoft.com/office/drawing/2014/main" id="{5F056C54-5786-44B1-A4AA-52ECEDA73FF6}"/>
                </a:ext>
              </a:extLst>
            </p:cNvPr>
            <p:cNvSpPr/>
            <p:nvPr/>
          </p:nvSpPr>
          <p:spPr>
            <a:xfrm>
              <a:off x="4411754" y="4100733"/>
              <a:ext cx="399426" cy="266284"/>
            </a:xfrm>
            <a:custGeom>
              <a:avLst/>
              <a:gdLst>
                <a:gd name="connsiteX0" fmla="*/ 399109 w 399425"/>
                <a:gd name="connsiteY0" fmla="*/ 4755 h 266283"/>
                <a:gd name="connsiteX1" fmla="*/ 398475 w 399425"/>
                <a:gd name="connsiteY1" fmla="*/ 38991 h 266283"/>
                <a:gd name="connsiteX2" fmla="*/ 4755 w 399425"/>
                <a:gd name="connsiteY2" fmla="*/ 267235 h 266283"/>
                <a:gd name="connsiteX3" fmla="*/ 5389 w 399425"/>
                <a:gd name="connsiteY3" fmla="*/ 232364 h 26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425" h="266283">
                  <a:moveTo>
                    <a:pt x="399109" y="4755"/>
                  </a:moveTo>
                  <a:lnTo>
                    <a:pt x="398475" y="38991"/>
                  </a:lnTo>
                  <a:lnTo>
                    <a:pt x="4755" y="267235"/>
                  </a:lnTo>
                  <a:lnTo>
                    <a:pt x="5389" y="232364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9" name="任意多边形: 形状 177">
              <a:extLst>
                <a:ext uri="{FF2B5EF4-FFF2-40B4-BE49-F238E27FC236}">
                  <a16:creationId xmlns:a16="http://schemas.microsoft.com/office/drawing/2014/main" id="{477DFD70-7799-4EBA-906B-FDA64A0163A5}"/>
                </a:ext>
              </a:extLst>
            </p:cNvPr>
            <p:cNvSpPr/>
            <p:nvPr/>
          </p:nvSpPr>
          <p:spPr>
            <a:xfrm>
              <a:off x="3997148" y="3979851"/>
              <a:ext cx="196543" cy="342365"/>
            </a:xfrm>
            <a:custGeom>
              <a:avLst/>
              <a:gdLst>
                <a:gd name="connsiteX0" fmla="*/ 21838 w 196542"/>
                <a:gd name="connsiteY0" fmla="*/ 314571 h 342365"/>
                <a:gd name="connsiteX1" fmla="*/ 17400 w 196542"/>
                <a:gd name="connsiteY1" fmla="*/ 216933 h 342365"/>
                <a:gd name="connsiteX2" fmla="*/ 18034 w 196542"/>
                <a:gd name="connsiteY2" fmla="*/ 20390 h 342365"/>
                <a:gd name="connsiteX3" fmla="*/ 191118 w 196542"/>
                <a:gd name="connsiteY3" fmla="*/ 86961 h 342365"/>
                <a:gd name="connsiteX4" fmla="*/ 184778 w 196542"/>
                <a:gd name="connsiteY4" fmla="*/ 183331 h 342365"/>
                <a:gd name="connsiteX5" fmla="*/ 180974 w 196542"/>
                <a:gd name="connsiteY5" fmla="*/ 312669 h 342365"/>
                <a:gd name="connsiteX6" fmla="*/ 21838 w 196542"/>
                <a:gd name="connsiteY6" fmla="*/ 314571 h 34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542" h="342365">
                  <a:moveTo>
                    <a:pt x="21838" y="314571"/>
                  </a:moveTo>
                  <a:cubicBezTo>
                    <a:pt x="22472" y="292381"/>
                    <a:pt x="18034" y="222006"/>
                    <a:pt x="17400" y="216933"/>
                  </a:cubicBezTo>
                  <a:cubicBezTo>
                    <a:pt x="9158" y="144022"/>
                    <a:pt x="-6693" y="47653"/>
                    <a:pt x="18034" y="20390"/>
                  </a:cubicBezTo>
                  <a:cubicBezTo>
                    <a:pt x="56708" y="-22722"/>
                    <a:pt x="171464" y="31169"/>
                    <a:pt x="191118" y="86961"/>
                  </a:cubicBezTo>
                  <a:cubicBezTo>
                    <a:pt x="194922" y="109152"/>
                    <a:pt x="187948" y="145925"/>
                    <a:pt x="184778" y="183331"/>
                  </a:cubicBezTo>
                  <a:cubicBezTo>
                    <a:pt x="182242" y="216300"/>
                    <a:pt x="179072" y="286041"/>
                    <a:pt x="180974" y="312669"/>
                  </a:cubicBezTo>
                  <a:cubicBezTo>
                    <a:pt x="180340" y="360854"/>
                    <a:pt x="22472" y="345638"/>
                    <a:pt x="21838" y="314571"/>
                  </a:cubicBezTo>
                  <a:close/>
                </a:path>
              </a:pathLst>
            </a:custGeom>
            <a:solidFill>
              <a:srgbClr val="C2DA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0" name="任意多边形: 形状 178">
              <a:extLst>
                <a:ext uri="{FF2B5EF4-FFF2-40B4-BE49-F238E27FC236}">
                  <a16:creationId xmlns:a16="http://schemas.microsoft.com/office/drawing/2014/main" id="{A43D2EC0-7B9A-4B51-906D-B56D9D257D81}"/>
                </a:ext>
              </a:extLst>
            </p:cNvPr>
            <p:cNvSpPr/>
            <p:nvPr/>
          </p:nvSpPr>
          <p:spPr>
            <a:xfrm>
              <a:off x="4042761" y="3916236"/>
              <a:ext cx="101441" cy="126802"/>
            </a:xfrm>
            <a:custGeom>
              <a:avLst/>
              <a:gdLst>
                <a:gd name="connsiteX0" fmla="*/ 6657 w 101441"/>
                <a:gd name="connsiteY0" fmla="*/ 89712 h 126801"/>
                <a:gd name="connsiteX1" fmla="*/ 4755 w 101441"/>
                <a:gd name="connsiteY1" fmla="*/ 31384 h 126801"/>
                <a:gd name="connsiteX2" fmla="*/ 99222 w 101441"/>
                <a:gd name="connsiteY2" fmla="*/ 4755 h 126801"/>
                <a:gd name="connsiteX3" fmla="*/ 74496 w 101441"/>
                <a:gd name="connsiteY3" fmla="*/ 115073 h 126801"/>
                <a:gd name="connsiteX4" fmla="*/ 6657 w 101441"/>
                <a:gd name="connsiteY4" fmla="*/ 89712 h 12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41" h="126801">
                  <a:moveTo>
                    <a:pt x="6657" y="89712"/>
                  </a:moveTo>
                  <a:cubicBezTo>
                    <a:pt x="11729" y="66254"/>
                    <a:pt x="9827" y="71960"/>
                    <a:pt x="4755" y="31384"/>
                  </a:cubicBezTo>
                  <a:lnTo>
                    <a:pt x="99222" y="4755"/>
                  </a:lnTo>
                  <a:cubicBezTo>
                    <a:pt x="81470" y="64352"/>
                    <a:pt x="75130" y="69424"/>
                    <a:pt x="74496" y="115073"/>
                  </a:cubicBezTo>
                  <a:cubicBezTo>
                    <a:pt x="73862" y="139799"/>
                    <a:pt x="951" y="115707"/>
                    <a:pt x="6657" y="89712"/>
                  </a:cubicBezTo>
                  <a:close/>
                </a:path>
              </a:pathLst>
            </a:custGeom>
            <a:solidFill>
              <a:srgbClr val="E8BB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1" name="任意多边形: 形状 179">
              <a:extLst>
                <a:ext uri="{FF2B5EF4-FFF2-40B4-BE49-F238E27FC236}">
                  <a16:creationId xmlns:a16="http://schemas.microsoft.com/office/drawing/2014/main" id="{513A1DB7-5E17-4791-BE5B-1233DCC74776}"/>
                </a:ext>
              </a:extLst>
            </p:cNvPr>
            <p:cNvSpPr/>
            <p:nvPr/>
          </p:nvSpPr>
          <p:spPr>
            <a:xfrm>
              <a:off x="4044345" y="3984709"/>
              <a:ext cx="76081" cy="57061"/>
            </a:xfrm>
            <a:custGeom>
              <a:avLst/>
              <a:gdLst>
                <a:gd name="connsiteX0" fmla="*/ 5073 w 76081"/>
                <a:gd name="connsiteY0" fmla="*/ 21239 h 57060"/>
                <a:gd name="connsiteX1" fmla="*/ 8243 w 76081"/>
                <a:gd name="connsiteY1" fmla="*/ 4755 h 57060"/>
                <a:gd name="connsiteX2" fmla="*/ 74180 w 76081"/>
                <a:gd name="connsiteY2" fmla="*/ 21239 h 57060"/>
                <a:gd name="connsiteX3" fmla="*/ 72912 w 76081"/>
                <a:gd name="connsiteY3" fmla="*/ 46600 h 57060"/>
                <a:gd name="connsiteX4" fmla="*/ 5073 w 76081"/>
                <a:gd name="connsiteY4" fmla="*/ 21239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081" h="57060">
                  <a:moveTo>
                    <a:pt x="5073" y="21239"/>
                  </a:moveTo>
                  <a:cubicBezTo>
                    <a:pt x="6975" y="13631"/>
                    <a:pt x="7609" y="9193"/>
                    <a:pt x="8243" y="4755"/>
                  </a:cubicBezTo>
                  <a:cubicBezTo>
                    <a:pt x="16485" y="25043"/>
                    <a:pt x="60866" y="37089"/>
                    <a:pt x="74180" y="21239"/>
                  </a:cubicBezTo>
                  <a:cubicBezTo>
                    <a:pt x="73546" y="28213"/>
                    <a:pt x="72912" y="36456"/>
                    <a:pt x="72912" y="46600"/>
                  </a:cubicBezTo>
                  <a:cubicBezTo>
                    <a:pt x="72278" y="71326"/>
                    <a:pt x="-633" y="47233"/>
                    <a:pt x="5073" y="21239"/>
                  </a:cubicBezTo>
                  <a:close/>
                </a:path>
              </a:pathLst>
            </a:custGeom>
            <a:solidFill>
              <a:srgbClr val="D6E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2" name="任意多边形: 形状 180">
              <a:extLst>
                <a:ext uri="{FF2B5EF4-FFF2-40B4-BE49-F238E27FC236}">
                  <a16:creationId xmlns:a16="http://schemas.microsoft.com/office/drawing/2014/main" id="{A7109B07-34BE-4914-BC58-55091C3584E4}"/>
                </a:ext>
              </a:extLst>
            </p:cNvPr>
            <p:cNvSpPr/>
            <p:nvPr/>
          </p:nvSpPr>
          <p:spPr>
            <a:xfrm>
              <a:off x="4067487" y="3850933"/>
              <a:ext cx="95101" cy="158502"/>
            </a:xfrm>
            <a:custGeom>
              <a:avLst/>
              <a:gdLst>
                <a:gd name="connsiteX0" fmla="*/ 68790 w 95101"/>
                <a:gd name="connsiteY0" fmla="*/ 4755 h 158502"/>
                <a:gd name="connsiteX1" fmla="*/ 64352 w 95101"/>
                <a:gd name="connsiteY1" fmla="*/ 152479 h 158502"/>
                <a:gd name="connsiteX2" fmla="*/ 11729 w 95101"/>
                <a:gd name="connsiteY2" fmla="*/ 148675 h 158502"/>
                <a:gd name="connsiteX3" fmla="*/ 4755 w 95101"/>
                <a:gd name="connsiteY3" fmla="*/ 109367 h 158502"/>
                <a:gd name="connsiteX4" fmla="*/ 23141 w 95101"/>
                <a:gd name="connsiteY4" fmla="*/ 13631 h 158502"/>
                <a:gd name="connsiteX5" fmla="*/ 68790 w 95101"/>
                <a:gd name="connsiteY5" fmla="*/ 4755 h 15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101" h="158502">
                  <a:moveTo>
                    <a:pt x="68790" y="4755"/>
                  </a:moveTo>
                  <a:cubicBezTo>
                    <a:pt x="103027" y="21240"/>
                    <a:pt x="104295" y="132191"/>
                    <a:pt x="64352" y="152479"/>
                  </a:cubicBezTo>
                  <a:cubicBezTo>
                    <a:pt x="51038" y="159454"/>
                    <a:pt x="25677" y="153113"/>
                    <a:pt x="11729" y="148675"/>
                  </a:cubicBezTo>
                  <a:cubicBezTo>
                    <a:pt x="-317" y="141701"/>
                    <a:pt x="9827" y="114439"/>
                    <a:pt x="4755" y="109367"/>
                  </a:cubicBezTo>
                  <a:lnTo>
                    <a:pt x="23141" y="13631"/>
                  </a:lnTo>
                  <a:lnTo>
                    <a:pt x="68790" y="4755"/>
                  </a:lnTo>
                  <a:close/>
                </a:path>
              </a:pathLst>
            </a:custGeom>
            <a:solidFill>
              <a:srgbClr val="F9D6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3" name="任意多边形: 形状 181">
              <a:extLst>
                <a:ext uri="{FF2B5EF4-FFF2-40B4-BE49-F238E27FC236}">
                  <a16:creationId xmlns:a16="http://schemas.microsoft.com/office/drawing/2014/main" id="{CB682D7B-21FA-4492-9AE6-8E25DA334D68}"/>
                </a:ext>
              </a:extLst>
            </p:cNvPr>
            <p:cNvSpPr/>
            <p:nvPr/>
          </p:nvSpPr>
          <p:spPr>
            <a:xfrm>
              <a:off x="3942549" y="3792418"/>
              <a:ext cx="95101" cy="202883"/>
            </a:xfrm>
            <a:custGeom>
              <a:avLst/>
              <a:gdLst>
                <a:gd name="connsiteX0" fmla="*/ 92287 w 95101"/>
                <a:gd name="connsiteY0" fmla="*/ 48687 h 202883"/>
                <a:gd name="connsiteX1" fmla="*/ 92921 w 95101"/>
                <a:gd name="connsiteY1" fmla="*/ 42347 h 202883"/>
                <a:gd name="connsiteX2" fmla="*/ 4793 w 95101"/>
                <a:gd name="connsiteY2" fmla="*/ 57564 h 202883"/>
                <a:gd name="connsiteX3" fmla="*/ 19376 w 95101"/>
                <a:gd name="connsiteY3" fmla="*/ 204020 h 202883"/>
                <a:gd name="connsiteX4" fmla="*/ 92287 w 95101"/>
                <a:gd name="connsiteY4" fmla="*/ 48687 h 20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01" h="202883">
                  <a:moveTo>
                    <a:pt x="92287" y="48687"/>
                  </a:moveTo>
                  <a:lnTo>
                    <a:pt x="92921" y="42347"/>
                  </a:lnTo>
                  <a:cubicBezTo>
                    <a:pt x="72632" y="-11544"/>
                    <a:pt x="2891" y="-8374"/>
                    <a:pt x="4793" y="57564"/>
                  </a:cubicBezTo>
                  <a:cubicBezTo>
                    <a:pt x="6061" y="116526"/>
                    <a:pt x="53612" y="163443"/>
                    <a:pt x="19376" y="204020"/>
                  </a:cubicBezTo>
                  <a:cubicBezTo>
                    <a:pt x="94189" y="205922"/>
                    <a:pt x="52344" y="58831"/>
                    <a:pt x="92287" y="48687"/>
                  </a:cubicBezTo>
                  <a:close/>
                </a:path>
              </a:pathLst>
            </a:custGeom>
            <a:solidFill>
              <a:srgbClr val="9C46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4" name="任意多边形: 形状 182">
              <a:extLst>
                <a:ext uri="{FF2B5EF4-FFF2-40B4-BE49-F238E27FC236}">
                  <a16:creationId xmlns:a16="http://schemas.microsoft.com/office/drawing/2014/main" id="{0F235081-43EE-43AE-9A1F-755BF04ADAE5}"/>
                </a:ext>
              </a:extLst>
            </p:cNvPr>
            <p:cNvSpPr/>
            <p:nvPr/>
          </p:nvSpPr>
          <p:spPr>
            <a:xfrm>
              <a:off x="3990377" y="3819073"/>
              <a:ext cx="164842" cy="183863"/>
            </a:xfrm>
            <a:custGeom>
              <a:avLst/>
              <a:gdLst>
                <a:gd name="connsiteX0" fmla="*/ 94546 w 164842"/>
                <a:gd name="connsiteY0" fmla="*/ 182436 h 183862"/>
                <a:gd name="connsiteX1" fmla="*/ 152875 w 164842"/>
                <a:gd name="connsiteY1" fmla="*/ 70217 h 183862"/>
                <a:gd name="connsiteX2" fmla="*/ 88206 w 164842"/>
                <a:gd name="connsiteY2" fmla="*/ 4914 h 183862"/>
                <a:gd name="connsiteX3" fmla="*/ 10856 w 164842"/>
                <a:gd name="connsiteY3" fmla="*/ 122840 h 183862"/>
                <a:gd name="connsiteX4" fmla="*/ 94546 w 164842"/>
                <a:gd name="connsiteY4" fmla="*/ 182436 h 18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842" h="183862">
                  <a:moveTo>
                    <a:pt x="94546" y="182436"/>
                  </a:moveTo>
                  <a:cubicBezTo>
                    <a:pt x="145901" y="174194"/>
                    <a:pt x="150338" y="73387"/>
                    <a:pt x="152875" y="70217"/>
                  </a:cubicBezTo>
                  <a:cubicBezTo>
                    <a:pt x="175065" y="45491"/>
                    <a:pt x="159849" y="8084"/>
                    <a:pt x="88206" y="4914"/>
                  </a:cubicBezTo>
                  <a:cubicBezTo>
                    <a:pt x="17196" y="1110"/>
                    <a:pt x="-8164" y="66413"/>
                    <a:pt x="10856" y="122840"/>
                  </a:cubicBezTo>
                  <a:cubicBezTo>
                    <a:pt x="19733" y="146298"/>
                    <a:pt x="30511" y="175462"/>
                    <a:pt x="94546" y="182436"/>
                  </a:cubicBezTo>
                  <a:close/>
                </a:path>
              </a:pathLst>
            </a:custGeom>
            <a:solidFill>
              <a:srgbClr val="7D36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5" name="任意多边形: 形状 183">
              <a:extLst>
                <a:ext uri="{FF2B5EF4-FFF2-40B4-BE49-F238E27FC236}">
                  <a16:creationId xmlns:a16="http://schemas.microsoft.com/office/drawing/2014/main" id="{F39AA1AD-60B0-4E71-823A-145C71F1FA95}"/>
                </a:ext>
              </a:extLst>
            </p:cNvPr>
            <p:cNvSpPr/>
            <p:nvPr/>
          </p:nvSpPr>
          <p:spPr>
            <a:xfrm>
              <a:off x="4099187" y="3831414"/>
              <a:ext cx="95101" cy="209223"/>
            </a:xfrm>
            <a:custGeom>
              <a:avLst/>
              <a:gdLst>
                <a:gd name="connsiteX0" fmla="*/ 4755 w 95101"/>
                <a:gd name="connsiteY0" fmla="*/ 40124 h 209223"/>
                <a:gd name="connsiteX1" fmla="*/ 5389 w 95101"/>
                <a:gd name="connsiteY1" fmla="*/ 33784 h 209223"/>
                <a:gd name="connsiteX2" fmla="*/ 90981 w 95101"/>
                <a:gd name="connsiteY2" fmla="*/ 66753 h 209223"/>
                <a:gd name="connsiteX3" fmla="*/ 47234 w 95101"/>
                <a:gd name="connsiteY3" fmla="*/ 210673 h 209223"/>
                <a:gd name="connsiteX4" fmla="*/ 4755 w 95101"/>
                <a:gd name="connsiteY4" fmla="*/ 40124 h 20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101" h="209223">
                  <a:moveTo>
                    <a:pt x="4755" y="40124"/>
                  </a:moveTo>
                  <a:lnTo>
                    <a:pt x="5389" y="33784"/>
                  </a:lnTo>
                  <a:cubicBezTo>
                    <a:pt x="36456" y="-16302"/>
                    <a:pt x="105563" y="816"/>
                    <a:pt x="90981" y="66753"/>
                  </a:cubicBezTo>
                  <a:cubicBezTo>
                    <a:pt x="77666" y="125082"/>
                    <a:pt x="21240" y="163122"/>
                    <a:pt x="47234" y="210673"/>
                  </a:cubicBezTo>
                  <a:cubicBezTo>
                    <a:pt x="-29481" y="196725"/>
                    <a:pt x="42162" y="57876"/>
                    <a:pt x="4755" y="40124"/>
                  </a:cubicBezTo>
                  <a:close/>
                </a:path>
              </a:pathLst>
            </a:custGeom>
            <a:solidFill>
              <a:srgbClr val="9C46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6" name="任意多边形: 形状 184">
              <a:extLst>
                <a:ext uri="{FF2B5EF4-FFF2-40B4-BE49-F238E27FC236}">
                  <a16:creationId xmlns:a16="http://schemas.microsoft.com/office/drawing/2014/main" id="{94325FAE-C759-4A0E-8CBD-BDBECCA78C98}"/>
                </a:ext>
              </a:extLst>
            </p:cNvPr>
            <p:cNvSpPr/>
            <p:nvPr/>
          </p:nvSpPr>
          <p:spPr>
            <a:xfrm>
              <a:off x="4091009" y="3841423"/>
              <a:ext cx="31700" cy="50721"/>
            </a:xfrm>
            <a:custGeom>
              <a:avLst/>
              <a:gdLst>
                <a:gd name="connsiteX0" fmla="*/ 29418 w 31700"/>
                <a:gd name="connsiteY0" fmla="*/ 4755 h 50720"/>
                <a:gd name="connsiteX1" fmla="*/ 10397 w 31700"/>
                <a:gd name="connsiteY1" fmla="*/ 11729 h 50720"/>
                <a:gd name="connsiteX2" fmla="*/ 9763 w 31700"/>
                <a:gd name="connsiteY2" fmla="*/ 42162 h 50720"/>
                <a:gd name="connsiteX3" fmla="*/ 23078 w 31700"/>
                <a:gd name="connsiteY3" fmla="*/ 46600 h 50720"/>
                <a:gd name="connsiteX4" fmla="*/ 29418 w 31700"/>
                <a:gd name="connsiteY4" fmla="*/ 4755 h 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00" h="50720">
                  <a:moveTo>
                    <a:pt x="29418" y="4755"/>
                  </a:moveTo>
                  <a:cubicBezTo>
                    <a:pt x="21175" y="7291"/>
                    <a:pt x="15469" y="5389"/>
                    <a:pt x="10397" y="11729"/>
                  </a:cubicBezTo>
                  <a:cubicBezTo>
                    <a:pt x="4691" y="19337"/>
                    <a:pt x="1521" y="34554"/>
                    <a:pt x="9763" y="42162"/>
                  </a:cubicBezTo>
                  <a:cubicBezTo>
                    <a:pt x="12299" y="44698"/>
                    <a:pt x="18005" y="45332"/>
                    <a:pt x="23078" y="46600"/>
                  </a:cubicBezTo>
                  <a:cubicBezTo>
                    <a:pt x="16103" y="30750"/>
                    <a:pt x="22443" y="14899"/>
                    <a:pt x="29418" y="4755"/>
                  </a:cubicBezTo>
                  <a:close/>
                </a:path>
              </a:pathLst>
            </a:custGeom>
            <a:solidFill>
              <a:srgbClr val="EAAF1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7" name="任意多边形: 形状 185">
              <a:extLst>
                <a:ext uri="{FF2B5EF4-FFF2-40B4-BE49-F238E27FC236}">
                  <a16:creationId xmlns:a16="http://schemas.microsoft.com/office/drawing/2014/main" id="{089B95F3-4CE9-4E4D-B410-D277631E24DA}"/>
                </a:ext>
              </a:extLst>
            </p:cNvPr>
            <p:cNvSpPr/>
            <p:nvPr/>
          </p:nvSpPr>
          <p:spPr>
            <a:xfrm>
              <a:off x="4135960" y="4230704"/>
              <a:ext cx="31700" cy="133142"/>
            </a:xfrm>
            <a:custGeom>
              <a:avLst/>
              <a:gdLst>
                <a:gd name="connsiteX0" fmla="*/ 8559 w 31700"/>
                <a:gd name="connsiteY0" fmla="*/ 18703 h 133141"/>
                <a:gd name="connsiteX1" fmla="*/ 8559 w 31700"/>
                <a:gd name="connsiteY1" fmla="*/ 124583 h 133141"/>
                <a:gd name="connsiteX2" fmla="*/ 8559 w 31700"/>
                <a:gd name="connsiteY2" fmla="*/ 127753 h 133141"/>
                <a:gd name="connsiteX3" fmla="*/ 8559 w 31700"/>
                <a:gd name="connsiteY3" fmla="*/ 127753 h 133141"/>
                <a:gd name="connsiteX4" fmla="*/ 7925 w 31700"/>
                <a:gd name="connsiteY4" fmla="*/ 130289 h 133141"/>
                <a:gd name="connsiteX5" fmla="*/ 7925 w 31700"/>
                <a:gd name="connsiteY5" fmla="*/ 130289 h 133141"/>
                <a:gd name="connsiteX6" fmla="*/ 7291 w 31700"/>
                <a:gd name="connsiteY6" fmla="*/ 131557 h 133141"/>
                <a:gd name="connsiteX7" fmla="*/ 4755 w 31700"/>
                <a:gd name="connsiteY7" fmla="*/ 134093 h 133141"/>
                <a:gd name="connsiteX8" fmla="*/ 28213 w 31700"/>
                <a:gd name="connsiteY8" fmla="*/ 120145 h 133141"/>
                <a:gd name="connsiteX9" fmla="*/ 30750 w 31700"/>
                <a:gd name="connsiteY9" fmla="*/ 117609 h 133141"/>
                <a:gd name="connsiteX10" fmla="*/ 30750 w 31700"/>
                <a:gd name="connsiteY10" fmla="*/ 117609 h 133141"/>
                <a:gd name="connsiteX11" fmla="*/ 31384 w 31700"/>
                <a:gd name="connsiteY11" fmla="*/ 116341 h 133141"/>
                <a:gd name="connsiteX12" fmla="*/ 31384 w 31700"/>
                <a:gd name="connsiteY12" fmla="*/ 116341 h 133141"/>
                <a:gd name="connsiteX13" fmla="*/ 31384 w 31700"/>
                <a:gd name="connsiteY13" fmla="*/ 116341 h 133141"/>
                <a:gd name="connsiteX14" fmla="*/ 32018 w 31700"/>
                <a:gd name="connsiteY14" fmla="*/ 115707 h 133141"/>
                <a:gd name="connsiteX15" fmla="*/ 32018 w 31700"/>
                <a:gd name="connsiteY15" fmla="*/ 115072 h 133141"/>
                <a:gd name="connsiteX16" fmla="*/ 32018 w 31700"/>
                <a:gd name="connsiteY16" fmla="*/ 114439 h 133141"/>
                <a:gd name="connsiteX17" fmla="*/ 32018 w 31700"/>
                <a:gd name="connsiteY17" fmla="*/ 113805 h 133141"/>
                <a:gd name="connsiteX18" fmla="*/ 32018 w 31700"/>
                <a:gd name="connsiteY18" fmla="*/ 113805 h 133141"/>
                <a:gd name="connsiteX19" fmla="*/ 32018 w 31700"/>
                <a:gd name="connsiteY19" fmla="*/ 113171 h 133141"/>
                <a:gd name="connsiteX20" fmla="*/ 32018 w 31700"/>
                <a:gd name="connsiteY20" fmla="*/ 112537 h 133141"/>
                <a:gd name="connsiteX21" fmla="*/ 32018 w 31700"/>
                <a:gd name="connsiteY21" fmla="*/ 111902 h 133141"/>
                <a:gd name="connsiteX22" fmla="*/ 32018 w 31700"/>
                <a:gd name="connsiteY22" fmla="*/ 111269 h 133141"/>
                <a:gd name="connsiteX23" fmla="*/ 32018 w 31700"/>
                <a:gd name="connsiteY23" fmla="*/ 110635 h 133141"/>
                <a:gd name="connsiteX24" fmla="*/ 32018 w 31700"/>
                <a:gd name="connsiteY24" fmla="*/ 110635 h 133141"/>
                <a:gd name="connsiteX25" fmla="*/ 32018 w 31700"/>
                <a:gd name="connsiteY25" fmla="*/ 4755 h 133141"/>
                <a:gd name="connsiteX26" fmla="*/ 8559 w 31700"/>
                <a:gd name="connsiteY26" fmla="*/ 18703 h 13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700" h="133141">
                  <a:moveTo>
                    <a:pt x="8559" y="18703"/>
                  </a:moveTo>
                  <a:lnTo>
                    <a:pt x="8559" y="124583"/>
                  </a:lnTo>
                  <a:cubicBezTo>
                    <a:pt x="8559" y="125851"/>
                    <a:pt x="8559" y="127119"/>
                    <a:pt x="8559" y="127753"/>
                  </a:cubicBezTo>
                  <a:cubicBezTo>
                    <a:pt x="8559" y="127753"/>
                    <a:pt x="8559" y="127753"/>
                    <a:pt x="8559" y="127753"/>
                  </a:cubicBezTo>
                  <a:cubicBezTo>
                    <a:pt x="8559" y="129021"/>
                    <a:pt x="7925" y="129655"/>
                    <a:pt x="7925" y="130289"/>
                  </a:cubicBezTo>
                  <a:cubicBezTo>
                    <a:pt x="7925" y="130289"/>
                    <a:pt x="7925" y="130289"/>
                    <a:pt x="7925" y="130289"/>
                  </a:cubicBezTo>
                  <a:cubicBezTo>
                    <a:pt x="7925" y="130923"/>
                    <a:pt x="7291" y="130923"/>
                    <a:pt x="7291" y="131557"/>
                  </a:cubicBezTo>
                  <a:cubicBezTo>
                    <a:pt x="6657" y="132191"/>
                    <a:pt x="6023" y="133459"/>
                    <a:pt x="4755" y="134093"/>
                  </a:cubicBezTo>
                  <a:lnTo>
                    <a:pt x="28213" y="120145"/>
                  </a:lnTo>
                  <a:cubicBezTo>
                    <a:pt x="28848" y="119511"/>
                    <a:pt x="30115" y="118877"/>
                    <a:pt x="30750" y="117609"/>
                  </a:cubicBezTo>
                  <a:cubicBezTo>
                    <a:pt x="30750" y="117609"/>
                    <a:pt x="30750" y="117609"/>
                    <a:pt x="30750" y="117609"/>
                  </a:cubicBezTo>
                  <a:cubicBezTo>
                    <a:pt x="30750" y="116975"/>
                    <a:pt x="31384" y="116975"/>
                    <a:pt x="31384" y="116341"/>
                  </a:cubicBezTo>
                  <a:cubicBezTo>
                    <a:pt x="31384" y="116341"/>
                    <a:pt x="31384" y="116341"/>
                    <a:pt x="31384" y="116341"/>
                  </a:cubicBezTo>
                  <a:cubicBezTo>
                    <a:pt x="31384" y="116341"/>
                    <a:pt x="31384" y="116341"/>
                    <a:pt x="31384" y="116341"/>
                  </a:cubicBezTo>
                  <a:cubicBezTo>
                    <a:pt x="31384" y="116341"/>
                    <a:pt x="31384" y="115707"/>
                    <a:pt x="32018" y="115707"/>
                  </a:cubicBezTo>
                  <a:cubicBezTo>
                    <a:pt x="32018" y="115707"/>
                    <a:pt x="32018" y="115072"/>
                    <a:pt x="32018" y="115072"/>
                  </a:cubicBezTo>
                  <a:cubicBezTo>
                    <a:pt x="32018" y="115072"/>
                    <a:pt x="32018" y="114439"/>
                    <a:pt x="32018" y="114439"/>
                  </a:cubicBezTo>
                  <a:cubicBezTo>
                    <a:pt x="32018" y="114439"/>
                    <a:pt x="32018" y="114439"/>
                    <a:pt x="32018" y="113805"/>
                  </a:cubicBezTo>
                  <a:cubicBezTo>
                    <a:pt x="32018" y="113805"/>
                    <a:pt x="32018" y="113805"/>
                    <a:pt x="32018" y="113805"/>
                  </a:cubicBezTo>
                  <a:cubicBezTo>
                    <a:pt x="32018" y="113805"/>
                    <a:pt x="32018" y="113805"/>
                    <a:pt x="32018" y="113171"/>
                  </a:cubicBezTo>
                  <a:cubicBezTo>
                    <a:pt x="32018" y="113171"/>
                    <a:pt x="32018" y="112537"/>
                    <a:pt x="32018" y="112537"/>
                  </a:cubicBezTo>
                  <a:cubicBezTo>
                    <a:pt x="32018" y="112537"/>
                    <a:pt x="32018" y="111902"/>
                    <a:pt x="32018" y="111902"/>
                  </a:cubicBezTo>
                  <a:cubicBezTo>
                    <a:pt x="32018" y="111902"/>
                    <a:pt x="32018" y="111269"/>
                    <a:pt x="32018" y="111269"/>
                  </a:cubicBezTo>
                  <a:cubicBezTo>
                    <a:pt x="32018" y="111269"/>
                    <a:pt x="32018" y="110635"/>
                    <a:pt x="32018" y="110635"/>
                  </a:cubicBezTo>
                  <a:cubicBezTo>
                    <a:pt x="32018" y="110635"/>
                    <a:pt x="32018" y="110635"/>
                    <a:pt x="32018" y="110635"/>
                  </a:cubicBezTo>
                  <a:lnTo>
                    <a:pt x="32018" y="4755"/>
                  </a:lnTo>
                  <a:lnTo>
                    <a:pt x="8559" y="18703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8" name="任意多边形: 形状 186">
              <a:extLst>
                <a:ext uri="{FF2B5EF4-FFF2-40B4-BE49-F238E27FC236}">
                  <a16:creationId xmlns:a16="http://schemas.microsoft.com/office/drawing/2014/main" id="{2FA54826-7FFC-4A80-BCD2-5DA5FC1D13FB}"/>
                </a:ext>
              </a:extLst>
            </p:cNvPr>
            <p:cNvSpPr/>
            <p:nvPr/>
          </p:nvSpPr>
          <p:spPr>
            <a:xfrm>
              <a:off x="3917861" y="4093758"/>
              <a:ext cx="253604" cy="158502"/>
            </a:xfrm>
            <a:custGeom>
              <a:avLst/>
              <a:gdLst>
                <a:gd name="connsiteX0" fmla="*/ 217782 w 253603"/>
                <a:gd name="connsiteY0" fmla="*/ 134093 h 158502"/>
                <a:gd name="connsiteX1" fmla="*/ 217782 w 253603"/>
                <a:gd name="connsiteY1" fmla="*/ 134093 h 158502"/>
                <a:gd name="connsiteX2" fmla="*/ 220318 w 253603"/>
                <a:gd name="connsiteY2" fmla="*/ 137263 h 158502"/>
                <a:gd name="connsiteX3" fmla="*/ 220318 w 253603"/>
                <a:gd name="connsiteY3" fmla="*/ 137263 h 158502"/>
                <a:gd name="connsiteX4" fmla="*/ 222220 w 253603"/>
                <a:gd name="connsiteY4" fmla="*/ 140433 h 158502"/>
                <a:gd name="connsiteX5" fmla="*/ 222220 w 253603"/>
                <a:gd name="connsiteY5" fmla="*/ 140433 h 158502"/>
                <a:gd name="connsiteX6" fmla="*/ 224122 w 253603"/>
                <a:gd name="connsiteY6" fmla="*/ 144237 h 158502"/>
                <a:gd name="connsiteX7" fmla="*/ 224122 w 253603"/>
                <a:gd name="connsiteY7" fmla="*/ 144237 h 158502"/>
                <a:gd name="connsiteX8" fmla="*/ 225390 w 253603"/>
                <a:gd name="connsiteY8" fmla="*/ 148041 h 158502"/>
                <a:gd name="connsiteX9" fmla="*/ 225390 w 253603"/>
                <a:gd name="connsiteY9" fmla="*/ 148041 h 158502"/>
                <a:gd name="connsiteX10" fmla="*/ 226024 w 253603"/>
                <a:gd name="connsiteY10" fmla="*/ 151845 h 158502"/>
                <a:gd name="connsiteX11" fmla="*/ 226024 w 253603"/>
                <a:gd name="connsiteY11" fmla="*/ 151845 h 158502"/>
                <a:gd name="connsiteX12" fmla="*/ 226024 w 253603"/>
                <a:gd name="connsiteY12" fmla="*/ 155650 h 158502"/>
                <a:gd name="connsiteX13" fmla="*/ 249483 w 253603"/>
                <a:gd name="connsiteY13" fmla="*/ 141701 h 158502"/>
                <a:gd name="connsiteX14" fmla="*/ 249483 w 253603"/>
                <a:gd name="connsiteY14" fmla="*/ 141067 h 158502"/>
                <a:gd name="connsiteX15" fmla="*/ 249483 w 253603"/>
                <a:gd name="connsiteY15" fmla="*/ 140433 h 158502"/>
                <a:gd name="connsiteX16" fmla="*/ 249483 w 253603"/>
                <a:gd name="connsiteY16" fmla="*/ 139799 h 158502"/>
                <a:gd name="connsiteX17" fmla="*/ 249483 w 253603"/>
                <a:gd name="connsiteY17" fmla="*/ 139165 h 158502"/>
                <a:gd name="connsiteX18" fmla="*/ 249483 w 253603"/>
                <a:gd name="connsiteY18" fmla="*/ 138531 h 158502"/>
                <a:gd name="connsiteX19" fmla="*/ 249483 w 253603"/>
                <a:gd name="connsiteY19" fmla="*/ 138531 h 158502"/>
                <a:gd name="connsiteX20" fmla="*/ 249483 w 253603"/>
                <a:gd name="connsiteY20" fmla="*/ 138531 h 158502"/>
                <a:gd name="connsiteX21" fmla="*/ 249483 w 253603"/>
                <a:gd name="connsiteY21" fmla="*/ 137897 h 158502"/>
                <a:gd name="connsiteX22" fmla="*/ 249483 w 253603"/>
                <a:gd name="connsiteY22" fmla="*/ 137263 h 158502"/>
                <a:gd name="connsiteX23" fmla="*/ 249483 w 253603"/>
                <a:gd name="connsiteY23" fmla="*/ 136629 h 158502"/>
                <a:gd name="connsiteX24" fmla="*/ 249483 w 253603"/>
                <a:gd name="connsiteY24" fmla="*/ 135995 h 158502"/>
                <a:gd name="connsiteX25" fmla="*/ 249483 w 253603"/>
                <a:gd name="connsiteY25" fmla="*/ 135361 h 158502"/>
                <a:gd name="connsiteX26" fmla="*/ 249483 w 253603"/>
                <a:gd name="connsiteY26" fmla="*/ 135361 h 158502"/>
                <a:gd name="connsiteX27" fmla="*/ 249483 w 253603"/>
                <a:gd name="connsiteY27" fmla="*/ 135361 h 158502"/>
                <a:gd name="connsiteX28" fmla="*/ 249483 w 253603"/>
                <a:gd name="connsiteY28" fmla="*/ 134727 h 158502"/>
                <a:gd name="connsiteX29" fmla="*/ 249483 w 253603"/>
                <a:gd name="connsiteY29" fmla="*/ 134093 h 158502"/>
                <a:gd name="connsiteX30" fmla="*/ 249483 w 253603"/>
                <a:gd name="connsiteY30" fmla="*/ 133459 h 158502"/>
                <a:gd name="connsiteX31" fmla="*/ 249483 w 253603"/>
                <a:gd name="connsiteY31" fmla="*/ 132825 h 158502"/>
                <a:gd name="connsiteX32" fmla="*/ 249483 w 253603"/>
                <a:gd name="connsiteY32" fmla="*/ 132191 h 158502"/>
                <a:gd name="connsiteX33" fmla="*/ 249483 w 253603"/>
                <a:gd name="connsiteY33" fmla="*/ 132191 h 158502"/>
                <a:gd name="connsiteX34" fmla="*/ 249483 w 253603"/>
                <a:gd name="connsiteY34" fmla="*/ 132191 h 158502"/>
                <a:gd name="connsiteX35" fmla="*/ 248849 w 253603"/>
                <a:gd name="connsiteY35" fmla="*/ 131557 h 158502"/>
                <a:gd name="connsiteX36" fmla="*/ 248214 w 253603"/>
                <a:gd name="connsiteY36" fmla="*/ 130923 h 158502"/>
                <a:gd name="connsiteX37" fmla="*/ 247581 w 253603"/>
                <a:gd name="connsiteY37" fmla="*/ 130289 h 158502"/>
                <a:gd name="connsiteX38" fmla="*/ 246947 w 253603"/>
                <a:gd name="connsiteY38" fmla="*/ 129655 h 158502"/>
                <a:gd name="connsiteX39" fmla="*/ 246947 w 253603"/>
                <a:gd name="connsiteY39" fmla="*/ 129655 h 158502"/>
                <a:gd name="connsiteX40" fmla="*/ 246947 w 253603"/>
                <a:gd name="connsiteY40" fmla="*/ 129655 h 158502"/>
                <a:gd name="connsiteX41" fmla="*/ 245679 w 253603"/>
                <a:gd name="connsiteY41" fmla="*/ 127753 h 158502"/>
                <a:gd name="connsiteX42" fmla="*/ 245044 w 253603"/>
                <a:gd name="connsiteY42" fmla="*/ 126485 h 158502"/>
                <a:gd name="connsiteX43" fmla="*/ 245044 w 253603"/>
                <a:gd name="connsiteY43" fmla="*/ 126485 h 158502"/>
                <a:gd name="connsiteX44" fmla="*/ 245044 w 253603"/>
                <a:gd name="connsiteY44" fmla="*/ 126485 h 158502"/>
                <a:gd name="connsiteX45" fmla="*/ 244411 w 253603"/>
                <a:gd name="connsiteY45" fmla="*/ 125851 h 158502"/>
                <a:gd name="connsiteX46" fmla="*/ 243777 w 253603"/>
                <a:gd name="connsiteY46" fmla="*/ 125217 h 158502"/>
                <a:gd name="connsiteX47" fmla="*/ 243142 w 253603"/>
                <a:gd name="connsiteY47" fmla="*/ 124583 h 158502"/>
                <a:gd name="connsiteX48" fmla="*/ 242509 w 253603"/>
                <a:gd name="connsiteY48" fmla="*/ 123949 h 158502"/>
                <a:gd name="connsiteX49" fmla="*/ 242509 w 253603"/>
                <a:gd name="connsiteY49" fmla="*/ 123949 h 158502"/>
                <a:gd name="connsiteX50" fmla="*/ 242509 w 253603"/>
                <a:gd name="connsiteY50" fmla="*/ 123949 h 158502"/>
                <a:gd name="connsiteX51" fmla="*/ 241874 w 253603"/>
                <a:gd name="connsiteY51" fmla="*/ 123315 h 158502"/>
                <a:gd name="connsiteX52" fmla="*/ 241240 w 253603"/>
                <a:gd name="connsiteY52" fmla="*/ 122681 h 158502"/>
                <a:gd name="connsiteX53" fmla="*/ 240607 w 253603"/>
                <a:gd name="connsiteY53" fmla="*/ 122047 h 158502"/>
                <a:gd name="connsiteX54" fmla="*/ 239972 w 253603"/>
                <a:gd name="connsiteY54" fmla="*/ 121413 h 158502"/>
                <a:gd name="connsiteX55" fmla="*/ 239339 w 253603"/>
                <a:gd name="connsiteY55" fmla="*/ 121413 h 158502"/>
                <a:gd name="connsiteX56" fmla="*/ 239339 w 253603"/>
                <a:gd name="connsiteY56" fmla="*/ 121413 h 158502"/>
                <a:gd name="connsiteX57" fmla="*/ 239339 w 253603"/>
                <a:gd name="connsiteY57" fmla="*/ 121413 h 158502"/>
                <a:gd name="connsiteX58" fmla="*/ 238704 w 253603"/>
                <a:gd name="connsiteY58" fmla="*/ 120779 h 158502"/>
                <a:gd name="connsiteX59" fmla="*/ 238070 w 253603"/>
                <a:gd name="connsiteY59" fmla="*/ 120145 h 158502"/>
                <a:gd name="connsiteX60" fmla="*/ 237437 w 253603"/>
                <a:gd name="connsiteY60" fmla="*/ 119511 h 158502"/>
                <a:gd name="connsiteX61" fmla="*/ 236802 w 253603"/>
                <a:gd name="connsiteY61" fmla="*/ 118877 h 158502"/>
                <a:gd name="connsiteX62" fmla="*/ 236802 w 253603"/>
                <a:gd name="connsiteY62" fmla="*/ 118877 h 158502"/>
                <a:gd name="connsiteX63" fmla="*/ 38991 w 253603"/>
                <a:gd name="connsiteY63" fmla="*/ 5389 h 158502"/>
                <a:gd name="connsiteX64" fmla="*/ 38357 w 253603"/>
                <a:gd name="connsiteY64" fmla="*/ 5389 h 158502"/>
                <a:gd name="connsiteX65" fmla="*/ 37724 w 253603"/>
                <a:gd name="connsiteY65" fmla="*/ 4755 h 158502"/>
                <a:gd name="connsiteX66" fmla="*/ 37089 w 253603"/>
                <a:gd name="connsiteY66" fmla="*/ 4755 h 158502"/>
                <a:gd name="connsiteX67" fmla="*/ 36456 w 253603"/>
                <a:gd name="connsiteY67" fmla="*/ 4755 h 158502"/>
                <a:gd name="connsiteX68" fmla="*/ 35821 w 253603"/>
                <a:gd name="connsiteY68" fmla="*/ 4755 h 158502"/>
                <a:gd name="connsiteX69" fmla="*/ 35821 w 253603"/>
                <a:gd name="connsiteY69" fmla="*/ 4755 h 158502"/>
                <a:gd name="connsiteX70" fmla="*/ 35821 w 253603"/>
                <a:gd name="connsiteY70" fmla="*/ 4755 h 158502"/>
                <a:gd name="connsiteX71" fmla="*/ 35187 w 253603"/>
                <a:gd name="connsiteY71" fmla="*/ 4755 h 158502"/>
                <a:gd name="connsiteX72" fmla="*/ 34554 w 253603"/>
                <a:gd name="connsiteY72" fmla="*/ 4755 h 158502"/>
                <a:gd name="connsiteX73" fmla="*/ 33919 w 253603"/>
                <a:gd name="connsiteY73" fmla="*/ 4755 h 158502"/>
                <a:gd name="connsiteX74" fmla="*/ 33285 w 253603"/>
                <a:gd name="connsiteY74" fmla="*/ 4755 h 158502"/>
                <a:gd name="connsiteX75" fmla="*/ 32651 w 253603"/>
                <a:gd name="connsiteY75" fmla="*/ 4755 h 158502"/>
                <a:gd name="connsiteX76" fmla="*/ 32651 w 253603"/>
                <a:gd name="connsiteY76" fmla="*/ 4755 h 158502"/>
                <a:gd name="connsiteX77" fmla="*/ 32651 w 253603"/>
                <a:gd name="connsiteY77" fmla="*/ 4755 h 158502"/>
                <a:gd name="connsiteX78" fmla="*/ 32017 w 253603"/>
                <a:gd name="connsiteY78" fmla="*/ 4755 h 158502"/>
                <a:gd name="connsiteX79" fmla="*/ 31384 w 253603"/>
                <a:gd name="connsiteY79" fmla="*/ 4755 h 158502"/>
                <a:gd name="connsiteX80" fmla="*/ 30749 w 253603"/>
                <a:gd name="connsiteY80" fmla="*/ 4755 h 158502"/>
                <a:gd name="connsiteX81" fmla="*/ 30749 w 253603"/>
                <a:gd name="connsiteY81" fmla="*/ 4755 h 158502"/>
                <a:gd name="connsiteX82" fmla="*/ 30749 w 253603"/>
                <a:gd name="connsiteY82" fmla="*/ 4755 h 158502"/>
                <a:gd name="connsiteX83" fmla="*/ 29481 w 253603"/>
                <a:gd name="connsiteY83" fmla="*/ 4755 h 158502"/>
                <a:gd name="connsiteX84" fmla="*/ 28213 w 253603"/>
                <a:gd name="connsiteY84" fmla="*/ 5389 h 158502"/>
                <a:gd name="connsiteX85" fmla="*/ 4755 w 253603"/>
                <a:gd name="connsiteY85" fmla="*/ 19338 h 158502"/>
                <a:gd name="connsiteX86" fmla="*/ 7291 w 253603"/>
                <a:gd name="connsiteY86" fmla="*/ 18703 h 158502"/>
                <a:gd name="connsiteX87" fmla="*/ 7291 w 253603"/>
                <a:gd name="connsiteY87" fmla="*/ 18703 h 158502"/>
                <a:gd name="connsiteX88" fmla="*/ 9827 w 253603"/>
                <a:gd name="connsiteY88" fmla="*/ 18703 h 158502"/>
                <a:gd name="connsiteX89" fmla="*/ 9827 w 253603"/>
                <a:gd name="connsiteY89" fmla="*/ 18703 h 158502"/>
                <a:gd name="connsiteX90" fmla="*/ 12363 w 253603"/>
                <a:gd name="connsiteY90" fmla="*/ 19338 h 158502"/>
                <a:gd name="connsiteX91" fmla="*/ 12363 w 253603"/>
                <a:gd name="connsiteY91" fmla="*/ 19338 h 158502"/>
                <a:gd name="connsiteX92" fmla="*/ 15533 w 253603"/>
                <a:gd name="connsiteY92" fmla="*/ 20605 h 158502"/>
                <a:gd name="connsiteX93" fmla="*/ 213344 w 253603"/>
                <a:gd name="connsiteY93" fmla="*/ 134093 h 158502"/>
                <a:gd name="connsiteX94" fmla="*/ 216514 w 253603"/>
                <a:gd name="connsiteY94" fmla="*/ 135995 h 158502"/>
                <a:gd name="connsiteX95" fmla="*/ 216514 w 253603"/>
                <a:gd name="connsiteY95" fmla="*/ 135995 h 158502"/>
                <a:gd name="connsiteX96" fmla="*/ 217782 w 253603"/>
                <a:gd name="connsiteY96" fmla="*/ 134093 h 15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53603" h="158502">
                  <a:moveTo>
                    <a:pt x="217782" y="134093"/>
                  </a:moveTo>
                  <a:cubicBezTo>
                    <a:pt x="217782" y="134093"/>
                    <a:pt x="217782" y="134093"/>
                    <a:pt x="217782" y="134093"/>
                  </a:cubicBezTo>
                  <a:cubicBezTo>
                    <a:pt x="219050" y="135361"/>
                    <a:pt x="219684" y="135995"/>
                    <a:pt x="220318" y="137263"/>
                  </a:cubicBezTo>
                  <a:cubicBezTo>
                    <a:pt x="220318" y="137263"/>
                    <a:pt x="220318" y="137263"/>
                    <a:pt x="220318" y="137263"/>
                  </a:cubicBezTo>
                  <a:cubicBezTo>
                    <a:pt x="220952" y="138531"/>
                    <a:pt x="221586" y="139165"/>
                    <a:pt x="222220" y="140433"/>
                  </a:cubicBezTo>
                  <a:cubicBezTo>
                    <a:pt x="222220" y="140433"/>
                    <a:pt x="222220" y="140433"/>
                    <a:pt x="222220" y="140433"/>
                  </a:cubicBezTo>
                  <a:cubicBezTo>
                    <a:pt x="222854" y="141701"/>
                    <a:pt x="223488" y="142969"/>
                    <a:pt x="224122" y="144237"/>
                  </a:cubicBezTo>
                  <a:cubicBezTo>
                    <a:pt x="224122" y="144237"/>
                    <a:pt x="224122" y="144237"/>
                    <a:pt x="224122" y="144237"/>
                  </a:cubicBezTo>
                  <a:cubicBezTo>
                    <a:pt x="224756" y="145505"/>
                    <a:pt x="225390" y="146773"/>
                    <a:pt x="225390" y="148041"/>
                  </a:cubicBezTo>
                  <a:cubicBezTo>
                    <a:pt x="225390" y="148041"/>
                    <a:pt x="225390" y="148041"/>
                    <a:pt x="225390" y="148041"/>
                  </a:cubicBezTo>
                  <a:cubicBezTo>
                    <a:pt x="226024" y="149310"/>
                    <a:pt x="226024" y="150577"/>
                    <a:pt x="226024" y="151845"/>
                  </a:cubicBezTo>
                  <a:cubicBezTo>
                    <a:pt x="226024" y="151845"/>
                    <a:pt x="226024" y="151845"/>
                    <a:pt x="226024" y="151845"/>
                  </a:cubicBezTo>
                  <a:cubicBezTo>
                    <a:pt x="226024" y="153113"/>
                    <a:pt x="226024" y="154382"/>
                    <a:pt x="226024" y="155650"/>
                  </a:cubicBezTo>
                  <a:lnTo>
                    <a:pt x="249483" y="141701"/>
                  </a:lnTo>
                  <a:cubicBezTo>
                    <a:pt x="249483" y="141701"/>
                    <a:pt x="249483" y="141067"/>
                    <a:pt x="249483" y="141067"/>
                  </a:cubicBezTo>
                  <a:cubicBezTo>
                    <a:pt x="249483" y="141067"/>
                    <a:pt x="249483" y="140433"/>
                    <a:pt x="249483" y="140433"/>
                  </a:cubicBezTo>
                  <a:cubicBezTo>
                    <a:pt x="249483" y="140433"/>
                    <a:pt x="249483" y="139799"/>
                    <a:pt x="249483" y="139799"/>
                  </a:cubicBezTo>
                  <a:cubicBezTo>
                    <a:pt x="249483" y="139799"/>
                    <a:pt x="249483" y="139165"/>
                    <a:pt x="249483" y="139165"/>
                  </a:cubicBezTo>
                  <a:cubicBezTo>
                    <a:pt x="249483" y="139165"/>
                    <a:pt x="249483" y="138531"/>
                    <a:pt x="249483" y="138531"/>
                  </a:cubicBezTo>
                  <a:cubicBezTo>
                    <a:pt x="249483" y="138531"/>
                    <a:pt x="249483" y="138531"/>
                    <a:pt x="249483" y="138531"/>
                  </a:cubicBezTo>
                  <a:cubicBezTo>
                    <a:pt x="249483" y="138531"/>
                    <a:pt x="249483" y="138531"/>
                    <a:pt x="249483" y="138531"/>
                  </a:cubicBezTo>
                  <a:cubicBezTo>
                    <a:pt x="249483" y="138531"/>
                    <a:pt x="249483" y="137897"/>
                    <a:pt x="249483" y="137897"/>
                  </a:cubicBezTo>
                  <a:cubicBezTo>
                    <a:pt x="249483" y="137897"/>
                    <a:pt x="249483" y="137263"/>
                    <a:pt x="249483" y="137263"/>
                  </a:cubicBezTo>
                  <a:cubicBezTo>
                    <a:pt x="249483" y="137263"/>
                    <a:pt x="249483" y="136629"/>
                    <a:pt x="249483" y="136629"/>
                  </a:cubicBezTo>
                  <a:cubicBezTo>
                    <a:pt x="249483" y="136629"/>
                    <a:pt x="249483" y="135995"/>
                    <a:pt x="249483" y="135995"/>
                  </a:cubicBezTo>
                  <a:cubicBezTo>
                    <a:pt x="249483" y="135995"/>
                    <a:pt x="249483" y="135361"/>
                    <a:pt x="249483" y="135361"/>
                  </a:cubicBezTo>
                  <a:cubicBezTo>
                    <a:pt x="249483" y="135361"/>
                    <a:pt x="249483" y="135361"/>
                    <a:pt x="249483" y="135361"/>
                  </a:cubicBezTo>
                  <a:cubicBezTo>
                    <a:pt x="249483" y="135361"/>
                    <a:pt x="249483" y="135361"/>
                    <a:pt x="249483" y="135361"/>
                  </a:cubicBezTo>
                  <a:cubicBezTo>
                    <a:pt x="249483" y="135361"/>
                    <a:pt x="249483" y="134727"/>
                    <a:pt x="249483" y="134727"/>
                  </a:cubicBezTo>
                  <a:cubicBezTo>
                    <a:pt x="249483" y="134727"/>
                    <a:pt x="249483" y="134093"/>
                    <a:pt x="249483" y="134093"/>
                  </a:cubicBezTo>
                  <a:cubicBezTo>
                    <a:pt x="249483" y="134093"/>
                    <a:pt x="249483" y="133459"/>
                    <a:pt x="249483" y="133459"/>
                  </a:cubicBezTo>
                  <a:cubicBezTo>
                    <a:pt x="249483" y="133459"/>
                    <a:pt x="249483" y="132825"/>
                    <a:pt x="249483" y="132825"/>
                  </a:cubicBezTo>
                  <a:cubicBezTo>
                    <a:pt x="249483" y="132825"/>
                    <a:pt x="249483" y="132191"/>
                    <a:pt x="249483" y="132191"/>
                  </a:cubicBezTo>
                  <a:cubicBezTo>
                    <a:pt x="249483" y="132191"/>
                    <a:pt x="249483" y="132191"/>
                    <a:pt x="249483" y="132191"/>
                  </a:cubicBezTo>
                  <a:cubicBezTo>
                    <a:pt x="249483" y="132191"/>
                    <a:pt x="249483" y="132191"/>
                    <a:pt x="249483" y="132191"/>
                  </a:cubicBezTo>
                  <a:cubicBezTo>
                    <a:pt x="249483" y="132191"/>
                    <a:pt x="249483" y="131557"/>
                    <a:pt x="248849" y="131557"/>
                  </a:cubicBezTo>
                  <a:cubicBezTo>
                    <a:pt x="248849" y="131557"/>
                    <a:pt x="248849" y="130923"/>
                    <a:pt x="248214" y="130923"/>
                  </a:cubicBezTo>
                  <a:cubicBezTo>
                    <a:pt x="248214" y="130923"/>
                    <a:pt x="248214" y="130289"/>
                    <a:pt x="247581" y="130289"/>
                  </a:cubicBezTo>
                  <a:cubicBezTo>
                    <a:pt x="247581" y="130289"/>
                    <a:pt x="246947" y="129655"/>
                    <a:pt x="246947" y="129655"/>
                  </a:cubicBezTo>
                  <a:cubicBezTo>
                    <a:pt x="246947" y="129655"/>
                    <a:pt x="246947" y="129655"/>
                    <a:pt x="246947" y="129655"/>
                  </a:cubicBezTo>
                  <a:cubicBezTo>
                    <a:pt x="246947" y="129655"/>
                    <a:pt x="246947" y="129655"/>
                    <a:pt x="246947" y="129655"/>
                  </a:cubicBezTo>
                  <a:cubicBezTo>
                    <a:pt x="246312" y="129021"/>
                    <a:pt x="246312" y="128387"/>
                    <a:pt x="245679" y="127753"/>
                  </a:cubicBezTo>
                  <a:cubicBezTo>
                    <a:pt x="245679" y="127119"/>
                    <a:pt x="245044" y="127119"/>
                    <a:pt x="245044" y="126485"/>
                  </a:cubicBezTo>
                  <a:cubicBezTo>
                    <a:pt x="245044" y="126485"/>
                    <a:pt x="245044" y="126485"/>
                    <a:pt x="245044" y="126485"/>
                  </a:cubicBezTo>
                  <a:cubicBezTo>
                    <a:pt x="245044" y="126485"/>
                    <a:pt x="245044" y="126485"/>
                    <a:pt x="245044" y="126485"/>
                  </a:cubicBezTo>
                  <a:cubicBezTo>
                    <a:pt x="245044" y="126485"/>
                    <a:pt x="244411" y="125851"/>
                    <a:pt x="244411" y="125851"/>
                  </a:cubicBezTo>
                  <a:cubicBezTo>
                    <a:pt x="244411" y="125851"/>
                    <a:pt x="243777" y="125217"/>
                    <a:pt x="243777" y="125217"/>
                  </a:cubicBezTo>
                  <a:cubicBezTo>
                    <a:pt x="243777" y="125217"/>
                    <a:pt x="243142" y="124583"/>
                    <a:pt x="243142" y="124583"/>
                  </a:cubicBezTo>
                  <a:cubicBezTo>
                    <a:pt x="243142" y="124583"/>
                    <a:pt x="242509" y="123949"/>
                    <a:pt x="242509" y="123949"/>
                  </a:cubicBezTo>
                  <a:cubicBezTo>
                    <a:pt x="242509" y="123949"/>
                    <a:pt x="242509" y="123949"/>
                    <a:pt x="242509" y="123949"/>
                  </a:cubicBezTo>
                  <a:cubicBezTo>
                    <a:pt x="242509" y="123949"/>
                    <a:pt x="242509" y="123949"/>
                    <a:pt x="242509" y="123949"/>
                  </a:cubicBezTo>
                  <a:cubicBezTo>
                    <a:pt x="242509" y="123949"/>
                    <a:pt x="242509" y="123315"/>
                    <a:pt x="241874" y="123315"/>
                  </a:cubicBezTo>
                  <a:cubicBezTo>
                    <a:pt x="241874" y="123315"/>
                    <a:pt x="241240" y="122681"/>
                    <a:pt x="241240" y="122681"/>
                  </a:cubicBezTo>
                  <a:cubicBezTo>
                    <a:pt x="241240" y="122681"/>
                    <a:pt x="240607" y="122047"/>
                    <a:pt x="240607" y="122047"/>
                  </a:cubicBezTo>
                  <a:cubicBezTo>
                    <a:pt x="240607" y="122047"/>
                    <a:pt x="239972" y="121413"/>
                    <a:pt x="239972" y="121413"/>
                  </a:cubicBezTo>
                  <a:cubicBezTo>
                    <a:pt x="239972" y="121413"/>
                    <a:pt x="239972" y="121413"/>
                    <a:pt x="239339" y="121413"/>
                  </a:cubicBezTo>
                  <a:cubicBezTo>
                    <a:pt x="239339" y="121413"/>
                    <a:pt x="239339" y="121413"/>
                    <a:pt x="239339" y="121413"/>
                  </a:cubicBezTo>
                  <a:cubicBezTo>
                    <a:pt x="239339" y="121413"/>
                    <a:pt x="239339" y="121413"/>
                    <a:pt x="239339" y="121413"/>
                  </a:cubicBezTo>
                  <a:cubicBezTo>
                    <a:pt x="239339" y="121413"/>
                    <a:pt x="238704" y="120779"/>
                    <a:pt x="238704" y="120779"/>
                  </a:cubicBezTo>
                  <a:cubicBezTo>
                    <a:pt x="238704" y="120779"/>
                    <a:pt x="238070" y="120779"/>
                    <a:pt x="238070" y="120145"/>
                  </a:cubicBezTo>
                  <a:cubicBezTo>
                    <a:pt x="238070" y="120145"/>
                    <a:pt x="237437" y="120145"/>
                    <a:pt x="237437" y="119511"/>
                  </a:cubicBezTo>
                  <a:cubicBezTo>
                    <a:pt x="237437" y="119511"/>
                    <a:pt x="236802" y="119511"/>
                    <a:pt x="236802" y="118877"/>
                  </a:cubicBezTo>
                  <a:cubicBezTo>
                    <a:pt x="236802" y="118877"/>
                    <a:pt x="236802" y="118877"/>
                    <a:pt x="236802" y="118877"/>
                  </a:cubicBezTo>
                  <a:lnTo>
                    <a:pt x="38991" y="5389"/>
                  </a:lnTo>
                  <a:cubicBezTo>
                    <a:pt x="38991" y="5389"/>
                    <a:pt x="38357" y="5389"/>
                    <a:pt x="38357" y="5389"/>
                  </a:cubicBezTo>
                  <a:cubicBezTo>
                    <a:pt x="38357" y="5389"/>
                    <a:pt x="37724" y="5389"/>
                    <a:pt x="37724" y="4755"/>
                  </a:cubicBezTo>
                  <a:cubicBezTo>
                    <a:pt x="37724" y="4755"/>
                    <a:pt x="37089" y="4755"/>
                    <a:pt x="37089" y="4755"/>
                  </a:cubicBezTo>
                  <a:cubicBezTo>
                    <a:pt x="37089" y="4755"/>
                    <a:pt x="36456" y="4755"/>
                    <a:pt x="36456" y="4755"/>
                  </a:cubicBezTo>
                  <a:cubicBezTo>
                    <a:pt x="36456" y="4755"/>
                    <a:pt x="35821" y="4755"/>
                    <a:pt x="35821" y="4755"/>
                  </a:cubicBezTo>
                  <a:cubicBezTo>
                    <a:pt x="35821" y="4755"/>
                    <a:pt x="35821" y="4755"/>
                    <a:pt x="35821" y="4755"/>
                  </a:cubicBezTo>
                  <a:cubicBezTo>
                    <a:pt x="35821" y="4755"/>
                    <a:pt x="35821" y="4755"/>
                    <a:pt x="35821" y="4755"/>
                  </a:cubicBezTo>
                  <a:cubicBezTo>
                    <a:pt x="35821" y="4755"/>
                    <a:pt x="35821" y="4755"/>
                    <a:pt x="35187" y="4755"/>
                  </a:cubicBezTo>
                  <a:cubicBezTo>
                    <a:pt x="35187" y="4755"/>
                    <a:pt x="34554" y="4755"/>
                    <a:pt x="34554" y="4755"/>
                  </a:cubicBezTo>
                  <a:cubicBezTo>
                    <a:pt x="34554" y="4755"/>
                    <a:pt x="33919" y="4755"/>
                    <a:pt x="33919" y="4755"/>
                  </a:cubicBezTo>
                  <a:cubicBezTo>
                    <a:pt x="33919" y="4755"/>
                    <a:pt x="33285" y="4755"/>
                    <a:pt x="33285" y="4755"/>
                  </a:cubicBezTo>
                  <a:cubicBezTo>
                    <a:pt x="33285" y="4755"/>
                    <a:pt x="33285" y="4755"/>
                    <a:pt x="32651" y="4755"/>
                  </a:cubicBezTo>
                  <a:lnTo>
                    <a:pt x="32651" y="4755"/>
                  </a:lnTo>
                  <a:cubicBezTo>
                    <a:pt x="32651" y="4755"/>
                    <a:pt x="32651" y="4755"/>
                    <a:pt x="32651" y="4755"/>
                  </a:cubicBezTo>
                  <a:cubicBezTo>
                    <a:pt x="32651" y="4755"/>
                    <a:pt x="32017" y="4755"/>
                    <a:pt x="32017" y="4755"/>
                  </a:cubicBezTo>
                  <a:cubicBezTo>
                    <a:pt x="32017" y="4755"/>
                    <a:pt x="31384" y="4755"/>
                    <a:pt x="31384" y="4755"/>
                  </a:cubicBezTo>
                  <a:cubicBezTo>
                    <a:pt x="31384" y="4755"/>
                    <a:pt x="30749" y="4755"/>
                    <a:pt x="30749" y="4755"/>
                  </a:cubicBezTo>
                  <a:lnTo>
                    <a:pt x="30749" y="4755"/>
                  </a:lnTo>
                  <a:lnTo>
                    <a:pt x="30749" y="4755"/>
                  </a:lnTo>
                  <a:cubicBezTo>
                    <a:pt x="30115" y="4755"/>
                    <a:pt x="30115" y="4755"/>
                    <a:pt x="29481" y="4755"/>
                  </a:cubicBezTo>
                  <a:cubicBezTo>
                    <a:pt x="28847" y="4755"/>
                    <a:pt x="28847" y="5389"/>
                    <a:pt x="28213" y="5389"/>
                  </a:cubicBezTo>
                  <a:lnTo>
                    <a:pt x="4755" y="19338"/>
                  </a:lnTo>
                  <a:cubicBezTo>
                    <a:pt x="5389" y="18703"/>
                    <a:pt x="6023" y="18703"/>
                    <a:pt x="7291" y="18703"/>
                  </a:cubicBezTo>
                  <a:cubicBezTo>
                    <a:pt x="7291" y="18703"/>
                    <a:pt x="7291" y="18703"/>
                    <a:pt x="7291" y="18703"/>
                  </a:cubicBezTo>
                  <a:cubicBezTo>
                    <a:pt x="7925" y="18703"/>
                    <a:pt x="9193" y="18703"/>
                    <a:pt x="9827" y="18703"/>
                  </a:cubicBezTo>
                  <a:cubicBezTo>
                    <a:pt x="9827" y="18703"/>
                    <a:pt x="9827" y="18703"/>
                    <a:pt x="9827" y="18703"/>
                  </a:cubicBezTo>
                  <a:cubicBezTo>
                    <a:pt x="10461" y="18703"/>
                    <a:pt x="11729" y="18703"/>
                    <a:pt x="12363" y="19338"/>
                  </a:cubicBezTo>
                  <a:cubicBezTo>
                    <a:pt x="12363" y="19338"/>
                    <a:pt x="12363" y="19338"/>
                    <a:pt x="12363" y="19338"/>
                  </a:cubicBezTo>
                  <a:cubicBezTo>
                    <a:pt x="13631" y="19971"/>
                    <a:pt x="14265" y="19971"/>
                    <a:pt x="15533" y="20605"/>
                  </a:cubicBezTo>
                  <a:lnTo>
                    <a:pt x="213344" y="134093"/>
                  </a:lnTo>
                  <a:cubicBezTo>
                    <a:pt x="214612" y="134727"/>
                    <a:pt x="215246" y="135361"/>
                    <a:pt x="216514" y="135995"/>
                  </a:cubicBezTo>
                  <a:cubicBezTo>
                    <a:pt x="216514" y="135995"/>
                    <a:pt x="216514" y="135995"/>
                    <a:pt x="216514" y="135995"/>
                  </a:cubicBezTo>
                  <a:cubicBezTo>
                    <a:pt x="215880" y="132191"/>
                    <a:pt x="216514" y="132825"/>
                    <a:pt x="217782" y="134093"/>
                  </a:cubicBez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9" name="任意多边形: 形状 187">
              <a:extLst>
                <a:ext uri="{FF2B5EF4-FFF2-40B4-BE49-F238E27FC236}">
                  <a16:creationId xmlns:a16="http://schemas.microsoft.com/office/drawing/2014/main" id="{8F5E40BF-5783-47FF-941E-132366F6E89D}"/>
                </a:ext>
              </a:extLst>
            </p:cNvPr>
            <p:cNvSpPr/>
            <p:nvPr/>
          </p:nvSpPr>
          <p:spPr>
            <a:xfrm>
              <a:off x="3911521" y="4102414"/>
              <a:ext cx="234583" cy="266284"/>
            </a:xfrm>
            <a:custGeom>
              <a:avLst/>
              <a:gdLst>
                <a:gd name="connsiteX0" fmla="*/ 217782 w 234583"/>
                <a:gd name="connsiteY0" fmla="*/ 120365 h 266283"/>
                <a:gd name="connsiteX1" fmla="*/ 19971 w 234583"/>
                <a:gd name="connsiteY1" fmla="*/ 6877 h 266283"/>
                <a:gd name="connsiteX2" fmla="*/ 4755 w 234583"/>
                <a:gd name="connsiteY2" fmla="*/ 15753 h 266283"/>
                <a:gd name="connsiteX3" fmla="*/ 4755 w 234583"/>
                <a:gd name="connsiteY3" fmla="*/ 121633 h 266283"/>
                <a:gd name="connsiteX4" fmla="*/ 19971 w 234583"/>
                <a:gd name="connsiteY4" fmla="*/ 148261 h 266283"/>
                <a:gd name="connsiteX5" fmla="*/ 217782 w 234583"/>
                <a:gd name="connsiteY5" fmla="*/ 261749 h 266283"/>
                <a:gd name="connsiteX6" fmla="*/ 232998 w 234583"/>
                <a:gd name="connsiteY6" fmla="*/ 252873 h 266283"/>
                <a:gd name="connsiteX7" fmla="*/ 232998 w 234583"/>
                <a:gd name="connsiteY7" fmla="*/ 146993 h 266283"/>
                <a:gd name="connsiteX8" fmla="*/ 217782 w 234583"/>
                <a:gd name="connsiteY8" fmla="*/ 120365 h 26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583" h="266283">
                  <a:moveTo>
                    <a:pt x="217782" y="120365"/>
                  </a:moveTo>
                  <a:lnTo>
                    <a:pt x="19971" y="6877"/>
                  </a:lnTo>
                  <a:cubicBezTo>
                    <a:pt x="11729" y="1805"/>
                    <a:pt x="4755" y="6243"/>
                    <a:pt x="4755" y="15753"/>
                  </a:cubicBezTo>
                  <a:lnTo>
                    <a:pt x="4755" y="121633"/>
                  </a:lnTo>
                  <a:cubicBezTo>
                    <a:pt x="4755" y="131143"/>
                    <a:pt x="11729" y="143189"/>
                    <a:pt x="19971" y="148261"/>
                  </a:cubicBezTo>
                  <a:lnTo>
                    <a:pt x="217782" y="261749"/>
                  </a:lnTo>
                  <a:cubicBezTo>
                    <a:pt x="226024" y="266821"/>
                    <a:pt x="232998" y="262383"/>
                    <a:pt x="232998" y="252873"/>
                  </a:cubicBezTo>
                  <a:lnTo>
                    <a:pt x="232998" y="146993"/>
                  </a:lnTo>
                  <a:cubicBezTo>
                    <a:pt x="232998" y="137483"/>
                    <a:pt x="226658" y="125437"/>
                    <a:pt x="217782" y="120365"/>
                  </a:cubicBez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0" name="任意多边形: 形状 188">
              <a:extLst>
                <a:ext uri="{FF2B5EF4-FFF2-40B4-BE49-F238E27FC236}">
                  <a16:creationId xmlns:a16="http://schemas.microsoft.com/office/drawing/2014/main" id="{1324382D-9E8D-4B0A-9665-401CF78867B2}"/>
                </a:ext>
              </a:extLst>
            </p:cNvPr>
            <p:cNvSpPr/>
            <p:nvPr/>
          </p:nvSpPr>
          <p:spPr>
            <a:xfrm>
              <a:off x="4053539" y="4266209"/>
              <a:ext cx="38041" cy="253604"/>
            </a:xfrm>
            <a:custGeom>
              <a:avLst/>
              <a:gdLst>
                <a:gd name="connsiteX0" fmla="*/ 25043 w 38040"/>
                <a:gd name="connsiteY0" fmla="*/ 219050 h 253603"/>
                <a:gd name="connsiteX1" fmla="*/ 24410 w 38040"/>
                <a:gd name="connsiteY1" fmla="*/ 16167 h 253603"/>
                <a:gd name="connsiteX2" fmla="*/ 4755 w 38040"/>
                <a:gd name="connsiteY2" fmla="*/ 4755 h 253603"/>
                <a:gd name="connsiteX3" fmla="*/ 5389 w 38040"/>
                <a:gd name="connsiteY3" fmla="*/ 207638 h 253603"/>
                <a:gd name="connsiteX4" fmla="*/ 11095 w 38040"/>
                <a:gd name="connsiteY4" fmla="*/ 231097 h 253603"/>
                <a:gd name="connsiteX5" fmla="*/ 19338 w 38040"/>
                <a:gd name="connsiteY5" fmla="*/ 239339 h 253603"/>
                <a:gd name="connsiteX6" fmla="*/ 38992 w 38040"/>
                <a:gd name="connsiteY6" fmla="*/ 250751 h 253603"/>
                <a:gd name="connsiteX7" fmla="*/ 25043 w 38040"/>
                <a:gd name="connsiteY7" fmla="*/ 219050 h 2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40" h="253603">
                  <a:moveTo>
                    <a:pt x="25043" y="219050"/>
                  </a:moveTo>
                  <a:lnTo>
                    <a:pt x="24410" y="16167"/>
                  </a:lnTo>
                  <a:lnTo>
                    <a:pt x="4755" y="4755"/>
                  </a:lnTo>
                  <a:lnTo>
                    <a:pt x="5389" y="207638"/>
                  </a:lnTo>
                  <a:cubicBezTo>
                    <a:pt x="5389" y="217148"/>
                    <a:pt x="7291" y="225390"/>
                    <a:pt x="11095" y="231097"/>
                  </a:cubicBezTo>
                  <a:cubicBezTo>
                    <a:pt x="13631" y="234900"/>
                    <a:pt x="16168" y="237437"/>
                    <a:pt x="19338" y="239339"/>
                  </a:cubicBezTo>
                  <a:lnTo>
                    <a:pt x="38992" y="250751"/>
                  </a:lnTo>
                  <a:cubicBezTo>
                    <a:pt x="30115" y="245679"/>
                    <a:pt x="25043" y="234900"/>
                    <a:pt x="25043" y="219050"/>
                  </a:cubicBez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1" name="任意多边形: 形状 189">
              <a:extLst>
                <a:ext uri="{FF2B5EF4-FFF2-40B4-BE49-F238E27FC236}">
                  <a16:creationId xmlns:a16="http://schemas.microsoft.com/office/drawing/2014/main" id="{6A416553-7A3D-4A53-AA10-DED71A5B9B79}"/>
                </a:ext>
              </a:extLst>
            </p:cNvPr>
            <p:cNvSpPr/>
            <p:nvPr/>
          </p:nvSpPr>
          <p:spPr>
            <a:xfrm>
              <a:off x="4053539" y="4259235"/>
              <a:ext cx="38041" cy="25360"/>
            </a:xfrm>
            <a:custGeom>
              <a:avLst/>
              <a:gdLst>
                <a:gd name="connsiteX0" fmla="*/ 24410 w 38040"/>
                <a:gd name="connsiteY0" fmla="*/ 23775 h 25360"/>
                <a:gd name="connsiteX1" fmla="*/ 4755 w 38040"/>
                <a:gd name="connsiteY1" fmla="*/ 12363 h 25360"/>
                <a:gd name="connsiteX2" fmla="*/ 18069 w 38040"/>
                <a:gd name="connsiteY2" fmla="*/ 4755 h 25360"/>
                <a:gd name="connsiteX3" fmla="*/ 37090 w 38040"/>
                <a:gd name="connsiteY3" fmla="*/ 16167 h 2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25360">
                  <a:moveTo>
                    <a:pt x="24410" y="23775"/>
                  </a:moveTo>
                  <a:lnTo>
                    <a:pt x="4755" y="12363"/>
                  </a:lnTo>
                  <a:lnTo>
                    <a:pt x="18069" y="4755"/>
                  </a:lnTo>
                  <a:lnTo>
                    <a:pt x="37090" y="16167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2" name="任意多边形: 形状 190">
              <a:extLst>
                <a:ext uri="{FF2B5EF4-FFF2-40B4-BE49-F238E27FC236}">
                  <a16:creationId xmlns:a16="http://schemas.microsoft.com/office/drawing/2014/main" id="{502E2249-B631-46A3-AFF8-D71CA20CD5D0}"/>
                </a:ext>
              </a:extLst>
            </p:cNvPr>
            <p:cNvSpPr/>
            <p:nvPr/>
          </p:nvSpPr>
          <p:spPr>
            <a:xfrm>
              <a:off x="4073193" y="4270013"/>
              <a:ext cx="57061" cy="253604"/>
            </a:xfrm>
            <a:custGeom>
              <a:avLst/>
              <a:gdLst>
                <a:gd name="connsiteX0" fmla="*/ 54842 w 57060"/>
                <a:gd name="connsiteY0" fmla="*/ 228560 h 253603"/>
                <a:gd name="connsiteX1" fmla="*/ 18703 w 57060"/>
                <a:gd name="connsiteY1" fmla="*/ 207638 h 253603"/>
                <a:gd name="connsiteX2" fmla="*/ 18069 w 57060"/>
                <a:gd name="connsiteY2" fmla="*/ 4755 h 253603"/>
                <a:gd name="connsiteX3" fmla="*/ 4755 w 57060"/>
                <a:gd name="connsiteY3" fmla="*/ 12363 h 253603"/>
                <a:gd name="connsiteX4" fmla="*/ 5389 w 57060"/>
                <a:gd name="connsiteY4" fmla="*/ 215246 h 253603"/>
                <a:gd name="connsiteX5" fmla="*/ 54842 w 57060"/>
                <a:gd name="connsiteY5" fmla="*/ 243142 h 253603"/>
                <a:gd name="connsiteX6" fmla="*/ 54842 w 57060"/>
                <a:gd name="connsiteY6" fmla="*/ 228560 h 2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60" h="253603">
                  <a:moveTo>
                    <a:pt x="54842" y="228560"/>
                  </a:moveTo>
                  <a:cubicBezTo>
                    <a:pt x="34554" y="239972"/>
                    <a:pt x="18703" y="231096"/>
                    <a:pt x="18703" y="207638"/>
                  </a:cubicBezTo>
                  <a:lnTo>
                    <a:pt x="18069" y="4755"/>
                  </a:lnTo>
                  <a:lnTo>
                    <a:pt x="4755" y="12363"/>
                  </a:lnTo>
                  <a:lnTo>
                    <a:pt x="5389" y="215246"/>
                  </a:lnTo>
                  <a:cubicBezTo>
                    <a:pt x="5389" y="246312"/>
                    <a:pt x="27579" y="258993"/>
                    <a:pt x="54842" y="243142"/>
                  </a:cubicBezTo>
                  <a:lnTo>
                    <a:pt x="54842" y="228560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3" name="任意多边形: 形状 191">
              <a:extLst>
                <a:ext uri="{FF2B5EF4-FFF2-40B4-BE49-F238E27FC236}">
                  <a16:creationId xmlns:a16="http://schemas.microsoft.com/office/drawing/2014/main" id="{66E55E74-0267-4DA4-9234-E2A9ED4401B0}"/>
                </a:ext>
              </a:extLst>
            </p:cNvPr>
            <p:cNvSpPr/>
            <p:nvPr/>
          </p:nvSpPr>
          <p:spPr>
            <a:xfrm>
              <a:off x="3931175" y="4194566"/>
              <a:ext cx="38041" cy="253604"/>
            </a:xfrm>
            <a:custGeom>
              <a:avLst/>
              <a:gdLst>
                <a:gd name="connsiteX0" fmla="*/ 25043 w 38040"/>
                <a:gd name="connsiteY0" fmla="*/ 219050 h 253603"/>
                <a:gd name="connsiteX1" fmla="*/ 24410 w 38040"/>
                <a:gd name="connsiteY1" fmla="*/ 16167 h 253603"/>
                <a:gd name="connsiteX2" fmla="*/ 4755 w 38040"/>
                <a:gd name="connsiteY2" fmla="*/ 4755 h 253603"/>
                <a:gd name="connsiteX3" fmla="*/ 5389 w 38040"/>
                <a:gd name="connsiteY3" fmla="*/ 207638 h 253603"/>
                <a:gd name="connsiteX4" fmla="*/ 11095 w 38040"/>
                <a:gd name="connsiteY4" fmla="*/ 231097 h 253603"/>
                <a:gd name="connsiteX5" fmla="*/ 19337 w 38040"/>
                <a:gd name="connsiteY5" fmla="*/ 239339 h 253603"/>
                <a:gd name="connsiteX6" fmla="*/ 38992 w 38040"/>
                <a:gd name="connsiteY6" fmla="*/ 250751 h 253603"/>
                <a:gd name="connsiteX7" fmla="*/ 25043 w 38040"/>
                <a:gd name="connsiteY7" fmla="*/ 219050 h 2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40" h="253603">
                  <a:moveTo>
                    <a:pt x="25043" y="219050"/>
                  </a:moveTo>
                  <a:lnTo>
                    <a:pt x="24410" y="16167"/>
                  </a:lnTo>
                  <a:lnTo>
                    <a:pt x="4755" y="4755"/>
                  </a:lnTo>
                  <a:lnTo>
                    <a:pt x="5389" y="207638"/>
                  </a:lnTo>
                  <a:cubicBezTo>
                    <a:pt x="5389" y="217148"/>
                    <a:pt x="7291" y="225390"/>
                    <a:pt x="11095" y="231097"/>
                  </a:cubicBezTo>
                  <a:cubicBezTo>
                    <a:pt x="13631" y="234900"/>
                    <a:pt x="16167" y="237437"/>
                    <a:pt x="19337" y="239339"/>
                  </a:cubicBezTo>
                  <a:lnTo>
                    <a:pt x="38992" y="250751"/>
                  </a:lnTo>
                  <a:cubicBezTo>
                    <a:pt x="30115" y="245045"/>
                    <a:pt x="25043" y="234267"/>
                    <a:pt x="25043" y="219050"/>
                  </a:cubicBez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4" name="任意多边形: 形状 192">
              <a:extLst>
                <a:ext uri="{FF2B5EF4-FFF2-40B4-BE49-F238E27FC236}">
                  <a16:creationId xmlns:a16="http://schemas.microsoft.com/office/drawing/2014/main" id="{592EDCE6-AC67-42D2-A383-37008898452D}"/>
                </a:ext>
              </a:extLst>
            </p:cNvPr>
            <p:cNvSpPr/>
            <p:nvPr/>
          </p:nvSpPr>
          <p:spPr>
            <a:xfrm>
              <a:off x="3931175" y="4186958"/>
              <a:ext cx="38041" cy="25360"/>
            </a:xfrm>
            <a:custGeom>
              <a:avLst/>
              <a:gdLst>
                <a:gd name="connsiteX0" fmla="*/ 24410 w 38040"/>
                <a:gd name="connsiteY0" fmla="*/ 23775 h 25360"/>
                <a:gd name="connsiteX1" fmla="*/ 4755 w 38040"/>
                <a:gd name="connsiteY1" fmla="*/ 12363 h 25360"/>
                <a:gd name="connsiteX2" fmla="*/ 18069 w 38040"/>
                <a:gd name="connsiteY2" fmla="*/ 4755 h 25360"/>
                <a:gd name="connsiteX3" fmla="*/ 37090 w 38040"/>
                <a:gd name="connsiteY3" fmla="*/ 16167 h 2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25360">
                  <a:moveTo>
                    <a:pt x="24410" y="23775"/>
                  </a:moveTo>
                  <a:lnTo>
                    <a:pt x="4755" y="12363"/>
                  </a:lnTo>
                  <a:lnTo>
                    <a:pt x="18069" y="4755"/>
                  </a:lnTo>
                  <a:lnTo>
                    <a:pt x="37090" y="16167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5" name="任意多边形: 形状 193">
              <a:extLst>
                <a:ext uri="{FF2B5EF4-FFF2-40B4-BE49-F238E27FC236}">
                  <a16:creationId xmlns:a16="http://schemas.microsoft.com/office/drawing/2014/main" id="{DDEA2F78-E67F-47F8-9DFB-85C0C3832873}"/>
                </a:ext>
              </a:extLst>
            </p:cNvPr>
            <p:cNvSpPr/>
            <p:nvPr/>
          </p:nvSpPr>
          <p:spPr>
            <a:xfrm>
              <a:off x="3950829" y="4197736"/>
              <a:ext cx="57061" cy="253604"/>
            </a:xfrm>
            <a:custGeom>
              <a:avLst/>
              <a:gdLst>
                <a:gd name="connsiteX0" fmla="*/ 54842 w 57060"/>
                <a:gd name="connsiteY0" fmla="*/ 228560 h 253603"/>
                <a:gd name="connsiteX1" fmla="*/ 18703 w 57060"/>
                <a:gd name="connsiteY1" fmla="*/ 207638 h 253603"/>
                <a:gd name="connsiteX2" fmla="*/ 18069 w 57060"/>
                <a:gd name="connsiteY2" fmla="*/ 4755 h 253603"/>
                <a:gd name="connsiteX3" fmla="*/ 4755 w 57060"/>
                <a:gd name="connsiteY3" fmla="*/ 12363 h 253603"/>
                <a:gd name="connsiteX4" fmla="*/ 5389 w 57060"/>
                <a:gd name="connsiteY4" fmla="*/ 215246 h 253603"/>
                <a:gd name="connsiteX5" fmla="*/ 54842 w 57060"/>
                <a:gd name="connsiteY5" fmla="*/ 243142 h 253603"/>
                <a:gd name="connsiteX6" fmla="*/ 54842 w 57060"/>
                <a:gd name="connsiteY6" fmla="*/ 228560 h 2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60" h="253603">
                  <a:moveTo>
                    <a:pt x="54842" y="228560"/>
                  </a:moveTo>
                  <a:cubicBezTo>
                    <a:pt x="34553" y="239972"/>
                    <a:pt x="18703" y="231097"/>
                    <a:pt x="18703" y="207638"/>
                  </a:cubicBezTo>
                  <a:lnTo>
                    <a:pt x="18069" y="4755"/>
                  </a:lnTo>
                  <a:lnTo>
                    <a:pt x="4755" y="12363"/>
                  </a:lnTo>
                  <a:lnTo>
                    <a:pt x="5389" y="215246"/>
                  </a:lnTo>
                  <a:cubicBezTo>
                    <a:pt x="5389" y="246312"/>
                    <a:pt x="27579" y="258993"/>
                    <a:pt x="54842" y="243142"/>
                  </a:cubicBezTo>
                  <a:lnTo>
                    <a:pt x="54842" y="228560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6" name="任意多边形: 形状 194">
              <a:extLst>
                <a:ext uri="{FF2B5EF4-FFF2-40B4-BE49-F238E27FC236}">
                  <a16:creationId xmlns:a16="http://schemas.microsoft.com/office/drawing/2014/main" id="{8F212234-BF8A-4F4B-B9BC-DEB43F2FEAF3}"/>
                </a:ext>
              </a:extLst>
            </p:cNvPr>
            <p:cNvSpPr/>
            <p:nvPr/>
          </p:nvSpPr>
          <p:spPr>
            <a:xfrm>
              <a:off x="3325485" y="3993558"/>
              <a:ext cx="152162" cy="95101"/>
            </a:xfrm>
            <a:custGeom>
              <a:avLst/>
              <a:gdLst>
                <a:gd name="connsiteX0" fmla="*/ 36667 w 152162"/>
                <a:gd name="connsiteY0" fmla="*/ 16828 h 95101"/>
                <a:gd name="connsiteX1" fmla="*/ 5600 w 152162"/>
                <a:gd name="connsiteY1" fmla="*/ 37750 h 95101"/>
                <a:gd name="connsiteX2" fmla="*/ 13208 w 152162"/>
                <a:gd name="connsiteY2" fmla="*/ 86569 h 95101"/>
                <a:gd name="connsiteX3" fmla="*/ 61393 w 152162"/>
                <a:gd name="connsiteY3" fmla="*/ 85301 h 95101"/>
                <a:gd name="connsiteX4" fmla="*/ 75975 w 152162"/>
                <a:gd name="connsiteY4" fmla="*/ 78327 h 95101"/>
                <a:gd name="connsiteX5" fmla="*/ 153325 w 152162"/>
                <a:gd name="connsiteY5" fmla="*/ 20632 h 95101"/>
                <a:gd name="connsiteX6" fmla="*/ 145083 w 152162"/>
                <a:gd name="connsiteY6" fmla="*/ 4782 h 95101"/>
                <a:gd name="connsiteX7" fmla="*/ 78512 w 152162"/>
                <a:gd name="connsiteY7" fmla="*/ 11122 h 95101"/>
                <a:gd name="connsiteX8" fmla="*/ 36667 w 152162"/>
                <a:gd name="connsiteY8" fmla="*/ 16828 h 9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162" h="95101">
                  <a:moveTo>
                    <a:pt x="36667" y="16828"/>
                  </a:moveTo>
                  <a:lnTo>
                    <a:pt x="5600" y="37750"/>
                  </a:lnTo>
                  <a:cubicBezTo>
                    <a:pt x="4332" y="65013"/>
                    <a:pt x="3064" y="78327"/>
                    <a:pt x="13208" y="86569"/>
                  </a:cubicBezTo>
                  <a:cubicBezTo>
                    <a:pt x="25888" y="96079"/>
                    <a:pt x="48079" y="90373"/>
                    <a:pt x="61393" y="85301"/>
                  </a:cubicBezTo>
                  <a:cubicBezTo>
                    <a:pt x="66465" y="78961"/>
                    <a:pt x="67099" y="78327"/>
                    <a:pt x="75975" y="78327"/>
                  </a:cubicBezTo>
                  <a:cubicBezTo>
                    <a:pt x="98166" y="67549"/>
                    <a:pt x="146985" y="46627"/>
                    <a:pt x="153325" y="20632"/>
                  </a:cubicBezTo>
                  <a:cubicBezTo>
                    <a:pt x="154593" y="14926"/>
                    <a:pt x="150788" y="4148"/>
                    <a:pt x="145083" y="4782"/>
                  </a:cubicBezTo>
                  <a:lnTo>
                    <a:pt x="78512" y="11122"/>
                  </a:lnTo>
                  <a:lnTo>
                    <a:pt x="36667" y="16828"/>
                  </a:lnTo>
                  <a:close/>
                </a:path>
              </a:pathLst>
            </a:custGeom>
            <a:solidFill>
              <a:srgbClr val="100B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7" name="任意多边形: 形状 195">
              <a:extLst>
                <a:ext uri="{FF2B5EF4-FFF2-40B4-BE49-F238E27FC236}">
                  <a16:creationId xmlns:a16="http://schemas.microsoft.com/office/drawing/2014/main" id="{831AFD9A-E0BF-4040-95F7-A009BAA2A25B}"/>
                </a:ext>
              </a:extLst>
            </p:cNvPr>
            <p:cNvSpPr/>
            <p:nvPr/>
          </p:nvSpPr>
          <p:spPr>
            <a:xfrm>
              <a:off x="3326330" y="3995487"/>
              <a:ext cx="152162" cy="88761"/>
            </a:xfrm>
            <a:custGeom>
              <a:avLst/>
              <a:gdLst>
                <a:gd name="connsiteX0" fmla="*/ 4755 w 152162"/>
                <a:gd name="connsiteY0" fmla="*/ 70058 h 88761"/>
                <a:gd name="connsiteX1" fmla="*/ 12363 w 152162"/>
                <a:gd name="connsiteY1" fmla="*/ 84006 h 88761"/>
                <a:gd name="connsiteX2" fmla="*/ 60548 w 152162"/>
                <a:gd name="connsiteY2" fmla="*/ 82739 h 88761"/>
                <a:gd name="connsiteX3" fmla="*/ 75130 w 152162"/>
                <a:gd name="connsiteY3" fmla="*/ 75764 h 88761"/>
                <a:gd name="connsiteX4" fmla="*/ 152479 w 152162"/>
                <a:gd name="connsiteY4" fmla="*/ 18070 h 88761"/>
                <a:gd name="connsiteX5" fmla="*/ 149309 w 152162"/>
                <a:gd name="connsiteY5" fmla="*/ 4755 h 88761"/>
                <a:gd name="connsiteX6" fmla="*/ 149309 w 152162"/>
                <a:gd name="connsiteY6" fmla="*/ 9193 h 88761"/>
                <a:gd name="connsiteX7" fmla="*/ 71960 w 152162"/>
                <a:gd name="connsiteY7" fmla="*/ 66888 h 88761"/>
                <a:gd name="connsiteX8" fmla="*/ 57378 w 152162"/>
                <a:gd name="connsiteY8" fmla="*/ 73862 h 88761"/>
                <a:gd name="connsiteX9" fmla="*/ 9193 w 152162"/>
                <a:gd name="connsiteY9" fmla="*/ 75130 h 88761"/>
                <a:gd name="connsiteX10" fmla="*/ 4755 w 152162"/>
                <a:gd name="connsiteY10" fmla="*/ 70058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162" h="88761">
                  <a:moveTo>
                    <a:pt x="4755" y="70058"/>
                  </a:moveTo>
                  <a:cubicBezTo>
                    <a:pt x="6023" y="76398"/>
                    <a:pt x="7925" y="80836"/>
                    <a:pt x="12363" y="84006"/>
                  </a:cubicBezTo>
                  <a:cubicBezTo>
                    <a:pt x="25043" y="93516"/>
                    <a:pt x="47233" y="87811"/>
                    <a:pt x="60548" y="82739"/>
                  </a:cubicBezTo>
                  <a:cubicBezTo>
                    <a:pt x="65620" y="76398"/>
                    <a:pt x="66254" y="75764"/>
                    <a:pt x="75130" y="75764"/>
                  </a:cubicBezTo>
                  <a:cubicBezTo>
                    <a:pt x="97320" y="64986"/>
                    <a:pt x="146139" y="44064"/>
                    <a:pt x="152479" y="18070"/>
                  </a:cubicBezTo>
                  <a:cubicBezTo>
                    <a:pt x="153747" y="14265"/>
                    <a:pt x="151845" y="7925"/>
                    <a:pt x="149309" y="4755"/>
                  </a:cubicBezTo>
                  <a:cubicBezTo>
                    <a:pt x="149309" y="6023"/>
                    <a:pt x="149309" y="7925"/>
                    <a:pt x="149309" y="9193"/>
                  </a:cubicBezTo>
                  <a:cubicBezTo>
                    <a:pt x="142335" y="35188"/>
                    <a:pt x="94150" y="56110"/>
                    <a:pt x="71960" y="66888"/>
                  </a:cubicBezTo>
                  <a:cubicBezTo>
                    <a:pt x="63084" y="66888"/>
                    <a:pt x="62450" y="67522"/>
                    <a:pt x="57378" y="73862"/>
                  </a:cubicBezTo>
                  <a:cubicBezTo>
                    <a:pt x="44063" y="78934"/>
                    <a:pt x="21239" y="84640"/>
                    <a:pt x="9193" y="75130"/>
                  </a:cubicBezTo>
                  <a:cubicBezTo>
                    <a:pt x="7291" y="73228"/>
                    <a:pt x="6023" y="71960"/>
                    <a:pt x="4755" y="70058"/>
                  </a:cubicBezTo>
                  <a:close/>
                </a:path>
              </a:pathLst>
            </a:custGeom>
            <a:solidFill>
              <a:srgbClr val="04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8" name="任意多边形: 形状 196">
              <a:extLst>
                <a:ext uri="{FF2B5EF4-FFF2-40B4-BE49-F238E27FC236}">
                  <a16:creationId xmlns:a16="http://schemas.microsoft.com/office/drawing/2014/main" id="{FBAD2C59-78BA-452A-AD33-BB36B8EC461D}"/>
                </a:ext>
              </a:extLst>
            </p:cNvPr>
            <p:cNvSpPr/>
            <p:nvPr/>
          </p:nvSpPr>
          <p:spPr>
            <a:xfrm>
              <a:off x="3324428" y="3745333"/>
              <a:ext cx="145822" cy="297984"/>
            </a:xfrm>
            <a:custGeom>
              <a:avLst/>
              <a:gdLst>
                <a:gd name="connsiteX0" fmla="*/ 55476 w 145822"/>
                <a:gd name="connsiteY0" fmla="*/ 55830 h 297984"/>
                <a:gd name="connsiteX1" fmla="*/ 34554 w 145822"/>
                <a:gd name="connsiteY1" fmla="*/ 122401 h 297984"/>
                <a:gd name="connsiteX2" fmla="*/ 4755 w 145822"/>
                <a:gd name="connsiteY2" fmla="*/ 288511 h 297984"/>
                <a:gd name="connsiteX3" fmla="*/ 5389 w 145822"/>
                <a:gd name="connsiteY3" fmla="*/ 291047 h 297984"/>
                <a:gd name="connsiteX4" fmla="*/ 7925 w 145822"/>
                <a:gd name="connsiteY4" fmla="*/ 293583 h 297984"/>
                <a:gd name="connsiteX5" fmla="*/ 99856 w 145822"/>
                <a:gd name="connsiteY5" fmla="*/ 253007 h 297984"/>
                <a:gd name="connsiteX6" fmla="*/ 143603 w 145822"/>
                <a:gd name="connsiteY6" fmla="*/ 79288 h 297984"/>
                <a:gd name="connsiteX7" fmla="*/ 55476 w 145822"/>
                <a:gd name="connsiteY7" fmla="*/ 55830 h 29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822" h="297984">
                  <a:moveTo>
                    <a:pt x="55476" y="55830"/>
                  </a:moveTo>
                  <a:cubicBezTo>
                    <a:pt x="51038" y="71680"/>
                    <a:pt x="38992" y="106551"/>
                    <a:pt x="34554" y="122401"/>
                  </a:cubicBezTo>
                  <a:lnTo>
                    <a:pt x="4755" y="288511"/>
                  </a:lnTo>
                  <a:cubicBezTo>
                    <a:pt x="4755" y="289779"/>
                    <a:pt x="4755" y="290413"/>
                    <a:pt x="5389" y="291047"/>
                  </a:cubicBezTo>
                  <a:cubicBezTo>
                    <a:pt x="6023" y="292315"/>
                    <a:pt x="6657" y="292949"/>
                    <a:pt x="7925" y="293583"/>
                  </a:cubicBezTo>
                  <a:cubicBezTo>
                    <a:pt x="36456" y="306264"/>
                    <a:pt x="84640" y="281537"/>
                    <a:pt x="99856" y="253007"/>
                  </a:cubicBezTo>
                  <a:lnTo>
                    <a:pt x="143603" y="79288"/>
                  </a:lnTo>
                  <a:cubicBezTo>
                    <a:pt x="162624" y="-5669"/>
                    <a:pt x="64986" y="-24056"/>
                    <a:pt x="55476" y="55830"/>
                  </a:cubicBezTo>
                  <a:close/>
                </a:path>
              </a:pathLst>
            </a:custGeom>
            <a:solidFill>
              <a:srgbClr val="0927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9" name="任意多边形: 形状 197">
              <a:extLst>
                <a:ext uri="{FF2B5EF4-FFF2-40B4-BE49-F238E27FC236}">
                  <a16:creationId xmlns:a16="http://schemas.microsoft.com/office/drawing/2014/main" id="{5FB5A15C-D7B6-44FD-BA45-222EB1DBFB14}"/>
                </a:ext>
              </a:extLst>
            </p:cNvPr>
            <p:cNvSpPr/>
            <p:nvPr/>
          </p:nvSpPr>
          <p:spPr>
            <a:xfrm>
              <a:off x="3355283" y="4019553"/>
              <a:ext cx="152162" cy="95101"/>
            </a:xfrm>
            <a:custGeom>
              <a:avLst/>
              <a:gdLst>
                <a:gd name="connsiteX0" fmla="*/ 36667 w 152162"/>
                <a:gd name="connsiteY0" fmla="*/ 16828 h 95101"/>
                <a:gd name="connsiteX1" fmla="*/ 5600 w 152162"/>
                <a:gd name="connsiteY1" fmla="*/ 37750 h 95101"/>
                <a:gd name="connsiteX2" fmla="*/ 13208 w 152162"/>
                <a:gd name="connsiteY2" fmla="*/ 86569 h 95101"/>
                <a:gd name="connsiteX3" fmla="*/ 61393 w 152162"/>
                <a:gd name="connsiteY3" fmla="*/ 85301 h 95101"/>
                <a:gd name="connsiteX4" fmla="*/ 75975 w 152162"/>
                <a:gd name="connsiteY4" fmla="*/ 78327 h 95101"/>
                <a:gd name="connsiteX5" fmla="*/ 153325 w 152162"/>
                <a:gd name="connsiteY5" fmla="*/ 20632 h 95101"/>
                <a:gd name="connsiteX6" fmla="*/ 145082 w 152162"/>
                <a:gd name="connsiteY6" fmla="*/ 4782 h 95101"/>
                <a:gd name="connsiteX7" fmla="*/ 78511 w 152162"/>
                <a:gd name="connsiteY7" fmla="*/ 11122 h 95101"/>
                <a:gd name="connsiteX8" fmla="*/ 36667 w 152162"/>
                <a:gd name="connsiteY8" fmla="*/ 16828 h 9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162" h="95101">
                  <a:moveTo>
                    <a:pt x="36667" y="16828"/>
                  </a:moveTo>
                  <a:lnTo>
                    <a:pt x="5600" y="37750"/>
                  </a:lnTo>
                  <a:cubicBezTo>
                    <a:pt x="4333" y="65013"/>
                    <a:pt x="3064" y="78327"/>
                    <a:pt x="13208" y="86569"/>
                  </a:cubicBezTo>
                  <a:cubicBezTo>
                    <a:pt x="25889" y="96079"/>
                    <a:pt x="48079" y="90373"/>
                    <a:pt x="61393" y="85301"/>
                  </a:cubicBezTo>
                  <a:cubicBezTo>
                    <a:pt x="66465" y="78961"/>
                    <a:pt x="67099" y="78327"/>
                    <a:pt x="75975" y="78327"/>
                  </a:cubicBezTo>
                  <a:cubicBezTo>
                    <a:pt x="98166" y="67549"/>
                    <a:pt x="146985" y="46626"/>
                    <a:pt x="153325" y="20632"/>
                  </a:cubicBezTo>
                  <a:cubicBezTo>
                    <a:pt x="154592" y="14926"/>
                    <a:pt x="150789" y="4148"/>
                    <a:pt x="145082" y="4782"/>
                  </a:cubicBezTo>
                  <a:lnTo>
                    <a:pt x="78511" y="11122"/>
                  </a:lnTo>
                  <a:lnTo>
                    <a:pt x="36667" y="16828"/>
                  </a:lnTo>
                  <a:close/>
                </a:path>
              </a:pathLst>
            </a:custGeom>
            <a:solidFill>
              <a:srgbClr val="2518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0" name="任意多边形: 形状 198">
              <a:extLst>
                <a:ext uri="{FF2B5EF4-FFF2-40B4-BE49-F238E27FC236}">
                  <a16:creationId xmlns:a16="http://schemas.microsoft.com/office/drawing/2014/main" id="{64458B41-F6E9-4237-8B44-25EE8887CD66}"/>
                </a:ext>
              </a:extLst>
            </p:cNvPr>
            <p:cNvSpPr/>
            <p:nvPr/>
          </p:nvSpPr>
          <p:spPr>
            <a:xfrm>
              <a:off x="3356128" y="4022115"/>
              <a:ext cx="152162" cy="88761"/>
            </a:xfrm>
            <a:custGeom>
              <a:avLst/>
              <a:gdLst>
                <a:gd name="connsiteX0" fmla="*/ 4755 w 152162"/>
                <a:gd name="connsiteY0" fmla="*/ 70058 h 88761"/>
                <a:gd name="connsiteX1" fmla="*/ 12363 w 152162"/>
                <a:gd name="connsiteY1" fmla="*/ 84006 h 88761"/>
                <a:gd name="connsiteX2" fmla="*/ 60548 w 152162"/>
                <a:gd name="connsiteY2" fmla="*/ 82738 h 88761"/>
                <a:gd name="connsiteX3" fmla="*/ 75130 w 152162"/>
                <a:gd name="connsiteY3" fmla="*/ 75764 h 88761"/>
                <a:gd name="connsiteX4" fmla="*/ 152480 w 152162"/>
                <a:gd name="connsiteY4" fmla="*/ 18070 h 88761"/>
                <a:gd name="connsiteX5" fmla="*/ 149310 w 152162"/>
                <a:gd name="connsiteY5" fmla="*/ 4755 h 88761"/>
                <a:gd name="connsiteX6" fmla="*/ 149310 w 152162"/>
                <a:gd name="connsiteY6" fmla="*/ 9193 h 88761"/>
                <a:gd name="connsiteX7" fmla="*/ 71960 w 152162"/>
                <a:gd name="connsiteY7" fmla="*/ 66888 h 88761"/>
                <a:gd name="connsiteX8" fmla="*/ 57378 w 152162"/>
                <a:gd name="connsiteY8" fmla="*/ 73862 h 88761"/>
                <a:gd name="connsiteX9" fmla="*/ 9193 w 152162"/>
                <a:gd name="connsiteY9" fmla="*/ 75130 h 88761"/>
                <a:gd name="connsiteX10" fmla="*/ 4755 w 152162"/>
                <a:gd name="connsiteY10" fmla="*/ 70058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162" h="88761">
                  <a:moveTo>
                    <a:pt x="4755" y="70058"/>
                  </a:moveTo>
                  <a:cubicBezTo>
                    <a:pt x="6023" y="76398"/>
                    <a:pt x="7925" y="80836"/>
                    <a:pt x="12363" y="84006"/>
                  </a:cubicBezTo>
                  <a:cubicBezTo>
                    <a:pt x="25043" y="93516"/>
                    <a:pt x="47234" y="87811"/>
                    <a:pt x="60548" y="82738"/>
                  </a:cubicBezTo>
                  <a:cubicBezTo>
                    <a:pt x="65620" y="76398"/>
                    <a:pt x="66254" y="75764"/>
                    <a:pt x="75130" y="75764"/>
                  </a:cubicBezTo>
                  <a:cubicBezTo>
                    <a:pt x="97321" y="64986"/>
                    <a:pt x="146139" y="44064"/>
                    <a:pt x="152480" y="18070"/>
                  </a:cubicBezTo>
                  <a:cubicBezTo>
                    <a:pt x="153747" y="14265"/>
                    <a:pt x="151845" y="7925"/>
                    <a:pt x="149310" y="4755"/>
                  </a:cubicBezTo>
                  <a:cubicBezTo>
                    <a:pt x="149310" y="6023"/>
                    <a:pt x="149310" y="7925"/>
                    <a:pt x="149310" y="9193"/>
                  </a:cubicBezTo>
                  <a:cubicBezTo>
                    <a:pt x="142335" y="35187"/>
                    <a:pt x="94151" y="56110"/>
                    <a:pt x="71960" y="66888"/>
                  </a:cubicBezTo>
                  <a:cubicBezTo>
                    <a:pt x="63084" y="66888"/>
                    <a:pt x="62450" y="67522"/>
                    <a:pt x="57378" y="73862"/>
                  </a:cubicBezTo>
                  <a:cubicBezTo>
                    <a:pt x="44064" y="78934"/>
                    <a:pt x="21240" y="84640"/>
                    <a:pt x="9193" y="75130"/>
                  </a:cubicBezTo>
                  <a:cubicBezTo>
                    <a:pt x="7291" y="73228"/>
                    <a:pt x="6023" y="71326"/>
                    <a:pt x="4755" y="70058"/>
                  </a:cubicBezTo>
                  <a:close/>
                </a:path>
              </a:pathLst>
            </a:custGeom>
            <a:solidFill>
              <a:srgbClr val="12100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1" name="任意多边形: 形状 199">
              <a:extLst>
                <a:ext uri="{FF2B5EF4-FFF2-40B4-BE49-F238E27FC236}">
                  <a16:creationId xmlns:a16="http://schemas.microsoft.com/office/drawing/2014/main" id="{77AE155A-2DEC-4E31-A418-65F928F8A319}"/>
                </a:ext>
              </a:extLst>
            </p:cNvPr>
            <p:cNvSpPr/>
            <p:nvPr/>
          </p:nvSpPr>
          <p:spPr>
            <a:xfrm>
              <a:off x="3354226" y="3771698"/>
              <a:ext cx="145822" cy="297984"/>
            </a:xfrm>
            <a:custGeom>
              <a:avLst/>
              <a:gdLst>
                <a:gd name="connsiteX0" fmla="*/ 55476 w 145822"/>
                <a:gd name="connsiteY0" fmla="*/ 56093 h 297984"/>
                <a:gd name="connsiteX1" fmla="*/ 34554 w 145822"/>
                <a:gd name="connsiteY1" fmla="*/ 122664 h 297984"/>
                <a:gd name="connsiteX2" fmla="*/ 4755 w 145822"/>
                <a:gd name="connsiteY2" fmla="*/ 288774 h 297984"/>
                <a:gd name="connsiteX3" fmla="*/ 5389 w 145822"/>
                <a:gd name="connsiteY3" fmla="*/ 291311 h 297984"/>
                <a:gd name="connsiteX4" fmla="*/ 7925 w 145822"/>
                <a:gd name="connsiteY4" fmla="*/ 293847 h 297984"/>
                <a:gd name="connsiteX5" fmla="*/ 99856 w 145822"/>
                <a:gd name="connsiteY5" fmla="*/ 253270 h 297984"/>
                <a:gd name="connsiteX6" fmla="*/ 143603 w 145822"/>
                <a:gd name="connsiteY6" fmla="*/ 79551 h 297984"/>
                <a:gd name="connsiteX7" fmla="*/ 55476 w 145822"/>
                <a:gd name="connsiteY7" fmla="*/ 56093 h 29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822" h="297984">
                  <a:moveTo>
                    <a:pt x="55476" y="56093"/>
                  </a:moveTo>
                  <a:cubicBezTo>
                    <a:pt x="51038" y="71943"/>
                    <a:pt x="38992" y="106814"/>
                    <a:pt x="34554" y="122664"/>
                  </a:cubicBezTo>
                  <a:lnTo>
                    <a:pt x="4755" y="288774"/>
                  </a:lnTo>
                  <a:cubicBezTo>
                    <a:pt x="4755" y="290042"/>
                    <a:pt x="4755" y="290677"/>
                    <a:pt x="5389" y="291311"/>
                  </a:cubicBezTo>
                  <a:cubicBezTo>
                    <a:pt x="6023" y="292579"/>
                    <a:pt x="6657" y="293213"/>
                    <a:pt x="7925" y="293847"/>
                  </a:cubicBezTo>
                  <a:cubicBezTo>
                    <a:pt x="36456" y="306527"/>
                    <a:pt x="84640" y="281800"/>
                    <a:pt x="99856" y="253270"/>
                  </a:cubicBezTo>
                  <a:lnTo>
                    <a:pt x="143603" y="79551"/>
                  </a:lnTo>
                  <a:cubicBezTo>
                    <a:pt x="162624" y="-5406"/>
                    <a:pt x="64986" y="-24426"/>
                    <a:pt x="55476" y="56093"/>
                  </a:cubicBezTo>
                  <a:close/>
                </a:path>
              </a:pathLst>
            </a:custGeom>
            <a:solidFill>
              <a:srgbClr val="0B33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2" name="任意多边形: 形状 200">
              <a:extLst>
                <a:ext uri="{FF2B5EF4-FFF2-40B4-BE49-F238E27FC236}">
                  <a16:creationId xmlns:a16="http://schemas.microsoft.com/office/drawing/2014/main" id="{02B8DF17-3A30-4928-861F-3828E0C31C80}"/>
                </a:ext>
              </a:extLst>
            </p:cNvPr>
            <p:cNvSpPr/>
            <p:nvPr/>
          </p:nvSpPr>
          <p:spPr>
            <a:xfrm>
              <a:off x="3418895" y="3836351"/>
              <a:ext cx="50721" cy="63401"/>
            </a:xfrm>
            <a:custGeom>
              <a:avLst/>
              <a:gdLst>
                <a:gd name="connsiteX0" fmla="*/ 51038 w 50720"/>
                <a:gd name="connsiteY0" fmla="*/ 25677 h 63400"/>
                <a:gd name="connsiteX1" fmla="*/ 47234 w 50720"/>
                <a:gd name="connsiteY1" fmla="*/ 58646 h 63400"/>
                <a:gd name="connsiteX2" fmla="*/ 4755 w 50720"/>
                <a:gd name="connsiteY2" fmla="*/ 33919 h 63400"/>
                <a:gd name="connsiteX3" fmla="*/ 4755 w 50720"/>
                <a:gd name="connsiteY3" fmla="*/ 4755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63400">
                  <a:moveTo>
                    <a:pt x="51038" y="25677"/>
                  </a:moveTo>
                  <a:lnTo>
                    <a:pt x="47234" y="58646"/>
                  </a:lnTo>
                  <a:lnTo>
                    <a:pt x="4755" y="33919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B8B7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3" name="任意多边形: 形状 201">
              <a:extLst>
                <a:ext uri="{FF2B5EF4-FFF2-40B4-BE49-F238E27FC236}">
                  <a16:creationId xmlns:a16="http://schemas.microsoft.com/office/drawing/2014/main" id="{A0206F6A-F8C5-4997-88B9-B136685D1C79}"/>
                </a:ext>
              </a:extLst>
            </p:cNvPr>
            <p:cNvSpPr/>
            <p:nvPr/>
          </p:nvSpPr>
          <p:spPr>
            <a:xfrm>
              <a:off x="3461374" y="3779924"/>
              <a:ext cx="145822" cy="114122"/>
            </a:xfrm>
            <a:custGeom>
              <a:avLst/>
              <a:gdLst>
                <a:gd name="connsiteX0" fmla="*/ 142969 w 145822"/>
                <a:gd name="connsiteY0" fmla="*/ 35188 h 114121"/>
                <a:gd name="connsiteX1" fmla="*/ 4755 w 145822"/>
                <a:gd name="connsiteY1" fmla="*/ 115073 h 114121"/>
                <a:gd name="connsiteX2" fmla="*/ 5389 w 145822"/>
                <a:gd name="connsiteY2" fmla="*/ 85909 h 114121"/>
                <a:gd name="connsiteX3" fmla="*/ 29481 w 145822"/>
                <a:gd name="connsiteY3" fmla="*/ 68156 h 114121"/>
                <a:gd name="connsiteX4" fmla="*/ 141067 w 145822"/>
                <a:gd name="connsiteY4" fmla="*/ 4755 h 114121"/>
                <a:gd name="connsiteX5" fmla="*/ 142969 w 145822"/>
                <a:gd name="connsiteY5" fmla="*/ 6023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822" h="114121">
                  <a:moveTo>
                    <a:pt x="142969" y="35188"/>
                  </a:moveTo>
                  <a:lnTo>
                    <a:pt x="4755" y="115073"/>
                  </a:lnTo>
                  <a:lnTo>
                    <a:pt x="5389" y="85909"/>
                  </a:lnTo>
                  <a:lnTo>
                    <a:pt x="29481" y="68156"/>
                  </a:lnTo>
                  <a:lnTo>
                    <a:pt x="141067" y="4755"/>
                  </a:lnTo>
                  <a:lnTo>
                    <a:pt x="142969" y="6023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4" name="任意多边形: 形状 202">
              <a:extLst>
                <a:ext uri="{FF2B5EF4-FFF2-40B4-BE49-F238E27FC236}">
                  <a16:creationId xmlns:a16="http://schemas.microsoft.com/office/drawing/2014/main" id="{F7B5EF77-B8BA-4DB7-AC54-B82EE68377F4}"/>
                </a:ext>
              </a:extLst>
            </p:cNvPr>
            <p:cNvSpPr/>
            <p:nvPr/>
          </p:nvSpPr>
          <p:spPr>
            <a:xfrm>
              <a:off x="3418895" y="3756466"/>
              <a:ext cx="190203" cy="114122"/>
            </a:xfrm>
            <a:custGeom>
              <a:avLst/>
              <a:gdLst>
                <a:gd name="connsiteX0" fmla="*/ 185448 w 190202"/>
                <a:gd name="connsiteY0" fmla="*/ 29481 h 114121"/>
                <a:gd name="connsiteX1" fmla="*/ 47868 w 190202"/>
                <a:gd name="connsiteY1" fmla="*/ 109367 h 114121"/>
                <a:gd name="connsiteX2" fmla="*/ 4755 w 190202"/>
                <a:gd name="connsiteY2" fmla="*/ 84640 h 114121"/>
                <a:gd name="connsiteX3" fmla="*/ 143603 w 190202"/>
                <a:gd name="connsiteY3" fmla="*/ 4755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2" h="114121">
                  <a:moveTo>
                    <a:pt x="185448" y="29481"/>
                  </a:moveTo>
                  <a:lnTo>
                    <a:pt x="47868" y="109367"/>
                  </a:lnTo>
                  <a:lnTo>
                    <a:pt x="4755" y="84640"/>
                  </a:lnTo>
                  <a:lnTo>
                    <a:pt x="143603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5" name="任意多边形: 形状 203">
              <a:extLst>
                <a:ext uri="{FF2B5EF4-FFF2-40B4-BE49-F238E27FC236}">
                  <a16:creationId xmlns:a16="http://schemas.microsoft.com/office/drawing/2014/main" id="{F19DB9BE-FC4F-4A12-8042-D9AF84905698}"/>
                </a:ext>
              </a:extLst>
            </p:cNvPr>
            <p:cNvSpPr/>
            <p:nvPr/>
          </p:nvSpPr>
          <p:spPr>
            <a:xfrm>
              <a:off x="3168462" y="3980905"/>
              <a:ext cx="50721" cy="63401"/>
            </a:xfrm>
            <a:custGeom>
              <a:avLst/>
              <a:gdLst>
                <a:gd name="connsiteX0" fmla="*/ 51672 w 50720"/>
                <a:gd name="connsiteY0" fmla="*/ 25677 h 63400"/>
                <a:gd name="connsiteX1" fmla="*/ 47868 w 50720"/>
                <a:gd name="connsiteY1" fmla="*/ 58646 h 63400"/>
                <a:gd name="connsiteX2" fmla="*/ 4755 w 50720"/>
                <a:gd name="connsiteY2" fmla="*/ 33920 h 63400"/>
                <a:gd name="connsiteX3" fmla="*/ 5389 w 50720"/>
                <a:gd name="connsiteY3" fmla="*/ 4755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63400">
                  <a:moveTo>
                    <a:pt x="51672" y="25677"/>
                  </a:moveTo>
                  <a:lnTo>
                    <a:pt x="47868" y="58646"/>
                  </a:lnTo>
                  <a:lnTo>
                    <a:pt x="4755" y="33920"/>
                  </a:lnTo>
                  <a:lnTo>
                    <a:pt x="5389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6" name="任意多边形: 形状 204">
              <a:extLst>
                <a:ext uri="{FF2B5EF4-FFF2-40B4-BE49-F238E27FC236}">
                  <a16:creationId xmlns:a16="http://schemas.microsoft.com/office/drawing/2014/main" id="{2A4C57E4-895E-4F73-BF37-011B45121150}"/>
                </a:ext>
              </a:extLst>
            </p:cNvPr>
            <p:cNvSpPr/>
            <p:nvPr/>
          </p:nvSpPr>
          <p:spPr>
            <a:xfrm>
              <a:off x="3211574" y="3924478"/>
              <a:ext cx="145822" cy="114122"/>
            </a:xfrm>
            <a:custGeom>
              <a:avLst/>
              <a:gdLst>
                <a:gd name="connsiteX0" fmla="*/ 142969 w 145822"/>
                <a:gd name="connsiteY0" fmla="*/ 35187 h 114121"/>
                <a:gd name="connsiteX1" fmla="*/ 4755 w 145822"/>
                <a:gd name="connsiteY1" fmla="*/ 115072 h 114121"/>
                <a:gd name="connsiteX2" fmla="*/ 5389 w 145822"/>
                <a:gd name="connsiteY2" fmla="*/ 85908 h 114121"/>
                <a:gd name="connsiteX3" fmla="*/ 29482 w 145822"/>
                <a:gd name="connsiteY3" fmla="*/ 68156 h 114121"/>
                <a:gd name="connsiteX4" fmla="*/ 141067 w 145822"/>
                <a:gd name="connsiteY4" fmla="*/ 4755 h 114121"/>
                <a:gd name="connsiteX5" fmla="*/ 142969 w 145822"/>
                <a:gd name="connsiteY5" fmla="*/ 6023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822" h="114121">
                  <a:moveTo>
                    <a:pt x="142969" y="35187"/>
                  </a:moveTo>
                  <a:lnTo>
                    <a:pt x="4755" y="115072"/>
                  </a:lnTo>
                  <a:lnTo>
                    <a:pt x="5389" y="85908"/>
                  </a:lnTo>
                  <a:lnTo>
                    <a:pt x="29482" y="68156"/>
                  </a:lnTo>
                  <a:lnTo>
                    <a:pt x="141067" y="4755"/>
                  </a:lnTo>
                  <a:lnTo>
                    <a:pt x="142969" y="6023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7" name="任意多边形: 形状 205">
              <a:extLst>
                <a:ext uri="{FF2B5EF4-FFF2-40B4-BE49-F238E27FC236}">
                  <a16:creationId xmlns:a16="http://schemas.microsoft.com/office/drawing/2014/main" id="{759C3ACE-248A-4850-930D-B089F2BE9674}"/>
                </a:ext>
              </a:extLst>
            </p:cNvPr>
            <p:cNvSpPr/>
            <p:nvPr/>
          </p:nvSpPr>
          <p:spPr>
            <a:xfrm>
              <a:off x="3169096" y="3901020"/>
              <a:ext cx="183863" cy="114122"/>
            </a:xfrm>
            <a:custGeom>
              <a:avLst/>
              <a:gdLst>
                <a:gd name="connsiteX0" fmla="*/ 185448 w 183862"/>
                <a:gd name="connsiteY0" fmla="*/ 29481 h 114121"/>
                <a:gd name="connsiteX1" fmla="*/ 47868 w 183862"/>
                <a:gd name="connsiteY1" fmla="*/ 109367 h 114121"/>
                <a:gd name="connsiteX2" fmla="*/ 4755 w 183862"/>
                <a:gd name="connsiteY2" fmla="*/ 84640 h 114121"/>
                <a:gd name="connsiteX3" fmla="*/ 143603 w 183862"/>
                <a:gd name="connsiteY3" fmla="*/ 4755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62" h="114121">
                  <a:moveTo>
                    <a:pt x="185448" y="29481"/>
                  </a:moveTo>
                  <a:lnTo>
                    <a:pt x="47868" y="109367"/>
                  </a:lnTo>
                  <a:lnTo>
                    <a:pt x="4755" y="84640"/>
                  </a:lnTo>
                  <a:lnTo>
                    <a:pt x="143603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8" name="任意多边形: 形状 206">
              <a:extLst>
                <a:ext uri="{FF2B5EF4-FFF2-40B4-BE49-F238E27FC236}">
                  <a16:creationId xmlns:a16="http://schemas.microsoft.com/office/drawing/2014/main" id="{5992CC6B-8C8E-4A30-AE47-E467CF034A6F}"/>
                </a:ext>
              </a:extLst>
            </p:cNvPr>
            <p:cNvSpPr/>
            <p:nvPr/>
          </p:nvSpPr>
          <p:spPr>
            <a:xfrm>
              <a:off x="3217281" y="3555484"/>
              <a:ext cx="44381" cy="424786"/>
            </a:xfrm>
            <a:custGeom>
              <a:avLst/>
              <a:gdLst>
                <a:gd name="connsiteX0" fmla="*/ 42161 w 44380"/>
                <a:gd name="connsiteY0" fmla="*/ 425737 h 424786"/>
                <a:gd name="connsiteX1" fmla="*/ 6657 w 44380"/>
                <a:gd name="connsiteY1" fmla="*/ 405449 h 424786"/>
                <a:gd name="connsiteX2" fmla="*/ 4755 w 44380"/>
                <a:gd name="connsiteY2" fmla="*/ 4755 h 424786"/>
                <a:gd name="connsiteX3" fmla="*/ 43429 w 44380"/>
                <a:gd name="connsiteY3" fmla="*/ 19971 h 4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80" h="424786">
                  <a:moveTo>
                    <a:pt x="42161" y="425737"/>
                  </a:moveTo>
                  <a:lnTo>
                    <a:pt x="6657" y="405449"/>
                  </a:lnTo>
                  <a:lnTo>
                    <a:pt x="4755" y="4755"/>
                  </a:lnTo>
                  <a:lnTo>
                    <a:pt x="43429" y="19971"/>
                  </a:lnTo>
                  <a:close/>
                </a:path>
              </a:pathLst>
            </a:custGeom>
            <a:solidFill>
              <a:srgbClr val="B8B7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9" name="任意多边形: 形状 207">
              <a:extLst>
                <a:ext uri="{FF2B5EF4-FFF2-40B4-BE49-F238E27FC236}">
                  <a16:creationId xmlns:a16="http://schemas.microsoft.com/office/drawing/2014/main" id="{04E2A5DA-ED14-44D5-81E8-043592688820}"/>
                </a:ext>
              </a:extLst>
            </p:cNvPr>
            <p:cNvSpPr/>
            <p:nvPr/>
          </p:nvSpPr>
          <p:spPr>
            <a:xfrm>
              <a:off x="3252151" y="3558654"/>
              <a:ext cx="38041" cy="424786"/>
            </a:xfrm>
            <a:custGeom>
              <a:avLst/>
              <a:gdLst>
                <a:gd name="connsiteX0" fmla="*/ 35187 w 38040"/>
                <a:gd name="connsiteY0" fmla="*/ 4755 h 424786"/>
                <a:gd name="connsiteX1" fmla="*/ 37724 w 38040"/>
                <a:gd name="connsiteY1" fmla="*/ 405449 h 424786"/>
                <a:gd name="connsiteX2" fmla="*/ 7291 w 38040"/>
                <a:gd name="connsiteY2" fmla="*/ 422567 h 424786"/>
                <a:gd name="connsiteX3" fmla="*/ 4755 w 38040"/>
                <a:gd name="connsiteY3" fmla="*/ 21873 h 4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424786">
                  <a:moveTo>
                    <a:pt x="35187" y="4755"/>
                  </a:moveTo>
                  <a:lnTo>
                    <a:pt x="37724" y="405449"/>
                  </a:lnTo>
                  <a:lnTo>
                    <a:pt x="7291" y="422567"/>
                  </a:lnTo>
                  <a:lnTo>
                    <a:pt x="4755" y="21873"/>
                  </a:lnTo>
                  <a:close/>
                </a:path>
              </a:pathLst>
            </a:custGeom>
            <a:solidFill>
              <a:srgbClr val="94949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0" name="任意多边形: 形状 208">
              <a:extLst>
                <a:ext uri="{FF2B5EF4-FFF2-40B4-BE49-F238E27FC236}">
                  <a16:creationId xmlns:a16="http://schemas.microsoft.com/office/drawing/2014/main" id="{4C2887E7-0192-4CC3-89E8-77A920A80EE1}"/>
                </a:ext>
              </a:extLst>
            </p:cNvPr>
            <p:cNvSpPr/>
            <p:nvPr/>
          </p:nvSpPr>
          <p:spPr>
            <a:xfrm>
              <a:off x="3217281" y="3538366"/>
              <a:ext cx="69741" cy="44381"/>
            </a:xfrm>
            <a:custGeom>
              <a:avLst/>
              <a:gdLst>
                <a:gd name="connsiteX0" fmla="*/ 39626 w 69741"/>
                <a:gd name="connsiteY0" fmla="*/ 42162 h 44380"/>
                <a:gd name="connsiteX1" fmla="*/ 4755 w 69741"/>
                <a:gd name="connsiteY1" fmla="*/ 21873 h 44380"/>
                <a:gd name="connsiteX2" fmla="*/ 35187 w 69741"/>
                <a:gd name="connsiteY2" fmla="*/ 4755 h 44380"/>
                <a:gd name="connsiteX3" fmla="*/ 70058 w 69741"/>
                <a:gd name="connsiteY3" fmla="*/ 25043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41" h="44380">
                  <a:moveTo>
                    <a:pt x="39626" y="42162"/>
                  </a:moveTo>
                  <a:lnTo>
                    <a:pt x="4755" y="21873"/>
                  </a:lnTo>
                  <a:lnTo>
                    <a:pt x="35187" y="4755"/>
                  </a:lnTo>
                  <a:lnTo>
                    <a:pt x="70058" y="25043"/>
                  </a:lnTo>
                  <a:close/>
                </a:path>
              </a:pathLst>
            </a:custGeom>
            <a:solidFill>
              <a:srgbClr val="CBCA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1" name="任意多边形: 形状 209">
              <a:extLst>
                <a:ext uri="{FF2B5EF4-FFF2-40B4-BE49-F238E27FC236}">
                  <a16:creationId xmlns:a16="http://schemas.microsoft.com/office/drawing/2014/main" id="{435DA5C7-FD06-4AA9-B76D-D67A12A31912}"/>
                </a:ext>
              </a:extLst>
            </p:cNvPr>
            <p:cNvSpPr/>
            <p:nvPr/>
          </p:nvSpPr>
          <p:spPr>
            <a:xfrm>
              <a:off x="3472152" y="3407760"/>
              <a:ext cx="44381" cy="424786"/>
            </a:xfrm>
            <a:custGeom>
              <a:avLst/>
              <a:gdLst>
                <a:gd name="connsiteX0" fmla="*/ 42161 w 44380"/>
                <a:gd name="connsiteY0" fmla="*/ 425737 h 424786"/>
                <a:gd name="connsiteX1" fmla="*/ 6657 w 44380"/>
                <a:gd name="connsiteY1" fmla="*/ 405449 h 424786"/>
                <a:gd name="connsiteX2" fmla="*/ 4755 w 44380"/>
                <a:gd name="connsiteY2" fmla="*/ 4755 h 424786"/>
                <a:gd name="connsiteX3" fmla="*/ 43429 w 44380"/>
                <a:gd name="connsiteY3" fmla="*/ 20605 h 4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80" h="424786">
                  <a:moveTo>
                    <a:pt x="42161" y="425737"/>
                  </a:moveTo>
                  <a:lnTo>
                    <a:pt x="6657" y="405449"/>
                  </a:lnTo>
                  <a:lnTo>
                    <a:pt x="4755" y="4755"/>
                  </a:lnTo>
                  <a:lnTo>
                    <a:pt x="43429" y="20605"/>
                  </a:lnTo>
                  <a:close/>
                </a:path>
              </a:pathLst>
            </a:custGeom>
            <a:solidFill>
              <a:srgbClr val="B8B7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" name="任意多边形: 形状 210">
              <a:extLst>
                <a:ext uri="{FF2B5EF4-FFF2-40B4-BE49-F238E27FC236}">
                  <a16:creationId xmlns:a16="http://schemas.microsoft.com/office/drawing/2014/main" id="{7A656DB9-C7DD-4ABD-9312-E95CE0C4017D}"/>
                </a:ext>
              </a:extLst>
            </p:cNvPr>
            <p:cNvSpPr/>
            <p:nvPr/>
          </p:nvSpPr>
          <p:spPr>
            <a:xfrm>
              <a:off x="3507023" y="3410930"/>
              <a:ext cx="38041" cy="424786"/>
            </a:xfrm>
            <a:custGeom>
              <a:avLst/>
              <a:gdLst>
                <a:gd name="connsiteX0" fmla="*/ 35187 w 38040"/>
                <a:gd name="connsiteY0" fmla="*/ 4755 h 424786"/>
                <a:gd name="connsiteX1" fmla="*/ 37723 w 38040"/>
                <a:gd name="connsiteY1" fmla="*/ 405449 h 424786"/>
                <a:gd name="connsiteX2" fmla="*/ 7291 w 38040"/>
                <a:gd name="connsiteY2" fmla="*/ 422567 h 424786"/>
                <a:gd name="connsiteX3" fmla="*/ 4755 w 38040"/>
                <a:gd name="connsiteY3" fmla="*/ 22507 h 4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424786">
                  <a:moveTo>
                    <a:pt x="35187" y="4755"/>
                  </a:moveTo>
                  <a:lnTo>
                    <a:pt x="37723" y="405449"/>
                  </a:lnTo>
                  <a:lnTo>
                    <a:pt x="7291" y="422567"/>
                  </a:lnTo>
                  <a:lnTo>
                    <a:pt x="4755" y="22507"/>
                  </a:lnTo>
                  <a:close/>
                </a:path>
              </a:pathLst>
            </a:custGeom>
            <a:solidFill>
              <a:srgbClr val="94949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" name="任意多边形: 形状 211">
              <a:extLst>
                <a:ext uri="{FF2B5EF4-FFF2-40B4-BE49-F238E27FC236}">
                  <a16:creationId xmlns:a16="http://schemas.microsoft.com/office/drawing/2014/main" id="{87652500-72D1-46C9-AD50-13A9BFA26967}"/>
                </a:ext>
              </a:extLst>
            </p:cNvPr>
            <p:cNvSpPr/>
            <p:nvPr/>
          </p:nvSpPr>
          <p:spPr>
            <a:xfrm>
              <a:off x="3472152" y="3390642"/>
              <a:ext cx="69741" cy="44381"/>
            </a:xfrm>
            <a:custGeom>
              <a:avLst/>
              <a:gdLst>
                <a:gd name="connsiteX0" fmla="*/ 39626 w 69741"/>
                <a:gd name="connsiteY0" fmla="*/ 42796 h 44380"/>
                <a:gd name="connsiteX1" fmla="*/ 4755 w 69741"/>
                <a:gd name="connsiteY1" fmla="*/ 21873 h 44380"/>
                <a:gd name="connsiteX2" fmla="*/ 35187 w 69741"/>
                <a:gd name="connsiteY2" fmla="*/ 4755 h 44380"/>
                <a:gd name="connsiteX3" fmla="*/ 70058 w 69741"/>
                <a:gd name="connsiteY3" fmla="*/ 25043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41" h="44380">
                  <a:moveTo>
                    <a:pt x="39626" y="42796"/>
                  </a:moveTo>
                  <a:lnTo>
                    <a:pt x="4755" y="21873"/>
                  </a:lnTo>
                  <a:lnTo>
                    <a:pt x="35187" y="4755"/>
                  </a:lnTo>
                  <a:lnTo>
                    <a:pt x="70058" y="25043"/>
                  </a:lnTo>
                  <a:close/>
                </a:path>
              </a:pathLst>
            </a:custGeom>
            <a:solidFill>
              <a:srgbClr val="CBCA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4" name="任意多边形: 形状 212">
              <a:extLst>
                <a:ext uri="{FF2B5EF4-FFF2-40B4-BE49-F238E27FC236}">
                  <a16:creationId xmlns:a16="http://schemas.microsoft.com/office/drawing/2014/main" id="{E2473F5D-2316-4BAC-955A-2733D2EE9665}"/>
                </a:ext>
              </a:extLst>
            </p:cNvPr>
            <p:cNvSpPr/>
            <p:nvPr/>
          </p:nvSpPr>
          <p:spPr>
            <a:xfrm>
              <a:off x="3489270" y="4164767"/>
              <a:ext cx="50721" cy="57061"/>
            </a:xfrm>
            <a:custGeom>
              <a:avLst/>
              <a:gdLst>
                <a:gd name="connsiteX0" fmla="*/ 51672 w 50720"/>
                <a:gd name="connsiteY0" fmla="*/ 25677 h 57060"/>
                <a:gd name="connsiteX1" fmla="*/ 47868 w 50720"/>
                <a:gd name="connsiteY1" fmla="*/ 58012 h 57060"/>
                <a:gd name="connsiteX2" fmla="*/ 4755 w 50720"/>
                <a:gd name="connsiteY2" fmla="*/ 33285 h 57060"/>
                <a:gd name="connsiteX3" fmla="*/ 5389 w 50720"/>
                <a:gd name="connsiteY3" fmla="*/ 4755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57060">
                  <a:moveTo>
                    <a:pt x="51672" y="25677"/>
                  </a:moveTo>
                  <a:lnTo>
                    <a:pt x="47868" y="58012"/>
                  </a:lnTo>
                  <a:lnTo>
                    <a:pt x="4755" y="33285"/>
                  </a:lnTo>
                  <a:lnTo>
                    <a:pt x="5389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5" name="任意多边形: 形状 213">
              <a:extLst>
                <a:ext uri="{FF2B5EF4-FFF2-40B4-BE49-F238E27FC236}">
                  <a16:creationId xmlns:a16="http://schemas.microsoft.com/office/drawing/2014/main" id="{82E93D80-FE1A-4840-91CE-6651628DC39A}"/>
                </a:ext>
              </a:extLst>
            </p:cNvPr>
            <p:cNvSpPr/>
            <p:nvPr/>
          </p:nvSpPr>
          <p:spPr>
            <a:xfrm>
              <a:off x="3532383" y="4108341"/>
              <a:ext cx="145822" cy="114122"/>
            </a:xfrm>
            <a:custGeom>
              <a:avLst/>
              <a:gdLst>
                <a:gd name="connsiteX0" fmla="*/ 142969 w 145822"/>
                <a:gd name="connsiteY0" fmla="*/ 34553 h 114121"/>
                <a:gd name="connsiteX1" fmla="*/ 4755 w 145822"/>
                <a:gd name="connsiteY1" fmla="*/ 114439 h 114121"/>
                <a:gd name="connsiteX2" fmla="*/ 5389 w 145822"/>
                <a:gd name="connsiteY2" fmla="*/ 85908 h 114121"/>
                <a:gd name="connsiteX3" fmla="*/ 29481 w 145822"/>
                <a:gd name="connsiteY3" fmla="*/ 68156 h 114121"/>
                <a:gd name="connsiteX4" fmla="*/ 141067 w 145822"/>
                <a:gd name="connsiteY4" fmla="*/ 4755 h 114121"/>
                <a:gd name="connsiteX5" fmla="*/ 142969 w 145822"/>
                <a:gd name="connsiteY5" fmla="*/ 6023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822" h="114121">
                  <a:moveTo>
                    <a:pt x="142969" y="34553"/>
                  </a:moveTo>
                  <a:lnTo>
                    <a:pt x="4755" y="114439"/>
                  </a:lnTo>
                  <a:lnTo>
                    <a:pt x="5389" y="85908"/>
                  </a:lnTo>
                  <a:lnTo>
                    <a:pt x="29481" y="68156"/>
                  </a:lnTo>
                  <a:lnTo>
                    <a:pt x="141067" y="4755"/>
                  </a:lnTo>
                  <a:lnTo>
                    <a:pt x="142969" y="6023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6" name="任意多边形: 形状 214">
              <a:extLst>
                <a:ext uri="{FF2B5EF4-FFF2-40B4-BE49-F238E27FC236}">
                  <a16:creationId xmlns:a16="http://schemas.microsoft.com/office/drawing/2014/main" id="{7B99AB5A-16FB-448E-A045-357AE1B53532}"/>
                </a:ext>
              </a:extLst>
            </p:cNvPr>
            <p:cNvSpPr/>
            <p:nvPr/>
          </p:nvSpPr>
          <p:spPr>
            <a:xfrm>
              <a:off x="3489905" y="4084248"/>
              <a:ext cx="190203" cy="114122"/>
            </a:xfrm>
            <a:custGeom>
              <a:avLst/>
              <a:gdLst>
                <a:gd name="connsiteX0" fmla="*/ 185448 w 190202"/>
                <a:gd name="connsiteY0" fmla="*/ 30115 h 114121"/>
                <a:gd name="connsiteX1" fmla="*/ 47868 w 190202"/>
                <a:gd name="connsiteY1" fmla="*/ 110001 h 114121"/>
                <a:gd name="connsiteX2" fmla="*/ 4755 w 190202"/>
                <a:gd name="connsiteY2" fmla="*/ 85274 h 114121"/>
                <a:gd name="connsiteX3" fmla="*/ 142969 w 190202"/>
                <a:gd name="connsiteY3" fmla="*/ 4755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2" h="114121">
                  <a:moveTo>
                    <a:pt x="185448" y="30115"/>
                  </a:moveTo>
                  <a:lnTo>
                    <a:pt x="47868" y="110001"/>
                  </a:lnTo>
                  <a:lnTo>
                    <a:pt x="4755" y="85274"/>
                  </a:lnTo>
                  <a:lnTo>
                    <a:pt x="142969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7" name="任意多边形: 形状 215">
              <a:extLst>
                <a:ext uri="{FF2B5EF4-FFF2-40B4-BE49-F238E27FC236}">
                  <a16:creationId xmlns:a16="http://schemas.microsoft.com/office/drawing/2014/main" id="{21668C3A-83E4-40D6-B43E-92E7A4512556}"/>
                </a:ext>
              </a:extLst>
            </p:cNvPr>
            <p:cNvSpPr/>
            <p:nvPr/>
          </p:nvSpPr>
          <p:spPr>
            <a:xfrm>
              <a:off x="3538089" y="3739347"/>
              <a:ext cx="44381" cy="424786"/>
            </a:xfrm>
            <a:custGeom>
              <a:avLst/>
              <a:gdLst>
                <a:gd name="connsiteX0" fmla="*/ 42162 w 44380"/>
                <a:gd name="connsiteY0" fmla="*/ 425737 h 424786"/>
                <a:gd name="connsiteX1" fmla="*/ 6657 w 44380"/>
                <a:gd name="connsiteY1" fmla="*/ 404815 h 424786"/>
                <a:gd name="connsiteX2" fmla="*/ 4755 w 44380"/>
                <a:gd name="connsiteY2" fmla="*/ 4755 h 424786"/>
                <a:gd name="connsiteX3" fmla="*/ 43430 w 44380"/>
                <a:gd name="connsiteY3" fmla="*/ 19971 h 4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80" h="424786">
                  <a:moveTo>
                    <a:pt x="42162" y="425737"/>
                  </a:moveTo>
                  <a:lnTo>
                    <a:pt x="6657" y="404815"/>
                  </a:lnTo>
                  <a:lnTo>
                    <a:pt x="4755" y="4755"/>
                  </a:lnTo>
                  <a:lnTo>
                    <a:pt x="43430" y="19971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8" name="任意多边形: 形状 216">
              <a:extLst>
                <a:ext uri="{FF2B5EF4-FFF2-40B4-BE49-F238E27FC236}">
                  <a16:creationId xmlns:a16="http://schemas.microsoft.com/office/drawing/2014/main" id="{9B37B137-B8C3-476D-9A44-1B1F12D95011}"/>
                </a:ext>
              </a:extLst>
            </p:cNvPr>
            <p:cNvSpPr/>
            <p:nvPr/>
          </p:nvSpPr>
          <p:spPr>
            <a:xfrm>
              <a:off x="3572960" y="3741883"/>
              <a:ext cx="38041" cy="424786"/>
            </a:xfrm>
            <a:custGeom>
              <a:avLst/>
              <a:gdLst>
                <a:gd name="connsiteX0" fmla="*/ 35187 w 38040"/>
                <a:gd name="connsiteY0" fmla="*/ 4755 h 424786"/>
                <a:gd name="connsiteX1" fmla="*/ 37724 w 38040"/>
                <a:gd name="connsiteY1" fmla="*/ 405449 h 424786"/>
                <a:gd name="connsiteX2" fmla="*/ 7291 w 38040"/>
                <a:gd name="connsiteY2" fmla="*/ 423201 h 424786"/>
                <a:gd name="connsiteX3" fmla="*/ 4755 w 38040"/>
                <a:gd name="connsiteY3" fmla="*/ 22508 h 4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424786">
                  <a:moveTo>
                    <a:pt x="35187" y="4755"/>
                  </a:moveTo>
                  <a:lnTo>
                    <a:pt x="37724" y="405449"/>
                  </a:lnTo>
                  <a:lnTo>
                    <a:pt x="7291" y="423201"/>
                  </a:lnTo>
                  <a:lnTo>
                    <a:pt x="4755" y="22508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9" name="任意多边形: 形状 217">
              <a:extLst>
                <a:ext uri="{FF2B5EF4-FFF2-40B4-BE49-F238E27FC236}">
                  <a16:creationId xmlns:a16="http://schemas.microsoft.com/office/drawing/2014/main" id="{7D679E2F-8CB4-478A-8173-F666653480AE}"/>
                </a:ext>
              </a:extLst>
            </p:cNvPr>
            <p:cNvSpPr/>
            <p:nvPr/>
          </p:nvSpPr>
          <p:spPr>
            <a:xfrm>
              <a:off x="3538089" y="3721595"/>
              <a:ext cx="69741" cy="44381"/>
            </a:xfrm>
            <a:custGeom>
              <a:avLst/>
              <a:gdLst>
                <a:gd name="connsiteX0" fmla="*/ 39626 w 69741"/>
                <a:gd name="connsiteY0" fmla="*/ 42796 h 44380"/>
                <a:gd name="connsiteX1" fmla="*/ 4755 w 69741"/>
                <a:gd name="connsiteY1" fmla="*/ 22507 h 44380"/>
                <a:gd name="connsiteX2" fmla="*/ 35187 w 69741"/>
                <a:gd name="connsiteY2" fmla="*/ 4755 h 44380"/>
                <a:gd name="connsiteX3" fmla="*/ 70058 w 69741"/>
                <a:gd name="connsiteY3" fmla="*/ 25043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41" h="44380">
                  <a:moveTo>
                    <a:pt x="39626" y="42796"/>
                  </a:moveTo>
                  <a:lnTo>
                    <a:pt x="4755" y="22507"/>
                  </a:lnTo>
                  <a:lnTo>
                    <a:pt x="35187" y="4755"/>
                  </a:lnTo>
                  <a:lnTo>
                    <a:pt x="70058" y="25043"/>
                  </a:lnTo>
                  <a:close/>
                </a:path>
              </a:pathLst>
            </a:custGeom>
            <a:solidFill>
              <a:srgbClr val="CBCA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0" name="任意多边形: 形状 218">
              <a:extLst>
                <a:ext uri="{FF2B5EF4-FFF2-40B4-BE49-F238E27FC236}">
                  <a16:creationId xmlns:a16="http://schemas.microsoft.com/office/drawing/2014/main" id="{781E6F0A-C588-4E1F-8CD9-C5F3CA273C61}"/>
                </a:ext>
              </a:extLst>
            </p:cNvPr>
            <p:cNvSpPr/>
            <p:nvPr/>
          </p:nvSpPr>
          <p:spPr>
            <a:xfrm>
              <a:off x="3739070" y="4019579"/>
              <a:ext cx="50721" cy="63401"/>
            </a:xfrm>
            <a:custGeom>
              <a:avLst/>
              <a:gdLst>
                <a:gd name="connsiteX0" fmla="*/ 51672 w 50720"/>
                <a:gd name="connsiteY0" fmla="*/ 26311 h 63400"/>
                <a:gd name="connsiteX1" fmla="*/ 47868 w 50720"/>
                <a:gd name="connsiteY1" fmla="*/ 58646 h 63400"/>
                <a:gd name="connsiteX2" fmla="*/ 4755 w 50720"/>
                <a:gd name="connsiteY2" fmla="*/ 33919 h 63400"/>
                <a:gd name="connsiteX3" fmla="*/ 5389 w 50720"/>
                <a:gd name="connsiteY3" fmla="*/ 4755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63400">
                  <a:moveTo>
                    <a:pt x="51672" y="26311"/>
                  </a:moveTo>
                  <a:lnTo>
                    <a:pt x="47868" y="58646"/>
                  </a:lnTo>
                  <a:lnTo>
                    <a:pt x="4755" y="33919"/>
                  </a:lnTo>
                  <a:lnTo>
                    <a:pt x="5389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1" name="任意多边形: 形状 219">
              <a:extLst>
                <a:ext uri="{FF2B5EF4-FFF2-40B4-BE49-F238E27FC236}">
                  <a16:creationId xmlns:a16="http://schemas.microsoft.com/office/drawing/2014/main" id="{4CA8BCE3-A68F-4342-9A86-FC593B78C766}"/>
                </a:ext>
              </a:extLst>
            </p:cNvPr>
            <p:cNvSpPr/>
            <p:nvPr/>
          </p:nvSpPr>
          <p:spPr>
            <a:xfrm>
              <a:off x="3782183" y="3963152"/>
              <a:ext cx="145822" cy="114122"/>
            </a:xfrm>
            <a:custGeom>
              <a:avLst/>
              <a:gdLst>
                <a:gd name="connsiteX0" fmla="*/ 142969 w 145822"/>
                <a:gd name="connsiteY0" fmla="*/ 35187 h 114121"/>
                <a:gd name="connsiteX1" fmla="*/ 4755 w 145822"/>
                <a:gd name="connsiteY1" fmla="*/ 115073 h 114121"/>
                <a:gd name="connsiteX2" fmla="*/ 5389 w 145822"/>
                <a:gd name="connsiteY2" fmla="*/ 85908 h 114121"/>
                <a:gd name="connsiteX3" fmla="*/ 29482 w 145822"/>
                <a:gd name="connsiteY3" fmla="*/ 68790 h 114121"/>
                <a:gd name="connsiteX4" fmla="*/ 141067 w 145822"/>
                <a:gd name="connsiteY4" fmla="*/ 4755 h 114121"/>
                <a:gd name="connsiteX5" fmla="*/ 142969 w 145822"/>
                <a:gd name="connsiteY5" fmla="*/ 6023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822" h="114121">
                  <a:moveTo>
                    <a:pt x="142969" y="35187"/>
                  </a:moveTo>
                  <a:lnTo>
                    <a:pt x="4755" y="115073"/>
                  </a:lnTo>
                  <a:lnTo>
                    <a:pt x="5389" y="85908"/>
                  </a:lnTo>
                  <a:lnTo>
                    <a:pt x="29482" y="68790"/>
                  </a:lnTo>
                  <a:lnTo>
                    <a:pt x="141067" y="4755"/>
                  </a:lnTo>
                  <a:lnTo>
                    <a:pt x="142969" y="6023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2" name="任意多边形: 形状 220">
              <a:extLst>
                <a:ext uri="{FF2B5EF4-FFF2-40B4-BE49-F238E27FC236}">
                  <a16:creationId xmlns:a16="http://schemas.microsoft.com/office/drawing/2014/main" id="{7EAE4EF2-09A3-47E6-AC1C-AB50238E6D4F}"/>
                </a:ext>
              </a:extLst>
            </p:cNvPr>
            <p:cNvSpPr/>
            <p:nvPr/>
          </p:nvSpPr>
          <p:spPr>
            <a:xfrm>
              <a:off x="3739704" y="3939694"/>
              <a:ext cx="190203" cy="114122"/>
            </a:xfrm>
            <a:custGeom>
              <a:avLst/>
              <a:gdLst>
                <a:gd name="connsiteX0" fmla="*/ 185448 w 190202"/>
                <a:gd name="connsiteY0" fmla="*/ 29482 h 114121"/>
                <a:gd name="connsiteX1" fmla="*/ 47868 w 190202"/>
                <a:gd name="connsiteY1" fmla="*/ 109367 h 114121"/>
                <a:gd name="connsiteX2" fmla="*/ 4755 w 190202"/>
                <a:gd name="connsiteY2" fmla="*/ 84640 h 114121"/>
                <a:gd name="connsiteX3" fmla="*/ 143603 w 190202"/>
                <a:gd name="connsiteY3" fmla="*/ 4755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2" h="114121">
                  <a:moveTo>
                    <a:pt x="185448" y="29482"/>
                  </a:moveTo>
                  <a:lnTo>
                    <a:pt x="47868" y="109367"/>
                  </a:lnTo>
                  <a:lnTo>
                    <a:pt x="4755" y="84640"/>
                  </a:lnTo>
                  <a:lnTo>
                    <a:pt x="143603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3" name="任意多边形: 形状 221">
              <a:extLst>
                <a:ext uri="{FF2B5EF4-FFF2-40B4-BE49-F238E27FC236}">
                  <a16:creationId xmlns:a16="http://schemas.microsoft.com/office/drawing/2014/main" id="{B45346A7-C875-45EA-B312-AD03E209B7F7}"/>
                </a:ext>
              </a:extLst>
            </p:cNvPr>
            <p:cNvSpPr/>
            <p:nvPr/>
          </p:nvSpPr>
          <p:spPr>
            <a:xfrm>
              <a:off x="3792961" y="3591623"/>
              <a:ext cx="44381" cy="424786"/>
            </a:xfrm>
            <a:custGeom>
              <a:avLst/>
              <a:gdLst>
                <a:gd name="connsiteX0" fmla="*/ 42162 w 44380"/>
                <a:gd name="connsiteY0" fmla="*/ 425737 h 424786"/>
                <a:gd name="connsiteX1" fmla="*/ 6657 w 44380"/>
                <a:gd name="connsiteY1" fmla="*/ 405449 h 424786"/>
                <a:gd name="connsiteX2" fmla="*/ 4755 w 44380"/>
                <a:gd name="connsiteY2" fmla="*/ 4755 h 424786"/>
                <a:gd name="connsiteX3" fmla="*/ 43429 w 44380"/>
                <a:gd name="connsiteY3" fmla="*/ 19971 h 4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80" h="424786">
                  <a:moveTo>
                    <a:pt x="42162" y="425737"/>
                  </a:moveTo>
                  <a:lnTo>
                    <a:pt x="6657" y="405449"/>
                  </a:lnTo>
                  <a:lnTo>
                    <a:pt x="4755" y="4755"/>
                  </a:lnTo>
                  <a:lnTo>
                    <a:pt x="43429" y="19971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4" name="任意多边形: 形状 222">
              <a:extLst>
                <a:ext uri="{FF2B5EF4-FFF2-40B4-BE49-F238E27FC236}">
                  <a16:creationId xmlns:a16="http://schemas.microsoft.com/office/drawing/2014/main" id="{B1F22C3D-047F-4C2E-ABF0-8577C2F63C9B}"/>
                </a:ext>
              </a:extLst>
            </p:cNvPr>
            <p:cNvSpPr/>
            <p:nvPr/>
          </p:nvSpPr>
          <p:spPr>
            <a:xfrm>
              <a:off x="3827832" y="3594159"/>
              <a:ext cx="38041" cy="424786"/>
            </a:xfrm>
            <a:custGeom>
              <a:avLst/>
              <a:gdLst>
                <a:gd name="connsiteX0" fmla="*/ 35187 w 38040"/>
                <a:gd name="connsiteY0" fmla="*/ 4755 h 424786"/>
                <a:gd name="connsiteX1" fmla="*/ 37724 w 38040"/>
                <a:gd name="connsiteY1" fmla="*/ 405449 h 424786"/>
                <a:gd name="connsiteX2" fmla="*/ 7291 w 38040"/>
                <a:gd name="connsiteY2" fmla="*/ 423201 h 424786"/>
                <a:gd name="connsiteX3" fmla="*/ 4755 w 38040"/>
                <a:gd name="connsiteY3" fmla="*/ 22507 h 4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424786">
                  <a:moveTo>
                    <a:pt x="35187" y="4755"/>
                  </a:moveTo>
                  <a:lnTo>
                    <a:pt x="37724" y="405449"/>
                  </a:lnTo>
                  <a:lnTo>
                    <a:pt x="7291" y="423201"/>
                  </a:lnTo>
                  <a:lnTo>
                    <a:pt x="4755" y="22507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5" name="任意多边形: 形状 223">
              <a:extLst>
                <a:ext uri="{FF2B5EF4-FFF2-40B4-BE49-F238E27FC236}">
                  <a16:creationId xmlns:a16="http://schemas.microsoft.com/office/drawing/2014/main" id="{4AF96386-3461-4643-9930-529250B3E752}"/>
                </a:ext>
              </a:extLst>
            </p:cNvPr>
            <p:cNvSpPr/>
            <p:nvPr/>
          </p:nvSpPr>
          <p:spPr>
            <a:xfrm>
              <a:off x="3792961" y="3573870"/>
              <a:ext cx="69741" cy="44381"/>
            </a:xfrm>
            <a:custGeom>
              <a:avLst/>
              <a:gdLst>
                <a:gd name="connsiteX0" fmla="*/ 39626 w 69741"/>
                <a:gd name="connsiteY0" fmla="*/ 42796 h 44380"/>
                <a:gd name="connsiteX1" fmla="*/ 4755 w 69741"/>
                <a:gd name="connsiteY1" fmla="*/ 22508 h 44380"/>
                <a:gd name="connsiteX2" fmla="*/ 34554 w 69741"/>
                <a:gd name="connsiteY2" fmla="*/ 4755 h 44380"/>
                <a:gd name="connsiteX3" fmla="*/ 70058 w 69741"/>
                <a:gd name="connsiteY3" fmla="*/ 25043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41" h="44380">
                  <a:moveTo>
                    <a:pt x="39626" y="42796"/>
                  </a:moveTo>
                  <a:lnTo>
                    <a:pt x="4755" y="22508"/>
                  </a:lnTo>
                  <a:lnTo>
                    <a:pt x="34554" y="4755"/>
                  </a:lnTo>
                  <a:lnTo>
                    <a:pt x="70058" y="25043"/>
                  </a:lnTo>
                  <a:close/>
                </a:path>
              </a:pathLst>
            </a:custGeom>
            <a:solidFill>
              <a:srgbClr val="CBCA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6" name="任意多边形: 形状 224">
              <a:extLst>
                <a:ext uri="{FF2B5EF4-FFF2-40B4-BE49-F238E27FC236}">
                  <a16:creationId xmlns:a16="http://schemas.microsoft.com/office/drawing/2014/main" id="{D10BEB78-70FF-493C-B9B3-6C65E40B9C72}"/>
                </a:ext>
              </a:extLst>
            </p:cNvPr>
            <p:cNvSpPr/>
            <p:nvPr/>
          </p:nvSpPr>
          <p:spPr>
            <a:xfrm>
              <a:off x="3110767" y="3846495"/>
              <a:ext cx="31700" cy="336025"/>
            </a:xfrm>
            <a:custGeom>
              <a:avLst/>
              <a:gdLst>
                <a:gd name="connsiteX0" fmla="*/ 27579 w 31700"/>
                <a:gd name="connsiteY0" fmla="*/ 18070 h 336024"/>
                <a:gd name="connsiteX1" fmla="*/ 32018 w 31700"/>
                <a:gd name="connsiteY1" fmla="*/ 104295 h 336024"/>
                <a:gd name="connsiteX2" fmla="*/ 27579 w 31700"/>
                <a:gd name="connsiteY2" fmla="*/ 334440 h 336024"/>
                <a:gd name="connsiteX3" fmla="*/ 4755 w 31700"/>
                <a:gd name="connsiteY3" fmla="*/ 321126 h 336024"/>
                <a:gd name="connsiteX4" fmla="*/ 4755 w 31700"/>
                <a:gd name="connsiteY4" fmla="*/ 4755 h 33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00" h="336024">
                  <a:moveTo>
                    <a:pt x="27579" y="18070"/>
                  </a:moveTo>
                  <a:lnTo>
                    <a:pt x="32018" y="104295"/>
                  </a:lnTo>
                  <a:lnTo>
                    <a:pt x="27579" y="334440"/>
                  </a:lnTo>
                  <a:lnTo>
                    <a:pt x="4755" y="321126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7" name="任意多边形: 形状 225">
              <a:extLst>
                <a:ext uri="{FF2B5EF4-FFF2-40B4-BE49-F238E27FC236}">
                  <a16:creationId xmlns:a16="http://schemas.microsoft.com/office/drawing/2014/main" id="{7A440B29-2FBA-40F8-BE71-429E92767825}"/>
                </a:ext>
              </a:extLst>
            </p:cNvPr>
            <p:cNvSpPr/>
            <p:nvPr/>
          </p:nvSpPr>
          <p:spPr>
            <a:xfrm>
              <a:off x="3133591" y="3846495"/>
              <a:ext cx="31700" cy="336025"/>
            </a:xfrm>
            <a:custGeom>
              <a:avLst/>
              <a:gdLst>
                <a:gd name="connsiteX0" fmla="*/ 4755 w 31700"/>
                <a:gd name="connsiteY0" fmla="*/ 18070 h 336024"/>
                <a:gd name="connsiteX1" fmla="*/ 27579 w 31700"/>
                <a:gd name="connsiteY1" fmla="*/ 4755 h 336024"/>
                <a:gd name="connsiteX2" fmla="*/ 26945 w 31700"/>
                <a:gd name="connsiteY2" fmla="*/ 321126 h 336024"/>
                <a:gd name="connsiteX3" fmla="*/ 4755 w 31700"/>
                <a:gd name="connsiteY3" fmla="*/ 334440 h 33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336024">
                  <a:moveTo>
                    <a:pt x="4755" y="18070"/>
                  </a:moveTo>
                  <a:lnTo>
                    <a:pt x="27579" y="4755"/>
                  </a:lnTo>
                  <a:lnTo>
                    <a:pt x="26945" y="321126"/>
                  </a:lnTo>
                  <a:lnTo>
                    <a:pt x="4755" y="334440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8" name="任意多边形: 形状 226">
              <a:extLst>
                <a:ext uri="{FF2B5EF4-FFF2-40B4-BE49-F238E27FC236}">
                  <a16:creationId xmlns:a16="http://schemas.microsoft.com/office/drawing/2014/main" id="{1202F13C-7F98-4DB1-B02E-440568A2CA24}"/>
                </a:ext>
              </a:extLst>
            </p:cNvPr>
            <p:cNvSpPr/>
            <p:nvPr/>
          </p:nvSpPr>
          <p:spPr>
            <a:xfrm>
              <a:off x="3297800" y="3954276"/>
              <a:ext cx="31700" cy="336025"/>
            </a:xfrm>
            <a:custGeom>
              <a:avLst/>
              <a:gdLst>
                <a:gd name="connsiteX0" fmla="*/ 27579 w 31700"/>
                <a:gd name="connsiteY0" fmla="*/ 18070 h 336024"/>
                <a:gd name="connsiteX1" fmla="*/ 32017 w 31700"/>
                <a:gd name="connsiteY1" fmla="*/ 104295 h 336024"/>
                <a:gd name="connsiteX2" fmla="*/ 27579 w 31700"/>
                <a:gd name="connsiteY2" fmla="*/ 334440 h 336024"/>
                <a:gd name="connsiteX3" fmla="*/ 4755 w 31700"/>
                <a:gd name="connsiteY3" fmla="*/ 321126 h 336024"/>
                <a:gd name="connsiteX4" fmla="*/ 4755 w 31700"/>
                <a:gd name="connsiteY4" fmla="*/ 4755 h 33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00" h="336024">
                  <a:moveTo>
                    <a:pt x="27579" y="18070"/>
                  </a:moveTo>
                  <a:lnTo>
                    <a:pt x="32017" y="104295"/>
                  </a:lnTo>
                  <a:lnTo>
                    <a:pt x="27579" y="334440"/>
                  </a:lnTo>
                  <a:lnTo>
                    <a:pt x="4755" y="321126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9" name="任意多边形: 形状 227">
              <a:extLst>
                <a:ext uri="{FF2B5EF4-FFF2-40B4-BE49-F238E27FC236}">
                  <a16:creationId xmlns:a16="http://schemas.microsoft.com/office/drawing/2014/main" id="{EBE8BBDF-7C07-4A78-8660-FFCE993231CD}"/>
                </a:ext>
              </a:extLst>
            </p:cNvPr>
            <p:cNvSpPr/>
            <p:nvPr/>
          </p:nvSpPr>
          <p:spPr>
            <a:xfrm>
              <a:off x="3320624" y="3954276"/>
              <a:ext cx="31700" cy="336025"/>
            </a:xfrm>
            <a:custGeom>
              <a:avLst/>
              <a:gdLst>
                <a:gd name="connsiteX0" fmla="*/ 4755 w 31700"/>
                <a:gd name="connsiteY0" fmla="*/ 18070 h 336024"/>
                <a:gd name="connsiteX1" fmla="*/ 27579 w 31700"/>
                <a:gd name="connsiteY1" fmla="*/ 4755 h 336024"/>
                <a:gd name="connsiteX2" fmla="*/ 26945 w 31700"/>
                <a:gd name="connsiteY2" fmla="*/ 321126 h 336024"/>
                <a:gd name="connsiteX3" fmla="*/ 4755 w 31700"/>
                <a:gd name="connsiteY3" fmla="*/ 334440 h 33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336024">
                  <a:moveTo>
                    <a:pt x="4755" y="18070"/>
                  </a:moveTo>
                  <a:lnTo>
                    <a:pt x="27579" y="4755"/>
                  </a:lnTo>
                  <a:lnTo>
                    <a:pt x="26945" y="321126"/>
                  </a:lnTo>
                  <a:lnTo>
                    <a:pt x="4755" y="334440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0" name="任意多边形: 形状 228">
              <a:extLst>
                <a:ext uri="{FF2B5EF4-FFF2-40B4-BE49-F238E27FC236}">
                  <a16:creationId xmlns:a16="http://schemas.microsoft.com/office/drawing/2014/main" id="{3990AC2D-7FB0-4E1E-AD93-2E7C1E4D9DA1}"/>
                </a:ext>
              </a:extLst>
            </p:cNvPr>
            <p:cNvSpPr/>
            <p:nvPr/>
          </p:nvSpPr>
          <p:spPr>
            <a:xfrm>
              <a:off x="3231863" y="3887705"/>
              <a:ext cx="240924" cy="133142"/>
            </a:xfrm>
            <a:custGeom>
              <a:avLst/>
              <a:gdLst>
                <a:gd name="connsiteX0" fmla="*/ 219050 w 240923"/>
                <a:gd name="connsiteY0" fmla="*/ 4755 h 133141"/>
                <a:gd name="connsiteX1" fmla="*/ 30115 w 240923"/>
                <a:gd name="connsiteY1" fmla="*/ 113171 h 133141"/>
                <a:gd name="connsiteX2" fmla="*/ 23141 w 240923"/>
                <a:gd name="connsiteY2" fmla="*/ 116341 h 133141"/>
                <a:gd name="connsiteX3" fmla="*/ 21873 w 240923"/>
                <a:gd name="connsiteY3" fmla="*/ 116975 h 133141"/>
                <a:gd name="connsiteX4" fmla="*/ 16167 w 240923"/>
                <a:gd name="connsiteY4" fmla="*/ 118243 h 133141"/>
                <a:gd name="connsiteX5" fmla="*/ 15533 w 240923"/>
                <a:gd name="connsiteY5" fmla="*/ 118243 h 133141"/>
                <a:gd name="connsiteX6" fmla="*/ 9827 w 240923"/>
                <a:gd name="connsiteY6" fmla="*/ 118243 h 133141"/>
                <a:gd name="connsiteX7" fmla="*/ 9827 w 240923"/>
                <a:gd name="connsiteY7" fmla="*/ 118243 h 133141"/>
                <a:gd name="connsiteX8" fmla="*/ 4755 w 240923"/>
                <a:gd name="connsiteY8" fmla="*/ 116341 h 133141"/>
                <a:gd name="connsiteX9" fmla="*/ 4755 w 240923"/>
                <a:gd name="connsiteY9" fmla="*/ 116341 h 133141"/>
                <a:gd name="connsiteX10" fmla="*/ 4755 w 240923"/>
                <a:gd name="connsiteY10" fmla="*/ 116341 h 133141"/>
                <a:gd name="connsiteX11" fmla="*/ 4755 w 240923"/>
                <a:gd name="connsiteY11" fmla="*/ 116341 h 133141"/>
                <a:gd name="connsiteX12" fmla="*/ 24409 w 240923"/>
                <a:gd name="connsiteY12" fmla="*/ 127753 h 133141"/>
                <a:gd name="connsiteX13" fmla="*/ 24409 w 240923"/>
                <a:gd name="connsiteY13" fmla="*/ 127753 h 133141"/>
                <a:gd name="connsiteX14" fmla="*/ 26312 w 240923"/>
                <a:gd name="connsiteY14" fmla="*/ 128387 h 133141"/>
                <a:gd name="connsiteX15" fmla="*/ 28213 w 240923"/>
                <a:gd name="connsiteY15" fmla="*/ 129021 h 133141"/>
                <a:gd name="connsiteX16" fmla="*/ 29482 w 240923"/>
                <a:gd name="connsiteY16" fmla="*/ 129021 h 133141"/>
                <a:gd name="connsiteX17" fmla="*/ 29482 w 240923"/>
                <a:gd name="connsiteY17" fmla="*/ 129021 h 133141"/>
                <a:gd name="connsiteX18" fmla="*/ 30115 w 240923"/>
                <a:gd name="connsiteY18" fmla="*/ 129021 h 133141"/>
                <a:gd name="connsiteX19" fmla="*/ 32017 w 240923"/>
                <a:gd name="connsiteY19" fmla="*/ 129021 h 133141"/>
                <a:gd name="connsiteX20" fmla="*/ 34554 w 240923"/>
                <a:gd name="connsiteY20" fmla="*/ 129021 h 133141"/>
                <a:gd name="connsiteX21" fmla="*/ 35187 w 240923"/>
                <a:gd name="connsiteY21" fmla="*/ 129021 h 133141"/>
                <a:gd name="connsiteX22" fmla="*/ 35822 w 240923"/>
                <a:gd name="connsiteY22" fmla="*/ 129021 h 133141"/>
                <a:gd name="connsiteX23" fmla="*/ 37089 w 240923"/>
                <a:gd name="connsiteY23" fmla="*/ 129021 h 133141"/>
                <a:gd name="connsiteX24" fmla="*/ 40259 w 240923"/>
                <a:gd name="connsiteY24" fmla="*/ 128387 h 133141"/>
                <a:gd name="connsiteX25" fmla="*/ 41528 w 240923"/>
                <a:gd name="connsiteY25" fmla="*/ 127753 h 133141"/>
                <a:gd name="connsiteX26" fmla="*/ 42796 w 240923"/>
                <a:gd name="connsiteY26" fmla="*/ 127119 h 133141"/>
                <a:gd name="connsiteX27" fmla="*/ 44698 w 240923"/>
                <a:gd name="connsiteY27" fmla="*/ 126485 h 133141"/>
                <a:gd name="connsiteX28" fmla="*/ 49770 w 240923"/>
                <a:gd name="connsiteY28" fmla="*/ 123949 h 133141"/>
                <a:gd name="connsiteX29" fmla="*/ 238705 w 240923"/>
                <a:gd name="connsiteY29" fmla="*/ 15533 h 133141"/>
                <a:gd name="connsiteX30" fmla="*/ 219050 w 240923"/>
                <a:gd name="connsiteY30" fmla="*/ 4755 h 13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0923" h="133141">
                  <a:moveTo>
                    <a:pt x="219050" y="4755"/>
                  </a:moveTo>
                  <a:lnTo>
                    <a:pt x="30115" y="113171"/>
                  </a:lnTo>
                  <a:cubicBezTo>
                    <a:pt x="27579" y="114439"/>
                    <a:pt x="25677" y="115707"/>
                    <a:pt x="23141" y="116341"/>
                  </a:cubicBezTo>
                  <a:cubicBezTo>
                    <a:pt x="22507" y="116341"/>
                    <a:pt x="22507" y="116341"/>
                    <a:pt x="21873" y="116975"/>
                  </a:cubicBezTo>
                  <a:cubicBezTo>
                    <a:pt x="19971" y="117609"/>
                    <a:pt x="18069" y="118243"/>
                    <a:pt x="16167" y="118243"/>
                  </a:cubicBezTo>
                  <a:cubicBezTo>
                    <a:pt x="16167" y="118243"/>
                    <a:pt x="15533" y="118243"/>
                    <a:pt x="15533" y="118243"/>
                  </a:cubicBezTo>
                  <a:cubicBezTo>
                    <a:pt x="13631" y="118243"/>
                    <a:pt x="11729" y="118243"/>
                    <a:pt x="9827" y="118243"/>
                  </a:cubicBezTo>
                  <a:cubicBezTo>
                    <a:pt x="9827" y="118243"/>
                    <a:pt x="9827" y="118243"/>
                    <a:pt x="9827" y="118243"/>
                  </a:cubicBezTo>
                  <a:cubicBezTo>
                    <a:pt x="7925" y="117609"/>
                    <a:pt x="6023" y="116975"/>
                    <a:pt x="4755" y="116341"/>
                  </a:cubicBezTo>
                  <a:lnTo>
                    <a:pt x="4755" y="116341"/>
                  </a:lnTo>
                  <a:lnTo>
                    <a:pt x="4755" y="116341"/>
                  </a:lnTo>
                  <a:lnTo>
                    <a:pt x="4755" y="116341"/>
                  </a:lnTo>
                  <a:lnTo>
                    <a:pt x="24409" y="127753"/>
                  </a:lnTo>
                  <a:cubicBezTo>
                    <a:pt x="24409" y="127753"/>
                    <a:pt x="24409" y="127753"/>
                    <a:pt x="24409" y="127753"/>
                  </a:cubicBezTo>
                  <a:cubicBezTo>
                    <a:pt x="25043" y="128387"/>
                    <a:pt x="25677" y="128387"/>
                    <a:pt x="26312" y="128387"/>
                  </a:cubicBezTo>
                  <a:cubicBezTo>
                    <a:pt x="26945" y="128387"/>
                    <a:pt x="27579" y="129021"/>
                    <a:pt x="28213" y="129021"/>
                  </a:cubicBezTo>
                  <a:cubicBezTo>
                    <a:pt x="28847" y="129021"/>
                    <a:pt x="28847" y="129021"/>
                    <a:pt x="29482" y="129021"/>
                  </a:cubicBezTo>
                  <a:cubicBezTo>
                    <a:pt x="29482" y="129021"/>
                    <a:pt x="29482" y="129021"/>
                    <a:pt x="29482" y="129021"/>
                  </a:cubicBezTo>
                  <a:cubicBezTo>
                    <a:pt x="29482" y="129021"/>
                    <a:pt x="29482" y="129021"/>
                    <a:pt x="30115" y="129021"/>
                  </a:cubicBezTo>
                  <a:cubicBezTo>
                    <a:pt x="30749" y="129021"/>
                    <a:pt x="31384" y="129021"/>
                    <a:pt x="32017" y="129021"/>
                  </a:cubicBezTo>
                  <a:cubicBezTo>
                    <a:pt x="32652" y="129021"/>
                    <a:pt x="33285" y="129021"/>
                    <a:pt x="34554" y="129021"/>
                  </a:cubicBezTo>
                  <a:cubicBezTo>
                    <a:pt x="34554" y="129021"/>
                    <a:pt x="35187" y="129021"/>
                    <a:pt x="35187" y="129021"/>
                  </a:cubicBezTo>
                  <a:cubicBezTo>
                    <a:pt x="35187" y="129021"/>
                    <a:pt x="35822" y="129021"/>
                    <a:pt x="35822" y="129021"/>
                  </a:cubicBezTo>
                  <a:cubicBezTo>
                    <a:pt x="36456" y="129021"/>
                    <a:pt x="36456" y="129021"/>
                    <a:pt x="37089" y="129021"/>
                  </a:cubicBezTo>
                  <a:cubicBezTo>
                    <a:pt x="38357" y="129021"/>
                    <a:pt x="38992" y="128387"/>
                    <a:pt x="40259" y="128387"/>
                  </a:cubicBezTo>
                  <a:cubicBezTo>
                    <a:pt x="40894" y="128387"/>
                    <a:pt x="40894" y="127753"/>
                    <a:pt x="41528" y="127753"/>
                  </a:cubicBezTo>
                  <a:cubicBezTo>
                    <a:pt x="42162" y="127753"/>
                    <a:pt x="42162" y="127753"/>
                    <a:pt x="42796" y="127119"/>
                  </a:cubicBezTo>
                  <a:cubicBezTo>
                    <a:pt x="43429" y="127119"/>
                    <a:pt x="44064" y="126485"/>
                    <a:pt x="44698" y="126485"/>
                  </a:cubicBezTo>
                  <a:cubicBezTo>
                    <a:pt x="46600" y="125851"/>
                    <a:pt x="47868" y="125217"/>
                    <a:pt x="49770" y="123949"/>
                  </a:cubicBezTo>
                  <a:lnTo>
                    <a:pt x="238705" y="15533"/>
                  </a:lnTo>
                  <a:lnTo>
                    <a:pt x="219050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1" name="任意多边形: 形状 229">
              <a:extLst>
                <a:ext uri="{FF2B5EF4-FFF2-40B4-BE49-F238E27FC236}">
                  <a16:creationId xmlns:a16="http://schemas.microsoft.com/office/drawing/2014/main" id="{D8A0D835-0E38-440C-82F6-E6C6129AA2C1}"/>
                </a:ext>
              </a:extLst>
            </p:cNvPr>
            <p:cNvSpPr/>
            <p:nvPr/>
          </p:nvSpPr>
          <p:spPr>
            <a:xfrm>
              <a:off x="3227425" y="3783728"/>
              <a:ext cx="247264" cy="253604"/>
            </a:xfrm>
            <a:custGeom>
              <a:avLst/>
              <a:gdLst>
                <a:gd name="connsiteX0" fmla="*/ 243143 w 247263"/>
                <a:gd name="connsiteY0" fmla="*/ 119511 h 253603"/>
                <a:gd name="connsiteX1" fmla="*/ 54842 w 247263"/>
                <a:gd name="connsiteY1" fmla="*/ 228560 h 253603"/>
                <a:gd name="connsiteX2" fmla="*/ 18703 w 247263"/>
                <a:gd name="connsiteY2" fmla="*/ 207638 h 253603"/>
                <a:gd name="connsiteX3" fmla="*/ 18069 w 247263"/>
                <a:gd name="connsiteY3" fmla="*/ 4755 h 253603"/>
                <a:gd name="connsiteX4" fmla="*/ 4755 w 247263"/>
                <a:gd name="connsiteY4" fmla="*/ 12363 h 253603"/>
                <a:gd name="connsiteX5" fmla="*/ 5389 w 247263"/>
                <a:gd name="connsiteY5" fmla="*/ 215246 h 253603"/>
                <a:gd name="connsiteX6" fmla="*/ 54842 w 247263"/>
                <a:gd name="connsiteY6" fmla="*/ 243142 h 253603"/>
                <a:gd name="connsiteX7" fmla="*/ 243777 w 247263"/>
                <a:gd name="connsiteY7" fmla="*/ 134727 h 253603"/>
                <a:gd name="connsiteX8" fmla="*/ 243143 w 247263"/>
                <a:gd name="connsiteY8" fmla="*/ 119511 h 2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263" h="253603">
                  <a:moveTo>
                    <a:pt x="243143" y="119511"/>
                  </a:moveTo>
                  <a:lnTo>
                    <a:pt x="54842" y="228560"/>
                  </a:lnTo>
                  <a:cubicBezTo>
                    <a:pt x="34554" y="239972"/>
                    <a:pt x="18703" y="230462"/>
                    <a:pt x="18703" y="207638"/>
                  </a:cubicBezTo>
                  <a:lnTo>
                    <a:pt x="18069" y="4755"/>
                  </a:lnTo>
                  <a:lnTo>
                    <a:pt x="4755" y="12363"/>
                  </a:lnTo>
                  <a:lnTo>
                    <a:pt x="5389" y="215246"/>
                  </a:lnTo>
                  <a:cubicBezTo>
                    <a:pt x="5389" y="246312"/>
                    <a:pt x="27580" y="258993"/>
                    <a:pt x="54842" y="243142"/>
                  </a:cubicBezTo>
                  <a:lnTo>
                    <a:pt x="243777" y="134727"/>
                  </a:lnTo>
                  <a:lnTo>
                    <a:pt x="243143" y="119511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2" name="任意多边形: 形状 230">
              <a:extLst>
                <a:ext uri="{FF2B5EF4-FFF2-40B4-BE49-F238E27FC236}">
                  <a16:creationId xmlns:a16="http://schemas.microsoft.com/office/drawing/2014/main" id="{586EE86A-97DD-4770-BF78-D6535FFB0083}"/>
                </a:ext>
              </a:extLst>
            </p:cNvPr>
            <p:cNvSpPr/>
            <p:nvPr/>
          </p:nvSpPr>
          <p:spPr>
            <a:xfrm>
              <a:off x="3109499" y="3815428"/>
              <a:ext cx="240924" cy="133142"/>
            </a:xfrm>
            <a:custGeom>
              <a:avLst/>
              <a:gdLst>
                <a:gd name="connsiteX0" fmla="*/ 219050 w 240923"/>
                <a:gd name="connsiteY0" fmla="*/ 4755 h 133141"/>
                <a:gd name="connsiteX1" fmla="*/ 30115 w 240923"/>
                <a:gd name="connsiteY1" fmla="*/ 113171 h 133141"/>
                <a:gd name="connsiteX2" fmla="*/ 23141 w 240923"/>
                <a:gd name="connsiteY2" fmla="*/ 116341 h 133141"/>
                <a:gd name="connsiteX3" fmla="*/ 21873 w 240923"/>
                <a:gd name="connsiteY3" fmla="*/ 116975 h 133141"/>
                <a:gd name="connsiteX4" fmla="*/ 16167 w 240923"/>
                <a:gd name="connsiteY4" fmla="*/ 118243 h 133141"/>
                <a:gd name="connsiteX5" fmla="*/ 15533 w 240923"/>
                <a:gd name="connsiteY5" fmla="*/ 118243 h 133141"/>
                <a:gd name="connsiteX6" fmla="*/ 9827 w 240923"/>
                <a:gd name="connsiteY6" fmla="*/ 118243 h 133141"/>
                <a:gd name="connsiteX7" fmla="*/ 9827 w 240923"/>
                <a:gd name="connsiteY7" fmla="*/ 118243 h 133141"/>
                <a:gd name="connsiteX8" fmla="*/ 4755 w 240923"/>
                <a:gd name="connsiteY8" fmla="*/ 116341 h 133141"/>
                <a:gd name="connsiteX9" fmla="*/ 4755 w 240923"/>
                <a:gd name="connsiteY9" fmla="*/ 116341 h 133141"/>
                <a:gd name="connsiteX10" fmla="*/ 4755 w 240923"/>
                <a:gd name="connsiteY10" fmla="*/ 116341 h 133141"/>
                <a:gd name="connsiteX11" fmla="*/ 4755 w 240923"/>
                <a:gd name="connsiteY11" fmla="*/ 116341 h 133141"/>
                <a:gd name="connsiteX12" fmla="*/ 24409 w 240923"/>
                <a:gd name="connsiteY12" fmla="*/ 127753 h 133141"/>
                <a:gd name="connsiteX13" fmla="*/ 24409 w 240923"/>
                <a:gd name="connsiteY13" fmla="*/ 127753 h 133141"/>
                <a:gd name="connsiteX14" fmla="*/ 26311 w 240923"/>
                <a:gd name="connsiteY14" fmla="*/ 128387 h 133141"/>
                <a:gd name="connsiteX15" fmla="*/ 28213 w 240923"/>
                <a:gd name="connsiteY15" fmla="*/ 129021 h 133141"/>
                <a:gd name="connsiteX16" fmla="*/ 29481 w 240923"/>
                <a:gd name="connsiteY16" fmla="*/ 129021 h 133141"/>
                <a:gd name="connsiteX17" fmla="*/ 29481 w 240923"/>
                <a:gd name="connsiteY17" fmla="*/ 129021 h 133141"/>
                <a:gd name="connsiteX18" fmla="*/ 30115 w 240923"/>
                <a:gd name="connsiteY18" fmla="*/ 129021 h 133141"/>
                <a:gd name="connsiteX19" fmla="*/ 32017 w 240923"/>
                <a:gd name="connsiteY19" fmla="*/ 129021 h 133141"/>
                <a:gd name="connsiteX20" fmla="*/ 34553 w 240923"/>
                <a:gd name="connsiteY20" fmla="*/ 129021 h 133141"/>
                <a:gd name="connsiteX21" fmla="*/ 35187 w 240923"/>
                <a:gd name="connsiteY21" fmla="*/ 129021 h 133141"/>
                <a:gd name="connsiteX22" fmla="*/ 35821 w 240923"/>
                <a:gd name="connsiteY22" fmla="*/ 129021 h 133141"/>
                <a:gd name="connsiteX23" fmla="*/ 37089 w 240923"/>
                <a:gd name="connsiteY23" fmla="*/ 129021 h 133141"/>
                <a:gd name="connsiteX24" fmla="*/ 40259 w 240923"/>
                <a:gd name="connsiteY24" fmla="*/ 128387 h 133141"/>
                <a:gd name="connsiteX25" fmla="*/ 41528 w 240923"/>
                <a:gd name="connsiteY25" fmla="*/ 127753 h 133141"/>
                <a:gd name="connsiteX26" fmla="*/ 42796 w 240923"/>
                <a:gd name="connsiteY26" fmla="*/ 127119 h 133141"/>
                <a:gd name="connsiteX27" fmla="*/ 44698 w 240923"/>
                <a:gd name="connsiteY27" fmla="*/ 126485 h 133141"/>
                <a:gd name="connsiteX28" fmla="*/ 49770 w 240923"/>
                <a:gd name="connsiteY28" fmla="*/ 123949 h 133141"/>
                <a:gd name="connsiteX29" fmla="*/ 238704 w 240923"/>
                <a:gd name="connsiteY29" fmla="*/ 15533 h 133141"/>
                <a:gd name="connsiteX30" fmla="*/ 219050 w 240923"/>
                <a:gd name="connsiteY30" fmla="*/ 4755 h 13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0923" h="133141">
                  <a:moveTo>
                    <a:pt x="219050" y="4755"/>
                  </a:moveTo>
                  <a:lnTo>
                    <a:pt x="30115" y="113171"/>
                  </a:lnTo>
                  <a:cubicBezTo>
                    <a:pt x="27579" y="114439"/>
                    <a:pt x="25677" y="115707"/>
                    <a:pt x="23141" y="116341"/>
                  </a:cubicBezTo>
                  <a:cubicBezTo>
                    <a:pt x="22507" y="116341"/>
                    <a:pt x="22507" y="116341"/>
                    <a:pt x="21873" y="116975"/>
                  </a:cubicBezTo>
                  <a:cubicBezTo>
                    <a:pt x="19971" y="117609"/>
                    <a:pt x="18069" y="118243"/>
                    <a:pt x="16167" y="118243"/>
                  </a:cubicBezTo>
                  <a:cubicBezTo>
                    <a:pt x="16167" y="118243"/>
                    <a:pt x="15533" y="118243"/>
                    <a:pt x="15533" y="118243"/>
                  </a:cubicBezTo>
                  <a:cubicBezTo>
                    <a:pt x="13631" y="118243"/>
                    <a:pt x="11729" y="118243"/>
                    <a:pt x="9827" y="118243"/>
                  </a:cubicBezTo>
                  <a:cubicBezTo>
                    <a:pt x="9827" y="118243"/>
                    <a:pt x="9827" y="118243"/>
                    <a:pt x="9827" y="118243"/>
                  </a:cubicBezTo>
                  <a:cubicBezTo>
                    <a:pt x="7925" y="117609"/>
                    <a:pt x="6023" y="116975"/>
                    <a:pt x="4755" y="116341"/>
                  </a:cubicBezTo>
                  <a:lnTo>
                    <a:pt x="4755" y="116341"/>
                  </a:lnTo>
                  <a:lnTo>
                    <a:pt x="4755" y="116341"/>
                  </a:lnTo>
                  <a:lnTo>
                    <a:pt x="4755" y="116341"/>
                  </a:lnTo>
                  <a:lnTo>
                    <a:pt x="24409" y="127753"/>
                  </a:lnTo>
                  <a:cubicBezTo>
                    <a:pt x="24409" y="127753"/>
                    <a:pt x="24409" y="127753"/>
                    <a:pt x="24409" y="127753"/>
                  </a:cubicBezTo>
                  <a:cubicBezTo>
                    <a:pt x="25043" y="128387"/>
                    <a:pt x="25677" y="128387"/>
                    <a:pt x="26311" y="128387"/>
                  </a:cubicBezTo>
                  <a:cubicBezTo>
                    <a:pt x="26945" y="128387"/>
                    <a:pt x="27579" y="129021"/>
                    <a:pt x="28213" y="129021"/>
                  </a:cubicBezTo>
                  <a:cubicBezTo>
                    <a:pt x="28847" y="129021"/>
                    <a:pt x="28847" y="129021"/>
                    <a:pt x="29481" y="129021"/>
                  </a:cubicBezTo>
                  <a:cubicBezTo>
                    <a:pt x="29481" y="129021"/>
                    <a:pt x="29481" y="129021"/>
                    <a:pt x="29481" y="129021"/>
                  </a:cubicBezTo>
                  <a:cubicBezTo>
                    <a:pt x="29481" y="129021"/>
                    <a:pt x="29481" y="129021"/>
                    <a:pt x="30115" y="129021"/>
                  </a:cubicBezTo>
                  <a:cubicBezTo>
                    <a:pt x="30749" y="129021"/>
                    <a:pt x="31383" y="129021"/>
                    <a:pt x="32017" y="129021"/>
                  </a:cubicBezTo>
                  <a:cubicBezTo>
                    <a:pt x="32651" y="129021"/>
                    <a:pt x="33285" y="129021"/>
                    <a:pt x="34553" y="129021"/>
                  </a:cubicBezTo>
                  <a:cubicBezTo>
                    <a:pt x="34553" y="129021"/>
                    <a:pt x="35187" y="129021"/>
                    <a:pt x="35187" y="129021"/>
                  </a:cubicBezTo>
                  <a:cubicBezTo>
                    <a:pt x="35187" y="129021"/>
                    <a:pt x="35821" y="129021"/>
                    <a:pt x="35821" y="129021"/>
                  </a:cubicBezTo>
                  <a:cubicBezTo>
                    <a:pt x="36456" y="129021"/>
                    <a:pt x="36456" y="129021"/>
                    <a:pt x="37089" y="129021"/>
                  </a:cubicBezTo>
                  <a:cubicBezTo>
                    <a:pt x="38357" y="129021"/>
                    <a:pt x="38992" y="128387"/>
                    <a:pt x="40259" y="128387"/>
                  </a:cubicBezTo>
                  <a:cubicBezTo>
                    <a:pt x="40893" y="128387"/>
                    <a:pt x="40893" y="127753"/>
                    <a:pt x="41528" y="127753"/>
                  </a:cubicBezTo>
                  <a:cubicBezTo>
                    <a:pt x="42162" y="127753"/>
                    <a:pt x="42162" y="127753"/>
                    <a:pt x="42796" y="127119"/>
                  </a:cubicBezTo>
                  <a:cubicBezTo>
                    <a:pt x="43429" y="127119"/>
                    <a:pt x="44064" y="126485"/>
                    <a:pt x="44698" y="126485"/>
                  </a:cubicBezTo>
                  <a:cubicBezTo>
                    <a:pt x="46600" y="125851"/>
                    <a:pt x="47868" y="125217"/>
                    <a:pt x="49770" y="123949"/>
                  </a:cubicBezTo>
                  <a:lnTo>
                    <a:pt x="238704" y="15533"/>
                  </a:lnTo>
                  <a:lnTo>
                    <a:pt x="219050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3" name="任意多边形: 形状 231">
              <a:extLst>
                <a:ext uri="{FF2B5EF4-FFF2-40B4-BE49-F238E27FC236}">
                  <a16:creationId xmlns:a16="http://schemas.microsoft.com/office/drawing/2014/main" id="{AD8B3954-7760-4D06-BAEB-A793442B7790}"/>
                </a:ext>
              </a:extLst>
            </p:cNvPr>
            <p:cNvSpPr/>
            <p:nvPr/>
          </p:nvSpPr>
          <p:spPr>
            <a:xfrm>
              <a:off x="3104427" y="3711451"/>
              <a:ext cx="247264" cy="253604"/>
            </a:xfrm>
            <a:custGeom>
              <a:avLst/>
              <a:gdLst>
                <a:gd name="connsiteX0" fmla="*/ 243776 w 247263"/>
                <a:gd name="connsiteY0" fmla="*/ 120145 h 253603"/>
                <a:gd name="connsiteX1" fmla="*/ 54842 w 247263"/>
                <a:gd name="connsiteY1" fmla="*/ 228560 h 253603"/>
                <a:gd name="connsiteX2" fmla="*/ 18703 w 247263"/>
                <a:gd name="connsiteY2" fmla="*/ 207638 h 253603"/>
                <a:gd name="connsiteX3" fmla="*/ 18069 w 247263"/>
                <a:gd name="connsiteY3" fmla="*/ 4755 h 253603"/>
                <a:gd name="connsiteX4" fmla="*/ 4755 w 247263"/>
                <a:gd name="connsiteY4" fmla="*/ 12363 h 253603"/>
                <a:gd name="connsiteX5" fmla="*/ 5389 w 247263"/>
                <a:gd name="connsiteY5" fmla="*/ 215246 h 253603"/>
                <a:gd name="connsiteX6" fmla="*/ 54842 w 247263"/>
                <a:gd name="connsiteY6" fmla="*/ 243143 h 253603"/>
                <a:gd name="connsiteX7" fmla="*/ 243776 w 247263"/>
                <a:gd name="connsiteY7" fmla="*/ 134727 h 253603"/>
                <a:gd name="connsiteX8" fmla="*/ 243776 w 247263"/>
                <a:gd name="connsiteY8" fmla="*/ 120145 h 2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263" h="253603">
                  <a:moveTo>
                    <a:pt x="243776" y="120145"/>
                  </a:moveTo>
                  <a:lnTo>
                    <a:pt x="54842" y="228560"/>
                  </a:lnTo>
                  <a:cubicBezTo>
                    <a:pt x="34554" y="239973"/>
                    <a:pt x="18703" y="231097"/>
                    <a:pt x="18703" y="207638"/>
                  </a:cubicBezTo>
                  <a:lnTo>
                    <a:pt x="18069" y="4755"/>
                  </a:lnTo>
                  <a:lnTo>
                    <a:pt x="4755" y="12363"/>
                  </a:lnTo>
                  <a:lnTo>
                    <a:pt x="5389" y="215246"/>
                  </a:lnTo>
                  <a:cubicBezTo>
                    <a:pt x="5389" y="246313"/>
                    <a:pt x="27579" y="258993"/>
                    <a:pt x="54842" y="243143"/>
                  </a:cubicBezTo>
                  <a:lnTo>
                    <a:pt x="243776" y="134727"/>
                  </a:lnTo>
                  <a:lnTo>
                    <a:pt x="243776" y="120145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4" name="任意多边形: 形状 232">
              <a:extLst>
                <a:ext uri="{FF2B5EF4-FFF2-40B4-BE49-F238E27FC236}">
                  <a16:creationId xmlns:a16="http://schemas.microsoft.com/office/drawing/2014/main" id="{25D4E652-1552-42CD-9F81-04FD025CDAE8}"/>
                </a:ext>
              </a:extLst>
            </p:cNvPr>
            <p:cNvSpPr/>
            <p:nvPr/>
          </p:nvSpPr>
          <p:spPr>
            <a:xfrm>
              <a:off x="3252151" y="3764073"/>
              <a:ext cx="31700" cy="228243"/>
            </a:xfrm>
            <a:custGeom>
              <a:avLst/>
              <a:gdLst>
                <a:gd name="connsiteX0" fmla="*/ 27579 w 31700"/>
                <a:gd name="connsiteY0" fmla="*/ 18070 h 228243"/>
                <a:gd name="connsiteX1" fmla="*/ 32017 w 31700"/>
                <a:gd name="connsiteY1" fmla="*/ 104295 h 228243"/>
                <a:gd name="connsiteX2" fmla="*/ 27579 w 31700"/>
                <a:gd name="connsiteY2" fmla="*/ 224123 h 228243"/>
                <a:gd name="connsiteX3" fmla="*/ 4755 w 31700"/>
                <a:gd name="connsiteY3" fmla="*/ 210808 h 228243"/>
                <a:gd name="connsiteX4" fmla="*/ 4755 w 31700"/>
                <a:gd name="connsiteY4" fmla="*/ 4755 h 22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00" h="228243">
                  <a:moveTo>
                    <a:pt x="27579" y="18070"/>
                  </a:moveTo>
                  <a:lnTo>
                    <a:pt x="32017" y="104295"/>
                  </a:lnTo>
                  <a:lnTo>
                    <a:pt x="27579" y="224123"/>
                  </a:lnTo>
                  <a:lnTo>
                    <a:pt x="4755" y="210808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6A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5" name="任意多边形: 形状 233">
              <a:extLst>
                <a:ext uri="{FF2B5EF4-FFF2-40B4-BE49-F238E27FC236}">
                  <a16:creationId xmlns:a16="http://schemas.microsoft.com/office/drawing/2014/main" id="{15E8F42A-1806-4428-816C-CDC621575612}"/>
                </a:ext>
              </a:extLst>
            </p:cNvPr>
            <p:cNvSpPr/>
            <p:nvPr/>
          </p:nvSpPr>
          <p:spPr>
            <a:xfrm>
              <a:off x="3274975" y="3764073"/>
              <a:ext cx="31700" cy="228243"/>
            </a:xfrm>
            <a:custGeom>
              <a:avLst/>
              <a:gdLst>
                <a:gd name="connsiteX0" fmla="*/ 4755 w 31700"/>
                <a:gd name="connsiteY0" fmla="*/ 18070 h 228243"/>
                <a:gd name="connsiteX1" fmla="*/ 27580 w 31700"/>
                <a:gd name="connsiteY1" fmla="*/ 4755 h 228243"/>
                <a:gd name="connsiteX2" fmla="*/ 26945 w 31700"/>
                <a:gd name="connsiteY2" fmla="*/ 210808 h 228243"/>
                <a:gd name="connsiteX3" fmla="*/ 4755 w 31700"/>
                <a:gd name="connsiteY3" fmla="*/ 224123 h 22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228243">
                  <a:moveTo>
                    <a:pt x="4755" y="18070"/>
                  </a:moveTo>
                  <a:lnTo>
                    <a:pt x="27580" y="4755"/>
                  </a:lnTo>
                  <a:lnTo>
                    <a:pt x="26945" y="210808"/>
                  </a:lnTo>
                  <a:lnTo>
                    <a:pt x="4755" y="224123"/>
                  </a:lnTo>
                  <a:close/>
                </a:path>
              </a:pathLst>
            </a:custGeom>
            <a:solidFill>
              <a:srgbClr val="3431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6" name="任意多边形: 形状 234">
              <a:extLst>
                <a:ext uri="{FF2B5EF4-FFF2-40B4-BE49-F238E27FC236}">
                  <a16:creationId xmlns:a16="http://schemas.microsoft.com/office/drawing/2014/main" id="{B5625CC6-1821-45F8-9ABC-2DCE3469B54E}"/>
                </a:ext>
              </a:extLst>
            </p:cNvPr>
            <p:cNvSpPr/>
            <p:nvPr/>
          </p:nvSpPr>
          <p:spPr>
            <a:xfrm>
              <a:off x="3439184" y="3871855"/>
              <a:ext cx="31700" cy="336025"/>
            </a:xfrm>
            <a:custGeom>
              <a:avLst/>
              <a:gdLst>
                <a:gd name="connsiteX0" fmla="*/ 27579 w 31700"/>
                <a:gd name="connsiteY0" fmla="*/ 18070 h 336024"/>
                <a:gd name="connsiteX1" fmla="*/ 32017 w 31700"/>
                <a:gd name="connsiteY1" fmla="*/ 104295 h 336024"/>
                <a:gd name="connsiteX2" fmla="*/ 27579 w 31700"/>
                <a:gd name="connsiteY2" fmla="*/ 334440 h 336024"/>
                <a:gd name="connsiteX3" fmla="*/ 4755 w 31700"/>
                <a:gd name="connsiteY3" fmla="*/ 321126 h 336024"/>
                <a:gd name="connsiteX4" fmla="*/ 4755 w 31700"/>
                <a:gd name="connsiteY4" fmla="*/ 4755 h 33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00" h="336024">
                  <a:moveTo>
                    <a:pt x="27579" y="18070"/>
                  </a:moveTo>
                  <a:lnTo>
                    <a:pt x="32017" y="104295"/>
                  </a:lnTo>
                  <a:lnTo>
                    <a:pt x="27579" y="334440"/>
                  </a:lnTo>
                  <a:lnTo>
                    <a:pt x="4755" y="321126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7" name="任意多边形: 形状 235">
              <a:extLst>
                <a:ext uri="{FF2B5EF4-FFF2-40B4-BE49-F238E27FC236}">
                  <a16:creationId xmlns:a16="http://schemas.microsoft.com/office/drawing/2014/main" id="{70AE2B56-2086-4104-8A1D-37F88856A1CB}"/>
                </a:ext>
              </a:extLst>
            </p:cNvPr>
            <p:cNvSpPr/>
            <p:nvPr/>
          </p:nvSpPr>
          <p:spPr>
            <a:xfrm>
              <a:off x="3462008" y="3871855"/>
              <a:ext cx="31700" cy="336025"/>
            </a:xfrm>
            <a:custGeom>
              <a:avLst/>
              <a:gdLst>
                <a:gd name="connsiteX0" fmla="*/ 4755 w 31700"/>
                <a:gd name="connsiteY0" fmla="*/ 18070 h 336024"/>
                <a:gd name="connsiteX1" fmla="*/ 27580 w 31700"/>
                <a:gd name="connsiteY1" fmla="*/ 4755 h 336024"/>
                <a:gd name="connsiteX2" fmla="*/ 26945 w 31700"/>
                <a:gd name="connsiteY2" fmla="*/ 321126 h 336024"/>
                <a:gd name="connsiteX3" fmla="*/ 4755 w 31700"/>
                <a:gd name="connsiteY3" fmla="*/ 334440 h 33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336024">
                  <a:moveTo>
                    <a:pt x="4755" y="18070"/>
                  </a:moveTo>
                  <a:lnTo>
                    <a:pt x="27580" y="4755"/>
                  </a:lnTo>
                  <a:lnTo>
                    <a:pt x="26945" y="321126"/>
                  </a:lnTo>
                  <a:lnTo>
                    <a:pt x="4755" y="334440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8" name="任意多边形: 形状 236">
              <a:extLst>
                <a:ext uri="{FF2B5EF4-FFF2-40B4-BE49-F238E27FC236}">
                  <a16:creationId xmlns:a16="http://schemas.microsoft.com/office/drawing/2014/main" id="{6F020CDE-ECE1-4644-8E0C-8D69D08743D9}"/>
                </a:ext>
              </a:extLst>
            </p:cNvPr>
            <p:cNvSpPr/>
            <p:nvPr/>
          </p:nvSpPr>
          <p:spPr>
            <a:xfrm>
              <a:off x="3324428" y="3875659"/>
              <a:ext cx="183863" cy="139482"/>
            </a:xfrm>
            <a:custGeom>
              <a:avLst/>
              <a:gdLst>
                <a:gd name="connsiteX0" fmla="*/ 181644 w 183862"/>
                <a:gd name="connsiteY0" fmla="*/ 4755 h 139482"/>
                <a:gd name="connsiteX1" fmla="*/ 181010 w 183862"/>
                <a:gd name="connsiteY1" fmla="*/ 6657 h 139482"/>
                <a:gd name="connsiteX2" fmla="*/ 181010 w 183862"/>
                <a:gd name="connsiteY2" fmla="*/ 6657 h 139482"/>
                <a:gd name="connsiteX3" fmla="*/ 179742 w 183862"/>
                <a:gd name="connsiteY3" fmla="*/ 8559 h 139482"/>
                <a:gd name="connsiteX4" fmla="*/ 179742 w 183862"/>
                <a:gd name="connsiteY4" fmla="*/ 9193 h 139482"/>
                <a:gd name="connsiteX5" fmla="*/ 177840 w 183862"/>
                <a:gd name="connsiteY5" fmla="*/ 11095 h 139482"/>
                <a:gd name="connsiteX6" fmla="*/ 176572 w 183862"/>
                <a:gd name="connsiteY6" fmla="*/ 12363 h 139482"/>
                <a:gd name="connsiteX7" fmla="*/ 175304 w 183862"/>
                <a:gd name="connsiteY7" fmla="*/ 12997 h 139482"/>
                <a:gd name="connsiteX8" fmla="*/ 4755 w 183862"/>
                <a:gd name="connsiteY8" fmla="*/ 111902 h 139482"/>
                <a:gd name="connsiteX9" fmla="*/ 4755 w 183862"/>
                <a:gd name="connsiteY9" fmla="*/ 139165 h 139482"/>
                <a:gd name="connsiteX10" fmla="*/ 175304 w 183862"/>
                <a:gd name="connsiteY10" fmla="*/ 40259 h 139482"/>
                <a:gd name="connsiteX11" fmla="*/ 175304 w 183862"/>
                <a:gd name="connsiteY11" fmla="*/ 40259 h 139482"/>
                <a:gd name="connsiteX12" fmla="*/ 176572 w 183862"/>
                <a:gd name="connsiteY12" fmla="*/ 39626 h 139482"/>
                <a:gd name="connsiteX13" fmla="*/ 177840 w 183862"/>
                <a:gd name="connsiteY13" fmla="*/ 38357 h 139482"/>
                <a:gd name="connsiteX14" fmla="*/ 177840 w 183862"/>
                <a:gd name="connsiteY14" fmla="*/ 38357 h 139482"/>
                <a:gd name="connsiteX15" fmla="*/ 179108 w 183862"/>
                <a:gd name="connsiteY15" fmla="*/ 37089 h 139482"/>
                <a:gd name="connsiteX16" fmla="*/ 179108 w 183862"/>
                <a:gd name="connsiteY16" fmla="*/ 36456 h 139482"/>
                <a:gd name="connsiteX17" fmla="*/ 179108 w 183862"/>
                <a:gd name="connsiteY17" fmla="*/ 35821 h 139482"/>
                <a:gd name="connsiteX18" fmla="*/ 179742 w 183862"/>
                <a:gd name="connsiteY18" fmla="*/ 35187 h 139482"/>
                <a:gd name="connsiteX19" fmla="*/ 180376 w 183862"/>
                <a:gd name="connsiteY19" fmla="*/ 33919 h 139482"/>
                <a:gd name="connsiteX20" fmla="*/ 180376 w 183862"/>
                <a:gd name="connsiteY20" fmla="*/ 33919 h 139482"/>
                <a:gd name="connsiteX21" fmla="*/ 180376 w 183862"/>
                <a:gd name="connsiteY21" fmla="*/ 33919 h 139482"/>
                <a:gd name="connsiteX22" fmla="*/ 180376 w 183862"/>
                <a:gd name="connsiteY22" fmla="*/ 33285 h 139482"/>
                <a:gd name="connsiteX23" fmla="*/ 180376 w 183862"/>
                <a:gd name="connsiteY23" fmla="*/ 32017 h 139482"/>
                <a:gd name="connsiteX24" fmla="*/ 180376 w 183862"/>
                <a:gd name="connsiteY24" fmla="*/ 32017 h 139482"/>
                <a:gd name="connsiteX25" fmla="*/ 180376 w 183862"/>
                <a:gd name="connsiteY25" fmla="*/ 32017 h 139482"/>
                <a:gd name="connsiteX26" fmla="*/ 181644 w 183862"/>
                <a:gd name="connsiteY26" fmla="*/ 4755 h 13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862" h="139482">
                  <a:moveTo>
                    <a:pt x="181644" y="4755"/>
                  </a:moveTo>
                  <a:cubicBezTo>
                    <a:pt x="181644" y="5389"/>
                    <a:pt x="181644" y="6023"/>
                    <a:pt x="181010" y="6657"/>
                  </a:cubicBezTo>
                  <a:cubicBezTo>
                    <a:pt x="181010" y="6657"/>
                    <a:pt x="181010" y="6657"/>
                    <a:pt x="181010" y="6657"/>
                  </a:cubicBezTo>
                  <a:cubicBezTo>
                    <a:pt x="181010" y="7291"/>
                    <a:pt x="180376" y="7925"/>
                    <a:pt x="179742" y="8559"/>
                  </a:cubicBezTo>
                  <a:cubicBezTo>
                    <a:pt x="179742" y="8559"/>
                    <a:pt x="179742" y="8559"/>
                    <a:pt x="179742" y="9193"/>
                  </a:cubicBezTo>
                  <a:cubicBezTo>
                    <a:pt x="179108" y="9827"/>
                    <a:pt x="178474" y="10461"/>
                    <a:pt x="177840" y="11095"/>
                  </a:cubicBezTo>
                  <a:cubicBezTo>
                    <a:pt x="177206" y="11729"/>
                    <a:pt x="176572" y="11729"/>
                    <a:pt x="176572" y="12363"/>
                  </a:cubicBezTo>
                  <a:cubicBezTo>
                    <a:pt x="175938" y="12363"/>
                    <a:pt x="175938" y="12997"/>
                    <a:pt x="175304" y="12997"/>
                  </a:cubicBezTo>
                  <a:lnTo>
                    <a:pt x="4755" y="111902"/>
                  </a:lnTo>
                  <a:lnTo>
                    <a:pt x="4755" y="139165"/>
                  </a:lnTo>
                  <a:lnTo>
                    <a:pt x="175304" y="40259"/>
                  </a:lnTo>
                  <a:cubicBezTo>
                    <a:pt x="175304" y="40259"/>
                    <a:pt x="175304" y="40259"/>
                    <a:pt x="175304" y="40259"/>
                  </a:cubicBezTo>
                  <a:cubicBezTo>
                    <a:pt x="175938" y="40259"/>
                    <a:pt x="175938" y="39626"/>
                    <a:pt x="176572" y="39626"/>
                  </a:cubicBezTo>
                  <a:cubicBezTo>
                    <a:pt x="177206" y="38991"/>
                    <a:pt x="177840" y="38991"/>
                    <a:pt x="177840" y="38357"/>
                  </a:cubicBezTo>
                  <a:cubicBezTo>
                    <a:pt x="177840" y="38357"/>
                    <a:pt x="177840" y="38357"/>
                    <a:pt x="177840" y="38357"/>
                  </a:cubicBezTo>
                  <a:cubicBezTo>
                    <a:pt x="178474" y="37724"/>
                    <a:pt x="178474" y="37724"/>
                    <a:pt x="179108" y="37089"/>
                  </a:cubicBezTo>
                  <a:cubicBezTo>
                    <a:pt x="179108" y="37089"/>
                    <a:pt x="179108" y="37089"/>
                    <a:pt x="179108" y="36456"/>
                  </a:cubicBezTo>
                  <a:cubicBezTo>
                    <a:pt x="179108" y="36456"/>
                    <a:pt x="179108" y="36456"/>
                    <a:pt x="179108" y="35821"/>
                  </a:cubicBezTo>
                  <a:cubicBezTo>
                    <a:pt x="179108" y="35821"/>
                    <a:pt x="179108" y="35187"/>
                    <a:pt x="179742" y="35187"/>
                  </a:cubicBezTo>
                  <a:cubicBezTo>
                    <a:pt x="179742" y="34554"/>
                    <a:pt x="180376" y="34554"/>
                    <a:pt x="180376" y="33919"/>
                  </a:cubicBezTo>
                  <a:cubicBezTo>
                    <a:pt x="180376" y="33919"/>
                    <a:pt x="180376" y="33919"/>
                    <a:pt x="180376" y="33919"/>
                  </a:cubicBezTo>
                  <a:cubicBezTo>
                    <a:pt x="180376" y="33919"/>
                    <a:pt x="180376" y="33919"/>
                    <a:pt x="180376" y="33919"/>
                  </a:cubicBezTo>
                  <a:cubicBezTo>
                    <a:pt x="180376" y="33919"/>
                    <a:pt x="180376" y="33285"/>
                    <a:pt x="180376" y="33285"/>
                  </a:cubicBezTo>
                  <a:cubicBezTo>
                    <a:pt x="180376" y="32651"/>
                    <a:pt x="180376" y="32651"/>
                    <a:pt x="180376" y="32017"/>
                  </a:cubicBezTo>
                  <a:cubicBezTo>
                    <a:pt x="180376" y="32017"/>
                    <a:pt x="180376" y="32017"/>
                    <a:pt x="180376" y="32017"/>
                  </a:cubicBezTo>
                  <a:lnTo>
                    <a:pt x="180376" y="32017"/>
                  </a:lnTo>
                  <a:lnTo>
                    <a:pt x="181644" y="4755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9" name="任意多边形: 形状 237">
              <a:extLst>
                <a:ext uri="{FF2B5EF4-FFF2-40B4-BE49-F238E27FC236}">
                  <a16:creationId xmlns:a16="http://schemas.microsoft.com/office/drawing/2014/main" id="{CB77CC1F-F1CA-4C10-BCCD-BBDC2DBBE398}"/>
                </a:ext>
              </a:extLst>
            </p:cNvPr>
            <p:cNvSpPr/>
            <p:nvPr/>
          </p:nvSpPr>
          <p:spPr>
            <a:xfrm>
              <a:off x="3090479" y="3860443"/>
              <a:ext cx="240924" cy="158502"/>
            </a:xfrm>
            <a:custGeom>
              <a:avLst/>
              <a:gdLst>
                <a:gd name="connsiteX0" fmla="*/ 232364 w 240923"/>
                <a:gd name="connsiteY0" fmla="*/ 129655 h 158502"/>
                <a:gd name="connsiteX1" fmla="*/ 231096 w 240923"/>
                <a:gd name="connsiteY1" fmla="*/ 129655 h 158502"/>
                <a:gd name="connsiteX2" fmla="*/ 223488 w 240923"/>
                <a:gd name="connsiteY2" fmla="*/ 130289 h 158502"/>
                <a:gd name="connsiteX3" fmla="*/ 223488 w 240923"/>
                <a:gd name="connsiteY3" fmla="*/ 130289 h 158502"/>
                <a:gd name="connsiteX4" fmla="*/ 215880 w 240923"/>
                <a:gd name="connsiteY4" fmla="*/ 129655 h 158502"/>
                <a:gd name="connsiteX5" fmla="*/ 215880 w 240923"/>
                <a:gd name="connsiteY5" fmla="*/ 129655 h 158502"/>
                <a:gd name="connsiteX6" fmla="*/ 208906 w 240923"/>
                <a:gd name="connsiteY6" fmla="*/ 127119 h 158502"/>
                <a:gd name="connsiteX7" fmla="*/ 11095 w 240923"/>
                <a:gd name="connsiteY7" fmla="*/ 13631 h 158502"/>
                <a:gd name="connsiteX8" fmla="*/ 4755 w 240923"/>
                <a:gd name="connsiteY8" fmla="*/ 4755 h 158502"/>
                <a:gd name="connsiteX9" fmla="*/ 4755 w 240923"/>
                <a:gd name="connsiteY9" fmla="*/ 32017 h 158502"/>
                <a:gd name="connsiteX10" fmla="*/ 11095 w 240923"/>
                <a:gd name="connsiteY10" fmla="*/ 40894 h 158502"/>
                <a:gd name="connsiteX11" fmla="*/ 208906 w 240923"/>
                <a:gd name="connsiteY11" fmla="*/ 154382 h 158502"/>
                <a:gd name="connsiteX12" fmla="*/ 212076 w 240923"/>
                <a:gd name="connsiteY12" fmla="*/ 155649 h 158502"/>
                <a:gd name="connsiteX13" fmla="*/ 214612 w 240923"/>
                <a:gd name="connsiteY13" fmla="*/ 156283 h 158502"/>
                <a:gd name="connsiteX14" fmla="*/ 215880 w 240923"/>
                <a:gd name="connsiteY14" fmla="*/ 156917 h 158502"/>
                <a:gd name="connsiteX15" fmla="*/ 215880 w 240923"/>
                <a:gd name="connsiteY15" fmla="*/ 156917 h 158502"/>
                <a:gd name="connsiteX16" fmla="*/ 216514 w 240923"/>
                <a:gd name="connsiteY16" fmla="*/ 156917 h 158502"/>
                <a:gd name="connsiteX17" fmla="*/ 218416 w 240923"/>
                <a:gd name="connsiteY17" fmla="*/ 157552 h 158502"/>
                <a:gd name="connsiteX18" fmla="*/ 220318 w 240923"/>
                <a:gd name="connsiteY18" fmla="*/ 157552 h 158502"/>
                <a:gd name="connsiteX19" fmla="*/ 222220 w 240923"/>
                <a:gd name="connsiteY19" fmla="*/ 157552 h 158502"/>
                <a:gd name="connsiteX20" fmla="*/ 222854 w 240923"/>
                <a:gd name="connsiteY20" fmla="*/ 157552 h 158502"/>
                <a:gd name="connsiteX21" fmla="*/ 222854 w 240923"/>
                <a:gd name="connsiteY21" fmla="*/ 157552 h 158502"/>
                <a:gd name="connsiteX22" fmla="*/ 224122 w 240923"/>
                <a:gd name="connsiteY22" fmla="*/ 157552 h 158502"/>
                <a:gd name="connsiteX23" fmla="*/ 226658 w 240923"/>
                <a:gd name="connsiteY23" fmla="*/ 157552 h 158502"/>
                <a:gd name="connsiteX24" fmla="*/ 229194 w 240923"/>
                <a:gd name="connsiteY24" fmla="*/ 156917 h 158502"/>
                <a:gd name="connsiteX25" fmla="*/ 230462 w 240923"/>
                <a:gd name="connsiteY25" fmla="*/ 156917 h 158502"/>
                <a:gd name="connsiteX26" fmla="*/ 231730 w 240923"/>
                <a:gd name="connsiteY26" fmla="*/ 156917 h 158502"/>
                <a:gd name="connsiteX27" fmla="*/ 233632 w 240923"/>
                <a:gd name="connsiteY27" fmla="*/ 156283 h 158502"/>
                <a:gd name="connsiteX28" fmla="*/ 238070 w 240923"/>
                <a:gd name="connsiteY28" fmla="*/ 154382 h 158502"/>
                <a:gd name="connsiteX29" fmla="*/ 238070 w 240923"/>
                <a:gd name="connsiteY29" fmla="*/ 127119 h 158502"/>
                <a:gd name="connsiteX30" fmla="*/ 232364 w 240923"/>
                <a:gd name="connsiteY30" fmla="*/ 129655 h 15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0923" h="158502">
                  <a:moveTo>
                    <a:pt x="232364" y="129655"/>
                  </a:moveTo>
                  <a:cubicBezTo>
                    <a:pt x="231730" y="129655"/>
                    <a:pt x="231730" y="129655"/>
                    <a:pt x="231096" y="129655"/>
                  </a:cubicBezTo>
                  <a:cubicBezTo>
                    <a:pt x="228560" y="130289"/>
                    <a:pt x="226024" y="130289"/>
                    <a:pt x="223488" y="130289"/>
                  </a:cubicBezTo>
                  <a:cubicBezTo>
                    <a:pt x="223488" y="130289"/>
                    <a:pt x="223488" y="130289"/>
                    <a:pt x="223488" y="130289"/>
                  </a:cubicBezTo>
                  <a:cubicBezTo>
                    <a:pt x="220952" y="130289"/>
                    <a:pt x="218416" y="130289"/>
                    <a:pt x="215880" y="129655"/>
                  </a:cubicBezTo>
                  <a:cubicBezTo>
                    <a:pt x="215880" y="129655"/>
                    <a:pt x="215880" y="129655"/>
                    <a:pt x="215880" y="129655"/>
                  </a:cubicBezTo>
                  <a:cubicBezTo>
                    <a:pt x="213344" y="129021"/>
                    <a:pt x="210808" y="128387"/>
                    <a:pt x="208906" y="127119"/>
                  </a:cubicBezTo>
                  <a:lnTo>
                    <a:pt x="11095" y="13631"/>
                  </a:lnTo>
                  <a:cubicBezTo>
                    <a:pt x="6657" y="11095"/>
                    <a:pt x="4755" y="7925"/>
                    <a:pt x="4755" y="4755"/>
                  </a:cubicBezTo>
                  <a:lnTo>
                    <a:pt x="4755" y="32017"/>
                  </a:lnTo>
                  <a:cubicBezTo>
                    <a:pt x="4755" y="35187"/>
                    <a:pt x="6657" y="38357"/>
                    <a:pt x="11095" y="40894"/>
                  </a:cubicBezTo>
                  <a:lnTo>
                    <a:pt x="208906" y="154382"/>
                  </a:lnTo>
                  <a:cubicBezTo>
                    <a:pt x="210174" y="155015"/>
                    <a:pt x="210808" y="155649"/>
                    <a:pt x="212076" y="155649"/>
                  </a:cubicBezTo>
                  <a:cubicBezTo>
                    <a:pt x="212710" y="156283"/>
                    <a:pt x="213978" y="156283"/>
                    <a:pt x="214612" y="156283"/>
                  </a:cubicBezTo>
                  <a:cubicBezTo>
                    <a:pt x="215246" y="156283"/>
                    <a:pt x="215246" y="156283"/>
                    <a:pt x="215880" y="156917"/>
                  </a:cubicBezTo>
                  <a:cubicBezTo>
                    <a:pt x="215880" y="156917"/>
                    <a:pt x="215880" y="156917"/>
                    <a:pt x="215880" y="156917"/>
                  </a:cubicBezTo>
                  <a:cubicBezTo>
                    <a:pt x="215880" y="156917"/>
                    <a:pt x="216514" y="156917"/>
                    <a:pt x="216514" y="156917"/>
                  </a:cubicBezTo>
                  <a:cubicBezTo>
                    <a:pt x="217148" y="156917"/>
                    <a:pt x="217782" y="156917"/>
                    <a:pt x="218416" y="157552"/>
                  </a:cubicBezTo>
                  <a:cubicBezTo>
                    <a:pt x="219050" y="157552"/>
                    <a:pt x="219684" y="157552"/>
                    <a:pt x="220318" y="157552"/>
                  </a:cubicBezTo>
                  <a:cubicBezTo>
                    <a:pt x="220952" y="157552"/>
                    <a:pt x="221586" y="157552"/>
                    <a:pt x="222220" y="157552"/>
                  </a:cubicBezTo>
                  <a:cubicBezTo>
                    <a:pt x="222220" y="157552"/>
                    <a:pt x="222854" y="157552"/>
                    <a:pt x="222854" y="157552"/>
                  </a:cubicBezTo>
                  <a:cubicBezTo>
                    <a:pt x="222854" y="157552"/>
                    <a:pt x="222854" y="157552"/>
                    <a:pt x="222854" y="157552"/>
                  </a:cubicBezTo>
                  <a:cubicBezTo>
                    <a:pt x="223488" y="157552"/>
                    <a:pt x="223488" y="157552"/>
                    <a:pt x="224122" y="157552"/>
                  </a:cubicBezTo>
                  <a:cubicBezTo>
                    <a:pt x="224756" y="157552"/>
                    <a:pt x="226024" y="157552"/>
                    <a:pt x="226658" y="157552"/>
                  </a:cubicBezTo>
                  <a:cubicBezTo>
                    <a:pt x="227292" y="157552"/>
                    <a:pt x="228560" y="157552"/>
                    <a:pt x="229194" y="156917"/>
                  </a:cubicBezTo>
                  <a:cubicBezTo>
                    <a:pt x="229828" y="156917"/>
                    <a:pt x="229828" y="156917"/>
                    <a:pt x="230462" y="156917"/>
                  </a:cubicBezTo>
                  <a:cubicBezTo>
                    <a:pt x="231096" y="156917"/>
                    <a:pt x="231096" y="156917"/>
                    <a:pt x="231730" y="156917"/>
                  </a:cubicBezTo>
                  <a:cubicBezTo>
                    <a:pt x="232364" y="156917"/>
                    <a:pt x="232998" y="156917"/>
                    <a:pt x="233632" y="156283"/>
                  </a:cubicBezTo>
                  <a:cubicBezTo>
                    <a:pt x="235534" y="155649"/>
                    <a:pt x="236802" y="155015"/>
                    <a:pt x="238070" y="154382"/>
                  </a:cubicBezTo>
                  <a:lnTo>
                    <a:pt x="238070" y="127119"/>
                  </a:lnTo>
                  <a:cubicBezTo>
                    <a:pt x="236802" y="128387"/>
                    <a:pt x="234267" y="129021"/>
                    <a:pt x="232364" y="129655"/>
                  </a:cubicBez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0" name="任意多边形: 形状 238">
              <a:extLst>
                <a:ext uri="{FF2B5EF4-FFF2-40B4-BE49-F238E27FC236}">
                  <a16:creationId xmlns:a16="http://schemas.microsoft.com/office/drawing/2014/main" id="{A7356487-69AE-494C-8B14-7CE18CD7B575}"/>
                </a:ext>
              </a:extLst>
            </p:cNvPr>
            <p:cNvSpPr/>
            <p:nvPr/>
          </p:nvSpPr>
          <p:spPr>
            <a:xfrm>
              <a:off x="3090003" y="3749491"/>
              <a:ext cx="418446" cy="247264"/>
            </a:xfrm>
            <a:custGeom>
              <a:avLst/>
              <a:gdLst>
                <a:gd name="connsiteX0" fmla="*/ 409729 w 418446"/>
                <a:gd name="connsiteY0" fmla="*/ 122047 h 247263"/>
                <a:gd name="connsiteX1" fmla="*/ 409729 w 418446"/>
                <a:gd name="connsiteY1" fmla="*/ 139799 h 247263"/>
                <a:gd name="connsiteX2" fmla="*/ 239180 w 418446"/>
                <a:gd name="connsiteY2" fmla="*/ 238705 h 247263"/>
                <a:gd name="connsiteX3" fmla="*/ 208748 w 418446"/>
                <a:gd name="connsiteY3" fmla="*/ 238705 h 247263"/>
                <a:gd name="connsiteX4" fmla="*/ 10937 w 418446"/>
                <a:gd name="connsiteY4" fmla="*/ 125217 h 247263"/>
                <a:gd name="connsiteX5" fmla="*/ 10937 w 418446"/>
                <a:gd name="connsiteY5" fmla="*/ 107465 h 247263"/>
                <a:gd name="connsiteX6" fmla="*/ 181485 w 418446"/>
                <a:gd name="connsiteY6" fmla="*/ 8559 h 247263"/>
                <a:gd name="connsiteX7" fmla="*/ 211918 w 418446"/>
                <a:gd name="connsiteY7" fmla="*/ 8559 h 247263"/>
                <a:gd name="connsiteX8" fmla="*/ 409729 w 418446"/>
                <a:gd name="connsiteY8" fmla="*/ 122047 h 24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446" h="247263">
                  <a:moveTo>
                    <a:pt x="409729" y="122047"/>
                  </a:moveTo>
                  <a:cubicBezTo>
                    <a:pt x="417971" y="127119"/>
                    <a:pt x="417971" y="134727"/>
                    <a:pt x="409729" y="139799"/>
                  </a:cubicBezTo>
                  <a:lnTo>
                    <a:pt x="239180" y="238705"/>
                  </a:lnTo>
                  <a:cubicBezTo>
                    <a:pt x="230938" y="243777"/>
                    <a:pt x="216990" y="243777"/>
                    <a:pt x="208748" y="238705"/>
                  </a:cubicBezTo>
                  <a:lnTo>
                    <a:pt x="10937" y="125217"/>
                  </a:lnTo>
                  <a:cubicBezTo>
                    <a:pt x="2695" y="120145"/>
                    <a:pt x="2695" y="112537"/>
                    <a:pt x="10937" y="107465"/>
                  </a:cubicBezTo>
                  <a:lnTo>
                    <a:pt x="181485" y="8559"/>
                  </a:lnTo>
                  <a:cubicBezTo>
                    <a:pt x="189727" y="3487"/>
                    <a:pt x="203676" y="3487"/>
                    <a:pt x="211918" y="8559"/>
                  </a:cubicBezTo>
                  <a:lnTo>
                    <a:pt x="409729" y="122047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1" name="任意多边形: 形状 239">
              <a:extLst>
                <a:ext uri="{FF2B5EF4-FFF2-40B4-BE49-F238E27FC236}">
                  <a16:creationId xmlns:a16="http://schemas.microsoft.com/office/drawing/2014/main" id="{F8622E75-2D63-4BA2-B930-F69C7B1C0E85}"/>
                </a:ext>
              </a:extLst>
            </p:cNvPr>
            <p:cNvSpPr/>
            <p:nvPr/>
          </p:nvSpPr>
          <p:spPr>
            <a:xfrm>
              <a:off x="3160334" y="3738713"/>
              <a:ext cx="317005" cy="158502"/>
            </a:xfrm>
            <a:custGeom>
              <a:avLst/>
              <a:gdLst>
                <a:gd name="connsiteX0" fmla="*/ 47119 w 317004"/>
                <a:gd name="connsiteY0" fmla="*/ 4755 h 158502"/>
                <a:gd name="connsiteX1" fmla="*/ 19857 w 317004"/>
                <a:gd name="connsiteY1" fmla="*/ 15533 h 158502"/>
                <a:gd name="connsiteX2" fmla="*/ 7177 w 317004"/>
                <a:gd name="connsiteY2" fmla="*/ 92249 h 158502"/>
                <a:gd name="connsiteX3" fmla="*/ 112422 w 317004"/>
                <a:gd name="connsiteY3" fmla="*/ 156283 h 158502"/>
                <a:gd name="connsiteX4" fmla="*/ 312769 w 317004"/>
                <a:gd name="connsiteY4" fmla="*/ 44064 h 158502"/>
                <a:gd name="connsiteX5" fmla="*/ 275363 w 317004"/>
                <a:gd name="connsiteY5" fmla="*/ 9827 h 158502"/>
                <a:gd name="connsiteX6" fmla="*/ 96572 w 317004"/>
                <a:gd name="connsiteY6" fmla="*/ 35188 h 158502"/>
                <a:gd name="connsiteX7" fmla="*/ 47119 w 317004"/>
                <a:gd name="connsiteY7" fmla="*/ 4755 h 15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004" h="158502">
                  <a:moveTo>
                    <a:pt x="47119" y="4755"/>
                  </a:moveTo>
                  <a:lnTo>
                    <a:pt x="19857" y="15533"/>
                  </a:lnTo>
                  <a:cubicBezTo>
                    <a:pt x="5909" y="44698"/>
                    <a:pt x="1471" y="70058"/>
                    <a:pt x="7177" y="92249"/>
                  </a:cubicBezTo>
                  <a:cubicBezTo>
                    <a:pt x="18589" y="137897"/>
                    <a:pt x="68675" y="149310"/>
                    <a:pt x="112422" y="156283"/>
                  </a:cubicBezTo>
                  <a:cubicBezTo>
                    <a:pt x="165679" y="164526"/>
                    <a:pt x="327351" y="77032"/>
                    <a:pt x="312769" y="44064"/>
                  </a:cubicBezTo>
                  <a:cubicBezTo>
                    <a:pt x="306429" y="29482"/>
                    <a:pt x="292481" y="17435"/>
                    <a:pt x="275363" y="9827"/>
                  </a:cubicBezTo>
                  <a:cubicBezTo>
                    <a:pt x="241126" y="-4755"/>
                    <a:pt x="127004" y="23141"/>
                    <a:pt x="96572" y="35188"/>
                  </a:cubicBezTo>
                  <a:cubicBezTo>
                    <a:pt x="73748" y="32652"/>
                    <a:pt x="56629" y="5389"/>
                    <a:pt x="47119" y="4755"/>
                  </a:cubicBezTo>
                  <a:close/>
                </a:path>
              </a:pathLst>
            </a:custGeom>
            <a:solidFill>
              <a:srgbClr val="0927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2" name="任意多边形: 形状 240">
              <a:extLst>
                <a:ext uri="{FF2B5EF4-FFF2-40B4-BE49-F238E27FC236}">
                  <a16:creationId xmlns:a16="http://schemas.microsoft.com/office/drawing/2014/main" id="{0B660018-2DF8-44A3-B369-66610010669E}"/>
                </a:ext>
              </a:extLst>
            </p:cNvPr>
            <p:cNvSpPr/>
            <p:nvPr/>
          </p:nvSpPr>
          <p:spPr>
            <a:xfrm>
              <a:off x="3160142" y="3750087"/>
              <a:ext cx="336025" cy="171183"/>
            </a:xfrm>
            <a:custGeom>
              <a:avLst/>
              <a:gdLst>
                <a:gd name="connsiteX0" fmla="*/ 7369 w 336024"/>
                <a:gd name="connsiteY0" fmla="*/ 80875 h 171182"/>
                <a:gd name="connsiteX1" fmla="*/ 26390 w 336024"/>
                <a:gd name="connsiteY1" fmla="*/ 118915 h 171182"/>
                <a:gd name="connsiteX2" fmla="*/ 108177 w 336024"/>
                <a:gd name="connsiteY2" fmla="*/ 166466 h 171182"/>
                <a:gd name="connsiteX3" fmla="*/ 328178 w 336024"/>
                <a:gd name="connsiteY3" fmla="*/ 110039 h 171182"/>
                <a:gd name="connsiteX4" fmla="*/ 318034 w 336024"/>
                <a:gd name="connsiteY4" fmla="*/ 32056 h 171182"/>
                <a:gd name="connsiteX5" fmla="*/ 116419 w 336024"/>
                <a:gd name="connsiteY5" fmla="*/ 51076 h 171182"/>
                <a:gd name="connsiteX6" fmla="*/ 70136 w 336024"/>
                <a:gd name="connsiteY6" fmla="*/ 5427 h 171182"/>
                <a:gd name="connsiteX7" fmla="*/ 7369 w 336024"/>
                <a:gd name="connsiteY7" fmla="*/ 80875 h 17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024" h="171182">
                  <a:moveTo>
                    <a:pt x="7369" y="80875"/>
                  </a:moveTo>
                  <a:cubicBezTo>
                    <a:pt x="10539" y="94823"/>
                    <a:pt x="17513" y="107503"/>
                    <a:pt x="26390" y="118915"/>
                  </a:cubicBezTo>
                  <a:cubicBezTo>
                    <a:pt x="46678" y="144276"/>
                    <a:pt x="77744" y="162028"/>
                    <a:pt x="108177" y="166466"/>
                  </a:cubicBezTo>
                  <a:cubicBezTo>
                    <a:pt x="189964" y="179146"/>
                    <a:pt x="272385" y="113843"/>
                    <a:pt x="328178" y="110039"/>
                  </a:cubicBezTo>
                  <a:cubicBezTo>
                    <a:pt x="340224" y="70730"/>
                    <a:pt x="340224" y="47272"/>
                    <a:pt x="318034" y="32056"/>
                  </a:cubicBezTo>
                  <a:cubicBezTo>
                    <a:pt x="283797" y="8598"/>
                    <a:pt x="200742" y="37128"/>
                    <a:pt x="116419" y="51076"/>
                  </a:cubicBezTo>
                  <a:cubicBezTo>
                    <a:pt x="80280" y="57416"/>
                    <a:pt x="101837" y="-2181"/>
                    <a:pt x="70136" y="5427"/>
                  </a:cubicBezTo>
                  <a:cubicBezTo>
                    <a:pt x="26390" y="16840"/>
                    <a:pt x="-4677" y="30154"/>
                    <a:pt x="7369" y="80875"/>
                  </a:cubicBezTo>
                  <a:close/>
                </a:path>
              </a:pathLst>
            </a:custGeom>
            <a:solidFill>
              <a:srgbClr val="0B33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3" name="任意多边形: 形状 241">
              <a:extLst>
                <a:ext uri="{FF2B5EF4-FFF2-40B4-BE49-F238E27FC236}">
                  <a16:creationId xmlns:a16="http://schemas.microsoft.com/office/drawing/2014/main" id="{DA216AF8-4B4E-4516-97C6-492213756DE9}"/>
                </a:ext>
              </a:extLst>
            </p:cNvPr>
            <p:cNvSpPr/>
            <p:nvPr/>
          </p:nvSpPr>
          <p:spPr>
            <a:xfrm>
              <a:off x="3129787" y="3589087"/>
              <a:ext cx="443807" cy="291644"/>
            </a:xfrm>
            <a:custGeom>
              <a:avLst/>
              <a:gdLst>
                <a:gd name="connsiteX0" fmla="*/ 444124 w 443806"/>
                <a:gd name="connsiteY0" fmla="*/ 248849 h 291644"/>
                <a:gd name="connsiteX1" fmla="*/ 440954 w 443806"/>
                <a:gd name="connsiteY1" fmla="*/ 291961 h 291644"/>
                <a:gd name="connsiteX2" fmla="*/ 4755 w 443806"/>
                <a:gd name="connsiteY2" fmla="*/ 41528 h 291644"/>
                <a:gd name="connsiteX3" fmla="*/ 4755 w 443806"/>
                <a:gd name="connsiteY3" fmla="*/ 7291 h 291644"/>
                <a:gd name="connsiteX4" fmla="*/ 8559 w 443806"/>
                <a:gd name="connsiteY4" fmla="*/ 4755 h 29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806" h="291644">
                  <a:moveTo>
                    <a:pt x="444124" y="248849"/>
                  </a:moveTo>
                  <a:lnTo>
                    <a:pt x="440954" y="291961"/>
                  </a:lnTo>
                  <a:lnTo>
                    <a:pt x="4755" y="41528"/>
                  </a:lnTo>
                  <a:lnTo>
                    <a:pt x="4755" y="7291"/>
                  </a:lnTo>
                  <a:lnTo>
                    <a:pt x="8559" y="4755"/>
                  </a:ln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4" name="任意多边形: 形状 242">
              <a:extLst>
                <a:ext uri="{FF2B5EF4-FFF2-40B4-BE49-F238E27FC236}">
                  <a16:creationId xmlns:a16="http://schemas.microsoft.com/office/drawing/2014/main" id="{E27422B9-5DCE-410B-9D58-886DFBD9AF72}"/>
                </a:ext>
              </a:extLst>
            </p:cNvPr>
            <p:cNvSpPr/>
            <p:nvPr/>
          </p:nvSpPr>
          <p:spPr>
            <a:xfrm>
              <a:off x="3129787" y="3362745"/>
              <a:ext cx="836892" cy="488187"/>
            </a:xfrm>
            <a:custGeom>
              <a:avLst/>
              <a:gdLst>
                <a:gd name="connsiteX0" fmla="*/ 834673 w 836892"/>
                <a:gd name="connsiteY0" fmla="*/ 255823 h 488187"/>
                <a:gd name="connsiteX1" fmla="*/ 440954 w 836892"/>
                <a:gd name="connsiteY1" fmla="*/ 483432 h 488187"/>
                <a:gd name="connsiteX2" fmla="*/ 4755 w 836892"/>
                <a:gd name="connsiteY2" fmla="*/ 232998 h 488187"/>
                <a:gd name="connsiteX3" fmla="*/ 397841 w 836892"/>
                <a:gd name="connsiteY3" fmla="*/ 4755 h 48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6892" h="488187">
                  <a:moveTo>
                    <a:pt x="834673" y="255823"/>
                  </a:moveTo>
                  <a:lnTo>
                    <a:pt x="440954" y="483432"/>
                  </a:lnTo>
                  <a:lnTo>
                    <a:pt x="4755" y="232998"/>
                  </a:lnTo>
                  <a:lnTo>
                    <a:pt x="397841" y="4755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5" name="任意多边形: 形状 243">
              <a:extLst>
                <a:ext uri="{FF2B5EF4-FFF2-40B4-BE49-F238E27FC236}">
                  <a16:creationId xmlns:a16="http://schemas.microsoft.com/office/drawing/2014/main" id="{28BC9922-9611-4D92-9D96-CAFCA9B6CDD6}"/>
                </a:ext>
              </a:extLst>
            </p:cNvPr>
            <p:cNvSpPr/>
            <p:nvPr/>
          </p:nvSpPr>
          <p:spPr>
            <a:xfrm>
              <a:off x="3565986" y="3613813"/>
              <a:ext cx="399426" cy="266284"/>
            </a:xfrm>
            <a:custGeom>
              <a:avLst/>
              <a:gdLst>
                <a:gd name="connsiteX0" fmla="*/ 398475 w 399425"/>
                <a:gd name="connsiteY0" fmla="*/ 4755 h 266283"/>
                <a:gd name="connsiteX1" fmla="*/ 398475 w 399425"/>
                <a:gd name="connsiteY1" fmla="*/ 39626 h 266283"/>
                <a:gd name="connsiteX2" fmla="*/ 4755 w 399425"/>
                <a:gd name="connsiteY2" fmla="*/ 267235 h 266283"/>
                <a:gd name="connsiteX3" fmla="*/ 4755 w 399425"/>
                <a:gd name="connsiteY3" fmla="*/ 232364 h 26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425" h="266283">
                  <a:moveTo>
                    <a:pt x="398475" y="4755"/>
                  </a:moveTo>
                  <a:lnTo>
                    <a:pt x="398475" y="39626"/>
                  </a:lnTo>
                  <a:lnTo>
                    <a:pt x="4755" y="267235"/>
                  </a:lnTo>
                  <a:lnTo>
                    <a:pt x="4755" y="232364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6" name="任意多边形: 形状 244">
              <a:extLst>
                <a:ext uri="{FF2B5EF4-FFF2-40B4-BE49-F238E27FC236}">
                  <a16:creationId xmlns:a16="http://schemas.microsoft.com/office/drawing/2014/main" id="{3A08A54F-CA3B-4E01-9FC3-4AA4FCAE640A}"/>
                </a:ext>
              </a:extLst>
            </p:cNvPr>
            <p:cNvSpPr/>
            <p:nvPr/>
          </p:nvSpPr>
          <p:spPr>
            <a:xfrm>
              <a:off x="3200162" y="3385570"/>
              <a:ext cx="101441" cy="126802"/>
            </a:xfrm>
            <a:custGeom>
              <a:avLst/>
              <a:gdLst>
                <a:gd name="connsiteX0" fmla="*/ 6657 w 101441"/>
                <a:gd name="connsiteY0" fmla="*/ 92248 h 126801"/>
                <a:gd name="connsiteX1" fmla="*/ 4755 w 101441"/>
                <a:gd name="connsiteY1" fmla="*/ 31383 h 126801"/>
                <a:gd name="connsiteX2" fmla="*/ 99856 w 101441"/>
                <a:gd name="connsiteY2" fmla="*/ 4755 h 126801"/>
                <a:gd name="connsiteX3" fmla="*/ 75130 w 101441"/>
                <a:gd name="connsiteY3" fmla="*/ 115707 h 126801"/>
                <a:gd name="connsiteX4" fmla="*/ 6657 w 101441"/>
                <a:gd name="connsiteY4" fmla="*/ 92248 h 12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41" h="126801">
                  <a:moveTo>
                    <a:pt x="6657" y="92248"/>
                  </a:moveTo>
                  <a:cubicBezTo>
                    <a:pt x="6657" y="91614"/>
                    <a:pt x="5389" y="40259"/>
                    <a:pt x="4755" y="31383"/>
                  </a:cubicBezTo>
                  <a:lnTo>
                    <a:pt x="99856" y="4755"/>
                  </a:lnTo>
                  <a:cubicBezTo>
                    <a:pt x="82104" y="64352"/>
                    <a:pt x="73862" y="70058"/>
                    <a:pt x="75130" y="115707"/>
                  </a:cubicBezTo>
                  <a:cubicBezTo>
                    <a:pt x="69424" y="139165"/>
                    <a:pt x="4755" y="116341"/>
                    <a:pt x="6657" y="92248"/>
                  </a:cubicBezTo>
                  <a:close/>
                </a:path>
              </a:pathLst>
            </a:custGeom>
            <a:solidFill>
              <a:srgbClr val="E8BB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7" name="任意多边形: 形状 245">
              <a:extLst>
                <a:ext uri="{FF2B5EF4-FFF2-40B4-BE49-F238E27FC236}">
                  <a16:creationId xmlns:a16="http://schemas.microsoft.com/office/drawing/2014/main" id="{70825E56-5A8D-48E1-89AC-859CF04B0E8D}"/>
                </a:ext>
              </a:extLst>
            </p:cNvPr>
            <p:cNvSpPr/>
            <p:nvPr/>
          </p:nvSpPr>
          <p:spPr>
            <a:xfrm>
              <a:off x="3246900" y="3625225"/>
              <a:ext cx="177523" cy="95101"/>
            </a:xfrm>
            <a:custGeom>
              <a:avLst/>
              <a:gdLst>
                <a:gd name="connsiteX0" fmla="*/ 121591 w 177522"/>
                <a:gd name="connsiteY0" fmla="*/ 30115 h 95101"/>
                <a:gd name="connsiteX1" fmla="*/ 23320 w 177522"/>
                <a:gd name="connsiteY1" fmla="*/ 4755 h 95101"/>
                <a:gd name="connsiteX2" fmla="*/ 6202 w 177522"/>
                <a:gd name="connsiteY2" fmla="*/ 42161 h 95101"/>
                <a:gd name="connsiteX3" fmla="*/ 148220 w 177522"/>
                <a:gd name="connsiteY3" fmla="*/ 92248 h 95101"/>
                <a:gd name="connsiteX4" fmla="*/ 173580 w 177522"/>
                <a:gd name="connsiteY4" fmla="*/ 75130 h 95101"/>
                <a:gd name="connsiteX5" fmla="*/ 121591 w 177522"/>
                <a:gd name="connsiteY5" fmla="*/ 30115 h 9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522" h="95101">
                  <a:moveTo>
                    <a:pt x="121591" y="30115"/>
                  </a:moveTo>
                  <a:lnTo>
                    <a:pt x="23320" y="4755"/>
                  </a:lnTo>
                  <a:cubicBezTo>
                    <a:pt x="10006" y="6657"/>
                    <a:pt x="1130" y="31384"/>
                    <a:pt x="6202" y="42161"/>
                  </a:cubicBezTo>
                  <a:cubicBezTo>
                    <a:pt x="16346" y="47868"/>
                    <a:pt x="113349" y="84640"/>
                    <a:pt x="148220" y="92248"/>
                  </a:cubicBezTo>
                  <a:cubicBezTo>
                    <a:pt x="164070" y="96052"/>
                    <a:pt x="169142" y="90346"/>
                    <a:pt x="173580" y="75130"/>
                  </a:cubicBezTo>
                  <a:cubicBezTo>
                    <a:pt x="182456" y="47868"/>
                    <a:pt x="148854" y="37089"/>
                    <a:pt x="121591" y="30115"/>
                  </a:cubicBezTo>
                  <a:close/>
                </a:path>
              </a:pathLst>
            </a:custGeom>
            <a:solidFill>
              <a:srgbClr val="C2DA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8" name="任意多边形: 形状 246">
              <a:extLst>
                <a:ext uri="{FF2B5EF4-FFF2-40B4-BE49-F238E27FC236}">
                  <a16:creationId xmlns:a16="http://schemas.microsoft.com/office/drawing/2014/main" id="{FD9A58EC-245D-4384-87EB-9F0670B69C5E}"/>
                </a:ext>
              </a:extLst>
            </p:cNvPr>
            <p:cNvSpPr/>
            <p:nvPr/>
          </p:nvSpPr>
          <p:spPr>
            <a:xfrm>
              <a:off x="3143302" y="3464893"/>
              <a:ext cx="215563" cy="386746"/>
            </a:xfrm>
            <a:custGeom>
              <a:avLst/>
              <a:gdLst>
                <a:gd name="connsiteX0" fmla="*/ 139598 w 215563"/>
                <a:gd name="connsiteY0" fmla="*/ 23069 h 386745"/>
                <a:gd name="connsiteX1" fmla="*/ 198561 w 215563"/>
                <a:gd name="connsiteY1" fmla="*/ 64280 h 386745"/>
                <a:gd name="connsiteX2" fmla="*/ 198561 w 215563"/>
                <a:gd name="connsiteY2" fmla="*/ 323590 h 386745"/>
                <a:gd name="connsiteX3" fmla="*/ 18503 w 215563"/>
                <a:gd name="connsiteY3" fmla="*/ 346414 h 386745"/>
                <a:gd name="connsiteX4" fmla="*/ 5188 w 215563"/>
                <a:gd name="connsiteY4" fmla="*/ 101687 h 386745"/>
                <a:gd name="connsiteX5" fmla="*/ 45131 w 215563"/>
                <a:gd name="connsiteY5" fmla="*/ 6585 h 386745"/>
                <a:gd name="connsiteX6" fmla="*/ 139598 w 215563"/>
                <a:gd name="connsiteY6" fmla="*/ 23069 h 3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563" h="386745">
                  <a:moveTo>
                    <a:pt x="139598" y="23069"/>
                  </a:moveTo>
                  <a:cubicBezTo>
                    <a:pt x="161789" y="35750"/>
                    <a:pt x="185881" y="47796"/>
                    <a:pt x="198561" y="64280"/>
                  </a:cubicBezTo>
                  <a:cubicBezTo>
                    <a:pt x="231530" y="107393"/>
                    <a:pt x="199829" y="288085"/>
                    <a:pt x="198561" y="323590"/>
                  </a:cubicBezTo>
                  <a:cubicBezTo>
                    <a:pt x="185881" y="421861"/>
                    <a:pt x="34987" y="389527"/>
                    <a:pt x="18503" y="346414"/>
                  </a:cubicBezTo>
                  <a:cubicBezTo>
                    <a:pt x="17235" y="305838"/>
                    <a:pt x="2018" y="186010"/>
                    <a:pt x="5188" y="101687"/>
                  </a:cubicBezTo>
                  <a:cubicBezTo>
                    <a:pt x="6456" y="70620"/>
                    <a:pt x="7090" y="15461"/>
                    <a:pt x="45131" y="6585"/>
                  </a:cubicBezTo>
                  <a:cubicBezTo>
                    <a:pt x="75564" y="-389"/>
                    <a:pt x="124382" y="14194"/>
                    <a:pt x="139598" y="23069"/>
                  </a:cubicBezTo>
                  <a:close/>
                </a:path>
              </a:pathLst>
            </a:custGeom>
            <a:solidFill>
              <a:srgbClr val="C2DA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9" name="任意多边形: 形状 247">
              <a:extLst>
                <a:ext uri="{FF2B5EF4-FFF2-40B4-BE49-F238E27FC236}">
                  <a16:creationId xmlns:a16="http://schemas.microsoft.com/office/drawing/2014/main" id="{B8B2046A-BA5E-4C53-837B-0C744D902154}"/>
                </a:ext>
              </a:extLst>
            </p:cNvPr>
            <p:cNvSpPr/>
            <p:nvPr/>
          </p:nvSpPr>
          <p:spPr>
            <a:xfrm>
              <a:off x="3201430" y="3443899"/>
              <a:ext cx="76081" cy="69741"/>
            </a:xfrm>
            <a:custGeom>
              <a:avLst/>
              <a:gdLst>
                <a:gd name="connsiteX0" fmla="*/ 5389 w 76081"/>
                <a:gd name="connsiteY0" fmla="*/ 33920 h 69741"/>
                <a:gd name="connsiteX1" fmla="*/ 4755 w 76081"/>
                <a:gd name="connsiteY1" fmla="*/ 4755 h 69741"/>
                <a:gd name="connsiteX2" fmla="*/ 73862 w 76081"/>
                <a:gd name="connsiteY2" fmla="*/ 35188 h 69741"/>
                <a:gd name="connsiteX3" fmla="*/ 73862 w 76081"/>
                <a:gd name="connsiteY3" fmla="*/ 56744 h 69741"/>
                <a:gd name="connsiteX4" fmla="*/ 5389 w 76081"/>
                <a:gd name="connsiteY4" fmla="*/ 33920 h 6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081" h="69741">
                  <a:moveTo>
                    <a:pt x="5389" y="33920"/>
                  </a:moveTo>
                  <a:cubicBezTo>
                    <a:pt x="5389" y="33285"/>
                    <a:pt x="4755" y="19338"/>
                    <a:pt x="4755" y="4755"/>
                  </a:cubicBezTo>
                  <a:cubicBezTo>
                    <a:pt x="12997" y="28213"/>
                    <a:pt x="56744" y="42796"/>
                    <a:pt x="73862" y="35188"/>
                  </a:cubicBezTo>
                  <a:cubicBezTo>
                    <a:pt x="73228" y="41528"/>
                    <a:pt x="73228" y="48502"/>
                    <a:pt x="73862" y="56744"/>
                  </a:cubicBezTo>
                  <a:cubicBezTo>
                    <a:pt x="68156" y="80836"/>
                    <a:pt x="3487" y="58012"/>
                    <a:pt x="5389" y="33920"/>
                  </a:cubicBezTo>
                  <a:close/>
                </a:path>
              </a:pathLst>
            </a:custGeom>
            <a:solidFill>
              <a:srgbClr val="D6E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0" name="任意多边形: 形状 248">
              <a:extLst>
                <a:ext uri="{FF2B5EF4-FFF2-40B4-BE49-F238E27FC236}">
                  <a16:creationId xmlns:a16="http://schemas.microsoft.com/office/drawing/2014/main" id="{C7790141-9E23-46FE-912A-4D5E584B88A4}"/>
                </a:ext>
              </a:extLst>
            </p:cNvPr>
            <p:cNvSpPr/>
            <p:nvPr/>
          </p:nvSpPr>
          <p:spPr>
            <a:xfrm>
              <a:off x="3224889" y="3324071"/>
              <a:ext cx="82421" cy="158502"/>
            </a:xfrm>
            <a:custGeom>
              <a:avLst/>
              <a:gdLst>
                <a:gd name="connsiteX0" fmla="*/ 64352 w 82421"/>
                <a:gd name="connsiteY0" fmla="*/ 4755 h 158502"/>
                <a:gd name="connsiteX1" fmla="*/ 52940 w 82421"/>
                <a:gd name="connsiteY1" fmla="*/ 155649 h 158502"/>
                <a:gd name="connsiteX2" fmla="*/ 11095 w 82421"/>
                <a:gd name="connsiteY2" fmla="*/ 139165 h 158502"/>
                <a:gd name="connsiteX3" fmla="*/ 4755 w 82421"/>
                <a:gd name="connsiteY3" fmla="*/ 102392 h 158502"/>
                <a:gd name="connsiteX4" fmla="*/ 21873 w 82421"/>
                <a:gd name="connsiteY4" fmla="*/ 12997 h 158502"/>
                <a:gd name="connsiteX5" fmla="*/ 64352 w 82421"/>
                <a:gd name="connsiteY5" fmla="*/ 4755 h 15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421" h="158502">
                  <a:moveTo>
                    <a:pt x="64352" y="4755"/>
                  </a:moveTo>
                  <a:cubicBezTo>
                    <a:pt x="96052" y="19971"/>
                    <a:pt x="85908" y="163891"/>
                    <a:pt x="52940" y="155649"/>
                  </a:cubicBezTo>
                  <a:cubicBezTo>
                    <a:pt x="38992" y="152479"/>
                    <a:pt x="22507" y="145505"/>
                    <a:pt x="11095" y="139165"/>
                  </a:cubicBezTo>
                  <a:cubicBezTo>
                    <a:pt x="317" y="132191"/>
                    <a:pt x="9193" y="107465"/>
                    <a:pt x="4755" y="102392"/>
                  </a:cubicBezTo>
                  <a:lnTo>
                    <a:pt x="21873" y="12997"/>
                  </a:lnTo>
                  <a:lnTo>
                    <a:pt x="64352" y="4755"/>
                  </a:lnTo>
                  <a:close/>
                </a:path>
              </a:pathLst>
            </a:custGeom>
            <a:solidFill>
              <a:srgbClr val="F9D6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1" name="任意多边形: 形状 249">
              <a:extLst>
                <a:ext uri="{FF2B5EF4-FFF2-40B4-BE49-F238E27FC236}">
                  <a16:creationId xmlns:a16="http://schemas.microsoft.com/office/drawing/2014/main" id="{B52CBF5D-35FF-478A-8BBB-CF005FAB5E40}"/>
                </a:ext>
              </a:extLst>
            </p:cNvPr>
            <p:cNvSpPr/>
            <p:nvPr/>
          </p:nvSpPr>
          <p:spPr>
            <a:xfrm>
              <a:off x="3153276" y="3294147"/>
              <a:ext cx="152162" cy="177523"/>
            </a:xfrm>
            <a:custGeom>
              <a:avLst/>
              <a:gdLst>
                <a:gd name="connsiteX0" fmla="*/ 59249 w 152162"/>
                <a:gd name="connsiteY0" fmla="*/ 172260 h 177522"/>
                <a:gd name="connsiteX1" fmla="*/ 92217 w 152162"/>
                <a:gd name="connsiteY1" fmla="*/ 159579 h 177522"/>
                <a:gd name="connsiteX2" fmla="*/ 117578 w 152162"/>
                <a:gd name="connsiteY2" fmla="*/ 102518 h 177522"/>
                <a:gd name="connsiteX3" fmla="*/ 128356 w 152162"/>
                <a:gd name="connsiteY3" fmla="*/ 131049 h 177522"/>
                <a:gd name="connsiteX4" fmla="*/ 142938 w 152162"/>
                <a:gd name="connsiteY4" fmla="*/ 65746 h 177522"/>
                <a:gd name="connsiteX5" fmla="*/ 82707 w 152162"/>
                <a:gd name="connsiteY5" fmla="*/ 4881 h 177522"/>
                <a:gd name="connsiteX6" fmla="*/ 46569 w 152162"/>
                <a:gd name="connsiteY6" fmla="*/ 165285 h 177522"/>
                <a:gd name="connsiteX7" fmla="*/ 59249 w 152162"/>
                <a:gd name="connsiteY7" fmla="*/ 172260 h 17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162" h="177522">
                  <a:moveTo>
                    <a:pt x="59249" y="172260"/>
                  </a:moveTo>
                  <a:cubicBezTo>
                    <a:pt x="84609" y="181135"/>
                    <a:pt x="87779" y="170357"/>
                    <a:pt x="92217" y="159579"/>
                  </a:cubicBezTo>
                  <a:cubicBezTo>
                    <a:pt x="102995" y="132317"/>
                    <a:pt x="102995" y="105054"/>
                    <a:pt x="117578" y="102518"/>
                  </a:cubicBezTo>
                  <a:cubicBezTo>
                    <a:pt x="123284" y="101250"/>
                    <a:pt x="128990" y="108224"/>
                    <a:pt x="128356" y="131049"/>
                  </a:cubicBezTo>
                  <a:cubicBezTo>
                    <a:pt x="136598" y="108224"/>
                    <a:pt x="128356" y="81596"/>
                    <a:pt x="142938" y="65746"/>
                  </a:cubicBezTo>
                  <a:cubicBezTo>
                    <a:pt x="163861" y="42921"/>
                    <a:pt x="149912" y="8051"/>
                    <a:pt x="82707" y="4881"/>
                  </a:cubicBezTo>
                  <a:cubicBezTo>
                    <a:pt x="-7322" y="443"/>
                    <a:pt x="-19368" y="114564"/>
                    <a:pt x="46569" y="165285"/>
                  </a:cubicBezTo>
                  <a:cubicBezTo>
                    <a:pt x="51641" y="169723"/>
                    <a:pt x="53543" y="170357"/>
                    <a:pt x="59249" y="172260"/>
                  </a:cubicBezTo>
                  <a:close/>
                </a:path>
              </a:pathLst>
            </a:custGeom>
            <a:solidFill>
              <a:srgbClr val="3212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2" name="任意多边形: 形状 250">
              <a:extLst>
                <a:ext uri="{FF2B5EF4-FFF2-40B4-BE49-F238E27FC236}">
                  <a16:creationId xmlns:a16="http://schemas.microsoft.com/office/drawing/2014/main" id="{F38F827A-6401-4B8D-AC51-9F10F7D0A248}"/>
                </a:ext>
              </a:extLst>
            </p:cNvPr>
            <p:cNvSpPr/>
            <p:nvPr/>
          </p:nvSpPr>
          <p:spPr>
            <a:xfrm>
              <a:off x="3278084" y="3508394"/>
              <a:ext cx="152162" cy="209223"/>
            </a:xfrm>
            <a:custGeom>
              <a:avLst/>
              <a:gdLst>
                <a:gd name="connsiteX0" fmla="*/ 7987 w 152162"/>
                <a:gd name="connsiteY0" fmla="*/ 56284 h 209223"/>
                <a:gd name="connsiteX1" fmla="*/ 81532 w 152162"/>
                <a:gd name="connsiteY1" fmla="*/ 174843 h 209223"/>
                <a:gd name="connsiteX2" fmla="*/ 130985 w 152162"/>
                <a:gd name="connsiteY2" fmla="*/ 208446 h 209223"/>
                <a:gd name="connsiteX3" fmla="*/ 150005 w 152162"/>
                <a:gd name="connsiteY3" fmla="*/ 165333 h 209223"/>
                <a:gd name="connsiteX4" fmla="*/ 101820 w 152162"/>
                <a:gd name="connsiteY4" fmla="*/ 60088 h 209223"/>
                <a:gd name="connsiteX5" fmla="*/ 26373 w 152162"/>
                <a:gd name="connsiteY5" fmla="*/ 7465 h 209223"/>
                <a:gd name="connsiteX6" fmla="*/ 7987 w 152162"/>
                <a:gd name="connsiteY6" fmla="*/ 56284 h 20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162" h="209223">
                  <a:moveTo>
                    <a:pt x="7987" y="56284"/>
                  </a:moveTo>
                  <a:cubicBezTo>
                    <a:pt x="16863" y="73402"/>
                    <a:pt x="52367" y="136803"/>
                    <a:pt x="81532" y="174843"/>
                  </a:cubicBezTo>
                  <a:cubicBezTo>
                    <a:pt x="102454" y="202106"/>
                    <a:pt x="117036" y="210982"/>
                    <a:pt x="130985" y="208446"/>
                  </a:cubicBezTo>
                  <a:cubicBezTo>
                    <a:pt x="146201" y="205910"/>
                    <a:pt x="156979" y="183720"/>
                    <a:pt x="150005" y="165333"/>
                  </a:cubicBezTo>
                  <a:cubicBezTo>
                    <a:pt x="132887" y="127293"/>
                    <a:pt x="118305" y="98128"/>
                    <a:pt x="101820" y="60088"/>
                  </a:cubicBezTo>
                  <a:cubicBezTo>
                    <a:pt x="74558" y="5563"/>
                    <a:pt x="47929" y="-143"/>
                    <a:pt x="26373" y="7465"/>
                  </a:cubicBezTo>
                  <a:cubicBezTo>
                    <a:pt x="6085" y="15707"/>
                    <a:pt x="379" y="42336"/>
                    <a:pt x="7987" y="56284"/>
                  </a:cubicBezTo>
                  <a:close/>
                </a:path>
              </a:pathLst>
            </a:custGeom>
            <a:solidFill>
              <a:srgbClr val="D6E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3" name="任意多边形: 形状 251">
              <a:extLst>
                <a:ext uri="{FF2B5EF4-FFF2-40B4-BE49-F238E27FC236}">
                  <a16:creationId xmlns:a16="http://schemas.microsoft.com/office/drawing/2014/main" id="{6F19BCA7-B7BD-4656-B846-77F1D4135784}"/>
                </a:ext>
              </a:extLst>
            </p:cNvPr>
            <p:cNvSpPr/>
            <p:nvPr/>
          </p:nvSpPr>
          <p:spPr>
            <a:xfrm>
              <a:off x="3290192" y="3744419"/>
              <a:ext cx="31700" cy="133142"/>
            </a:xfrm>
            <a:custGeom>
              <a:avLst/>
              <a:gdLst>
                <a:gd name="connsiteX0" fmla="*/ 8559 w 31700"/>
                <a:gd name="connsiteY0" fmla="*/ 18703 h 133141"/>
                <a:gd name="connsiteX1" fmla="*/ 8559 w 31700"/>
                <a:gd name="connsiteY1" fmla="*/ 124583 h 133141"/>
                <a:gd name="connsiteX2" fmla="*/ 8559 w 31700"/>
                <a:gd name="connsiteY2" fmla="*/ 127753 h 133141"/>
                <a:gd name="connsiteX3" fmla="*/ 8559 w 31700"/>
                <a:gd name="connsiteY3" fmla="*/ 127753 h 133141"/>
                <a:gd name="connsiteX4" fmla="*/ 7925 w 31700"/>
                <a:gd name="connsiteY4" fmla="*/ 130289 h 133141"/>
                <a:gd name="connsiteX5" fmla="*/ 7925 w 31700"/>
                <a:gd name="connsiteY5" fmla="*/ 130289 h 133141"/>
                <a:gd name="connsiteX6" fmla="*/ 7291 w 31700"/>
                <a:gd name="connsiteY6" fmla="*/ 131557 h 133141"/>
                <a:gd name="connsiteX7" fmla="*/ 4755 w 31700"/>
                <a:gd name="connsiteY7" fmla="*/ 134093 h 133141"/>
                <a:gd name="connsiteX8" fmla="*/ 28213 w 31700"/>
                <a:gd name="connsiteY8" fmla="*/ 120145 h 133141"/>
                <a:gd name="connsiteX9" fmla="*/ 30749 w 31700"/>
                <a:gd name="connsiteY9" fmla="*/ 117609 h 133141"/>
                <a:gd name="connsiteX10" fmla="*/ 30749 w 31700"/>
                <a:gd name="connsiteY10" fmla="*/ 117609 h 133141"/>
                <a:gd name="connsiteX11" fmla="*/ 31384 w 31700"/>
                <a:gd name="connsiteY11" fmla="*/ 116341 h 133141"/>
                <a:gd name="connsiteX12" fmla="*/ 31384 w 31700"/>
                <a:gd name="connsiteY12" fmla="*/ 116341 h 133141"/>
                <a:gd name="connsiteX13" fmla="*/ 31384 w 31700"/>
                <a:gd name="connsiteY13" fmla="*/ 116341 h 133141"/>
                <a:gd name="connsiteX14" fmla="*/ 32017 w 31700"/>
                <a:gd name="connsiteY14" fmla="*/ 115707 h 133141"/>
                <a:gd name="connsiteX15" fmla="*/ 32017 w 31700"/>
                <a:gd name="connsiteY15" fmla="*/ 115073 h 133141"/>
                <a:gd name="connsiteX16" fmla="*/ 32017 w 31700"/>
                <a:gd name="connsiteY16" fmla="*/ 114439 h 133141"/>
                <a:gd name="connsiteX17" fmla="*/ 32017 w 31700"/>
                <a:gd name="connsiteY17" fmla="*/ 113805 h 133141"/>
                <a:gd name="connsiteX18" fmla="*/ 32017 w 31700"/>
                <a:gd name="connsiteY18" fmla="*/ 113805 h 133141"/>
                <a:gd name="connsiteX19" fmla="*/ 32017 w 31700"/>
                <a:gd name="connsiteY19" fmla="*/ 113171 h 133141"/>
                <a:gd name="connsiteX20" fmla="*/ 32017 w 31700"/>
                <a:gd name="connsiteY20" fmla="*/ 112537 h 133141"/>
                <a:gd name="connsiteX21" fmla="*/ 32017 w 31700"/>
                <a:gd name="connsiteY21" fmla="*/ 111903 h 133141"/>
                <a:gd name="connsiteX22" fmla="*/ 32017 w 31700"/>
                <a:gd name="connsiteY22" fmla="*/ 111269 h 133141"/>
                <a:gd name="connsiteX23" fmla="*/ 32017 w 31700"/>
                <a:gd name="connsiteY23" fmla="*/ 110635 h 133141"/>
                <a:gd name="connsiteX24" fmla="*/ 32017 w 31700"/>
                <a:gd name="connsiteY24" fmla="*/ 110635 h 133141"/>
                <a:gd name="connsiteX25" fmla="*/ 32017 w 31700"/>
                <a:gd name="connsiteY25" fmla="*/ 4755 h 133141"/>
                <a:gd name="connsiteX26" fmla="*/ 8559 w 31700"/>
                <a:gd name="connsiteY26" fmla="*/ 18703 h 13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700" h="133141">
                  <a:moveTo>
                    <a:pt x="8559" y="18703"/>
                  </a:moveTo>
                  <a:lnTo>
                    <a:pt x="8559" y="124583"/>
                  </a:lnTo>
                  <a:cubicBezTo>
                    <a:pt x="8559" y="125851"/>
                    <a:pt x="8559" y="127119"/>
                    <a:pt x="8559" y="127753"/>
                  </a:cubicBezTo>
                  <a:cubicBezTo>
                    <a:pt x="8559" y="127753"/>
                    <a:pt x="8559" y="127753"/>
                    <a:pt x="8559" y="127753"/>
                  </a:cubicBezTo>
                  <a:cubicBezTo>
                    <a:pt x="8559" y="129021"/>
                    <a:pt x="7925" y="129655"/>
                    <a:pt x="7925" y="130289"/>
                  </a:cubicBezTo>
                  <a:cubicBezTo>
                    <a:pt x="7925" y="130289"/>
                    <a:pt x="7925" y="130289"/>
                    <a:pt x="7925" y="130289"/>
                  </a:cubicBezTo>
                  <a:cubicBezTo>
                    <a:pt x="7925" y="130923"/>
                    <a:pt x="7291" y="130923"/>
                    <a:pt x="7291" y="131557"/>
                  </a:cubicBezTo>
                  <a:cubicBezTo>
                    <a:pt x="6657" y="132191"/>
                    <a:pt x="6023" y="133459"/>
                    <a:pt x="4755" y="134093"/>
                  </a:cubicBezTo>
                  <a:lnTo>
                    <a:pt x="28213" y="120145"/>
                  </a:lnTo>
                  <a:cubicBezTo>
                    <a:pt x="28847" y="119511"/>
                    <a:pt x="30115" y="118877"/>
                    <a:pt x="30749" y="117609"/>
                  </a:cubicBezTo>
                  <a:cubicBezTo>
                    <a:pt x="30749" y="117609"/>
                    <a:pt x="30749" y="117609"/>
                    <a:pt x="30749" y="117609"/>
                  </a:cubicBezTo>
                  <a:cubicBezTo>
                    <a:pt x="30749" y="116975"/>
                    <a:pt x="31384" y="116975"/>
                    <a:pt x="31384" y="116341"/>
                  </a:cubicBezTo>
                  <a:cubicBezTo>
                    <a:pt x="31384" y="116341"/>
                    <a:pt x="31384" y="116341"/>
                    <a:pt x="31384" y="116341"/>
                  </a:cubicBezTo>
                  <a:cubicBezTo>
                    <a:pt x="31384" y="116341"/>
                    <a:pt x="31384" y="116341"/>
                    <a:pt x="31384" y="116341"/>
                  </a:cubicBezTo>
                  <a:cubicBezTo>
                    <a:pt x="31384" y="116341"/>
                    <a:pt x="31384" y="115707"/>
                    <a:pt x="32017" y="115707"/>
                  </a:cubicBezTo>
                  <a:cubicBezTo>
                    <a:pt x="32017" y="115707"/>
                    <a:pt x="32017" y="115073"/>
                    <a:pt x="32017" y="115073"/>
                  </a:cubicBezTo>
                  <a:cubicBezTo>
                    <a:pt x="32017" y="115073"/>
                    <a:pt x="32017" y="114439"/>
                    <a:pt x="32017" y="114439"/>
                  </a:cubicBezTo>
                  <a:cubicBezTo>
                    <a:pt x="32017" y="114439"/>
                    <a:pt x="32017" y="114439"/>
                    <a:pt x="32017" y="113805"/>
                  </a:cubicBezTo>
                  <a:cubicBezTo>
                    <a:pt x="32017" y="113805"/>
                    <a:pt x="32017" y="113805"/>
                    <a:pt x="32017" y="113805"/>
                  </a:cubicBezTo>
                  <a:cubicBezTo>
                    <a:pt x="32017" y="113805"/>
                    <a:pt x="32017" y="113805"/>
                    <a:pt x="32017" y="113171"/>
                  </a:cubicBezTo>
                  <a:cubicBezTo>
                    <a:pt x="32017" y="113171"/>
                    <a:pt x="32017" y="112537"/>
                    <a:pt x="32017" y="112537"/>
                  </a:cubicBezTo>
                  <a:cubicBezTo>
                    <a:pt x="32017" y="112537"/>
                    <a:pt x="32017" y="111903"/>
                    <a:pt x="32017" y="111903"/>
                  </a:cubicBezTo>
                  <a:cubicBezTo>
                    <a:pt x="32017" y="111903"/>
                    <a:pt x="32017" y="111269"/>
                    <a:pt x="32017" y="111269"/>
                  </a:cubicBezTo>
                  <a:cubicBezTo>
                    <a:pt x="32017" y="111269"/>
                    <a:pt x="32017" y="110635"/>
                    <a:pt x="32017" y="110635"/>
                  </a:cubicBezTo>
                  <a:cubicBezTo>
                    <a:pt x="32017" y="110635"/>
                    <a:pt x="32017" y="110635"/>
                    <a:pt x="32017" y="110635"/>
                  </a:cubicBezTo>
                  <a:lnTo>
                    <a:pt x="32017" y="4755"/>
                  </a:lnTo>
                  <a:lnTo>
                    <a:pt x="8559" y="18703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4" name="任意多边形: 形状 252">
              <a:extLst>
                <a:ext uri="{FF2B5EF4-FFF2-40B4-BE49-F238E27FC236}">
                  <a16:creationId xmlns:a16="http://schemas.microsoft.com/office/drawing/2014/main" id="{04EA97CE-6DA8-4D11-9196-C26A030FD0CC}"/>
                </a:ext>
              </a:extLst>
            </p:cNvPr>
            <p:cNvSpPr/>
            <p:nvPr/>
          </p:nvSpPr>
          <p:spPr>
            <a:xfrm>
              <a:off x="3071458" y="3607473"/>
              <a:ext cx="253604" cy="158502"/>
            </a:xfrm>
            <a:custGeom>
              <a:avLst/>
              <a:gdLst>
                <a:gd name="connsiteX0" fmla="*/ 217782 w 253603"/>
                <a:gd name="connsiteY0" fmla="*/ 134093 h 158502"/>
                <a:gd name="connsiteX1" fmla="*/ 217782 w 253603"/>
                <a:gd name="connsiteY1" fmla="*/ 134093 h 158502"/>
                <a:gd name="connsiteX2" fmla="*/ 220318 w 253603"/>
                <a:gd name="connsiteY2" fmla="*/ 137263 h 158502"/>
                <a:gd name="connsiteX3" fmla="*/ 220318 w 253603"/>
                <a:gd name="connsiteY3" fmla="*/ 137263 h 158502"/>
                <a:gd name="connsiteX4" fmla="*/ 222220 w 253603"/>
                <a:gd name="connsiteY4" fmla="*/ 140433 h 158502"/>
                <a:gd name="connsiteX5" fmla="*/ 222220 w 253603"/>
                <a:gd name="connsiteY5" fmla="*/ 140433 h 158502"/>
                <a:gd name="connsiteX6" fmla="*/ 224122 w 253603"/>
                <a:gd name="connsiteY6" fmla="*/ 144237 h 158502"/>
                <a:gd name="connsiteX7" fmla="*/ 224122 w 253603"/>
                <a:gd name="connsiteY7" fmla="*/ 144237 h 158502"/>
                <a:gd name="connsiteX8" fmla="*/ 225390 w 253603"/>
                <a:gd name="connsiteY8" fmla="*/ 148041 h 158502"/>
                <a:gd name="connsiteX9" fmla="*/ 225390 w 253603"/>
                <a:gd name="connsiteY9" fmla="*/ 148041 h 158502"/>
                <a:gd name="connsiteX10" fmla="*/ 226024 w 253603"/>
                <a:gd name="connsiteY10" fmla="*/ 151845 h 158502"/>
                <a:gd name="connsiteX11" fmla="*/ 226024 w 253603"/>
                <a:gd name="connsiteY11" fmla="*/ 151845 h 158502"/>
                <a:gd name="connsiteX12" fmla="*/ 226024 w 253603"/>
                <a:gd name="connsiteY12" fmla="*/ 155649 h 158502"/>
                <a:gd name="connsiteX13" fmla="*/ 249483 w 253603"/>
                <a:gd name="connsiteY13" fmla="*/ 141701 h 158502"/>
                <a:gd name="connsiteX14" fmla="*/ 249483 w 253603"/>
                <a:gd name="connsiteY14" fmla="*/ 141067 h 158502"/>
                <a:gd name="connsiteX15" fmla="*/ 249483 w 253603"/>
                <a:gd name="connsiteY15" fmla="*/ 140433 h 158502"/>
                <a:gd name="connsiteX16" fmla="*/ 249483 w 253603"/>
                <a:gd name="connsiteY16" fmla="*/ 139799 h 158502"/>
                <a:gd name="connsiteX17" fmla="*/ 249483 w 253603"/>
                <a:gd name="connsiteY17" fmla="*/ 139165 h 158502"/>
                <a:gd name="connsiteX18" fmla="*/ 249483 w 253603"/>
                <a:gd name="connsiteY18" fmla="*/ 138531 h 158502"/>
                <a:gd name="connsiteX19" fmla="*/ 249483 w 253603"/>
                <a:gd name="connsiteY19" fmla="*/ 138531 h 158502"/>
                <a:gd name="connsiteX20" fmla="*/ 249483 w 253603"/>
                <a:gd name="connsiteY20" fmla="*/ 138531 h 158502"/>
                <a:gd name="connsiteX21" fmla="*/ 249483 w 253603"/>
                <a:gd name="connsiteY21" fmla="*/ 137897 h 158502"/>
                <a:gd name="connsiteX22" fmla="*/ 249483 w 253603"/>
                <a:gd name="connsiteY22" fmla="*/ 137263 h 158502"/>
                <a:gd name="connsiteX23" fmla="*/ 249483 w 253603"/>
                <a:gd name="connsiteY23" fmla="*/ 136629 h 158502"/>
                <a:gd name="connsiteX24" fmla="*/ 249483 w 253603"/>
                <a:gd name="connsiteY24" fmla="*/ 135995 h 158502"/>
                <a:gd name="connsiteX25" fmla="*/ 249483 w 253603"/>
                <a:gd name="connsiteY25" fmla="*/ 135361 h 158502"/>
                <a:gd name="connsiteX26" fmla="*/ 249483 w 253603"/>
                <a:gd name="connsiteY26" fmla="*/ 135361 h 158502"/>
                <a:gd name="connsiteX27" fmla="*/ 249483 w 253603"/>
                <a:gd name="connsiteY27" fmla="*/ 135361 h 158502"/>
                <a:gd name="connsiteX28" fmla="*/ 249483 w 253603"/>
                <a:gd name="connsiteY28" fmla="*/ 134727 h 158502"/>
                <a:gd name="connsiteX29" fmla="*/ 249483 w 253603"/>
                <a:gd name="connsiteY29" fmla="*/ 134093 h 158502"/>
                <a:gd name="connsiteX30" fmla="*/ 249483 w 253603"/>
                <a:gd name="connsiteY30" fmla="*/ 133459 h 158502"/>
                <a:gd name="connsiteX31" fmla="*/ 249483 w 253603"/>
                <a:gd name="connsiteY31" fmla="*/ 132825 h 158502"/>
                <a:gd name="connsiteX32" fmla="*/ 249483 w 253603"/>
                <a:gd name="connsiteY32" fmla="*/ 132191 h 158502"/>
                <a:gd name="connsiteX33" fmla="*/ 249483 w 253603"/>
                <a:gd name="connsiteY33" fmla="*/ 132191 h 158502"/>
                <a:gd name="connsiteX34" fmla="*/ 249483 w 253603"/>
                <a:gd name="connsiteY34" fmla="*/ 132191 h 158502"/>
                <a:gd name="connsiteX35" fmla="*/ 248849 w 253603"/>
                <a:gd name="connsiteY35" fmla="*/ 131557 h 158502"/>
                <a:gd name="connsiteX36" fmla="*/ 248214 w 253603"/>
                <a:gd name="connsiteY36" fmla="*/ 130923 h 158502"/>
                <a:gd name="connsiteX37" fmla="*/ 247581 w 253603"/>
                <a:gd name="connsiteY37" fmla="*/ 130289 h 158502"/>
                <a:gd name="connsiteX38" fmla="*/ 246947 w 253603"/>
                <a:gd name="connsiteY38" fmla="*/ 129655 h 158502"/>
                <a:gd name="connsiteX39" fmla="*/ 246947 w 253603"/>
                <a:gd name="connsiteY39" fmla="*/ 129655 h 158502"/>
                <a:gd name="connsiteX40" fmla="*/ 246947 w 253603"/>
                <a:gd name="connsiteY40" fmla="*/ 129655 h 158502"/>
                <a:gd name="connsiteX41" fmla="*/ 245679 w 253603"/>
                <a:gd name="connsiteY41" fmla="*/ 127753 h 158502"/>
                <a:gd name="connsiteX42" fmla="*/ 245044 w 253603"/>
                <a:gd name="connsiteY42" fmla="*/ 126485 h 158502"/>
                <a:gd name="connsiteX43" fmla="*/ 245044 w 253603"/>
                <a:gd name="connsiteY43" fmla="*/ 126485 h 158502"/>
                <a:gd name="connsiteX44" fmla="*/ 245044 w 253603"/>
                <a:gd name="connsiteY44" fmla="*/ 126485 h 158502"/>
                <a:gd name="connsiteX45" fmla="*/ 244411 w 253603"/>
                <a:gd name="connsiteY45" fmla="*/ 125851 h 158502"/>
                <a:gd name="connsiteX46" fmla="*/ 243777 w 253603"/>
                <a:gd name="connsiteY46" fmla="*/ 125217 h 158502"/>
                <a:gd name="connsiteX47" fmla="*/ 243142 w 253603"/>
                <a:gd name="connsiteY47" fmla="*/ 124583 h 158502"/>
                <a:gd name="connsiteX48" fmla="*/ 242509 w 253603"/>
                <a:gd name="connsiteY48" fmla="*/ 123949 h 158502"/>
                <a:gd name="connsiteX49" fmla="*/ 242509 w 253603"/>
                <a:gd name="connsiteY49" fmla="*/ 123949 h 158502"/>
                <a:gd name="connsiteX50" fmla="*/ 242509 w 253603"/>
                <a:gd name="connsiteY50" fmla="*/ 123949 h 158502"/>
                <a:gd name="connsiteX51" fmla="*/ 241874 w 253603"/>
                <a:gd name="connsiteY51" fmla="*/ 123315 h 158502"/>
                <a:gd name="connsiteX52" fmla="*/ 241240 w 253603"/>
                <a:gd name="connsiteY52" fmla="*/ 122681 h 158502"/>
                <a:gd name="connsiteX53" fmla="*/ 240607 w 253603"/>
                <a:gd name="connsiteY53" fmla="*/ 122047 h 158502"/>
                <a:gd name="connsiteX54" fmla="*/ 239972 w 253603"/>
                <a:gd name="connsiteY54" fmla="*/ 121413 h 158502"/>
                <a:gd name="connsiteX55" fmla="*/ 239339 w 253603"/>
                <a:gd name="connsiteY55" fmla="*/ 121413 h 158502"/>
                <a:gd name="connsiteX56" fmla="*/ 239339 w 253603"/>
                <a:gd name="connsiteY56" fmla="*/ 121413 h 158502"/>
                <a:gd name="connsiteX57" fmla="*/ 239339 w 253603"/>
                <a:gd name="connsiteY57" fmla="*/ 121413 h 158502"/>
                <a:gd name="connsiteX58" fmla="*/ 238704 w 253603"/>
                <a:gd name="connsiteY58" fmla="*/ 120779 h 158502"/>
                <a:gd name="connsiteX59" fmla="*/ 238070 w 253603"/>
                <a:gd name="connsiteY59" fmla="*/ 120144 h 158502"/>
                <a:gd name="connsiteX60" fmla="*/ 237437 w 253603"/>
                <a:gd name="connsiteY60" fmla="*/ 119511 h 158502"/>
                <a:gd name="connsiteX61" fmla="*/ 236802 w 253603"/>
                <a:gd name="connsiteY61" fmla="*/ 118877 h 158502"/>
                <a:gd name="connsiteX62" fmla="*/ 236802 w 253603"/>
                <a:gd name="connsiteY62" fmla="*/ 118877 h 158502"/>
                <a:gd name="connsiteX63" fmla="*/ 38992 w 253603"/>
                <a:gd name="connsiteY63" fmla="*/ 5389 h 158502"/>
                <a:gd name="connsiteX64" fmla="*/ 38357 w 253603"/>
                <a:gd name="connsiteY64" fmla="*/ 5389 h 158502"/>
                <a:gd name="connsiteX65" fmla="*/ 37723 w 253603"/>
                <a:gd name="connsiteY65" fmla="*/ 4755 h 158502"/>
                <a:gd name="connsiteX66" fmla="*/ 37089 w 253603"/>
                <a:gd name="connsiteY66" fmla="*/ 4755 h 158502"/>
                <a:gd name="connsiteX67" fmla="*/ 36456 w 253603"/>
                <a:gd name="connsiteY67" fmla="*/ 4755 h 158502"/>
                <a:gd name="connsiteX68" fmla="*/ 35821 w 253603"/>
                <a:gd name="connsiteY68" fmla="*/ 4755 h 158502"/>
                <a:gd name="connsiteX69" fmla="*/ 35821 w 253603"/>
                <a:gd name="connsiteY69" fmla="*/ 4755 h 158502"/>
                <a:gd name="connsiteX70" fmla="*/ 35821 w 253603"/>
                <a:gd name="connsiteY70" fmla="*/ 4755 h 158502"/>
                <a:gd name="connsiteX71" fmla="*/ 35187 w 253603"/>
                <a:gd name="connsiteY71" fmla="*/ 4755 h 158502"/>
                <a:gd name="connsiteX72" fmla="*/ 34553 w 253603"/>
                <a:gd name="connsiteY72" fmla="*/ 4755 h 158502"/>
                <a:gd name="connsiteX73" fmla="*/ 33919 w 253603"/>
                <a:gd name="connsiteY73" fmla="*/ 4755 h 158502"/>
                <a:gd name="connsiteX74" fmla="*/ 33285 w 253603"/>
                <a:gd name="connsiteY74" fmla="*/ 4755 h 158502"/>
                <a:gd name="connsiteX75" fmla="*/ 32651 w 253603"/>
                <a:gd name="connsiteY75" fmla="*/ 4755 h 158502"/>
                <a:gd name="connsiteX76" fmla="*/ 32651 w 253603"/>
                <a:gd name="connsiteY76" fmla="*/ 4755 h 158502"/>
                <a:gd name="connsiteX77" fmla="*/ 32651 w 253603"/>
                <a:gd name="connsiteY77" fmla="*/ 4755 h 158502"/>
                <a:gd name="connsiteX78" fmla="*/ 32017 w 253603"/>
                <a:gd name="connsiteY78" fmla="*/ 4755 h 158502"/>
                <a:gd name="connsiteX79" fmla="*/ 31383 w 253603"/>
                <a:gd name="connsiteY79" fmla="*/ 4755 h 158502"/>
                <a:gd name="connsiteX80" fmla="*/ 30749 w 253603"/>
                <a:gd name="connsiteY80" fmla="*/ 4755 h 158502"/>
                <a:gd name="connsiteX81" fmla="*/ 30749 w 253603"/>
                <a:gd name="connsiteY81" fmla="*/ 4755 h 158502"/>
                <a:gd name="connsiteX82" fmla="*/ 30749 w 253603"/>
                <a:gd name="connsiteY82" fmla="*/ 4755 h 158502"/>
                <a:gd name="connsiteX83" fmla="*/ 29481 w 253603"/>
                <a:gd name="connsiteY83" fmla="*/ 4755 h 158502"/>
                <a:gd name="connsiteX84" fmla="*/ 28213 w 253603"/>
                <a:gd name="connsiteY84" fmla="*/ 5389 h 158502"/>
                <a:gd name="connsiteX85" fmla="*/ 4755 w 253603"/>
                <a:gd name="connsiteY85" fmla="*/ 19337 h 158502"/>
                <a:gd name="connsiteX86" fmla="*/ 7291 w 253603"/>
                <a:gd name="connsiteY86" fmla="*/ 18703 h 158502"/>
                <a:gd name="connsiteX87" fmla="*/ 7291 w 253603"/>
                <a:gd name="connsiteY87" fmla="*/ 18703 h 158502"/>
                <a:gd name="connsiteX88" fmla="*/ 9827 w 253603"/>
                <a:gd name="connsiteY88" fmla="*/ 18703 h 158502"/>
                <a:gd name="connsiteX89" fmla="*/ 9827 w 253603"/>
                <a:gd name="connsiteY89" fmla="*/ 18703 h 158502"/>
                <a:gd name="connsiteX90" fmla="*/ 12363 w 253603"/>
                <a:gd name="connsiteY90" fmla="*/ 19337 h 158502"/>
                <a:gd name="connsiteX91" fmla="*/ 12363 w 253603"/>
                <a:gd name="connsiteY91" fmla="*/ 19337 h 158502"/>
                <a:gd name="connsiteX92" fmla="*/ 15533 w 253603"/>
                <a:gd name="connsiteY92" fmla="*/ 20605 h 158502"/>
                <a:gd name="connsiteX93" fmla="*/ 213344 w 253603"/>
                <a:gd name="connsiteY93" fmla="*/ 134093 h 158502"/>
                <a:gd name="connsiteX94" fmla="*/ 216514 w 253603"/>
                <a:gd name="connsiteY94" fmla="*/ 135995 h 158502"/>
                <a:gd name="connsiteX95" fmla="*/ 216514 w 253603"/>
                <a:gd name="connsiteY95" fmla="*/ 135995 h 158502"/>
                <a:gd name="connsiteX96" fmla="*/ 217782 w 253603"/>
                <a:gd name="connsiteY96" fmla="*/ 134093 h 15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53603" h="158502">
                  <a:moveTo>
                    <a:pt x="217782" y="134093"/>
                  </a:moveTo>
                  <a:cubicBezTo>
                    <a:pt x="217782" y="134093"/>
                    <a:pt x="217782" y="134093"/>
                    <a:pt x="217782" y="134093"/>
                  </a:cubicBezTo>
                  <a:cubicBezTo>
                    <a:pt x="219050" y="135361"/>
                    <a:pt x="219684" y="135995"/>
                    <a:pt x="220318" y="137263"/>
                  </a:cubicBezTo>
                  <a:cubicBezTo>
                    <a:pt x="220318" y="137263"/>
                    <a:pt x="220318" y="137263"/>
                    <a:pt x="220318" y="137263"/>
                  </a:cubicBezTo>
                  <a:cubicBezTo>
                    <a:pt x="220952" y="138531"/>
                    <a:pt x="221586" y="139165"/>
                    <a:pt x="222220" y="140433"/>
                  </a:cubicBezTo>
                  <a:cubicBezTo>
                    <a:pt x="222220" y="140433"/>
                    <a:pt x="222220" y="140433"/>
                    <a:pt x="222220" y="140433"/>
                  </a:cubicBezTo>
                  <a:cubicBezTo>
                    <a:pt x="222854" y="141701"/>
                    <a:pt x="223488" y="142969"/>
                    <a:pt x="224122" y="144237"/>
                  </a:cubicBezTo>
                  <a:cubicBezTo>
                    <a:pt x="224122" y="144237"/>
                    <a:pt x="224122" y="144237"/>
                    <a:pt x="224122" y="144237"/>
                  </a:cubicBezTo>
                  <a:cubicBezTo>
                    <a:pt x="224756" y="145505"/>
                    <a:pt x="225390" y="146773"/>
                    <a:pt x="225390" y="148041"/>
                  </a:cubicBezTo>
                  <a:cubicBezTo>
                    <a:pt x="225390" y="148041"/>
                    <a:pt x="225390" y="148041"/>
                    <a:pt x="225390" y="148041"/>
                  </a:cubicBezTo>
                  <a:cubicBezTo>
                    <a:pt x="226024" y="149309"/>
                    <a:pt x="226024" y="150577"/>
                    <a:pt x="226024" y="151845"/>
                  </a:cubicBezTo>
                  <a:cubicBezTo>
                    <a:pt x="226024" y="151845"/>
                    <a:pt x="226024" y="151845"/>
                    <a:pt x="226024" y="151845"/>
                  </a:cubicBezTo>
                  <a:cubicBezTo>
                    <a:pt x="226024" y="153113"/>
                    <a:pt x="226024" y="154381"/>
                    <a:pt x="226024" y="155649"/>
                  </a:cubicBezTo>
                  <a:lnTo>
                    <a:pt x="249483" y="141701"/>
                  </a:lnTo>
                  <a:cubicBezTo>
                    <a:pt x="249483" y="141701"/>
                    <a:pt x="249483" y="141067"/>
                    <a:pt x="249483" y="141067"/>
                  </a:cubicBezTo>
                  <a:cubicBezTo>
                    <a:pt x="249483" y="141067"/>
                    <a:pt x="249483" y="140433"/>
                    <a:pt x="249483" y="140433"/>
                  </a:cubicBezTo>
                  <a:cubicBezTo>
                    <a:pt x="249483" y="140433"/>
                    <a:pt x="249483" y="139799"/>
                    <a:pt x="249483" y="139799"/>
                  </a:cubicBezTo>
                  <a:cubicBezTo>
                    <a:pt x="249483" y="139799"/>
                    <a:pt x="249483" y="139165"/>
                    <a:pt x="249483" y="139165"/>
                  </a:cubicBezTo>
                  <a:cubicBezTo>
                    <a:pt x="249483" y="139165"/>
                    <a:pt x="249483" y="138531"/>
                    <a:pt x="249483" y="138531"/>
                  </a:cubicBezTo>
                  <a:cubicBezTo>
                    <a:pt x="249483" y="138531"/>
                    <a:pt x="249483" y="138531"/>
                    <a:pt x="249483" y="138531"/>
                  </a:cubicBezTo>
                  <a:cubicBezTo>
                    <a:pt x="249483" y="138531"/>
                    <a:pt x="249483" y="138531"/>
                    <a:pt x="249483" y="138531"/>
                  </a:cubicBezTo>
                  <a:cubicBezTo>
                    <a:pt x="249483" y="138531"/>
                    <a:pt x="249483" y="137897"/>
                    <a:pt x="249483" y="137897"/>
                  </a:cubicBezTo>
                  <a:cubicBezTo>
                    <a:pt x="249483" y="137897"/>
                    <a:pt x="249483" y="137263"/>
                    <a:pt x="249483" y="137263"/>
                  </a:cubicBezTo>
                  <a:cubicBezTo>
                    <a:pt x="249483" y="137263"/>
                    <a:pt x="249483" y="136629"/>
                    <a:pt x="249483" y="136629"/>
                  </a:cubicBezTo>
                  <a:cubicBezTo>
                    <a:pt x="249483" y="136629"/>
                    <a:pt x="249483" y="135995"/>
                    <a:pt x="249483" y="135995"/>
                  </a:cubicBezTo>
                  <a:cubicBezTo>
                    <a:pt x="249483" y="135995"/>
                    <a:pt x="249483" y="135361"/>
                    <a:pt x="249483" y="135361"/>
                  </a:cubicBezTo>
                  <a:cubicBezTo>
                    <a:pt x="249483" y="135361"/>
                    <a:pt x="249483" y="135361"/>
                    <a:pt x="249483" y="135361"/>
                  </a:cubicBezTo>
                  <a:cubicBezTo>
                    <a:pt x="249483" y="135361"/>
                    <a:pt x="249483" y="135361"/>
                    <a:pt x="249483" y="135361"/>
                  </a:cubicBezTo>
                  <a:cubicBezTo>
                    <a:pt x="249483" y="135361"/>
                    <a:pt x="249483" y="134727"/>
                    <a:pt x="249483" y="134727"/>
                  </a:cubicBezTo>
                  <a:cubicBezTo>
                    <a:pt x="249483" y="134727"/>
                    <a:pt x="249483" y="134093"/>
                    <a:pt x="249483" y="134093"/>
                  </a:cubicBezTo>
                  <a:cubicBezTo>
                    <a:pt x="249483" y="134093"/>
                    <a:pt x="249483" y="133459"/>
                    <a:pt x="249483" y="133459"/>
                  </a:cubicBezTo>
                  <a:cubicBezTo>
                    <a:pt x="249483" y="133459"/>
                    <a:pt x="249483" y="132825"/>
                    <a:pt x="249483" y="132825"/>
                  </a:cubicBezTo>
                  <a:cubicBezTo>
                    <a:pt x="249483" y="132825"/>
                    <a:pt x="249483" y="132191"/>
                    <a:pt x="249483" y="132191"/>
                  </a:cubicBezTo>
                  <a:cubicBezTo>
                    <a:pt x="249483" y="132191"/>
                    <a:pt x="249483" y="132191"/>
                    <a:pt x="249483" y="132191"/>
                  </a:cubicBezTo>
                  <a:cubicBezTo>
                    <a:pt x="249483" y="132191"/>
                    <a:pt x="249483" y="132191"/>
                    <a:pt x="249483" y="132191"/>
                  </a:cubicBezTo>
                  <a:cubicBezTo>
                    <a:pt x="249483" y="132191"/>
                    <a:pt x="249483" y="131557"/>
                    <a:pt x="248849" y="131557"/>
                  </a:cubicBezTo>
                  <a:cubicBezTo>
                    <a:pt x="248849" y="131557"/>
                    <a:pt x="248849" y="130923"/>
                    <a:pt x="248214" y="130923"/>
                  </a:cubicBezTo>
                  <a:cubicBezTo>
                    <a:pt x="248214" y="130923"/>
                    <a:pt x="248214" y="130289"/>
                    <a:pt x="247581" y="130289"/>
                  </a:cubicBezTo>
                  <a:cubicBezTo>
                    <a:pt x="247581" y="130289"/>
                    <a:pt x="246947" y="129655"/>
                    <a:pt x="246947" y="129655"/>
                  </a:cubicBezTo>
                  <a:cubicBezTo>
                    <a:pt x="246947" y="129655"/>
                    <a:pt x="246947" y="129655"/>
                    <a:pt x="246947" y="129655"/>
                  </a:cubicBezTo>
                  <a:cubicBezTo>
                    <a:pt x="246947" y="129655"/>
                    <a:pt x="246947" y="129655"/>
                    <a:pt x="246947" y="129655"/>
                  </a:cubicBezTo>
                  <a:cubicBezTo>
                    <a:pt x="246312" y="129021"/>
                    <a:pt x="246312" y="128387"/>
                    <a:pt x="245679" y="127753"/>
                  </a:cubicBezTo>
                  <a:cubicBezTo>
                    <a:pt x="245679" y="127119"/>
                    <a:pt x="245044" y="127119"/>
                    <a:pt x="245044" y="126485"/>
                  </a:cubicBezTo>
                  <a:cubicBezTo>
                    <a:pt x="245044" y="126485"/>
                    <a:pt x="245044" y="126485"/>
                    <a:pt x="245044" y="126485"/>
                  </a:cubicBezTo>
                  <a:cubicBezTo>
                    <a:pt x="245044" y="126485"/>
                    <a:pt x="245044" y="126485"/>
                    <a:pt x="245044" y="126485"/>
                  </a:cubicBezTo>
                  <a:cubicBezTo>
                    <a:pt x="245044" y="126485"/>
                    <a:pt x="244411" y="125851"/>
                    <a:pt x="244411" y="125851"/>
                  </a:cubicBezTo>
                  <a:cubicBezTo>
                    <a:pt x="244411" y="125851"/>
                    <a:pt x="243777" y="125217"/>
                    <a:pt x="243777" y="125217"/>
                  </a:cubicBezTo>
                  <a:cubicBezTo>
                    <a:pt x="243777" y="125217"/>
                    <a:pt x="243142" y="124583"/>
                    <a:pt x="243142" y="124583"/>
                  </a:cubicBezTo>
                  <a:cubicBezTo>
                    <a:pt x="243142" y="124583"/>
                    <a:pt x="242509" y="123949"/>
                    <a:pt x="242509" y="123949"/>
                  </a:cubicBezTo>
                  <a:cubicBezTo>
                    <a:pt x="242509" y="123949"/>
                    <a:pt x="242509" y="123949"/>
                    <a:pt x="242509" y="123949"/>
                  </a:cubicBezTo>
                  <a:cubicBezTo>
                    <a:pt x="242509" y="123949"/>
                    <a:pt x="242509" y="123949"/>
                    <a:pt x="242509" y="123949"/>
                  </a:cubicBezTo>
                  <a:cubicBezTo>
                    <a:pt x="242509" y="123949"/>
                    <a:pt x="241874" y="123315"/>
                    <a:pt x="241874" y="123315"/>
                  </a:cubicBezTo>
                  <a:cubicBezTo>
                    <a:pt x="241874" y="123315"/>
                    <a:pt x="241240" y="122681"/>
                    <a:pt x="241240" y="122681"/>
                  </a:cubicBezTo>
                  <a:cubicBezTo>
                    <a:pt x="241240" y="122681"/>
                    <a:pt x="240607" y="122047"/>
                    <a:pt x="240607" y="122047"/>
                  </a:cubicBezTo>
                  <a:cubicBezTo>
                    <a:pt x="240607" y="122047"/>
                    <a:pt x="239972" y="121413"/>
                    <a:pt x="239972" y="121413"/>
                  </a:cubicBezTo>
                  <a:cubicBezTo>
                    <a:pt x="239972" y="121413"/>
                    <a:pt x="239972" y="121413"/>
                    <a:pt x="239339" y="121413"/>
                  </a:cubicBezTo>
                  <a:cubicBezTo>
                    <a:pt x="239339" y="121413"/>
                    <a:pt x="239339" y="121413"/>
                    <a:pt x="239339" y="121413"/>
                  </a:cubicBezTo>
                  <a:cubicBezTo>
                    <a:pt x="239339" y="121413"/>
                    <a:pt x="239339" y="121413"/>
                    <a:pt x="239339" y="121413"/>
                  </a:cubicBezTo>
                  <a:cubicBezTo>
                    <a:pt x="239339" y="121413"/>
                    <a:pt x="238704" y="120779"/>
                    <a:pt x="238704" y="120779"/>
                  </a:cubicBezTo>
                  <a:cubicBezTo>
                    <a:pt x="238704" y="120779"/>
                    <a:pt x="238070" y="120144"/>
                    <a:pt x="238070" y="120144"/>
                  </a:cubicBezTo>
                  <a:cubicBezTo>
                    <a:pt x="238070" y="120144"/>
                    <a:pt x="237437" y="120144"/>
                    <a:pt x="237437" y="119511"/>
                  </a:cubicBezTo>
                  <a:cubicBezTo>
                    <a:pt x="237437" y="119511"/>
                    <a:pt x="236802" y="119511"/>
                    <a:pt x="236802" y="118877"/>
                  </a:cubicBezTo>
                  <a:cubicBezTo>
                    <a:pt x="236802" y="118877"/>
                    <a:pt x="236802" y="118877"/>
                    <a:pt x="236802" y="118877"/>
                  </a:cubicBezTo>
                  <a:lnTo>
                    <a:pt x="38992" y="5389"/>
                  </a:lnTo>
                  <a:cubicBezTo>
                    <a:pt x="38992" y="5389"/>
                    <a:pt x="38357" y="5389"/>
                    <a:pt x="38357" y="5389"/>
                  </a:cubicBezTo>
                  <a:cubicBezTo>
                    <a:pt x="38357" y="5389"/>
                    <a:pt x="37723" y="5389"/>
                    <a:pt x="37723" y="4755"/>
                  </a:cubicBezTo>
                  <a:cubicBezTo>
                    <a:pt x="37723" y="4755"/>
                    <a:pt x="37089" y="4755"/>
                    <a:pt x="37089" y="4755"/>
                  </a:cubicBezTo>
                  <a:cubicBezTo>
                    <a:pt x="37089" y="4755"/>
                    <a:pt x="36456" y="4755"/>
                    <a:pt x="36456" y="4755"/>
                  </a:cubicBezTo>
                  <a:cubicBezTo>
                    <a:pt x="36456" y="4755"/>
                    <a:pt x="35821" y="4755"/>
                    <a:pt x="35821" y="4755"/>
                  </a:cubicBezTo>
                  <a:cubicBezTo>
                    <a:pt x="35821" y="4755"/>
                    <a:pt x="35821" y="4755"/>
                    <a:pt x="35821" y="4755"/>
                  </a:cubicBezTo>
                  <a:cubicBezTo>
                    <a:pt x="35821" y="4755"/>
                    <a:pt x="35821" y="4755"/>
                    <a:pt x="35821" y="4755"/>
                  </a:cubicBezTo>
                  <a:cubicBezTo>
                    <a:pt x="35821" y="4755"/>
                    <a:pt x="35821" y="4755"/>
                    <a:pt x="35187" y="4755"/>
                  </a:cubicBezTo>
                  <a:cubicBezTo>
                    <a:pt x="35187" y="4755"/>
                    <a:pt x="34553" y="4755"/>
                    <a:pt x="34553" y="4755"/>
                  </a:cubicBezTo>
                  <a:cubicBezTo>
                    <a:pt x="34553" y="4755"/>
                    <a:pt x="33919" y="4755"/>
                    <a:pt x="33919" y="4755"/>
                  </a:cubicBezTo>
                  <a:cubicBezTo>
                    <a:pt x="33919" y="4755"/>
                    <a:pt x="33285" y="4755"/>
                    <a:pt x="33285" y="4755"/>
                  </a:cubicBezTo>
                  <a:cubicBezTo>
                    <a:pt x="33285" y="4755"/>
                    <a:pt x="33285" y="4755"/>
                    <a:pt x="32651" y="4755"/>
                  </a:cubicBezTo>
                  <a:cubicBezTo>
                    <a:pt x="32651" y="4755"/>
                    <a:pt x="32651" y="4755"/>
                    <a:pt x="32651" y="4755"/>
                  </a:cubicBezTo>
                  <a:cubicBezTo>
                    <a:pt x="32651" y="4755"/>
                    <a:pt x="32651" y="4755"/>
                    <a:pt x="32651" y="4755"/>
                  </a:cubicBezTo>
                  <a:cubicBezTo>
                    <a:pt x="32651" y="4755"/>
                    <a:pt x="32017" y="4755"/>
                    <a:pt x="32017" y="4755"/>
                  </a:cubicBezTo>
                  <a:cubicBezTo>
                    <a:pt x="32017" y="4755"/>
                    <a:pt x="31383" y="4755"/>
                    <a:pt x="31383" y="4755"/>
                  </a:cubicBezTo>
                  <a:cubicBezTo>
                    <a:pt x="31383" y="4755"/>
                    <a:pt x="30749" y="4755"/>
                    <a:pt x="30749" y="4755"/>
                  </a:cubicBezTo>
                  <a:lnTo>
                    <a:pt x="30749" y="4755"/>
                  </a:lnTo>
                  <a:lnTo>
                    <a:pt x="30749" y="4755"/>
                  </a:lnTo>
                  <a:cubicBezTo>
                    <a:pt x="30115" y="4755"/>
                    <a:pt x="30115" y="4755"/>
                    <a:pt x="29481" y="4755"/>
                  </a:cubicBezTo>
                  <a:cubicBezTo>
                    <a:pt x="28847" y="4755"/>
                    <a:pt x="28847" y="5389"/>
                    <a:pt x="28213" y="5389"/>
                  </a:cubicBezTo>
                  <a:lnTo>
                    <a:pt x="4755" y="19337"/>
                  </a:lnTo>
                  <a:cubicBezTo>
                    <a:pt x="5389" y="18703"/>
                    <a:pt x="6023" y="18703"/>
                    <a:pt x="7291" y="18703"/>
                  </a:cubicBezTo>
                  <a:cubicBezTo>
                    <a:pt x="7291" y="18703"/>
                    <a:pt x="7291" y="18703"/>
                    <a:pt x="7291" y="18703"/>
                  </a:cubicBezTo>
                  <a:cubicBezTo>
                    <a:pt x="7925" y="18703"/>
                    <a:pt x="9193" y="18703"/>
                    <a:pt x="9827" y="18703"/>
                  </a:cubicBezTo>
                  <a:lnTo>
                    <a:pt x="9827" y="18703"/>
                  </a:lnTo>
                  <a:cubicBezTo>
                    <a:pt x="10461" y="18703"/>
                    <a:pt x="11729" y="18703"/>
                    <a:pt x="12363" y="19337"/>
                  </a:cubicBezTo>
                  <a:cubicBezTo>
                    <a:pt x="12363" y="19337"/>
                    <a:pt x="12363" y="19337"/>
                    <a:pt x="12363" y="19337"/>
                  </a:cubicBezTo>
                  <a:cubicBezTo>
                    <a:pt x="13631" y="19971"/>
                    <a:pt x="14265" y="19971"/>
                    <a:pt x="15533" y="20605"/>
                  </a:cubicBezTo>
                  <a:lnTo>
                    <a:pt x="213344" y="134093"/>
                  </a:lnTo>
                  <a:cubicBezTo>
                    <a:pt x="214612" y="134727"/>
                    <a:pt x="215246" y="135361"/>
                    <a:pt x="216514" y="135995"/>
                  </a:cubicBezTo>
                  <a:cubicBezTo>
                    <a:pt x="216514" y="135995"/>
                    <a:pt x="216514" y="135995"/>
                    <a:pt x="216514" y="135995"/>
                  </a:cubicBezTo>
                  <a:cubicBezTo>
                    <a:pt x="215880" y="132191"/>
                    <a:pt x="217148" y="132825"/>
                    <a:pt x="217782" y="134093"/>
                  </a:cubicBez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5" name="任意多边形: 形状 253">
              <a:extLst>
                <a:ext uri="{FF2B5EF4-FFF2-40B4-BE49-F238E27FC236}">
                  <a16:creationId xmlns:a16="http://schemas.microsoft.com/office/drawing/2014/main" id="{499178DF-1347-41FC-9A76-91069D484C8D}"/>
                </a:ext>
              </a:extLst>
            </p:cNvPr>
            <p:cNvSpPr/>
            <p:nvPr/>
          </p:nvSpPr>
          <p:spPr>
            <a:xfrm>
              <a:off x="3065752" y="3616129"/>
              <a:ext cx="234583" cy="266284"/>
            </a:xfrm>
            <a:custGeom>
              <a:avLst/>
              <a:gdLst>
                <a:gd name="connsiteX0" fmla="*/ 217782 w 234583"/>
                <a:gd name="connsiteY0" fmla="*/ 120365 h 266283"/>
                <a:gd name="connsiteX1" fmla="*/ 19971 w 234583"/>
                <a:gd name="connsiteY1" fmla="*/ 6877 h 266283"/>
                <a:gd name="connsiteX2" fmla="*/ 4755 w 234583"/>
                <a:gd name="connsiteY2" fmla="*/ 15753 h 266283"/>
                <a:gd name="connsiteX3" fmla="*/ 4755 w 234583"/>
                <a:gd name="connsiteY3" fmla="*/ 121633 h 266283"/>
                <a:gd name="connsiteX4" fmla="*/ 19971 w 234583"/>
                <a:gd name="connsiteY4" fmla="*/ 148261 h 266283"/>
                <a:gd name="connsiteX5" fmla="*/ 217782 w 234583"/>
                <a:gd name="connsiteY5" fmla="*/ 261749 h 266283"/>
                <a:gd name="connsiteX6" fmla="*/ 232998 w 234583"/>
                <a:gd name="connsiteY6" fmla="*/ 252873 h 266283"/>
                <a:gd name="connsiteX7" fmla="*/ 232998 w 234583"/>
                <a:gd name="connsiteY7" fmla="*/ 146993 h 266283"/>
                <a:gd name="connsiteX8" fmla="*/ 217782 w 234583"/>
                <a:gd name="connsiteY8" fmla="*/ 120365 h 26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583" h="266283">
                  <a:moveTo>
                    <a:pt x="217782" y="120365"/>
                  </a:moveTo>
                  <a:lnTo>
                    <a:pt x="19971" y="6877"/>
                  </a:lnTo>
                  <a:cubicBezTo>
                    <a:pt x="11729" y="1805"/>
                    <a:pt x="4755" y="6243"/>
                    <a:pt x="4755" y="15753"/>
                  </a:cubicBezTo>
                  <a:lnTo>
                    <a:pt x="4755" y="121633"/>
                  </a:lnTo>
                  <a:cubicBezTo>
                    <a:pt x="4755" y="131143"/>
                    <a:pt x="11729" y="143189"/>
                    <a:pt x="19971" y="148261"/>
                  </a:cubicBezTo>
                  <a:lnTo>
                    <a:pt x="217782" y="261749"/>
                  </a:lnTo>
                  <a:cubicBezTo>
                    <a:pt x="226024" y="266821"/>
                    <a:pt x="232998" y="262383"/>
                    <a:pt x="232998" y="252873"/>
                  </a:cubicBezTo>
                  <a:lnTo>
                    <a:pt x="232998" y="146993"/>
                  </a:lnTo>
                  <a:cubicBezTo>
                    <a:pt x="232998" y="136849"/>
                    <a:pt x="226024" y="125437"/>
                    <a:pt x="217782" y="120365"/>
                  </a:cubicBez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6" name="任意多边形: 形状 254">
              <a:extLst>
                <a:ext uri="{FF2B5EF4-FFF2-40B4-BE49-F238E27FC236}">
                  <a16:creationId xmlns:a16="http://schemas.microsoft.com/office/drawing/2014/main" id="{F376B0EC-13EB-40D3-927F-BB1CBDEE3947}"/>
                </a:ext>
              </a:extLst>
            </p:cNvPr>
            <p:cNvSpPr/>
            <p:nvPr/>
          </p:nvSpPr>
          <p:spPr>
            <a:xfrm>
              <a:off x="3207136" y="3779924"/>
              <a:ext cx="38041" cy="253604"/>
            </a:xfrm>
            <a:custGeom>
              <a:avLst/>
              <a:gdLst>
                <a:gd name="connsiteX0" fmla="*/ 25043 w 38040"/>
                <a:gd name="connsiteY0" fmla="*/ 219051 h 253603"/>
                <a:gd name="connsiteX1" fmla="*/ 24409 w 38040"/>
                <a:gd name="connsiteY1" fmla="*/ 16168 h 253603"/>
                <a:gd name="connsiteX2" fmla="*/ 4755 w 38040"/>
                <a:gd name="connsiteY2" fmla="*/ 4755 h 253603"/>
                <a:gd name="connsiteX3" fmla="*/ 5389 w 38040"/>
                <a:gd name="connsiteY3" fmla="*/ 207638 h 253603"/>
                <a:gd name="connsiteX4" fmla="*/ 11095 w 38040"/>
                <a:gd name="connsiteY4" fmla="*/ 231097 h 253603"/>
                <a:gd name="connsiteX5" fmla="*/ 19337 w 38040"/>
                <a:gd name="connsiteY5" fmla="*/ 239339 h 253603"/>
                <a:gd name="connsiteX6" fmla="*/ 38992 w 38040"/>
                <a:gd name="connsiteY6" fmla="*/ 250751 h 253603"/>
                <a:gd name="connsiteX7" fmla="*/ 25043 w 38040"/>
                <a:gd name="connsiteY7" fmla="*/ 219051 h 2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40" h="253603">
                  <a:moveTo>
                    <a:pt x="25043" y="219051"/>
                  </a:moveTo>
                  <a:lnTo>
                    <a:pt x="24409" y="16168"/>
                  </a:lnTo>
                  <a:lnTo>
                    <a:pt x="4755" y="4755"/>
                  </a:lnTo>
                  <a:lnTo>
                    <a:pt x="5389" y="207638"/>
                  </a:lnTo>
                  <a:cubicBezTo>
                    <a:pt x="5389" y="217148"/>
                    <a:pt x="7291" y="225391"/>
                    <a:pt x="11095" y="231097"/>
                  </a:cubicBezTo>
                  <a:cubicBezTo>
                    <a:pt x="13631" y="234901"/>
                    <a:pt x="16167" y="237437"/>
                    <a:pt x="19337" y="239339"/>
                  </a:cubicBezTo>
                  <a:lnTo>
                    <a:pt x="38992" y="250751"/>
                  </a:lnTo>
                  <a:cubicBezTo>
                    <a:pt x="30749" y="245045"/>
                    <a:pt x="25043" y="234267"/>
                    <a:pt x="25043" y="219051"/>
                  </a:cubicBez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7" name="任意多边形: 形状 255">
              <a:extLst>
                <a:ext uri="{FF2B5EF4-FFF2-40B4-BE49-F238E27FC236}">
                  <a16:creationId xmlns:a16="http://schemas.microsoft.com/office/drawing/2014/main" id="{674DA74B-9CCA-47D5-95D5-BA4E88B8C71E}"/>
                </a:ext>
              </a:extLst>
            </p:cNvPr>
            <p:cNvSpPr/>
            <p:nvPr/>
          </p:nvSpPr>
          <p:spPr>
            <a:xfrm>
              <a:off x="3207770" y="3772950"/>
              <a:ext cx="38041" cy="25360"/>
            </a:xfrm>
            <a:custGeom>
              <a:avLst/>
              <a:gdLst>
                <a:gd name="connsiteX0" fmla="*/ 23775 w 38040"/>
                <a:gd name="connsiteY0" fmla="*/ 23141 h 25360"/>
                <a:gd name="connsiteX1" fmla="*/ 4755 w 38040"/>
                <a:gd name="connsiteY1" fmla="*/ 11729 h 25360"/>
                <a:gd name="connsiteX2" fmla="*/ 17435 w 38040"/>
                <a:gd name="connsiteY2" fmla="*/ 4755 h 25360"/>
                <a:gd name="connsiteX3" fmla="*/ 37089 w 38040"/>
                <a:gd name="connsiteY3" fmla="*/ 15533 h 2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25360">
                  <a:moveTo>
                    <a:pt x="23775" y="23141"/>
                  </a:moveTo>
                  <a:lnTo>
                    <a:pt x="4755" y="11729"/>
                  </a:lnTo>
                  <a:lnTo>
                    <a:pt x="17435" y="4755"/>
                  </a:lnTo>
                  <a:lnTo>
                    <a:pt x="37089" y="15533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8" name="任意多边形: 形状 256">
              <a:extLst>
                <a:ext uri="{FF2B5EF4-FFF2-40B4-BE49-F238E27FC236}">
                  <a16:creationId xmlns:a16="http://schemas.microsoft.com/office/drawing/2014/main" id="{F4247DD2-1220-4B9E-903B-C4653C84D52B}"/>
                </a:ext>
              </a:extLst>
            </p:cNvPr>
            <p:cNvSpPr/>
            <p:nvPr/>
          </p:nvSpPr>
          <p:spPr>
            <a:xfrm>
              <a:off x="3227425" y="3783728"/>
              <a:ext cx="57061" cy="253604"/>
            </a:xfrm>
            <a:custGeom>
              <a:avLst/>
              <a:gdLst>
                <a:gd name="connsiteX0" fmla="*/ 54842 w 57060"/>
                <a:gd name="connsiteY0" fmla="*/ 228560 h 253603"/>
                <a:gd name="connsiteX1" fmla="*/ 18703 w 57060"/>
                <a:gd name="connsiteY1" fmla="*/ 207638 h 253603"/>
                <a:gd name="connsiteX2" fmla="*/ 18069 w 57060"/>
                <a:gd name="connsiteY2" fmla="*/ 4755 h 253603"/>
                <a:gd name="connsiteX3" fmla="*/ 4755 w 57060"/>
                <a:gd name="connsiteY3" fmla="*/ 12363 h 253603"/>
                <a:gd name="connsiteX4" fmla="*/ 5389 w 57060"/>
                <a:gd name="connsiteY4" fmla="*/ 215246 h 253603"/>
                <a:gd name="connsiteX5" fmla="*/ 54842 w 57060"/>
                <a:gd name="connsiteY5" fmla="*/ 243142 h 253603"/>
                <a:gd name="connsiteX6" fmla="*/ 54842 w 57060"/>
                <a:gd name="connsiteY6" fmla="*/ 228560 h 2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60" h="253603">
                  <a:moveTo>
                    <a:pt x="54842" y="228560"/>
                  </a:moveTo>
                  <a:cubicBezTo>
                    <a:pt x="34554" y="239972"/>
                    <a:pt x="18703" y="230462"/>
                    <a:pt x="18703" y="207638"/>
                  </a:cubicBezTo>
                  <a:lnTo>
                    <a:pt x="18069" y="4755"/>
                  </a:lnTo>
                  <a:lnTo>
                    <a:pt x="4755" y="12363"/>
                  </a:lnTo>
                  <a:lnTo>
                    <a:pt x="5389" y="215246"/>
                  </a:lnTo>
                  <a:cubicBezTo>
                    <a:pt x="5389" y="246312"/>
                    <a:pt x="27580" y="258993"/>
                    <a:pt x="54842" y="243142"/>
                  </a:cubicBezTo>
                  <a:lnTo>
                    <a:pt x="54842" y="228560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9" name="任意多边形: 形状 257">
              <a:extLst>
                <a:ext uri="{FF2B5EF4-FFF2-40B4-BE49-F238E27FC236}">
                  <a16:creationId xmlns:a16="http://schemas.microsoft.com/office/drawing/2014/main" id="{FC0DD080-2608-41C5-8988-772F9A12CE63}"/>
                </a:ext>
              </a:extLst>
            </p:cNvPr>
            <p:cNvSpPr/>
            <p:nvPr/>
          </p:nvSpPr>
          <p:spPr>
            <a:xfrm>
              <a:off x="3084772" y="3707647"/>
              <a:ext cx="38041" cy="253604"/>
            </a:xfrm>
            <a:custGeom>
              <a:avLst/>
              <a:gdLst>
                <a:gd name="connsiteX0" fmla="*/ 25043 w 38040"/>
                <a:gd name="connsiteY0" fmla="*/ 219050 h 253603"/>
                <a:gd name="connsiteX1" fmla="*/ 24409 w 38040"/>
                <a:gd name="connsiteY1" fmla="*/ 16167 h 253603"/>
                <a:gd name="connsiteX2" fmla="*/ 4755 w 38040"/>
                <a:gd name="connsiteY2" fmla="*/ 4755 h 253603"/>
                <a:gd name="connsiteX3" fmla="*/ 5389 w 38040"/>
                <a:gd name="connsiteY3" fmla="*/ 207638 h 253603"/>
                <a:gd name="connsiteX4" fmla="*/ 11095 w 38040"/>
                <a:gd name="connsiteY4" fmla="*/ 231097 h 253603"/>
                <a:gd name="connsiteX5" fmla="*/ 19337 w 38040"/>
                <a:gd name="connsiteY5" fmla="*/ 239339 h 253603"/>
                <a:gd name="connsiteX6" fmla="*/ 38992 w 38040"/>
                <a:gd name="connsiteY6" fmla="*/ 250751 h 253603"/>
                <a:gd name="connsiteX7" fmla="*/ 25043 w 38040"/>
                <a:gd name="connsiteY7" fmla="*/ 219050 h 2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40" h="253603">
                  <a:moveTo>
                    <a:pt x="25043" y="219050"/>
                  </a:moveTo>
                  <a:lnTo>
                    <a:pt x="24409" y="16167"/>
                  </a:lnTo>
                  <a:lnTo>
                    <a:pt x="4755" y="4755"/>
                  </a:lnTo>
                  <a:lnTo>
                    <a:pt x="5389" y="207638"/>
                  </a:lnTo>
                  <a:cubicBezTo>
                    <a:pt x="5389" y="217148"/>
                    <a:pt x="7291" y="225390"/>
                    <a:pt x="11095" y="231097"/>
                  </a:cubicBezTo>
                  <a:cubicBezTo>
                    <a:pt x="13631" y="234900"/>
                    <a:pt x="16167" y="237437"/>
                    <a:pt x="19337" y="239339"/>
                  </a:cubicBezTo>
                  <a:lnTo>
                    <a:pt x="38992" y="250751"/>
                  </a:lnTo>
                  <a:cubicBezTo>
                    <a:pt x="30749" y="245679"/>
                    <a:pt x="25043" y="234900"/>
                    <a:pt x="25043" y="219050"/>
                  </a:cubicBez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0" name="任意多边形: 形状 258">
              <a:extLst>
                <a:ext uri="{FF2B5EF4-FFF2-40B4-BE49-F238E27FC236}">
                  <a16:creationId xmlns:a16="http://schemas.microsoft.com/office/drawing/2014/main" id="{41F67311-5F70-49C8-BFFC-87483EF4DFE8}"/>
                </a:ext>
              </a:extLst>
            </p:cNvPr>
            <p:cNvSpPr/>
            <p:nvPr/>
          </p:nvSpPr>
          <p:spPr>
            <a:xfrm>
              <a:off x="3085407" y="3700672"/>
              <a:ext cx="38041" cy="25360"/>
            </a:xfrm>
            <a:custGeom>
              <a:avLst/>
              <a:gdLst>
                <a:gd name="connsiteX0" fmla="*/ 23775 w 38040"/>
                <a:gd name="connsiteY0" fmla="*/ 23775 h 25360"/>
                <a:gd name="connsiteX1" fmla="*/ 4755 w 38040"/>
                <a:gd name="connsiteY1" fmla="*/ 12363 h 25360"/>
                <a:gd name="connsiteX2" fmla="*/ 17435 w 38040"/>
                <a:gd name="connsiteY2" fmla="*/ 4755 h 25360"/>
                <a:gd name="connsiteX3" fmla="*/ 37090 w 38040"/>
                <a:gd name="connsiteY3" fmla="*/ 16168 h 2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25360">
                  <a:moveTo>
                    <a:pt x="23775" y="23775"/>
                  </a:moveTo>
                  <a:lnTo>
                    <a:pt x="4755" y="12363"/>
                  </a:lnTo>
                  <a:lnTo>
                    <a:pt x="17435" y="4755"/>
                  </a:lnTo>
                  <a:lnTo>
                    <a:pt x="37090" y="16168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1" name="任意多边形: 形状 259">
              <a:extLst>
                <a:ext uri="{FF2B5EF4-FFF2-40B4-BE49-F238E27FC236}">
                  <a16:creationId xmlns:a16="http://schemas.microsoft.com/office/drawing/2014/main" id="{B5D2C72B-535A-45B4-A199-9011A02ADE5A}"/>
                </a:ext>
              </a:extLst>
            </p:cNvPr>
            <p:cNvSpPr/>
            <p:nvPr/>
          </p:nvSpPr>
          <p:spPr>
            <a:xfrm>
              <a:off x="3104427" y="3711451"/>
              <a:ext cx="57061" cy="253604"/>
            </a:xfrm>
            <a:custGeom>
              <a:avLst/>
              <a:gdLst>
                <a:gd name="connsiteX0" fmla="*/ 54842 w 57060"/>
                <a:gd name="connsiteY0" fmla="*/ 228560 h 253603"/>
                <a:gd name="connsiteX1" fmla="*/ 18703 w 57060"/>
                <a:gd name="connsiteY1" fmla="*/ 207638 h 253603"/>
                <a:gd name="connsiteX2" fmla="*/ 18069 w 57060"/>
                <a:gd name="connsiteY2" fmla="*/ 4755 h 253603"/>
                <a:gd name="connsiteX3" fmla="*/ 4755 w 57060"/>
                <a:gd name="connsiteY3" fmla="*/ 12363 h 253603"/>
                <a:gd name="connsiteX4" fmla="*/ 5389 w 57060"/>
                <a:gd name="connsiteY4" fmla="*/ 215246 h 253603"/>
                <a:gd name="connsiteX5" fmla="*/ 54842 w 57060"/>
                <a:gd name="connsiteY5" fmla="*/ 243143 h 253603"/>
                <a:gd name="connsiteX6" fmla="*/ 54842 w 57060"/>
                <a:gd name="connsiteY6" fmla="*/ 228560 h 2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60" h="253603">
                  <a:moveTo>
                    <a:pt x="54842" y="228560"/>
                  </a:moveTo>
                  <a:cubicBezTo>
                    <a:pt x="34554" y="239973"/>
                    <a:pt x="18703" y="231097"/>
                    <a:pt x="18703" y="207638"/>
                  </a:cubicBezTo>
                  <a:lnTo>
                    <a:pt x="18069" y="4755"/>
                  </a:lnTo>
                  <a:lnTo>
                    <a:pt x="4755" y="12363"/>
                  </a:lnTo>
                  <a:lnTo>
                    <a:pt x="5389" y="215246"/>
                  </a:lnTo>
                  <a:cubicBezTo>
                    <a:pt x="5389" y="246313"/>
                    <a:pt x="27579" y="258993"/>
                    <a:pt x="54842" y="243143"/>
                  </a:cubicBezTo>
                  <a:lnTo>
                    <a:pt x="54842" y="228560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2" name="任意多边形: 形状 260">
              <a:extLst>
                <a:ext uri="{FF2B5EF4-FFF2-40B4-BE49-F238E27FC236}">
                  <a16:creationId xmlns:a16="http://schemas.microsoft.com/office/drawing/2014/main" id="{974E0A7E-2476-42ED-A1AA-466D2F3192D9}"/>
                </a:ext>
              </a:extLst>
            </p:cNvPr>
            <p:cNvSpPr/>
            <p:nvPr/>
          </p:nvSpPr>
          <p:spPr>
            <a:xfrm>
              <a:off x="3484621" y="4858347"/>
              <a:ext cx="152162" cy="95101"/>
            </a:xfrm>
            <a:custGeom>
              <a:avLst/>
              <a:gdLst>
                <a:gd name="connsiteX0" fmla="*/ 36667 w 152162"/>
                <a:gd name="connsiteY0" fmla="*/ 16828 h 95101"/>
                <a:gd name="connsiteX1" fmla="*/ 5600 w 152162"/>
                <a:gd name="connsiteY1" fmla="*/ 37750 h 95101"/>
                <a:gd name="connsiteX2" fmla="*/ 13209 w 152162"/>
                <a:gd name="connsiteY2" fmla="*/ 86569 h 95101"/>
                <a:gd name="connsiteX3" fmla="*/ 61393 w 152162"/>
                <a:gd name="connsiteY3" fmla="*/ 85301 h 95101"/>
                <a:gd name="connsiteX4" fmla="*/ 75975 w 152162"/>
                <a:gd name="connsiteY4" fmla="*/ 78327 h 95101"/>
                <a:gd name="connsiteX5" fmla="*/ 153325 w 152162"/>
                <a:gd name="connsiteY5" fmla="*/ 20632 h 95101"/>
                <a:gd name="connsiteX6" fmla="*/ 145083 w 152162"/>
                <a:gd name="connsiteY6" fmla="*/ 4782 h 95101"/>
                <a:gd name="connsiteX7" fmla="*/ 78512 w 152162"/>
                <a:gd name="connsiteY7" fmla="*/ 11122 h 95101"/>
                <a:gd name="connsiteX8" fmla="*/ 36667 w 152162"/>
                <a:gd name="connsiteY8" fmla="*/ 16828 h 9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162" h="95101">
                  <a:moveTo>
                    <a:pt x="36667" y="16828"/>
                  </a:moveTo>
                  <a:lnTo>
                    <a:pt x="5600" y="37750"/>
                  </a:lnTo>
                  <a:cubicBezTo>
                    <a:pt x="4332" y="65013"/>
                    <a:pt x="3064" y="78327"/>
                    <a:pt x="13209" y="86569"/>
                  </a:cubicBezTo>
                  <a:cubicBezTo>
                    <a:pt x="25889" y="96079"/>
                    <a:pt x="48079" y="90373"/>
                    <a:pt x="61393" y="85301"/>
                  </a:cubicBezTo>
                  <a:cubicBezTo>
                    <a:pt x="66465" y="78961"/>
                    <a:pt x="67099" y="78327"/>
                    <a:pt x="75975" y="78327"/>
                  </a:cubicBezTo>
                  <a:cubicBezTo>
                    <a:pt x="98166" y="67549"/>
                    <a:pt x="146984" y="46626"/>
                    <a:pt x="153325" y="20632"/>
                  </a:cubicBezTo>
                  <a:cubicBezTo>
                    <a:pt x="154593" y="14926"/>
                    <a:pt x="150789" y="4148"/>
                    <a:pt x="145083" y="4782"/>
                  </a:cubicBezTo>
                  <a:lnTo>
                    <a:pt x="78512" y="11122"/>
                  </a:lnTo>
                  <a:lnTo>
                    <a:pt x="36667" y="16828"/>
                  </a:lnTo>
                  <a:close/>
                </a:path>
              </a:pathLst>
            </a:custGeom>
            <a:solidFill>
              <a:srgbClr val="100B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3" name="任意多边形: 形状 261">
              <a:extLst>
                <a:ext uri="{FF2B5EF4-FFF2-40B4-BE49-F238E27FC236}">
                  <a16:creationId xmlns:a16="http://schemas.microsoft.com/office/drawing/2014/main" id="{617DBA86-4680-41D9-9A1C-082A12BA89EE}"/>
                </a:ext>
              </a:extLst>
            </p:cNvPr>
            <p:cNvSpPr/>
            <p:nvPr/>
          </p:nvSpPr>
          <p:spPr>
            <a:xfrm>
              <a:off x="3485466" y="4860910"/>
              <a:ext cx="152162" cy="88761"/>
            </a:xfrm>
            <a:custGeom>
              <a:avLst/>
              <a:gdLst>
                <a:gd name="connsiteX0" fmla="*/ 4755 w 152162"/>
                <a:gd name="connsiteY0" fmla="*/ 70058 h 88761"/>
                <a:gd name="connsiteX1" fmla="*/ 12363 w 152162"/>
                <a:gd name="connsiteY1" fmla="*/ 84006 h 88761"/>
                <a:gd name="connsiteX2" fmla="*/ 60548 w 152162"/>
                <a:gd name="connsiteY2" fmla="*/ 82739 h 88761"/>
                <a:gd name="connsiteX3" fmla="*/ 75130 w 152162"/>
                <a:gd name="connsiteY3" fmla="*/ 75764 h 88761"/>
                <a:gd name="connsiteX4" fmla="*/ 152479 w 152162"/>
                <a:gd name="connsiteY4" fmla="*/ 18070 h 88761"/>
                <a:gd name="connsiteX5" fmla="*/ 149309 w 152162"/>
                <a:gd name="connsiteY5" fmla="*/ 4755 h 88761"/>
                <a:gd name="connsiteX6" fmla="*/ 149309 w 152162"/>
                <a:gd name="connsiteY6" fmla="*/ 9193 h 88761"/>
                <a:gd name="connsiteX7" fmla="*/ 71960 w 152162"/>
                <a:gd name="connsiteY7" fmla="*/ 66888 h 88761"/>
                <a:gd name="connsiteX8" fmla="*/ 57378 w 152162"/>
                <a:gd name="connsiteY8" fmla="*/ 73862 h 88761"/>
                <a:gd name="connsiteX9" fmla="*/ 9193 w 152162"/>
                <a:gd name="connsiteY9" fmla="*/ 75130 h 88761"/>
                <a:gd name="connsiteX10" fmla="*/ 4755 w 152162"/>
                <a:gd name="connsiteY10" fmla="*/ 70058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162" h="88761">
                  <a:moveTo>
                    <a:pt x="4755" y="70058"/>
                  </a:moveTo>
                  <a:cubicBezTo>
                    <a:pt x="6023" y="76398"/>
                    <a:pt x="7925" y="80836"/>
                    <a:pt x="12363" y="84006"/>
                  </a:cubicBezTo>
                  <a:cubicBezTo>
                    <a:pt x="25043" y="93516"/>
                    <a:pt x="47234" y="87811"/>
                    <a:pt x="60548" y="82739"/>
                  </a:cubicBezTo>
                  <a:cubicBezTo>
                    <a:pt x="65620" y="76398"/>
                    <a:pt x="66254" y="75764"/>
                    <a:pt x="75130" y="75764"/>
                  </a:cubicBezTo>
                  <a:cubicBezTo>
                    <a:pt x="97320" y="64986"/>
                    <a:pt x="146139" y="44064"/>
                    <a:pt x="152479" y="18070"/>
                  </a:cubicBezTo>
                  <a:cubicBezTo>
                    <a:pt x="153747" y="14265"/>
                    <a:pt x="151845" y="7925"/>
                    <a:pt x="149309" y="4755"/>
                  </a:cubicBezTo>
                  <a:cubicBezTo>
                    <a:pt x="149309" y="6023"/>
                    <a:pt x="149309" y="7925"/>
                    <a:pt x="149309" y="9193"/>
                  </a:cubicBezTo>
                  <a:cubicBezTo>
                    <a:pt x="142335" y="35188"/>
                    <a:pt x="94150" y="56110"/>
                    <a:pt x="71960" y="66888"/>
                  </a:cubicBezTo>
                  <a:cubicBezTo>
                    <a:pt x="63084" y="66888"/>
                    <a:pt x="62450" y="67522"/>
                    <a:pt x="57378" y="73862"/>
                  </a:cubicBezTo>
                  <a:cubicBezTo>
                    <a:pt x="44064" y="78934"/>
                    <a:pt x="21239" y="84640"/>
                    <a:pt x="9193" y="75130"/>
                  </a:cubicBezTo>
                  <a:cubicBezTo>
                    <a:pt x="7291" y="73228"/>
                    <a:pt x="6023" y="71326"/>
                    <a:pt x="4755" y="70058"/>
                  </a:cubicBezTo>
                  <a:close/>
                </a:path>
              </a:pathLst>
            </a:custGeom>
            <a:solidFill>
              <a:srgbClr val="04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4" name="任意多边形: 形状 262">
              <a:extLst>
                <a:ext uri="{FF2B5EF4-FFF2-40B4-BE49-F238E27FC236}">
                  <a16:creationId xmlns:a16="http://schemas.microsoft.com/office/drawing/2014/main" id="{905B559F-76CE-450A-B953-13CA9CE97957}"/>
                </a:ext>
              </a:extLst>
            </p:cNvPr>
            <p:cNvSpPr/>
            <p:nvPr/>
          </p:nvSpPr>
          <p:spPr>
            <a:xfrm>
              <a:off x="3483565" y="4610493"/>
              <a:ext cx="145822" cy="297984"/>
            </a:xfrm>
            <a:custGeom>
              <a:avLst/>
              <a:gdLst>
                <a:gd name="connsiteX0" fmla="*/ 55476 w 145822"/>
                <a:gd name="connsiteY0" fmla="*/ 56093 h 297984"/>
                <a:gd name="connsiteX1" fmla="*/ 34554 w 145822"/>
                <a:gd name="connsiteY1" fmla="*/ 122664 h 297984"/>
                <a:gd name="connsiteX2" fmla="*/ 4755 w 145822"/>
                <a:gd name="connsiteY2" fmla="*/ 288775 h 297984"/>
                <a:gd name="connsiteX3" fmla="*/ 5389 w 145822"/>
                <a:gd name="connsiteY3" fmla="*/ 291311 h 297984"/>
                <a:gd name="connsiteX4" fmla="*/ 7925 w 145822"/>
                <a:gd name="connsiteY4" fmla="*/ 293847 h 297984"/>
                <a:gd name="connsiteX5" fmla="*/ 99856 w 145822"/>
                <a:gd name="connsiteY5" fmla="*/ 253270 h 297984"/>
                <a:gd name="connsiteX6" fmla="*/ 143603 w 145822"/>
                <a:gd name="connsiteY6" fmla="*/ 79552 h 297984"/>
                <a:gd name="connsiteX7" fmla="*/ 55476 w 145822"/>
                <a:gd name="connsiteY7" fmla="*/ 56093 h 29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822" h="297984">
                  <a:moveTo>
                    <a:pt x="55476" y="56093"/>
                  </a:moveTo>
                  <a:cubicBezTo>
                    <a:pt x="51038" y="71943"/>
                    <a:pt x="38991" y="106814"/>
                    <a:pt x="34554" y="122664"/>
                  </a:cubicBezTo>
                  <a:lnTo>
                    <a:pt x="4755" y="288775"/>
                  </a:lnTo>
                  <a:cubicBezTo>
                    <a:pt x="4755" y="290042"/>
                    <a:pt x="4755" y="290677"/>
                    <a:pt x="5389" y="291311"/>
                  </a:cubicBezTo>
                  <a:cubicBezTo>
                    <a:pt x="6023" y="292579"/>
                    <a:pt x="6657" y="293212"/>
                    <a:pt x="7925" y="293847"/>
                  </a:cubicBezTo>
                  <a:cubicBezTo>
                    <a:pt x="36456" y="306527"/>
                    <a:pt x="84640" y="281800"/>
                    <a:pt x="99856" y="253270"/>
                  </a:cubicBezTo>
                  <a:lnTo>
                    <a:pt x="143603" y="79552"/>
                  </a:lnTo>
                  <a:cubicBezTo>
                    <a:pt x="162623" y="-5406"/>
                    <a:pt x="64986" y="-24426"/>
                    <a:pt x="55476" y="56093"/>
                  </a:cubicBezTo>
                  <a:close/>
                </a:path>
              </a:pathLst>
            </a:custGeom>
            <a:solidFill>
              <a:srgbClr val="0927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5" name="任意多边形: 形状 263">
              <a:extLst>
                <a:ext uri="{FF2B5EF4-FFF2-40B4-BE49-F238E27FC236}">
                  <a16:creationId xmlns:a16="http://schemas.microsoft.com/office/drawing/2014/main" id="{54594956-1432-485F-A66B-A8E8C059C79A}"/>
                </a:ext>
              </a:extLst>
            </p:cNvPr>
            <p:cNvSpPr/>
            <p:nvPr/>
          </p:nvSpPr>
          <p:spPr>
            <a:xfrm>
              <a:off x="3514420" y="4884975"/>
              <a:ext cx="152162" cy="95101"/>
            </a:xfrm>
            <a:custGeom>
              <a:avLst/>
              <a:gdLst>
                <a:gd name="connsiteX0" fmla="*/ 36667 w 152162"/>
                <a:gd name="connsiteY0" fmla="*/ 16828 h 95101"/>
                <a:gd name="connsiteX1" fmla="*/ 5600 w 152162"/>
                <a:gd name="connsiteY1" fmla="*/ 37750 h 95101"/>
                <a:gd name="connsiteX2" fmla="*/ 13209 w 152162"/>
                <a:gd name="connsiteY2" fmla="*/ 86569 h 95101"/>
                <a:gd name="connsiteX3" fmla="*/ 61393 w 152162"/>
                <a:gd name="connsiteY3" fmla="*/ 85301 h 95101"/>
                <a:gd name="connsiteX4" fmla="*/ 75975 w 152162"/>
                <a:gd name="connsiteY4" fmla="*/ 78327 h 95101"/>
                <a:gd name="connsiteX5" fmla="*/ 153325 w 152162"/>
                <a:gd name="connsiteY5" fmla="*/ 20632 h 95101"/>
                <a:gd name="connsiteX6" fmla="*/ 145083 w 152162"/>
                <a:gd name="connsiteY6" fmla="*/ 4782 h 95101"/>
                <a:gd name="connsiteX7" fmla="*/ 78512 w 152162"/>
                <a:gd name="connsiteY7" fmla="*/ 11122 h 95101"/>
                <a:gd name="connsiteX8" fmla="*/ 36667 w 152162"/>
                <a:gd name="connsiteY8" fmla="*/ 16828 h 9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162" h="95101">
                  <a:moveTo>
                    <a:pt x="36667" y="16828"/>
                  </a:moveTo>
                  <a:lnTo>
                    <a:pt x="5600" y="37750"/>
                  </a:lnTo>
                  <a:cubicBezTo>
                    <a:pt x="4332" y="65013"/>
                    <a:pt x="3064" y="78327"/>
                    <a:pt x="13209" y="86569"/>
                  </a:cubicBezTo>
                  <a:cubicBezTo>
                    <a:pt x="25889" y="96079"/>
                    <a:pt x="48079" y="90373"/>
                    <a:pt x="61393" y="85301"/>
                  </a:cubicBezTo>
                  <a:cubicBezTo>
                    <a:pt x="66465" y="78961"/>
                    <a:pt x="67099" y="78327"/>
                    <a:pt x="75975" y="78327"/>
                  </a:cubicBezTo>
                  <a:cubicBezTo>
                    <a:pt x="98166" y="67549"/>
                    <a:pt x="146984" y="46626"/>
                    <a:pt x="153325" y="20632"/>
                  </a:cubicBezTo>
                  <a:cubicBezTo>
                    <a:pt x="154593" y="14926"/>
                    <a:pt x="150788" y="4148"/>
                    <a:pt x="145083" y="4782"/>
                  </a:cubicBezTo>
                  <a:lnTo>
                    <a:pt x="78512" y="11122"/>
                  </a:lnTo>
                  <a:lnTo>
                    <a:pt x="36667" y="16828"/>
                  </a:lnTo>
                  <a:close/>
                </a:path>
              </a:pathLst>
            </a:custGeom>
            <a:solidFill>
              <a:srgbClr val="2518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6" name="任意多边形: 形状 264">
              <a:extLst>
                <a:ext uri="{FF2B5EF4-FFF2-40B4-BE49-F238E27FC236}">
                  <a16:creationId xmlns:a16="http://schemas.microsoft.com/office/drawing/2014/main" id="{4A86B3B0-5805-44EE-8D6C-FABFAD865085}"/>
                </a:ext>
              </a:extLst>
            </p:cNvPr>
            <p:cNvSpPr/>
            <p:nvPr/>
          </p:nvSpPr>
          <p:spPr>
            <a:xfrm>
              <a:off x="3515265" y="4886904"/>
              <a:ext cx="152162" cy="88761"/>
            </a:xfrm>
            <a:custGeom>
              <a:avLst/>
              <a:gdLst>
                <a:gd name="connsiteX0" fmla="*/ 4755 w 152162"/>
                <a:gd name="connsiteY0" fmla="*/ 70058 h 88761"/>
                <a:gd name="connsiteX1" fmla="*/ 12363 w 152162"/>
                <a:gd name="connsiteY1" fmla="*/ 84006 h 88761"/>
                <a:gd name="connsiteX2" fmla="*/ 60548 w 152162"/>
                <a:gd name="connsiteY2" fmla="*/ 82738 h 88761"/>
                <a:gd name="connsiteX3" fmla="*/ 75130 w 152162"/>
                <a:gd name="connsiteY3" fmla="*/ 75764 h 88761"/>
                <a:gd name="connsiteX4" fmla="*/ 152479 w 152162"/>
                <a:gd name="connsiteY4" fmla="*/ 18069 h 88761"/>
                <a:gd name="connsiteX5" fmla="*/ 149309 w 152162"/>
                <a:gd name="connsiteY5" fmla="*/ 4755 h 88761"/>
                <a:gd name="connsiteX6" fmla="*/ 149309 w 152162"/>
                <a:gd name="connsiteY6" fmla="*/ 9193 h 88761"/>
                <a:gd name="connsiteX7" fmla="*/ 71960 w 152162"/>
                <a:gd name="connsiteY7" fmla="*/ 66888 h 88761"/>
                <a:gd name="connsiteX8" fmla="*/ 57378 w 152162"/>
                <a:gd name="connsiteY8" fmla="*/ 73862 h 88761"/>
                <a:gd name="connsiteX9" fmla="*/ 9193 w 152162"/>
                <a:gd name="connsiteY9" fmla="*/ 75130 h 88761"/>
                <a:gd name="connsiteX10" fmla="*/ 4755 w 152162"/>
                <a:gd name="connsiteY10" fmla="*/ 70058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162" h="88761">
                  <a:moveTo>
                    <a:pt x="4755" y="70058"/>
                  </a:moveTo>
                  <a:cubicBezTo>
                    <a:pt x="6023" y="76398"/>
                    <a:pt x="7925" y="80836"/>
                    <a:pt x="12363" y="84006"/>
                  </a:cubicBezTo>
                  <a:cubicBezTo>
                    <a:pt x="25043" y="93516"/>
                    <a:pt x="47234" y="87810"/>
                    <a:pt x="60548" y="82738"/>
                  </a:cubicBezTo>
                  <a:cubicBezTo>
                    <a:pt x="65620" y="76398"/>
                    <a:pt x="66254" y="75764"/>
                    <a:pt x="75130" y="75764"/>
                  </a:cubicBezTo>
                  <a:cubicBezTo>
                    <a:pt x="97320" y="64986"/>
                    <a:pt x="146139" y="44064"/>
                    <a:pt x="152479" y="18069"/>
                  </a:cubicBezTo>
                  <a:cubicBezTo>
                    <a:pt x="153747" y="14265"/>
                    <a:pt x="151845" y="7925"/>
                    <a:pt x="149309" y="4755"/>
                  </a:cubicBezTo>
                  <a:cubicBezTo>
                    <a:pt x="149309" y="6023"/>
                    <a:pt x="149309" y="7925"/>
                    <a:pt x="149309" y="9193"/>
                  </a:cubicBezTo>
                  <a:cubicBezTo>
                    <a:pt x="142335" y="35187"/>
                    <a:pt x="94150" y="56110"/>
                    <a:pt x="71960" y="66888"/>
                  </a:cubicBezTo>
                  <a:cubicBezTo>
                    <a:pt x="63084" y="66888"/>
                    <a:pt x="62450" y="67522"/>
                    <a:pt x="57378" y="73862"/>
                  </a:cubicBezTo>
                  <a:cubicBezTo>
                    <a:pt x="44064" y="78934"/>
                    <a:pt x="21239" y="84640"/>
                    <a:pt x="9193" y="75130"/>
                  </a:cubicBezTo>
                  <a:cubicBezTo>
                    <a:pt x="7291" y="73228"/>
                    <a:pt x="6023" y="71960"/>
                    <a:pt x="4755" y="70058"/>
                  </a:cubicBezTo>
                  <a:close/>
                </a:path>
              </a:pathLst>
            </a:custGeom>
            <a:solidFill>
              <a:srgbClr val="12100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7" name="任意多边形: 形状 265">
              <a:extLst>
                <a:ext uri="{FF2B5EF4-FFF2-40B4-BE49-F238E27FC236}">
                  <a16:creationId xmlns:a16="http://schemas.microsoft.com/office/drawing/2014/main" id="{E17C356A-AFDE-4077-BB22-2A39DA309636}"/>
                </a:ext>
              </a:extLst>
            </p:cNvPr>
            <p:cNvSpPr/>
            <p:nvPr/>
          </p:nvSpPr>
          <p:spPr>
            <a:xfrm>
              <a:off x="3513363" y="4636750"/>
              <a:ext cx="145822" cy="297984"/>
            </a:xfrm>
            <a:custGeom>
              <a:avLst/>
              <a:gdLst>
                <a:gd name="connsiteX0" fmla="*/ 55476 w 145822"/>
                <a:gd name="connsiteY0" fmla="*/ 55830 h 297984"/>
                <a:gd name="connsiteX1" fmla="*/ 34553 w 145822"/>
                <a:gd name="connsiteY1" fmla="*/ 122401 h 297984"/>
                <a:gd name="connsiteX2" fmla="*/ 4755 w 145822"/>
                <a:gd name="connsiteY2" fmla="*/ 288511 h 297984"/>
                <a:gd name="connsiteX3" fmla="*/ 5389 w 145822"/>
                <a:gd name="connsiteY3" fmla="*/ 291047 h 297984"/>
                <a:gd name="connsiteX4" fmla="*/ 7925 w 145822"/>
                <a:gd name="connsiteY4" fmla="*/ 293583 h 297984"/>
                <a:gd name="connsiteX5" fmla="*/ 99856 w 145822"/>
                <a:gd name="connsiteY5" fmla="*/ 253007 h 297984"/>
                <a:gd name="connsiteX6" fmla="*/ 143603 w 145822"/>
                <a:gd name="connsiteY6" fmla="*/ 79288 h 297984"/>
                <a:gd name="connsiteX7" fmla="*/ 55476 w 145822"/>
                <a:gd name="connsiteY7" fmla="*/ 55830 h 29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822" h="297984">
                  <a:moveTo>
                    <a:pt x="55476" y="55830"/>
                  </a:moveTo>
                  <a:cubicBezTo>
                    <a:pt x="51038" y="71680"/>
                    <a:pt x="38991" y="106550"/>
                    <a:pt x="34553" y="122401"/>
                  </a:cubicBezTo>
                  <a:lnTo>
                    <a:pt x="4755" y="288511"/>
                  </a:lnTo>
                  <a:cubicBezTo>
                    <a:pt x="4755" y="289779"/>
                    <a:pt x="4755" y="290413"/>
                    <a:pt x="5389" y="291047"/>
                  </a:cubicBezTo>
                  <a:cubicBezTo>
                    <a:pt x="6023" y="292315"/>
                    <a:pt x="6657" y="292949"/>
                    <a:pt x="7925" y="293583"/>
                  </a:cubicBezTo>
                  <a:cubicBezTo>
                    <a:pt x="36456" y="306263"/>
                    <a:pt x="84640" y="281537"/>
                    <a:pt x="99856" y="253007"/>
                  </a:cubicBezTo>
                  <a:lnTo>
                    <a:pt x="143603" y="79288"/>
                  </a:lnTo>
                  <a:cubicBezTo>
                    <a:pt x="162623" y="-5669"/>
                    <a:pt x="64986" y="-24055"/>
                    <a:pt x="55476" y="55830"/>
                  </a:cubicBezTo>
                  <a:close/>
                </a:path>
              </a:pathLst>
            </a:custGeom>
            <a:solidFill>
              <a:srgbClr val="0B33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8" name="任意多边形: 形状 266">
              <a:extLst>
                <a:ext uri="{FF2B5EF4-FFF2-40B4-BE49-F238E27FC236}">
                  <a16:creationId xmlns:a16="http://schemas.microsoft.com/office/drawing/2014/main" id="{B84D2568-08CE-4B5F-BB13-47578DFCF829}"/>
                </a:ext>
              </a:extLst>
            </p:cNvPr>
            <p:cNvSpPr/>
            <p:nvPr/>
          </p:nvSpPr>
          <p:spPr>
            <a:xfrm>
              <a:off x="3578032" y="4701773"/>
              <a:ext cx="50721" cy="57061"/>
            </a:xfrm>
            <a:custGeom>
              <a:avLst/>
              <a:gdLst>
                <a:gd name="connsiteX0" fmla="*/ 51038 w 50720"/>
                <a:gd name="connsiteY0" fmla="*/ 25677 h 57060"/>
                <a:gd name="connsiteX1" fmla="*/ 47234 w 50720"/>
                <a:gd name="connsiteY1" fmla="*/ 58012 h 57060"/>
                <a:gd name="connsiteX2" fmla="*/ 4755 w 50720"/>
                <a:gd name="connsiteY2" fmla="*/ 33285 h 57060"/>
                <a:gd name="connsiteX3" fmla="*/ 4755 w 50720"/>
                <a:gd name="connsiteY3" fmla="*/ 4755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57060">
                  <a:moveTo>
                    <a:pt x="51038" y="25677"/>
                  </a:moveTo>
                  <a:lnTo>
                    <a:pt x="47234" y="58012"/>
                  </a:lnTo>
                  <a:lnTo>
                    <a:pt x="4755" y="33285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B8B7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9" name="任意多边形: 形状 267">
              <a:extLst>
                <a:ext uri="{FF2B5EF4-FFF2-40B4-BE49-F238E27FC236}">
                  <a16:creationId xmlns:a16="http://schemas.microsoft.com/office/drawing/2014/main" id="{8E75E2DE-882B-420B-9901-D76A4D390C71}"/>
                </a:ext>
              </a:extLst>
            </p:cNvPr>
            <p:cNvSpPr/>
            <p:nvPr/>
          </p:nvSpPr>
          <p:spPr>
            <a:xfrm>
              <a:off x="3620510" y="4645346"/>
              <a:ext cx="145822" cy="114122"/>
            </a:xfrm>
            <a:custGeom>
              <a:avLst/>
              <a:gdLst>
                <a:gd name="connsiteX0" fmla="*/ 142969 w 145822"/>
                <a:gd name="connsiteY0" fmla="*/ 34554 h 114121"/>
                <a:gd name="connsiteX1" fmla="*/ 4755 w 145822"/>
                <a:gd name="connsiteY1" fmla="*/ 114439 h 114121"/>
                <a:gd name="connsiteX2" fmla="*/ 5389 w 145822"/>
                <a:gd name="connsiteY2" fmla="*/ 85909 h 114121"/>
                <a:gd name="connsiteX3" fmla="*/ 29482 w 145822"/>
                <a:gd name="connsiteY3" fmla="*/ 68156 h 114121"/>
                <a:gd name="connsiteX4" fmla="*/ 141067 w 145822"/>
                <a:gd name="connsiteY4" fmla="*/ 4755 h 114121"/>
                <a:gd name="connsiteX5" fmla="*/ 142969 w 145822"/>
                <a:gd name="connsiteY5" fmla="*/ 6023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822" h="114121">
                  <a:moveTo>
                    <a:pt x="142969" y="34554"/>
                  </a:moveTo>
                  <a:lnTo>
                    <a:pt x="4755" y="114439"/>
                  </a:lnTo>
                  <a:lnTo>
                    <a:pt x="5389" y="85909"/>
                  </a:lnTo>
                  <a:lnTo>
                    <a:pt x="29482" y="68156"/>
                  </a:lnTo>
                  <a:lnTo>
                    <a:pt x="141067" y="4755"/>
                  </a:lnTo>
                  <a:lnTo>
                    <a:pt x="142969" y="6023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0" name="任意多边形: 形状 268">
              <a:extLst>
                <a:ext uri="{FF2B5EF4-FFF2-40B4-BE49-F238E27FC236}">
                  <a16:creationId xmlns:a16="http://schemas.microsoft.com/office/drawing/2014/main" id="{ECF59737-2FC5-45AA-9713-3328F1CBDF93}"/>
                </a:ext>
              </a:extLst>
            </p:cNvPr>
            <p:cNvSpPr/>
            <p:nvPr/>
          </p:nvSpPr>
          <p:spPr>
            <a:xfrm>
              <a:off x="3578032" y="4621254"/>
              <a:ext cx="190203" cy="114122"/>
            </a:xfrm>
            <a:custGeom>
              <a:avLst/>
              <a:gdLst>
                <a:gd name="connsiteX0" fmla="*/ 185448 w 190202"/>
                <a:gd name="connsiteY0" fmla="*/ 30115 h 114121"/>
                <a:gd name="connsiteX1" fmla="*/ 47868 w 190202"/>
                <a:gd name="connsiteY1" fmla="*/ 110001 h 114121"/>
                <a:gd name="connsiteX2" fmla="*/ 4755 w 190202"/>
                <a:gd name="connsiteY2" fmla="*/ 85274 h 114121"/>
                <a:gd name="connsiteX3" fmla="*/ 143603 w 190202"/>
                <a:gd name="connsiteY3" fmla="*/ 4755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2" h="114121">
                  <a:moveTo>
                    <a:pt x="185448" y="30115"/>
                  </a:moveTo>
                  <a:lnTo>
                    <a:pt x="47868" y="110001"/>
                  </a:lnTo>
                  <a:lnTo>
                    <a:pt x="4755" y="85274"/>
                  </a:lnTo>
                  <a:lnTo>
                    <a:pt x="143603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1" name="任意多边形: 形状 269">
              <a:extLst>
                <a:ext uri="{FF2B5EF4-FFF2-40B4-BE49-F238E27FC236}">
                  <a16:creationId xmlns:a16="http://schemas.microsoft.com/office/drawing/2014/main" id="{A6760804-B5D4-4CD3-8A5D-2957AC101F5D}"/>
                </a:ext>
              </a:extLst>
            </p:cNvPr>
            <p:cNvSpPr/>
            <p:nvPr/>
          </p:nvSpPr>
          <p:spPr>
            <a:xfrm>
              <a:off x="3327598" y="4846327"/>
              <a:ext cx="50721" cy="63401"/>
            </a:xfrm>
            <a:custGeom>
              <a:avLst/>
              <a:gdLst>
                <a:gd name="connsiteX0" fmla="*/ 51672 w 50720"/>
                <a:gd name="connsiteY0" fmla="*/ 25677 h 63400"/>
                <a:gd name="connsiteX1" fmla="*/ 47868 w 50720"/>
                <a:gd name="connsiteY1" fmla="*/ 58646 h 63400"/>
                <a:gd name="connsiteX2" fmla="*/ 4755 w 50720"/>
                <a:gd name="connsiteY2" fmla="*/ 33285 h 63400"/>
                <a:gd name="connsiteX3" fmla="*/ 5389 w 50720"/>
                <a:gd name="connsiteY3" fmla="*/ 4755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63400">
                  <a:moveTo>
                    <a:pt x="51672" y="25677"/>
                  </a:moveTo>
                  <a:lnTo>
                    <a:pt x="47868" y="58646"/>
                  </a:lnTo>
                  <a:lnTo>
                    <a:pt x="4755" y="33285"/>
                  </a:lnTo>
                  <a:lnTo>
                    <a:pt x="5389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2" name="任意多边形: 形状 270">
              <a:extLst>
                <a:ext uri="{FF2B5EF4-FFF2-40B4-BE49-F238E27FC236}">
                  <a16:creationId xmlns:a16="http://schemas.microsoft.com/office/drawing/2014/main" id="{9E8EC542-7C84-4AFE-9054-FEF4ED160C15}"/>
                </a:ext>
              </a:extLst>
            </p:cNvPr>
            <p:cNvSpPr/>
            <p:nvPr/>
          </p:nvSpPr>
          <p:spPr>
            <a:xfrm>
              <a:off x="3370711" y="4789901"/>
              <a:ext cx="145822" cy="114122"/>
            </a:xfrm>
            <a:custGeom>
              <a:avLst/>
              <a:gdLst>
                <a:gd name="connsiteX0" fmla="*/ 142969 w 145822"/>
                <a:gd name="connsiteY0" fmla="*/ 35187 h 114121"/>
                <a:gd name="connsiteX1" fmla="*/ 4755 w 145822"/>
                <a:gd name="connsiteY1" fmla="*/ 115072 h 114121"/>
                <a:gd name="connsiteX2" fmla="*/ 5389 w 145822"/>
                <a:gd name="connsiteY2" fmla="*/ 85908 h 114121"/>
                <a:gd name="connsiteX3" fmla="*/ 29481 w 145822"/>
                <a:gd name="connsiteY3" fmla="*/ 68156 h 114121"/>
                <a:gd name="connsiteX4" fmla="*/ 141067 w 145822"/>
                <a:gd name="connsiteY4" fmla="*/ 4755 h 114121"/>
                <a:gd name="connsiteX5" fmla="*/ 142969 w 145822"/>
                <a:gd name="connsiteY5" fmla="*/ 6023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822" h="114121">
                  <a:moveTo>
                    <a:pt x="142969" y="35187"/>
                  </a:moveTo>
                  <a:lnTo>
                    <a:pt x="4755" y="115072"/>
                  </a:lnTo>
                  <a:lnTo>
                    <a:pt x="5389" y="85908"/>
                  </a:lnTo>
                  <a:lnTo>
                    <a:pt x="29481" y="68156"/>
                  </a:lnTo>
                  <a:lnTo>
                    <a:pt x="141067" y="4755"/>
                  </a:lnTo>
                  <a:lnTo>
                    <a:pt x="142969" y="6023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3" name="任意多边形: 形状 271">
              <a:extLst>
                <a:ext uri="{FF2B5EF4-FFF2-40B4-BE49-F238E27FC236}">
                  <a16:creationId xmlns:a16="http://schemas.microsoft.com/office/drawing/2014/main" id="{768F0174-F076-434E-AB5C-A4830A037824}"/>
                </a:ext>
              </a:extLst>
            </p:cNvPr>
            <p:cNvSpPr/>
            <p:nvPr/>
          </p:nvSpPr>
          <p:spPr>
            <a:xfrm>
              <a:off x="3328232" y="4765808"/>
              <a:ext cx="190203" cy="114122"/>
            </a:xfrm>
            <a:custGeom>
              <a:avLst/>
              <a:gdLst>
                <a:gd name="connsiteX0" fmla="*/ 185448 w 190202"/>
                <a:gd name="connsiteY0" fmla="*/ 30115 h 114121"/>
                <a:gd name="connsiteX1" fmla="*/ 47868 w 190202"/>
                <a:gd name="connsiteY1" fmla="*/ 110001 h 114121"/>
                <a:gd name="connsiteX2" fmla="*/ 4755 w 190202"/>
                <a:gd name="connsiteY2" fmla="*/ 85274 h 114121"/>
                <a:gd name="connsiteX3" fmla="*/ 142969 w 190202"/>
                <a:gd name="connsiteY3" fmla="*/ 4755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2" h="114121">
                  <a:moveTo>
                    <a:pt x="185448" y="30115"/>
                  </a:moveTo>
                  <a:lnTo>
                    <a:pt x="47868" y="110001"/>
                  </a:lnTo>
                  <a:lnTo>
                    <a:pt x="4755" y="85274"/>
                  </a:lnTo>
                  <a:lnTo>
                    <a:pt x="142969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4" name="任意多边形: 形状 272">
              <a:extLst>
                <a:ext uri="{FF2B5EF4-FFF2-40B4-BE49-F238E27FC236}">
                  <a16:creationId xmlns:a16="http://schemas.microsoft.com/office/drawing/2014/main" id="{C2FC2895-E272-4F73-A827-08CFADCDD46C}"/>
                </a:ext>
              </a:extLst>
            </p:cNvPr>
            <p:cNvSpPr/>
            <p:nvPr/>
          </p:nvSpPr>
          <p:spPr>
            <a:xfrm>
              <a:off x="3376417" y="4420907"/>
              <a:ext cx="44381" cy="424786"/>
            </a:xfrm>
            <a:custGeom>
              <a:avLst/>
              <a:gdLst>
                <a:gd name="connsiteX0" fmla="*/ 42162 w 44380"/>
                <a:gd name="connsiteY0" fmla="*/ 425737 h 424786"/>
                <a:gd name="connsiteX1" fmla="*/ 6657 w 44380"/>
                <a:gd name="connsiteY1" fmla="*/ 405449 h 424786"/>
                <a:gd name="connsiteX2" fmla="*/ 4755 w 44380"/>
                <a:gd name="connsiteY2" fmla="*/ 4755 h 424786"/>
                <a:gd name="connsiteX3" fmla="*/ 43430 w 44380"/>
                <a:gd name="connsiteY3" fmla="*/ 19971 h 4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80" h="424786">
                  <a:moveTo>
                    <a:pt x="42162" y="425737"/>
                  </a:moveTo>
                  <a:lnTo>
                    <a:pt x="6657" y="405449"/>
                  </a:lnTo>
                  <a:lnTo>
                    <a:pt x="4755" y="4755"/>
                  </a:lnTo>
                  <a:lnTo>
                    <a:pt x="43430" y="19971"/>
                  </a:lnTo>
                  <a:close/>
                </a:path>
              </a:pathLst>
            </a:custGeom>
            <a:solidFill>
              <a:srgbClr val="B8B7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5" name="任意多边形: 形状 273">
              <a:extLst>
                <a:ext uri="{FF2B5EF4-FFF2-40B4-BE49-F238E27FC236}">
                  <a16:creationId xmlns:a16="http://schemas.microsoft.com/office/drawing/2014/main" id="{88155131-12C5-4BAF-A4C1-8CE597D36803}"/>
                </a:ext>
              </a:extLst>
            </p:cNvPr>
            <p:cNvSpPr/>
            <p:nvPr/>
          </p:nvSpPr>
          <p:spPr>
            <a:xfrm>
              <a:off x="3411287" y="4423443"/>
              <a:ext cx="38041" cy="424786"/>
            </a:xfrm>
            <a:custGeom>
              <a:avLst/>
              <a:gdLst>
                <a:gd name="connsiteX0" fmla="*/ 35187 w 38040"/>
                <a:gd name="connsiteY0" fmla="*/ 4755 h 424786"/>
                <a:gd name="connsiteX1" fmla="*/ 37724 w 38040"/>
                <a:gd name="connsiteY1" fmla="*/ 405449 h 424786"/>
                <a:gd name="connsiteX2" fmla="*/ 7291 w 38040"/>
                <a:gd name="connsiteY2" fmla="*/ 423201 h 424786"/>
                <a:gd name="connsiteX3" fmla="*/ 4755 w 38040"/>
                <a:gd name="connsiteY3" fmla="*/ 22508 h 4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424786">
                  <a:moveTo>
                    <a:pt x="35187" y="4755"/>
                  </a:moveTo>
                  <a:lnTo>
                    <a:pt x="37724" y="405449"/>
                  </a:lnTo>
                  <a:lnTo>
                    <a:pt x="7291" y="423201"/>
                  </a:lnTo>
                  <a:lnTo>
                    <a:pt x="4755" y="22508"/>
                  </a:lnTo>
                  <a:close/>
                </a:path>
              </a:pathLst>
            </a:custGeom>
            <a:solidFill>
              <a:srgbClr val="94949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6" name="任意多边形: 形状 274">
              <a:extLst>
                <a:ext uri="{FF2B5EF4-FFF2-40B4-BE49-F238E27FC236}">
                  <a16:creationId xmlns:a16="http://schemas.microsoft.com/office/drawing/2014/main" id="{B46A96F3-7E12-42BF-9DAE-2E149191045B}"/>
                </a:ext>
              </a:extLst>
            </p:cNvPr>
            <p:cNvSpPr/>
            <p:nvPr/>
          </p:nvSpPr>
          <p:spPr>
            <a:xfrm>
              <a:off x="3376417" y="4403155"/>
              <a:ext cx="69741" cy="44381"/>
            </a:xfrm>
            <a:custGeom>
              <a:avLst/>
              <a:gdLst>
                <a:gd name="connsiteX0" fmla="*/ 39626 w 69741"/>
                <a:gd name="connsiteY0" fmla="*/ 42796 h 44380"/>
                <a:gd name="connsiteX1" fmla="*/ 4755 w 69741"/>
                <a:gd name="connsiteY1" fmla="*/ 22507 h 44380"/>
                <a:gd name="connsiteX2" fmla="*/ 35187 w 69741"/>
                <a:gd name="connsiteY2" fmla="*/ 4755 h 44380"/>
                <a:gd name="connsiteX3" fmla="*/ 70058 w 69741"/>
                <a:gd name="connsiteY3" fmla="*/ 25043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41" h="44380">
                  <a:moveTo>
                    <a:pt x="39626" y="42796"/>
                  </a:moveTo>
                  <a:lnTo>
                    <a:pt x="4755" y="22507"/>
                  </a:lnTo>
                  <a:lnTo>
                    <a:pt x="35187" y="4755"/>
                  </a:lnTo>
                  <a:lnTo>
                    <a:pt x="70058" y="25043"/>
                  </a:lnTo>
                  <a:close/>
                </a:path>
              </a:pathLst>
            </a:custGeom>
            <a:solidFill>
              <a:srgbClr val="CBCA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7" name="任意多边形: 形状 275">
              <a:extLst>
                <a:ext uri="{FF2B5EF4-FFF2-40B4-BE49-F238E27FC236}">
                  <a16:creationId xmlns:a16="http://schemas.microsoft.com/office/drawing/2014/main" id="{116E15A6-534D-4F48-A7E7-D8A47D9B99D9}"/>
                </a:ext>
              </a:extLst>
            </p:cNvPr>
            <p:cNvSpPr/>
            <p:nvPr/>
          </p:nvSpPr>
          <p:spPr>
            <a:xfrm>
              <a:off x="3631289" y="4273183"/>
              <a:ext cx="44381" cy="424786"/>
            </a:xfrm>
            <a:custGeom>
              <a:avLst/>
              <a:gdLst>
                <a:gd name="connsiteX0" fmla="*/ 42162 w 44380"/>
                <a:gd name="connsiteY0" fmla="*/ 425737 h 424786"/>
                <a:gd name="connsiteX1" fmla="*/ 6657 w 44380"/>
                <a:gd name="connsiteY1" fmla="*/ 405449 h 424786"/>
                <a:gd name="connsiteX2" fmla="*/ 4755 w 44380"/>
                <a:gd name="connsiteY2" fmla="*/ 4755 h 424786"/>
                <a:gd name="connsiteX3" fmla="*/ 43429 w 44380"/>
                <a:gd name="connsiteY3" fmla="*/ 19971 h 4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80" h="424786">
                  <a:moveTo>
                    <a:pt x="42162" y="425737"/>
                  </a:moveTo>
                  <a:lnTo>
                    <a:pt x="6657" y="405449"/>
                  </a:lnTo>
                  <a:lnTo>
                    <a:pt x="4755" y="4755"/>
                  </a:lnTo>
                  <a:lnTo>
                    <a:pt x="43429" y="19971"/>
                  </a:lnTo>
                  <a:close/>
                </a:path>
              </a:pathLst>
            </a:custGeom>
            <a:solidFill>
              <a:srgbClr val="B8B7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8" name="任意多边形: 形状 276">
              <a:extLst>
                <a:ext uri="{FF2B5EF4-FFF2-40B4-BE49-F238E27FC236}">
                  <a16:creationId xmlns:a16="http://schemas.microsoft.com/office/drawing/2014/main" id="{0696CC9F-4876-43E5-96DA-E02543E61306}"/>
                </a:ext>
              </a:extLst>
            </p:cNvPr>
            <p:cNvSpPr/>
            <p:nvPr/>
          </p:nvSpPr>
          <p:spPr>
            <a:xfrm>
              <a:off x="3666159" y="4276353"/>
              <a:ext cx="38041" cy="424786"/>
            </a:xfrm>
            <a:custGeom>
              <a:avLst/>
              <a:gdLst>
                <a:gd name="connsiteX0" fmla="*/ 35187 w 38040"/>
                <a:gd name="connsiteY0" fmla="*/ 4755 h 424786"/>
                <a:gd name="connsiteX1" fmla="*/ 37724 w 38040"/>
                <a:gd name="connsiteY1" fmla="*/ 404815 h 424786"/>
                <a:gd name="connsiteX2" fmla="*/ 7291 w 38040"/>
                <a:gd name="connsiteY2" fmla="*/ 422567 h 424786"/>
                <a:gd name="connsiteX3" fmla="*/ 4755 w 38040"/>
                <a:gd name="connsiteY3" fmla="*/ 21873 h 4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424786">
                  <a:moveTo>
                    <a:pt x="35187" y="4755"/>
                  </a:moveTo>
                  <a:lnTo>
                    <a:pt x="37724" y="404815"/>
                  </a:lnTo>
                  <a:lnTo>
                    <a:pt x="7291" y="422567"/>
                  </a:lnTo>
                  <a:lnTo>
                    <a:pt x="4755" y="21873"/>
                  </a:lnTo>
                  <a:close/>
                </a:path>
              </a:pathLst>
            </a:custGeom>
            <a:solidFill>
              <a:srgbClr val="94949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9" name="任意多边形: 形状 277">
              <a:extLst>
                <a:ext uri="{FF2B5EF4-FFF2-40B4-BE49-F238E27FC236}">
                  <a16:creationId xmlns:a16="http://schemas.microsoft.com/office/drawing/2014/main" id="{5E769256-4F47-4EA2-827E-ABB41D3F3C32}"/>
                </a:ext>
              </a:extLst>
            </p:cNvPr>
            <p:cNvSpPr/>
            <p:nvPr/>
          </p:nvSpPr>
          <p:spPr>
            <a:xfrm>
              <a:off x="3631289" y="4255431"/>
              <a:ext cx="69741" cy="44381"/>
            </a:xfrm>
            <a:custGeom>
              <a:avLst/>
              <a:gdLst>
                <a:gd name="connsiteX0" fmla="*/ 39626 w 69741"/>
                <a:gd name="connsiteY0" fmla="*/ 42796 h 44380"/>
                <a:gd name="connsiteX1" fmla="*/ 4755 w 69741"/>
                <a:gd name="connsiteY1" fmla="*/ 22508 h 44380"/>
                <a:gd name="connsiteX2" fmla="*/ 35187 w 69741"/>
                <a:gd name="connsiteY2" fmla="*/ 4755 h 44380"/>
                <a:gd name="connsiteX3" fmla="*/ 70058 w 69741"/>
                <a:gd name="connsiteY3" fmla="*/ 25678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41" h="44380">
                  <a:moveTo>
                    <a:pt x="39626" y="42796"/>
                  </a:moveTo>
                  <a:lnTo>
                    <a:pt x="4755" y="22508"/>
                  </a:lnTo>
                  <a:lnTo>
                    <a:pt x="35187" y="4755"/>
                  </a:lnTo>
                  <a:lnTo>
                    <a:pt x="70058" y="25678"/>
                  </a:lnTo>
                  <a:close/>
                </a:path>
              </a:pathLst>
            </a:custGeom>
            <a:solidFill>
              <a:srgbClr val="CBCA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0" name="任意多边形: 形状 278">
              <a:extLst>
                <a:ext uri="{FF2B5EF4-FFF2-40B4-BE49-F238E27FC236}">
                  <a16:creationId xmlns:a16="http://schemas.microsoft.com/office/drawing/2014/main" id="{3688F297-D8DC-4B2E-939A-E1F5E6A5DB83}"/>
                </a:ext>
              </a:extLst>
            </p:cNvPr>
            <p:cNvSpPr/>
            <p:nvPr/>
          </p:nvSpPr>
          <p:spPr>
            <a:xfrm>
              <a:off x="3648407" y="5029556"/>
              <a:ext cx="50721" cy="63401"/>
            </a:xfrm>
            <a:custGeom>
              <a:avLst/>
              <a:gdLst>
                <a:gd name="connsiteX0" fmla="*/ 51672 w 50720"/>
                <a:gd name="connsiteY0" fmla="*/ 25677 h 63400"/>
                <a:gd name="connsiteX1" fmla="*/ 47868 w 50720"/>
                <a:gd name="connsiteY1" fmla="*/ 58646 h 63400"/>
                <a:gd name="connsiteX2" fmla="*/ 4755 w 50720"/>
                <a:gd name="connsiteY2" fmla="*/ 33919 h 63400"/>
                <a:gd name="connsiteX3" fmla="*/ 5389 w 50720"/>
                <a:gd name="connsiteY3" fmla="*/ 4755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63400">
                  <a:moveTo>
                    <a:pt x="51672" y="25677"/>
                  </a:moveTo>
                  <a:lnTo>
                    <a:pt x="47868" y="58646"/>
                  </a:lnTo>
                  <a:lnTo>
                    <a:pt x="4755" y="33919"/>
                  </a:lnTo>
                  <a:lnTo>
                    <a:pt x="5389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1" name="任意多边形: 形状 279">
              <a:extLst>
                <a:ext uri="{FF2B5EF4-FFF2-40B4-BE49-F238E27FC236}">
                  <a16:creationId xmlns:a16="http://schemas.microsoft.com/office/drawing/2014/main" id="{6C765C9B-860B-40CB-8850-05C6C401E450}"/>
                </a:ext>
              </a:extLst>
            </p:cNvPr>
            <p:cNvSpPr/>
            <p:nvPr/>
          </p:nvSpPr>
          <p:spPr>
            <a:xfrm>
              <a:off x="3691520" y="4973129"/>
              <a:ext cx="145822" cy="114122"/>
            </a:xfrm>
            <a:custGeom>
              <a:avLst/>
              <a:gdLst>
                <a:gd name="connsiteX0" fmla="*/ 142969 w 145822"/>
                <a:gd name="connsiteY0" fmla="*/ 35187 h 114121"/>
                <a:gd name="connsiteX1" fmla="*/ 4755 w 145822"/>
                <a:gd name="connsiteY1" fmla="*/ 115073 h 114121"/>
                <a:gd name="connsiteX2" fmla="*/ 4755 w 145822"/>
                <a:gd name="connsiteY2" fmla="*/ 85908 h 114121"/>
                <a:gd name="connsiteX3" fmla="*/ 29482 w 145822"/>
                <a:gd name="connsiteY3" fmla="*/ 68156 h 114121"/>
                <a:gd name="connsiteX4" fmla="*/ 141067 w 145822"/>
                <a:gd name="connsiteY4" fmla="*/ 4755 h 114121"/>
                <a:gd name="connsiteX5" fmla="*/ 142969 w 145822"/>
                <a:gd name="connsiteY5" fmla="*/ 6023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822" h="114121">
                  <a:moveTo>
                    <a:pt x="142969" y="35187"/>
                  </a:moveTo>
                  <a:lnTo>
                    <a:pt x="4755" y="115073"/>
                  </a:lnTo>
                  <a:lnTo>
                    <a:pt x="4755" y="85908"/>
                  </a:lnTo>
                  <a:lnTo>
                    <a:pt x="29482" y="68156"/>
                  </a:lnTo>
                  <a:lnTo>
                    <a:pt x="141067" y="4755"/>
                  </a:lnTo>
                  <a:lnTo>
                    <a:pt x="142969" y="6023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2" name="任意多边形: 形状 280">
              <a:extLst>
                <a:ext uri="{FF2B5EF4-FFF2-40B4-BE49-F238E27FC236}">
                  <a16:creationId xmlns:a16="http://schemas.microsoft.com/office/drawing/2014/main" id="{D83E87E8-9660-473C-B5B7-B3CFB84002D7}"/>
                </a:ext>
              </a:extLst>
            </p:cNvPr>
            <p:cNvSpPr/>
            <p:nvPr/>
          </p:nvSpPr>
          <p:spPr>
            <a:xfrm>
              <a:off x="3649041" y="4949671"/>
              <a:ext cx="190203" cy="114122"/>
            </a:xfrm>
            <a:custGeom>
              <a:avLst/>
              <a:gdLst>
                <a:gd name="connsiteX0" fmla="*/ 185448 w 190202"/>
                <a:gd name="connsiteY0" fmla="*/ 29482 h 114121"/>
                <a:gd name="connsiteX1" fmla="*/ 47234 w 190202"/>
                <a:gd name="connsiteY1" fmla="*/ 109367 h 114121"/>
                <a:gd name="connsiteX2" fmla="*/ 4755 w 190202"/>
                <a:gd name="connsiteY2" fmla="*/ 84640 h 114121"/>
                <a:gd name="connsiteX3" fmla="*/ 142969 w 190202"/>
                <a:gd name="connsiteY3" fmla="*/ 4755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2" h="114121">
                  <a:moveTo>
                    <a:pt x="185448" y="29482"/>
                  </a:moveTo>
                  <a:lnTo>
                    <a:pt x="47234" y="109367"/>
                  </a:lnTo>
                  <a:lnTo>
                    <a:pt x="4755" y="84640"/>
                  </a:lnTo>
                  <a:lnTo>
                    <a:pt x="142969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3" name="任意多边形: 形状 281">
              <a:extLst>
                <a:ext uri="{FF2B5EF4-FFF2-40B4-BE49-F238E27FC236}">
                  <a16:creationId xmlns:a16="http://schemas.microsoft.com/office/drawing/2014/main" id="{F27F710E-F961-4F85-A66D-C4F13CCB59A5}"/>
                </a:ext>
              </a:extLst>
            </p:cNvPr>
            <p:cNvSpPr/>
            <p:nvPr/>
          </p:nvSpPr>
          <p:spPr>
            <a:xfrm>
              <a:off x="3697226" y="4604136"/>
              <a:ext cx="44381" cy="424786"/>
            </a:xfrm>
            <a:custGeom>
              <a:avLst/>
              <a:gdLst>
                <a:gd name="connsiteX0" fmla="*/ 42161 w 44380"/>
                <a:gd name="connsiteY0" fmla="*/ 425737 h 424786"/>
                <a:gd name="connsiteX1" fmla="*/ 6657 w 44380"/>
                <a:gd name="connsiteY1" fmla="*/ 405449 h 424786"/>
                <a:gd name="connsiteX2" fmla="*/ 4755 w 44380"/>
                <a:gd name="connsiteY2" fmla="*/ 4755 h 424786"/>
                <a:gd name="connsiteX3" fmla="*/ 43429 w 44380"/>
                <a:gd name="connsiteY3" fmla="*/ 19971 h 4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80" h="424786">
                  <a:moveTo>
                    <a:pt x="42161" y="425737"/>
                  </a:moveTo>
                  <a:lnTo>
                    <a:pt x="6657" y="405449"/>
                  </a:lnTo>
                  <a:lnTo>
                    <a:pt x="4755" y="4755"/>
                  </a:lnTo>
                  <a:lnTo>
                    <a:pt x="43429" y="19971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4" name="任意多边形: 形状 282">
              <a:extLst>
                <a:ext uri="{FF2B5EF4-FFF2-40B4-BE49-F238E27FC236}">
                  <a16:creationId xmlns:a16="http://schemas.microsoft.com/office/drawing/2014/main" id="{0B0C96D3-5236-4991-9660-A4E9899CFBDC}"/>
                </a:ext>
              </a:extLst>
            </p:cNvPr>
            <p:cNvSpPr/>
            <p:nvPr/>
          </p:nvSpPr>
          <p:spPr>
            <a:xfrm>
              <a:off x="3732096" y="4607306"/>
              <a:ext cx="38041" cy="424786"/>
            </a:xfrm>
            <a:custGeom>
              <a:avLst/>
              <a:gdLst>
                <a:gd name="connsiteX0" fmla="*/ 35187 w 38040"/>
                <a:gd name="connsiteY0" fmla="*/ 4755 h 424786"/>
                <a:gd name="connsiteX1" fmla="*/ 37723 w 38040"/>
                <a:gd name="connsiteY1" fmla="*/ 405449 h 424786"/>
                <a:gd name="connsiteX2" fmla="*/ 7291 w 38040"/>
                <a:gd name="connsiteY2" fmla="*/ 422567 h 424786"/>
                <a:gd name="connsiteX3" fmla="*/ 4755 w 38040"/>
                <a:gd name="connsiteY3" fmla="*/ 21873 h 4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424786">
                  <a:moveTo>
                    <a:pt x="35187" y="4755"/>
                  </a:moveTo>
                  <a:lnTo>
                    <a:pt x="37723" y="405449"/>
                  </a:lnTo>
                  <a:lnTo>
                    <a:pt x="7291" y="422567"/>
                  </a:lnTo>
                  <a:lnTo>
                    <a:pt x="4755" y="21873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5" name="任意多边形: 形状 283">
              <a:extLst>
                <a:ext uri="{FF2B5EF4-FFF2-40B4-BE49-F238E27FC236}">
                  <a16:creationId xmlns:a16="http://schemas.microsoft.com/office/drawing/2014/main" id="{E737CA77-4237-4C40-813D-147A5F379F24}"/>
                </a:ext>
              </a:extLst>
            </p:cNvPr>
            <p:cNvSpPr/>
            <p:nvPr/>
          </p:nvSpPr>
          <p:spPr>
            <a:xfrm>
              <a:off x="3697226" y="4587018"/>
              <a:ext cx="69741" cy="44381"/>
            </a:xfrm>
            <a:custGeom>
              <a:avLst/>
              <a:gdLst>
                <a:gd name="connsiteX0" fmla="*/ 39626 w 69741"/>
                <a:gd name="connsiteY0" fmla="*/ 42161 h 44380"/>
                <a:gd name="connsiteX1" fmla="*/ 4755 w 69741"/>
                <a:gd name="connsiteY1" fmla="*/ 21873 h 44380"/>
                <a:gd name="connsiteX2" fmla="*/ 35187 w 69741"/>
                <a:gd name="connsiteY2" fmla="*/ 4755 h 44380"/>
                <a:gd name="connsiteX3" fmla="*/ 70058 w 69741"/>
                <a:gd name="connsiteY3" fmla="*/ 25043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41" h="44380">
                  <a:moveTo>
                    <a:pt x="39626" y="42161"/>
                  </a:moveTo>
                  <a:lnTo>
                    <a:pt x="4755" y="21873"/>
                  </a:lnTo>
                  <a:lnTo>
                    <a:pt x="35187" y="4755"/>
                  </a:lnTo>
                  <a:lnTo>
                    <a:pt x="70058" y="25043"/>
                  </a:lnTo>
                  <a:close/>
                </a:path>
              </a:pathLst>
            </a:custGeom>
            <a:solidFill>
              <a:srgbClr val="CBCA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6" name="任意多边形: 形状 284">
              <a:extLst>
                <a:ext uri="{FF2B5EF4-FFF2-40B4-BE49-F238E27FC236}">
                  <a16:creationId xmlns:a16="http://schemas.microsoft.com/office/drawing/2014/main" id="{D7BD6698-15E4-4C0D-A771-D27924C0027B}"/>
                </a:ext>
              </a:extLst>
            </p:cNvPr>
            <p:cNvSpPr/>
            <p:nvPr/>
          </p:nvSpPr>
          <p:spPr>
            <a:xfrm>
              <a:off x="3898206" y="4885002"/>
              <a:ext cx="50721" cy="63401"/>
            </a:xfrm>
            <a:custGeom>
              <a:avLst/>
              <a:gdLst>
                <a:gd name="connsiteX0" fmla="*/ 51672 w 50720"/>
                <a:gd name="connsiteY0" fmla="*/ 25677 h 63400"/>
                <a:gd name="connsiteX1" fmla="*/ 47868 w 50720"/>
                <a:gd name="connsiteY1" fmla="*/ 58646 h 63400"/>
                <a:gd name="connsiteX2" fmla="*/ 4755 w 50720"/>
                <a:gd name="connsiteY2" fmla="*/ 33919 h 63400"/>
                <a:gd name="connsiteX3" fmla="*/ 5389 w 50720"/>
                <a:gd name="connsiteY3" fmla="*/ 4755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63400">
                  <a:moveTo>
                    <a:pt x="51672" y="25677"/>
                  </a:moveTo>
                  <a:lnTo>
                    <a:pt x="47868" y="58646"/>
                  </a:lnTo>
                  <a:lnTo>
                    <a:pt x="4755" y="33919"/>
                  </a:lnTo>
                  <a:lnTo>
                    <a:pt x="5389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7" name="任意多边形: 形状 285">
              <a:extLst>
                <a:ext uri="{FF2B5EF4-FFF2-40B4-BE49-F238E27FC236}">
                  <a16:creationId xmlns:a16="http://schemas.microsoft.com/office/drawing/2014/main" id="{A91383FD-4E3E-4879-BAFD-09386DC34C8D}"/>
                </a:ext>
              </a:extLst>
            </p:cNvPr>
            <p:cNvSpPr/>
            <p:nvPr/>
          </p:nvSpPr>
          <p:spPr>
            <a:xfrm>
              <a:off x="3941319" y="4828575"/>
              <a:ext cx="145822" cy="114122"/>
            </a:xfrm>
            <a:custGeom>
              <a:avLst/>
              <a:gdLst>
                <a:gd name="connsiteX0" fmla="*/ 142969 w 145822"/>
                <a:gd name="connsiteY0" fmla="*/ 35187 h 114121"/>
                <a:gd name="connsiteX1" fmla="*/ 4755 w 145822"/>
                <a:gd name="connsiteY1" fmla="*/ 115073 h 114121"/>
                <a:gd name="connsiteX2" fmla="*/ 5389 w 145822"/>
                <a:gd name="connsiteY2" fmla="*/ 85908 h 114121"/>
                <a:gd name="connsiteX3" fmla="*/ 29481 w 145822"/>
                <a:gd name="connsiteY3" fmla="*/ 68156 h 114121"/>
                <a:gd name="connsiteX4" fmla="*/ 141067 w 145822"/>
                <a:gd name="connsiteY4" fmla="*/ 4755 h 114121"/>
                <a:gd name="connsiteX5" fmla="*/ 142969 w 145822"/>
                <a:gd name="connsiteY5" fmla="*/ 6023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822" h="114121">
                  <a:moveTo>
                    <a:pt x="142969" y="35187"/>
                  </a:moveTo>
                  <a:lnTo>
                    <a:pt x="4755" y="115073"/>
                  </a:lnTo>
                  <a:lnTo>
                    <a:pt x="5389" y="85908"/>
                  </a:lnTo>
                  <a:lnTo>
                    <a:pt x="29481" y="68156"/>
                  </a:lnTo>
                  <a:lnTo>
                    <a:pt x="141067" y="4755"/>
                  </a:lnTo>
                  <a:lnTo>
                    <a:pt x="142969" y="6023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8" name="任意多边形: 形状 286">
              <a:extLst>
                <a:ext uri="{FF2B5EF4-FFF2-40B4-BE49-F238E27FC236}">
                  <a16:creationId xmlns:a16="http://schemas.microsoft.com/office/drawing/2014/main" id="{3E32AD2C-C33E-48B6-BF77-FBDE72C136CC}"/>
                </a:ext>
              </a:extLst>
            </p:cNvPr>
            <p:cNvSpPr/>
            <p:nvPr/>
          </p:nvSpPr>
          <p:spPr>
            <a:xfrm>
              <a:off x="3898841" y="4804483"/>
              <a:ext cx="190203" cy="114122"/>
            </a:xfrm>
            <a:custGeom>
              <a:avLst/>
              <a:gdLst>
                <a:gd name="connsiteX0" fmla="*/ 185448 w 190202"/>
                <a:gd name="connsiteY0" fmla="*/ 30115 h 114121"/>
                <a:gd name="connsiteX1" fmla="*/ 47868 w 190202"/>
                <a:gd name="connsiteY1" fmla="*/ 110000 h 114121"/>
                <a:gd name="connsiteX2" fmla="*/ 4755 w 190202"/>
                <a:gd name="connsiteY2" fmla="*/ 85274 h 114121"/>
                <a:gd name="connsiteX3" fmla="*/ 142969 w 190202"/>
                <a:gd name="connsiteY3" fmla="*/ 4755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2" h="114121">
                  <a:moveTo>
                    <a:pt x="185448" y="30115"/>
                  </a:moveTo>
                  <a:lnTo>
                    <a:pt x="47868" y="110000"/>
                  </a:lnTo>
                  <a:lnTo>
                    <a:pt x="4755" y="85274"/>
                  </a:lnTo>
                  <a:lnTo>
                    <a:pt x="142969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9" name="任意多边形: 形状 287">
              <a:extLst>
                <a:ext uri="{FF2B5EF4-FFF2-40B4-BE49-F238E27FC236}">
                  <a16:creationId xmlns:a16="http://schemas.microsoft.com/office/drawing/2014/main" id="{9E1E2363-B82D-4501-BA5B-5476C73473B8}"/>
                </a:ext>
              </a:extLst>
            </p:cNvPr>
            <p:cNvSpPr/>
            <p:nvPr/>
          </p:nvSpPr>
          <p:spPr>
            <a:xfrm>
              <a:off x="3952097" y="4456412"/>
              <a:ext cx="44381" cy="424786"/>
            </a:xfrm>
            <a:custGeom>
              <a:avLst/>
              <a:gdLst>
                <a:gd name="connsiteX0" fmla="*/ 42162 w 44380"/>
                <a:gd name="connsiteY0" fmla="*/ 425737 h 424786"/>
                <a:gd name="connsiteX1" fmla="*/ 6657 w 44380"/>
                <a:gd name="connsiteY1" fmla="*/ 405449 h 424786"/>
                <a:gd name="connsiteX2" fmla="*/ 4755 w 44380"/>
                <a:gd name="connsiteY2" fmla="*/ 4755 h 424786"/>
                <a:gd name="connsiteX3" fmla="*/ 43430 w 44380"/>
                <a:gd name="connsiteY3" fmla="*/ 19971 h 4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80" h="424786">
                  <a:moveTo>
                    <a:pt x="42162" y="425737"/>
                  </a:moveTo>
                  <a:lnTo>
                    <a:pt x="6657" y="405449"/>
                  </a:lnTo>
                  <a:lnTo>
                    <a:pt x="4755" y="4755"/>
                  </a:lnTo>
                  <a:lnTo>
                    <a:pt x="43430" y="19971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0" name="任意多边形: 形状 288">
              <a:extLst>
                <a:ext uri="{FF2B5EF4-FFF2-40B4-BE49-F238E27FC236}">
                  <a16:creationId xmlns:a16="http://schemas.microsoft.com/office/drawing/2014/main" id="{3BB51E3B-24FE-4AB5-B0C6-294934238CFF}"/>
                </a:ext>
              </a:extLst>
            </p:cNvPr>
            <p:cNvSpPr/>
            <p:nvPr/>
          </p:nvSpPr>
          <p:spPr>
            <a:xfrm>
              <a:off x="3986968" y="4459582"/>
              <a:ext cx="38041" cy="424786"/>
            </a:xfrm>
            <a:custGeom>
              <a:avLst/>
              <a:gdLst>
                <a:gd name="connsiteX0" fmla="*/ 35188 w 38040"/>
                <a:gd name="connsiteY0" fmla="*/ 4755 h 424786"/>
                <a:gd name="connsiteX1" fmla="*/ 37724 w 38040"/>
                <a:gd name="connsiteY1" fmla="*/ 405449 h 424786"/>
                <a:gd name="connsiteX2" fmla="*/ 7291 w 38040"/>
                <a:gd name="connsiteY2" fmla="*/ 422567 h 424786"/>
                <a:gd name="connsiteX3" fmla="*/ 4755 w 38040"/>
                <a:gd name="connsiteY3" fmla="*/ 21873 h 4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424786">
                  <a:moveTo>
                    <a:pt x="35188" y="4755"/>
                  </a:moveTo>
                  <a:lnTo>
                    <a:pt x="37724" y="405449"/>
                  </a:lnTo>
                  <a:lnTo>
                    <a:pt x="7291" y="422567"/>
                  </a:lnTo>
                  <a:lnTo>
                    <a:pt x="4755" y="21873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1" name="任意多边形: 形状 289">
              <a:extLst>
                <a:ext uri="{FF2B5EF4-FFF2-40B4-BE49-F238E27FC236}">
                  <a16:creationId xmlns:a16="http://schemas.microsoft.com/office/drawing/2014/main" id="{8A40D8DF-92CC-4127-9E21-60D34DDDA9F9}"/>
                </a:ext>
              </a:extLst>
            </p:cNvPr>
            <p:cNvSpPr/>
            <p:nvPr/>
          </p:nvSpPr>
          <p:spPr>
            <a:xfrm>
              <a:off x="3952097" y="4439293"/>
              <a:ext cx="69741" cy="44381"/>
            </a:xfrm>
            <a:custGeom>
              <a:avLst/>
              <a:gdLst>
                <a:gd name="connsiteX0" fmla="*/ 39626 w 69741"/>
                <a:gd name="connsiteY0" fmla="*/ 42162 h 44380"/>
                <a:gd name="connsiteX1" fmla="*/ 4755 w 69741"/>
                <a:gd name="connsiteY1" fmla="*/ 21873 h 44380"/>
                <a:gd name="connsiteX2" fmla="*/ 34554 w 69741"/>
                <a:gd name="connsiteY2" fmla="*/ 4755 h 44380"/>
                <a:gd name="connsiteX3" fmla="*/ 70058 w 69741"/>
                <a:gd name="connsiteY3" fmla="*/ 25043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41" h="44380">
                  <a:moveTo>
                    <a:pt x="39626" y="42162"/>
                  </a:moveTo>
                  <a:lnTo>
                    <a:pt x="4755" y="21873"/>
                  </a:lnTo>
                  <a:lnTo>
                    <a:pt x="34554" y="4755"/>
                  </a:lnTo>
                  <a:lnTo>
                    <a:pt x="70058" y="25043"/>
                  </a:lnTo>
                  <a:close/>
                </a:path>
              </a:pathLst>
            </a:custGeom>
            <a:solidFill>
              <a:srgbClr val="CBCA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2" name="任意多边形: 形状 290">
              <a:extLst>
                <a:ext uri="{FF2B5EF4-FFF2-40B4-BE49-F238E27FC236}">
                  <a16:creationId xmlns:a16="http://schemas.microsoft.com/office/drawing/2014/main" id="{8AB520E3-42FF-4194-82C1-EFDEBC1902D3}"/>
                </a:ext>
              </a:extLst>
            </p:cNvPr>
            <p:cNvSpPr/>
            <p:nvPr/>
          </p:nvSpPr>
          <p:spPr>
            <a:xfrm>
              <a:off x="3269903" y="4711283"/>
              <a:ext cx="31700" cy="336025"/>
            </a:xfrm>
            <a:custGeom>
              <a:avLst/>
              <a:gdLst>
                <a:gd name="connsiteX0" fmla="*/ 27579 w 31700"/>
                <a:gd name="connsiteY0" fmla="*/ 18069 h 336024"/>
                <a:gd name="connsiteX1" fmla="*/ 32017 w 31700"/>
                <a:gd name="connsiteY1" fmla="*/ 104295 h 336024"/>
                <a:gd name="connsiteX2" fmla="*/ 27579 w 31700"/>
                <a:gd name="connsiteY2" fmla="*/ 334440 h 336024"/>
                <a:gd name="connsiteX3" fmla="*/ 4755 w 31700"/>
                <a:gd name="connsiteY3" fmla="*/ 321126 h 336024"/>
                <a:gd name="connsiteX4" fmla="*/ 4755 w 31700"/>
                <a:gd name="connsiteY4" fmla="*/ 4755 h 33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00" h="336024">
                  <a:moveTo>
                    <a:pt x="27579" y="18069"/>
                  </a:moveTo>
                  <a:lnTo>
                    <a:pt x="32017" y="104295"/>
                  </a:lnTo>
                  <a:lnTo>
                    <a:pt x="27579" y="334440"/>
                  </a:lnTo>
                  <a:lnTo>
                    <a:pt x="4755" y="321126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3" name="任意多边形: 形状 291">
              <a:extLst>
                <a:ext uri="{FF2B5EF4-FFF2-40B4-BE49-F238E27FC236}">
                  <a16:creationId xmlns:a16="http://schemas.microsoft.com/office/drawing/2014/main" id="{142707E0-FDC7-4C21-A487-673B5DBD2190}"/>
                </a:ext>
              </a:extLst>
            </p:cNvPr>
            <p:cNvSpPr/>
            <p:nvPr/>
          </p:nvSpPr>
          <p:spPr>
            <a:xfrm>
              <a:off x="3292727" y="4711917"/>
              <a:ext cx="31700" cy="336025"/>
            </a:xfrm>
            <a:custGeom>
              <a:avLst/>
              <a:gdLst>
                <a:gd name="connsiteX0" fmla="*/ 4755 w 31700"/>
                <a:gd name="connsiteY0" fmla="*/ 17435 h 336024"/>
                <a:gd name="connsiteX1" fmla="*/ 27580 w 31700"/>
                <a:gd name="connsiteY1" fmla="*/ 4755 h 336024"/>
                <a:gd name="connsiteX2" fmla="*/ 26945 w 31700"/>
                <a:gd name="connsiteY2" fmla="*/ 321126 h 336024"/>
                <a:gd name="connsiteX3" fmla="*/ 4755 w 31700"/>
                <a:gd name="connsiteY3" fmla="*/ 333806 h 33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336024">
                  <a:moveTo>
                    <a:pt x="4755" y="17435"/>
                  </a:moveTo>
                  <a:lnTo>
                    <a:pt x="27580" y="4755"/>
                  </a:lnTo>
                  <a:lnTo>
                    <a:pt x="26945" y="321126"/>
                  </a:lnTo>
                  <a:lnTo>
                    <a:pt x="4755" y="333806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4" name="任意多边形: 形状 292">
              <a:extLst>
                <a:ext uri="{FF2B5EF4-FFF2-40B4-BE49-F238E27FC236}">
                  <a16:creationId xmlns:a16="http://schemas.microsoft.com/office/drawing/2014/main" id="{B88DBEA9-237E-44DD-B703-450DC046B45E}"/>
                </a:ext>
              </a:extLst>
            </p:cNvPr>
            <p:cNvSpPr/>
            <p:nvPr/>
          </p:nvSpPr>
          <p:spPr>
            <a:xfrm>
              <a:off x="3456936" y="4819065"/>
              <a:ext cx="31700" cy="336025"/>
            </a:xfrm>
            <a:custGeom>
              <a:avLst/>
              <a:gdLst>
                <a:gd name="connsiteX0" fmla="*/ 27579 w 31700"/>
                <a:gd name="connsiteY0" fmla="*/ 18069 h 336024"/>
                <a:gd name="connsiteX1" fmla="*/ 32017 w 31700"/>
                <a:gd name="connsiteY1" fmla="*/ 104295 h 336024"/>
                <a:gd name="connsiteX2" fmla="*/ 27579 w 31700"/>
                <a:gd name="connsiteY2" fmla="*/ 334440 h 336024"/>
                <a:gd name="connsiteX3" fmla="*/ 4755 w 31700"/>
                <a:gd name="connsiteY3" fmla="*/ 321760 h 336024"/>
                <a:gd name="connsiteX4" fmla="*/ 4755 w 31700"/>
                <a:gd name="connsiteY4" fmla="*/ 4755 h 33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00" h="336024">
                  <a:moveTo>
                    <a:pt x="27579" y="18069"/>
                  </a:moveTo>
                  <a:lnTo>
                    <a:pt x="32017" y="104295"/>
                  </a:lnTo>
                  <a:lnTo>
                    <a:pt x="27579" y="334440"/>
                  </a:lnTo>
                  <a:lnTo>
                    <a:pt x="4755" y="321760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5" name="任意多边形: 形状 293">
              <a:extLst>
                <a:ext uri="{FF2B5EF4-FFF2-40B4-BE49-F238E27FC236}">
                  <a16:creationId xmlns:a16="http://schemas.microsoft.com/office/drawing/2014/main" id="{44119BB9-D351-420F-9395-4649FCED9EEC}"/>
                </a:ext>
              </a:extLst>
            </p:cNvPr>
            <p:cNvSpPr/>
            <p:nvPr/>
          </p:nvSpPr>
          <p:spPr>
            <a:xfrm>
              <a:off x="3479760" y="4819699"/>
              <a:ext cx="31700" cy="336025"/>
            </a:xfrm>
            <a:custGeom>
              <a:avLst/>
              <a:gdLst>
                <a:gd name="connsiteX0" fmla="*/ 4755 w 31700"/>
                <a:gd name="connsiteY0" fmla="*/ 17435 h 336024"/>
                <a:gd name="connsiteX1" fmla="*/ 27580 w 31700"/>
                <a:gd name="connsiteY1" fmla="*/ 4755 h 336024"/>
                <a:gd name="connsiteX2" fmla="*/ 26945 w 31700"/>
                <a:gd name="connsiteY2" fmla="*/ 321126 h 336024"/>
                <a:gd name="connsiteX3" fmla="*/ 4755 w 31700"/>
                <a:gd name="connsiteY3" fmla="*/ 333806 h 33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336024">
                  <a:moveTo>
                    <a:pt x="4755" y="17435"/>
                  </a:moveTo>
                  <a:lnTo>
                    <a:pt x="27580" y="4755"/>
                  </a:lnTo>
                  <a:lnTo>
                    <a:pt x="26945" y="321126"/>
                  </a:lnTo>
                  <a:lnTo>
                    <a:pt x="4755" y="333806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6" name="任意多边形: 形状 294">
              <a:extLst>
                <a:ext uri="{FF2B5EF4-FFF2-40B4-BE49-F238E27FC236}">
                  <a16:creationId xmlns:a16="http://schemas.microsoft.com/office/drawing/2014/main" id="{49804AAD-C82C-499E-A027-9E66150CB9FC}"/>
                </a:ext>
              </a:extLst>
            </p:cNvPr>
            <p:cNvSpPr/>
            <p:nvPr/>
          </p:nvSpPr>
          <p:spPr>
            <a:xfrm>
              <a:off x="3390999" y="4752494"/>
              <a:ext cx="240924" cy="133142"/>
            </a:xfrm>
            <a:custGeom>
              <a:avLst/>
              <a:gdLst>
                <a:gd name="connsiteX0" fmla="*/ 219051 w 240923"/>
                <a:gd name="connsiteY0" fmla="*/ 4755 h 133141"/>
                <a:gd name="connsiteX1" fmla="*/ 30115 w 240923"/>
                <a:gd name="connsiteY1" fmla="*/ 113171 h 133141"/>
                <a:gd name="connsiteX2" fmla="*/ 23141 w 240923"/>
                <a:gd name="connsiteY2" fmla="*/ 116341 h 133141"/>
                <a:gd name="connsiteX3" fmla="*/ 21873 w 240923"/>
                <a:gd name="connsiteY3" fmla="*/ 116975 h 133141"/>
                <a:gd name="connsiteX4" fmla="*/ 16168 w 240923"/>
                <a:gd name="connsiteY4" fmla="*/ 118243 h 133141"/>
                <a:gd name="connsiteX5" fmla="*/ 15533 w 240923"/>
                <a:gd name="connsiteY5" fmla="*/ 118243 h 133141"/>
                <a:gd name="connsiteX6" fmla="*/ 9827 w 240923"/>
                <a:gd name="connsiteY6" fmla="*/ 118243 h 133141"/>
                <a:gd name="connsiteX7" fmla="*/ 9827 w 240923"/>
                <a:gd name="connsiteY7" fmla="*/ 118243 h 133141"/>
                <a:gd name="connsiteX8" fmla="*/ 4755 w 240923"/>
                <a:gd name="connsiteY8" fmla="*/ 116341 h 133141"/>
                <a:gd name="connsiteX9" fmla="*/ 4755 w 240923"/>
                <a:gd name="connsiteY9" fmla="*/ 116341 h 133141"/>
                <a:gd name="connsiteX10" fmla="*/ 4755 w 240923"/>
                <a:gd name="connsiteY10" fmla="*/ 116341 h 133141"/>
                <a:gd name="connsiteX11" fmla="*/ 4755 w 240923"/>
                <a:gd name="connsiteY11" fmla="*/ 116341 h 133141"/>
                <a:gd name="connsiteX12" fmla="*/ 24410 w 240923"/>
                <a:gd name="connsiteY12" fmla="*/ 127753 h 133141"/>
                <a:gd name="connsiteX13" fmla="*/ 24410 w 240923"/>
                <a:gd name="connsiteY13" fmla="*/ 127753 h 133141"/>
                <a:gd name="connsiteX14" fmla="*/ 26312 w 240923"/>
                <a:gd name="connsiteY14" fmla="*/ 128387 h 133141"/>
                <a:gd name="connsiteX15" fmla="*/ 28213 w 240923"/>
                <a:gd name="connsiteY15" fmla="*/ 129021 h 133141"/>
                <a:gd name="connsiteX16" fmla="*/ 29482 w 240923"/>
                <a:gd name="connsiteY16" fmla="*/ 129021 h 133141"/>
                <a:gd name="connsiteX17" fmla="*/ 29482 w 240923"/>
                <a:gd name="connsiteY17" fmla="*/ 129021 h 133141"/>
                <a:gd name="connsiteX18" fmla="*/ 30115 w 240923"/>
                <a:gd name="connsiteY18" fmla="*/ 129021 h 133141"/>
                <a:gd name="connsiteX19" fmla="*/ 32018 w 240923"/>
                <a:gd name="connsiteY19" fmla="*/ 129021 h 133141"/>
                <a:gd name="connsiteX20" fmla="*/ 34554 w 240923"/>
                <a:gd name="connsiteY20" fmla="*/ 129021 h 133141"/>
                <a:gd name="connsiteX21" fmla="*/ 35188 w 240923"/>
                <a:gd name="connsiteY21" fmla="*/ 129021 h 133141"/>
                <a:gd name="connsiteX22" fmla="*/ 35822 w 240923"/>
                <a:gd name="connsiteY22" fmla="*/ 129021 h 133141"/>
                <a:gd name="connsiteX23" fmla="*/ 37090 w 240923"/>
                <a:gd name="connsiteY23" fmla="*/ 129021 h 133141"/>
                <a:gd name="connsiteX24" fmla="*/ 40260 w 240923"/>
                <a:gd name="connsiteY24" fmla="*/ 128387 h 133141"/>
                <a:gd name="connsiteX25" fmla="*/ 41528 w 240923"/>
                <a:gd name="connsiteY25" fmla="*/ 127753 h 133141"/>
                <a:gd name="connsiteX26" fmla="*/ 42796 w 240923"/>
                <a:gd name="connsiteY26" fmla="*/ 127119 h 133141"/>
                <a:gd name="connsiteX27" fmla="*/ 44698 w 240923"/>
                <a:gd name="connsiteY27" fmla="*/ 126485 h 133141"/>
                <a:gd name="connsiteX28" fmla="*/ 49770 w 240923"/>
                <a:gd name="connsiteY28" fmla="*/ 123949 h 133141"/>
                <a:gd name="connsiteX29" fmla="*/ 238705 w 240923"/>
                <a:gd name="connsiteY29" fmla="*/ 15533 h 133141"/>
                <a:gd name="connsiteX30" fmla="*/ 219051 w 240923"/>
                <a:gd name="connsiteY30" fmla="*/ 4755 h 13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0923" h="133141">
                  <a:moveTo>
                    <a:pt x="219051" y="4755"/>
                  </a:moveTo>
                  <a:lnTo>
                    <a:pt x="30115" y="113171"/>
                  </a:lnTo>
                  <a:cubicBezTo>
                    <a:pt x="27580" y="114439"/>
                    <a:pt x="25678" y="115707"/>
                    <a:pt x="23141" y="116341"/>
                  </a:cubicBezTo>
                  <a:cubicBezTo>
                    <a:pt x="22508" y="116341"/>
                    <a:pt x="22508" y="116341"/>
                    <a:pt x="21873" y="116975"/>
                  </a:cubicBezTo>
                  <a:cubicBezTo>
                    <a:pt x="19971" y="117609"/>
                    <a:pt x="18069" y="118243"/>
                    <a:pt x="16168" y="118243"/>
                  </a:cubicBezTo>
                  <a:cubicBezTo>
                    <a:pt x="16168" y="118243"/>
                    <a:pt x="15533" y="118243"/>
                    <a:pt x="15533" y="118243"/>
                  </a:cubicBezTo>
                  <a:cubicBezTo>
                    <a:pt x="13631" y="118243"/>
                    <a:pt x="11729" y="118243"/>
                    <a:pt x="9827" y="118243"/>
                  </a:cubicBezTo>
                  <a:cubicBezTo>
                    <a:pt x="9827" y="118243"/>
                    <a:pt x="9827" y="118243"/>
                    <a:pt x="9827" y="118243"/>
                  </a:cubicBezTo>
                  <a:cubicBezTo>
                    <a:pt x="7925" y="117609"/>
                    <a:pt x="6023" y="116975"/>
                    <a:pt x="4755" y="116341"/>
                  </a:cubicBezTo>
                  <a:lnTo>
                    <a:pt x="4755" y="116341"/>
                  </a:lnTo>
                  <a:lnTo>
                    <a:pt x="4755" y="116341"/>
                  </a:lnTo>
                  <a:lnTo>
                    <a:pt x="4755" y="116341"/>
                  </a:lnTo>
                  <a:lnTo>
                    <a:pt x="24410" y="127753"/>
                  </a:lnTo>
                  <a:cubicBezTo>
                    <a:pt x="24410" y="127753"/>
                    <a:pt x="24410" y="127753"/>
                    <a:pt x="24410" y="127753"/>
                  </a:cubicBezTo>
                  <a:cubicBezTo>
                    <a:pt x="25043" y="128387"/>
                    <a:pt x="25678" y="128387"/>
                    <a:pt x="26312" y="128387"/>
                  </a:cubicBezTo>
                  <a:cubicBezTo>
                    <a:pt x="26945" y="128387"/>
                    <a:pt x="27580" y="129021"/>
                    <a:pt x="28213" y="129021"/>
                  </a:cubicBezTo>
                  <a:cubicBezTo>
                    <a:pt x="28848" y="129021"/>
                    <a:pt x="28848" y="129021"/>
                    <a:pt x="29482" y="129021"/>
                  </a:cubicBezTo>
                  <a:cubicBezTo>
                    <a:pt x="29482" y="129021"/>
                    <a:pt x="29482" y="129021"/>
                    <a:pt x="29482" y="129021"/>
                  </a:cubicBezTo>
                  <a:cubicBezTo>
                    <a:pt x="29482" y="129021"/>
                    <a:pt x="29482" y="129021"/>
                    <a:pt x="30115" y="129021"/>
                  </a:cubicBezTo>
                  <a:cubicBezTo>
                    <a:pt x="30750" y="129021"/>
                    <a:pt x="31384" y="129021"/>
                    <a:pt x="32018" y="129021"/>
                  </a:cubicBezTo>
                  <a:cubicBezTo>
                    <a:pt x="32652" y="129021"/>
                    <a:pt x="33285" y="129021"/>
                    <a:pt x="34554" y="129021"/>
                  </a:cubicBezTo>
                  <a:cubicBezTo>
                    <a:pt x="34554" y="129021"/>
                    <a:pt x="35188" y="129021"/>
                    <a:pt x="35188" y="129021"/>
                  </a:cubicBezTo>
                  <a:cubicBezTo>
                    <a:pt x="35188" y="129021"/>
                    <a:pt x="35822" y="129021"/>
                    <a:pt x="35822" y="129021"/>
                  </a:cubicBezTo>
                  <a:cubicBezTo>
                    <a:pt x="36456" y="129021"/>
                    <a:pt x="36456" y="129021"/>
                    <a:pt x="37090" y="129021"/>
                  </a:cubicBezTo>
                  <a:cubicBezTo>
                    <a:pt x="38358" y="129021"/>
                    <a:pt x="38992" y="128387"/>
                    <a:pt x="40260" y="128387"/>
                  </a:cubicBezTo>
                  <a:cubicBezTo>
                    <a:pt x="40894" y="128387"/>
                    <a:pt x="40894" y="127753"/>
                    <a:pt x="41528" y="127753"/>
                  </a:cubicBezTo>
                  <a:cubicBezTo>
                    <a:pt x="42162" y="127753"/>
                    <a:pt x="42162" y="127753"/>
                    <a:pt x="42796" y="127119"/>
                  </a:cubicBezTo>
                  <a:cubicBezTo>
                    <a:pt x="43430" y="127119"/>
                    <a:pt x="44064" y="126485"/>
                    <a:pt x="44698" y="126485"/>
                  </a:cubicBezTo>
                  <a:cubicBezTo>
                    <a:pt x="46600" y="125851"/>
                    <a:pt x="47868" y="125217"/>
                    <a:pt x="49770" y="123949"/>
                  </a:cubicBezTo>
                  <a:lnTo>
                    <a:pt x="238705" y="15533"/>
                  </a:lnTo>
                  <a:lnTo>
                    <a:pt x="219051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7" name="任意多边形: 形状 295">
              <a:extLst>
                <a:ext uri="{FF2B5EF4-FFF2-40B4-BE49-F238E27FC236}">
                  <a16:creationId xmlns:a16="http://schemas.microsoft.com/office/drawing/2014/main" id="{9F7B05E6-F183-419E-9C24-E3CC436B8AD4}"/>
                </a:ext>
              </a:extLst>
            </p:cNvPr>
            <p:cNvSpPr/>
            <p:nvPr/>
          </p:nvSpPr>
          <p:spPr>
            <a:xfrm>
              <a:off x="3385927" y="4648516"/>
              <a:ext cx="247264" cy="253604"/>
            </a:xfrm>
            <a:custGeom>
              <a:avLst/>
              <a:gdLst>
                <a:gd name="connsiteX0" fmla="*/ 243777 w 247263"/>
                <a:gd name="connsiteY0" fmla="*/ 120145 h 253603"/>
                <a:gd name="connsiteX1" fmla="*/ 54842 w 247263"/>
                <a:gd name="connsiteY1" fmla="*/ 228561 h 253603"/>
                <a:gd name="connsiteX2" fmla="*/ 18703 w 247263"/>
                <a:gd name="connsiteY2" fmla="*/ 207638 h 253603"/>
                <a:gd name="connsiteX3" fmla="*/ 18069 w 247263"/>
                <a:gd name="connsiteY3" fmla="*/ 4755 h 253603"/>
                <a:gd name="connsiteX4" fmla="*/ 4755 w 247263"/>
                <a:gd name="connsiteY4" fmla="*/ 12363 h 253603"/>
                <a:gd name="connsiteX5" fmla="*/ 5389 w 247263"/>
                <a:gd name="connsiteY5" fmla="*/ 215246 h 253603"/>
                <a:gd name="connsiteX6" fmla="*/ 54842 w 247263"/>
                <a:gd name="connsiteY6" fmla="*/ 243143 h 253603"/>
                <a:gd name="connsiteX7" fmla="*/ 243777 w 247263"/>
                <a:gd name="connsiteY7" fmla="*/ 134727 h 253603"/>
                <a:gd name="connsiteX8" fmla="*/ 243777 w 247263"/>
                <a:gd name="connsiteY8" fmla="*/ 120145 h 2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263" h="253603">
                  <a:moveTo>
                    <a:pt x="243777" y="120145"/>
                  </a:moveTo>
                  <a:lnTo>
                    <a:pt x="54842" y="228561"/>
                  </a:lnTo>
                  <a:cubicBezTo>
                    <a:pt x="34554" y="239973"/>
                    <a:pt x="18703" y="231097"/>
                    <a:pt x="18703" y="207638"/>
                  </a:cubicBezTo>
                  <a:lnTo>
                    <a:pt x="18069" y="4755"/>
                  </a:lnTo>
                  <a:lnTo>
                    <a:pt x="4755" y="12363"/>
                  </a:lnTo>
                  <a:lnTo>
                    <a:pt x="5389" y="215246"/>
                  </a:lnTo>
                  <a:cubicBezTo>
                    <a:pt x="5389" y="246313"/>
                    <a:pt x="27580" y="258993"/>
                    <a:pt x="54842" y="243143"/>
                  </a:cubicBezTo>
                  <a:lnTo>
                    <a:pt x="243777" y="134727"/>
                  </a:lnTo>
                  <a:lnTo>
                    <a:pt x="243777" y="120145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8" name="任意多边形: 形状 296">
              <a:extLst>
                <a:ext uri="{FF2B5EF4-FFF2-40B4-BE49-F238E27FC236}">
                  <a16:creationId xmlns:a16="http://schemas.microsoft.com/office/drawing/2014/main" id="{A043B80E-8B01-4BC7-9D58-A2654B8575A6}"/>
                </a:ext>
              </a:extLst>
            </p:cNvPr>
            <p:cNvSpPr/>
            <p:nvPr/>
          </p:nvSpPr>
          <p:spPr>
            <a:xfrm>
              <a:off x="3268635" y="4680851"/>
              <a:ext cx="240924" cy="133142"/>
            </a:xfrm>
            <a:custGeom>
              <a:avLst/>
              <a:gdLst>
                <a:gd name="connsiteX0" fmla="*/ 219050 w 240923"/>
                <a:gd name="connsiteY0" fmla="*/ 4755 h 133141"/>
                <a:gd name="connsiteX1" fmla="*/ 30115 w 240923"/>
                <a:gd name="connsiteY1" fmla="*/ 113171 h 133141"/>
                <a:gd name="connsiteX2" fmla="*/ 23141 w 240923"/>
                <a:gd name="connsiteY2" fmla="*/ 116341 h 133141"/>
                <a:gd name="connsiteX3" fmla="*/ 21873 w 240923"/>
                <a:gd name="connsiteY3" fmla="*/ 116975 h 133141"/>
                <a:gd name="connsiteX4" fmla="*/ 16167 w 240923"/>
                <a:gd name="connsiteY4" fmla="*/ 118243 h 133141"/>
                <a:gd name="connsiteX5" fmla="*/ 15533 w 240923"/>
                <a:gd name="connsiteY5" fmla="*/ 118243 h 133141"/>
                <a:gd name="connsiteX6" fmla="*/ 9827 w 240923"/>
                <a:gd name="connsiteY6" fmla="*/ 118243 h 133141"/>
                <a:gd name="connsiteX7" fmla="*/ 9827 w 240923"/>
                <a:gd name="connsiteY7" fmla="*/ 118243 h 133141"/>
                <a:gd name="connsiteX8" fmla="*/ 4755 w 240923"/>
                <a:gd name="connsiteY8" fmla="*/ 116341 h 133141"/>
                <a:gd name="connsiteX9" fmla="*/ 4755 w 240923"/>
                <a:gd name="connsiteY9" fmla="*/ 116341 h 133141"/>
                <a:gd name="connsiteX10" fmla="*/ 4755 w 240923"/>
                <a:gd name="connsiteY10" fmla="*/ 116341 h 133141"/>
                <a:gd name="connsiteX11" fmla="*/ 4755 w 240923"/>
                <a:gd name="connsiteY11" fmla="*/ 116341 h 133141"/>
                <a:gd name="connsiteX12" fmla="*/ 24410 w 240923"/>
                <a:gd name="connsiteY12" fmla="*/ 127753 h 133141"/>
                <a:gd name="connsiteX13" fmla="*/ 24410 w 240923"/>
                <a:gd name="connsiteY13" fmla="*/ 127753 h 133141"/>
                <a:gd name="connsiteX14" fmla="*/ 26312 w 240923"/>
                <a:gd name="connsiteY14" fmla="*/ 128387 h 133141"/>
                <a:gd name="connsiteX15" fmla="*/ 28213 w 240923"/>
                <a:gd name="connsiteY15" fmla="*/ 129021 h 133141"/>
                <a:gd name="connsiteX16" fmla="*/ 29482 w 240923"/>
                <a:gd name="connsiteY16" fmla="*/ 129021 h 133141"/>
                <a:gd name="connsiteX17" fmla="*/ 29482 w 240923"/>
                <a:gd name="connsiteY17" fmla="*/ 129021 h 133141"/>
                <a:gd name="connsiteX18" fmla="*/ 30115 w 240923"/>
                <a:gd name="connsiteY18" fmla="*/ 129021 h 133141"/>
                <a:gd name="connsiteX19" fmla="*/ 32017 w 240923"/>
                <a:gd name="connsiteY19" fmla="*/ 129021 h 133141"/>
                <a:gd name="connsiteX20" fmla="*/ 34554 w 240923"/>
                <a:gd name="connsiteY20" fmla="*/ 129021 h 133141"/>
                <a:gd name="connsiteX21" fmla="*/ 35187 w 240923"/>
                <a:gd name="connsiteY21" fmla="*/ 129021 h 133141"/>
                <a:gd name="connsiteX22" fmla="*/ 35822 w 240923"/>
                <a:gd name="connsiteY22" fmla="*/ 129021 h 133141"/>
                <a:gd name="connsiteX23" fmla="*/ 37090 w 240923"/>
                <a:gd name="connsiteY23" fmla="*/ 129021 h 133141"/>
                <a:gd name="connsiteX24" fmla="*/ 40260 w 240923"/>
                <a:gd name="connsiteY24" fmla="*/ 128387 h 133141"/>
                <a:gd name="connsiteX25" fmla="*/ 41528 w 240923"/>
                <a:gd name="connsiteY25" fmla="*/ 127753 h 133141"/>
                <a:gd name="connsiteX26" fmla="*/ 42796 w 240923"/>
                <a:gd name="connsiteY26" fmla="*/ 127119 h 133141"/>
                <a:gd name="connsiteX27" fmla="*/ 44698 w 240923"/>
                <a:gd name="connsiteY27" fmla="*/ 126485 h 133141"/>
                <a:gd name="connsiteX28" fmla="*/ 49770 w 240923"/>
                <a:gd name="connsiteY28" fmla="*/ 123949 h 133141"/>
                <a:gd name="connsiteX29" fmla="*/ 238705 w 240923"/>
                <a:gd name="connsiteY29" fmla="*/ 15533 h 133141"/>
                <a:gd name="connsiteX30" fmla="*/ 219050 w 240923"/>
                <a:gd name="connsiteY30" fmla="*/ 4755 h 13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0923" h="133141">
                  <a:moveTo>
                    <a:pt x="219050" y="4755"/>
                  </a:moveTo>
                  <a:lnTo>
                    <a:pt x="30115" y="113171"/>
                  </a:lnTo>
                  <a:cubicBezTo>
                    <a:pt x="27580" y="114439"/>
                    <a:pt x="25677" y="115707"/>
                    <a:pt x="23141" y="116341"/>
                  </a:cubicBezTo>
                  <a:cubicBezTo>
                    <a:pt x="22507" y="116341"/>
                    <a:pt x="22507" y="116341"/>
                    <a:pt x="21873" y="116975"/>
                  </a:cubicBezTo>
                  <a:cubicBezTo>
                    <a:pt x="19971" y="117609"/>
                    <a:pt x="18069" y="118243"/>
                    <a:pt x="16167" y="118243"/>
                  </a:cubicBezTo>
                  <a:cubicBezTo>
                    <a:pt x="16167" y="118243"/>
                    <a:pt x="15533" y="118243"/>
                    <a:pt x="15533" y="118243"/>
                  </a:cubicBezTo>
                  <a:cubicBezTo>
                    <a:pt x="13631" y="118243"/>
                    <a:pt x="11729" y="118243"/>
                    <a:pt x="9827" y="118243"/>
                  </a:cubicBezTo>
                  <a:cubicBezTo>
                    <a:pt x="9827" y="118243"/>
                    <a:pt x="9827" y="118243"/>
                    <a:pt x="9827" y="118243"/>
                  </a:cubicBezTo>
                  <a:cubicBezTo>
                    <a:pt x="7925" y="117609"/>
                    <a:pt x="6023" y="116975"/>
                    <a:pt x="4755" y="116341"/>
                  </a:cubicBezTo>
                  <a:lnTo>
                    <a:pt x="4755" y="116341"/>
                  </a:lnTo>
                  <a:lnTo>
                    <a:pt x="4755" y="116341"/>
                  </a:lnTo>
                  <a:lnTo>
                    <a:pt x="4755" y="116341"/>
                  </a:lnTo>
                  <a:lnTo>
                    <a:pt x="24410" y="127753"/>
                  </a:lnTo>
                  <a:cubicBezTo>
                    <a:pt x="24410" y="127753"/>
                    <a:pt x="24410" y="127753"/>
                    <a:pt x="24410" y="127753"/>
                  </a:cubicBezTo>
                  <a:cubicBezTo>
                    <a:pt x="25043" y="128387"/>
                    <a:pt x="25677" y="128387"/>
                    <a:pt x="26312" y="128387"/>
                  </a:cubicBezTo>
                  <a:cubicBezTo>
                    <a:pt x="26945" y="128387"/>
                    <a:pt x="27580" y="129021"/>
                    <a:pt x="28213" y="129021"/>
                  </a:cubicBezTo>
                  <a:cubicBezTo>
                    <a:pt x="28847" y="129021"/>
                    <a:pt x="28847" y="129021"/>
                    <a:pt x="29482" y="129021"/>
                  </a:cubicBezTo>
                  <a:cubicBezTo>
                    <a:pt x="29482" y="129021"/>
                    <a:pt x="29482" y="129021"/>
                    <a:pt x="29482" y="129021"/>
                  </a:cubicBezTo>
                  <a:cubicBezTo>
                    <a:pt x="29482" y="129021"/>
                    <a:pt x="29482" y="129021"/>
                    <a:pt x="30115" y="129021"/>
                  </a:cubicBezTo>
                  <a:cubicBezTo>
                    <a:pt x="30750" y="129021"/>
                    <a:pt x="31384" y="129021"/>
                    <a:pt x="32017" y="129021"/>
                  </a:cubicBezTo>
                  <a:cubicBezTo>
                    <a:pt x="32652" y="129021"/>
                    <a:pt x="33285" y="129021"/>
                    <a:pt x="34554" y="129021"/>
                  </a:cubicBezTo>
                  <a:cubicBezTo>
                    <a:pt x="34554" y="129021"/>
                    <a:pt x="35187" y="129021"/>
                    <a:pt x="35187" y="129021"/>
                  </a:cubicBezTo>
                  <a:cubicBezTo>
                    <a:pt x="35187" y="129021"/>
                    <a:pt x="35822" y="129021"/>
                    <a:pt x="35822" y="129021"/>
                  </a:cubicBezTo>
                  <a:cubicBezTo>
                    <a:pt x="36456" y="129021"/>
                    <a:pt x="36456" y="129021"/>
                    <a:pt x="37090" y="129021"/>
                  </a:cubicBezTo>
                  <a:cubicBezTo>
                    <a:pt x="38357" y="129021"/>
                    <a:pt x="38992" y="128387"/>
                    <a:pt x="40260" y="128387"/>
                  </a:cubicBezTo>
                  <a:cubicBezTo>
                    <a:pt x="40894" y="128387"/>
                    <a:pt x="40894" y="127753"/>
                    <a:pt x="41528" y="127753"/>
                  </a:cubicBezTo>
                  <a:cubicBezTo>
                    <a:pt x="42162" y="127753"/>
                    <a:pt x="42162" y="127753"/>
                    <a:pt x="42796" y="127119"/>
                  </a:cubicBezTo>
                  <a:cubicBezTo>
                    <a:pt x="43430" y="127119"/>
                    <a:pt x="44064" y="126485"/>
                    <a:pt x="44698" y="126485"/>
                  </a:cubicBezTo>
                  <a:cubicBezTo>
                    <a:pt x="46600" y="125851"/>
                    <a:pt x="47868" y="125217"/>
                    <a:pt x="49770" y="123949"/>
                  </a:cubicBezTo>
                  <a:lnTo>
                    <a:pt x="238705" y="15533"/>
                  </a:lnTo>
                  <a:lnTo>
                    <a:pt x="219050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9" name="任意多边形: 形状 297">
              <a:extLst>
                <a:ext uri="{FF2B5EF4-FFF2-40B4-BE49-F238E27FC236}">
                  <a16:creationId xmlns:a16="http://schemas.microsoft.com/office/drawing/2014/main" id="{FC883E6C-F715-4648-821D-EC4542B6422D}"/>
                </a:ext>
              </a:extLst>
            </p:cNvPr>
            <p:cNvSpPr/>
            <p:nvPr/>
          </p:nvSpPr>
          <p:spPr>
            <a:xfrm>
              <a:off x="3263563" y="4576873"/>
              <a:ext cx="247264" cy="253604"/>
            </a:xfrm>
            <a:custGeom>
              <a:avLst/>
              <a:gdLst>
                <a:gd name="connsiteX0" fmla="*/ 243777 w 247263"/>
                <a:gd name="connsiteY0" fmla="*/ 120145 h 253603"/>
                <a:gd name="connsiteX1" fmla="*/ 54842 w 247263"/>
                <a:gd name="connsiteY1" fmla="*/ 228560 h 253603"/>
                <a:gd name="connsiteX2" fmla="*/ 18703 w 247263"/>
                <a:gd name="connsiteY2" fmla="*/ 207638 h 253603"/>
                <a:gd name="connsiteX3" fmla="*/ 18069 w 247263"/>
                <a:gd name="connsiteY3" fmla="*/ 4755 h 253603"/>
                <a:gd name="connsiteX4" fmla="*/ 4755 w 247263"/>
                <a:gd name="connsiteY4" fmla="*/ 12363 h 253603"/>
                <a:gd name="connsiteX5" fmla="*/ 5389 w 247263"/>
                <a:gd name="connsiteY5" fmla="*/ 215246 h 253603"/>
                <a:gd name="connsiteX6" fmla="*/ 54842 w 247263"/>
                <a:gd name="connsiteY6" fmla="*/ 243143 h 253603"/>
                <a:gd name="connsiteX7" fmla="*/ 243777 w 247263"/>
                <a:gd name="connsiteY7" fmla="*/ 134727 h 253603"/>
                <a:gd name="connsiteX8" fmla="*/ 243777 w 247263"/>
                <a:gd name="connsiteY8" fmla="*/ 120145 h 2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263" h="253603">
                  <a:moveTo>
                    <a:pt x="243777" y="120145"/>
                  </a:moveTo>
                  <a:lnTo>
                    <a:pt x="54842" y="228560"/>
                  </a:lnTo>
                  <a:cubicBezTo>
                    <a:pt x="34554" y="239973"/>
                    <a:pt x="18703" y="231097"/>
                    <a:pt x="18703" y="207638"/>
                  </a:cubicBezTo>
                  <a:lnTo>
                    <a:pt x="18069" y="4755"/>
                  </a:lnTo>
                  <a:lnTo>
                    <a:pt x="4755" y="12363"/>
                  </a:lnTo>
                  <a:lnTo>
                    <a:pt x="5389" y="215246"/>
                  </a:lnTo>
                  <a:cubicBezTo>
                    <a:pt x="5389" y="246313"/>
                    <a:pt x="27579" y="258993"/>
                    <a:pt x="54842" y="243143"/>
                  </a:cubicBezTo>
                  <a:lnTo>
                    <a:pt x="243777" y="134727"/>
                  </a:lnTo>
                  <a:lnTo>
                    <a:pt x="243777" y="120145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0" name="任意多边形: 形状 298">
              <a:extLst>
                <a:ext uri="{FF2B5EF4-FFF2-40B4-BE49-F238E27FC236}">
                  <a16:creationId xmlns:a16="http://schemas.microsoft.com/office/drawing/2014/main" id="{49224D63-C00A-46FD-B186-4D2774B4E0AF}"/>
                </a:ext>
              </a:extLst>
            </p:cNvPr>
            <p:cNvSpPr/>
            <p:nvPr/>
          </p:nvSpPr>
          <p:spPr>
            <a:xfrm>
              <a:off x="3411287" y="4628862"/>
              <a:ext cx="31700" cy="228243"/>
            </a:xfrm>
            <a:custGeom>
              <a:avLst/>
              <a:gdLst>
                <a:gd name="connsiteX0" fmla="*/ 27580 w 31700"/>
                <a:gd name="connsiteY0" fmla="*/ 18069 h 228243"/>
                <a:gd name="connsiteX1" fmla="*/ 32017 w 31700"/>
                <a:gd name="connsiteY1" fmla="*/ 104295 h 228243"/>
                <a:gd name="connsiteX2" fmla="*/ 27580 w 31700"/>
                <a:gd name="connsiteY2" fmla="*/ 224122 h 228243"/>
                <a:gd name="connsiteX3" fmla="*/ 4755 w 31700"/>
                <a:gd name="connsiteY3" fmla="*/ 211442 h 228243"/>
                <a:gd name="connsiteX4" fmla="*/ 4755 w 31700"/>
                <a:gd name="connsiteY4" fmla="*/ 4755 h 22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00" h="228243">
                  <a:moveTo>
                    <a:pt x="27580" y="18069"/>
                  </a:moveTo>
                  <a:lnTo>
                    <a:pt x="32017" y="104295"/>
                  </a:lnTo>
                  <a:lnTo>
                    <a:pt x="27580" y="224122"/>
                  </a:lnTo>
                  <a:lnTo>
                    <a:pt x="4755" y="211442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6A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1" name="任意多边形: 形状 299">
              <a:extLst>
                <a:ext uri="{FF2B5EF4-FFF2-40B4-BE49-F238E27FC236}">
                  <a16:creationId xmlns:a16="http://schemas.microsoft.com/office/drawing/2014/main" id="{6F3D0103-139F-4262-ACCB-8C69CFEAA828}"/>
                </a:ext>
              </a:extLst>
            </p:cNvPr>
            <p:cNvSpPr/>
            <p:nvPr/>
          </p:nvSpPr>
          <p:spPr>
            <a:xfrm>
              <a:off x="3434112" y="4629496"/>
              <a:ext cx="31700" cy="228243"/>
            </a:xfrm>
            <a:custGeom>
              <a:avLst/>
              <a:gdLst>
                <a:gd name="connsiteX0" fmla="*/ 4755 w 31700"/>
                <a:gd name="connsiteY0" fmla="*/ 17435 h 228243"/>
                <a:gd name="connsiteX1" fmla="*/ 27579 w 31700"/>
                <a:gd name="connsiteY1" fmla="*/ 4755 h 228243"/>
                <a:gd name="connsiteX2" fmla="*/ 26945 w 31700"/>
                <a:gd name="connsiteY2" fmla="*/ 210808 h 228243"/>
                <a:gd name="connsiteX3" fmla="*/ 4755 w 31700"/>
                <a:gd name="connsiteY3" fmla="*/ 223488 h 22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228243">
                  <a:moveTo>
                    <a:pt x="4755" y="17435"/>
                  </a:moveTo>
                  <a:lnTo>
                    <a:pt x="27579" y="4755"/>
                  </a:lnTo>
                  <a:lnTo>
                    <a:pt x="26945" y="210808"/>
                  </a:lnTo>
                  <a:lnTo>
                    <a:pt x="4755" y="223488"/>
                  </a:lnTo>
                  <a:close/>
                </a:path>
              </a:pathLst>
            </a:custGeom>
            <a:solidFill>
              <a:srgbClr val="3431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2" name="任意多边形: 形状 300">
              <a:extLst>
                <a:ext uri="{FF2B5EF4-FFF2-40B4-BE49-F238E27FC236}">
                  <a16:creationId xmlns:a16="http://schemas.microsoft.com/office/drawing/2014/main" id="{6C62CF36-0B66-46AB-A0E3-B1BBB3695CCA}"/>
                </a:ext>
              </a:extLst>
            </p:cNvPr>
            <p:cNvSpPr/>
            <p:nvPr/>
          </p:nvSpPr>
          <p:spPr>
            <a:xfrm>
              <a:off x="3598320" y="4737278"/>
              <a:ext cx="31700" cy="336025"/>
            </a:xfrm>
            <a:custGeom>
              <a:avLst/>
              <a:gdLst>
                <a:gd name="connsiteX0" fmla="*/ 27580 w 31700"/>
                <a:gd name="connsiteY0" fmla="*/ 17435 h 336024"/>
                <a:gd name="connsiteX1" fmla="*/ 32017 w 31700"/>
                <a:gd name="connsiteY1" fmla="*/ 103661 h 336024"/>
                <a:gd name="connsiteX2" fmla="*/ 27580 w 31700"/>
                <a:gd name="connsiteY2" fmla="*/ 333806 h 336024"/>
                <a:gd name="connsiteX3" fmla="*/ 4755 w 31700"/>
                <a:gd name="connsiteY3" fmla="*/ 321126 h 336024"/>
                <a:gd name="connsiteX4" fmla="*/ 4755 w 31700"/>
                <a:gd name="connsiteY4" fmla="*/ 4755 h 33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00" h="336024">
                  <a:moveTo>
                    <a:pt x="27580" y="17435"/>
                  </a:moveTo>
                  <a:lnTo>
                    <a:pt x="32017" y="103661"/>
                  </a:lnTo>
                  <a:lnTo>
                    <a:pt x="27580" y="333806"/>
                  </a:lnTo>
                  <a:lnTo>
                    <a:pt x="4755" y="321126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3" name="任意多边形: 形状 301">
              <a:extLst>
                <a:ext uri="{FF2B5EF4-FFF2-40B4-BE49-F238E27FC236}">
                  <a16:creationId xmlns:a16="http://schemas.microsoft.com/office/drawing/2014/main" id="{A50C6817-247A-479D-AD49-8E19AA640731}"/>
                </a:ext>
              </a:extLst>
            </p:cNvPr>
            <p:cNvSpPr/>
            <p:nvPr/>
          </p:nvSpPr>
          <p:spPr>
            <a:xfrm>
              <a:off x="3621145" y="4737278"/>
              <a:ext cx="31700" cy="336025"/>
            </a:xfrm>
            <a:custGeom>
              <a:avLst/>
              <a:gdLst>
                <a:gd name="connsiteX0" fmla="*/ 4755 w 31700"/>
                <a:gd name="connsiteY0" fmla="*/ 17435 h 336024"/>
                <a:gd name="connsiteX1" fmla="*/ 27579 w 31700"/>
                <a:gd name="connsiteY1" fmla="*/ 4755 h 336024"/>
                <a:gd name="connsiteX2" fmla="*/ 26945 w 31700"/>
                <a:gd name="connsiteY2" fmla="*/ 321126 h 336024"/>
                <a:gd name="connsiteX3" fmla="*/ 4755 w 31700"/>
                <a:gd name="connsiteY3" fmla="*/ 333806 h 33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336024">
                  <a:moveTo>
                    <a:pt x="4755" y="17435"/>
                  </a:moveTo>
                  <a:lnTo>
                    <a:pt x="27579" y="4755"/>
                  </a:lnTo>
                  <a:lnTo>
                    <a:pt x="26945" y="321126"/>
                  </a:lnTo>
                  <a:lnTo>
                    <a:pt x="4755" y="333806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4" name="任意多边形: 形状 302">
              <a:extLst>
                <a:ext uri="{FF2B5EF4-FFF2-40B4-BE49-F238E27FC236}">
                  <a16:creationId xmlns:a16="http://schemas.microsoft.com/office/drawing/2014/main" id="{5A202B5D-8ED6-44F9-9DDE-D8955FB9DEAA}"/>
                </a:ext>
              </a:extLst>
            </p:cNvPr>
            <p:cNvSpPr/>
            <p:nvPr/>
          </p:nvSpPr>
          <p:spPr>
            <a:xfrm>
              <a:off x="3483565" y="4740448"/>
              <a:ext cx="183863" cy="139482"/>
            </a:xfrm>
            <a:custGeom>
              <a:avLst/>
              <a:gdLst>
                <a:gd name="connsiteX0" fmla="*/ 181643 w 183862"/>
                <a:gd name="connsiteY0" fmla="*/ 4755 h 139482"/>
                <a:gd name="connsiteX1" fmla="*/ 181010 w 183862"/>
                <a:gd name="connsiteY1" fmla="*/ 6657 h 139482"/>
                <a:gd name="connsiteX2" fmla="*/ 181010 w 183862"/>
                <a:gd name="connsiteY2" fmla="*/ 6657 h 139482"/>
                <a:gd name="connsiteX3" fmla="*/ 179742 w 183862"/>
                <a:gd name="connsiteY3" fmla="*/ 8559 h 139482"/>
                <a:gd name="connsiteX4" fmla="*/ 179742 w 183862"/>
                <a:gd name="connsiteY4" fmla="*/ 9193 h 139482"/>
                <a:gd name="connsiteX5" fmla="*/ 177840 w 183862"/>
                <a:gd name="connsiteY5" fmla="*/ 11095 h 139482"/>
                <a:gd name="connsiteX6" fmla="*/ 176571 w 183862"/>
                <a:gd name="connsiteY6" fmla="*/ 12363 h 139482"/>
                <a:gd name="connsiteX7" fmla="*/ 175303 w 183862"/>
                <a:gd name="connsiteY7" fmla="*/ 12998 h 139482"/>
                <a:gd name="connsiteX8" fmla="*/ 4755 w 183862"/>
                <a:gd name="connsiteY8" fmla="*/ 111903 h 139482"/>
                <a:gd name="connsiteX9" fmla="*/ 4755 w 183862"/>
                <a:gd name="connsiteY9" fmla="*/ 139165 h 139482"/>
                <a:gd name="connsiteX10" fmla="*/ 175303 w 183862"/>
                <a:gd name="connsiteY10" fmla="*/ 40260 h 139482"/>
                <a:gd name="connsiteX11" fmla="*/ 175303 w 183862"/>
                <a:gd name="connsiteY11" fmla="*/ 40260 h 139482"/>
                <a:gd name="connsiteX12" fmla="*/ 176571 w 183862"/>
                <a:gd name="connsiteY12" fmla="*/ 39626 h 139482"/>
                <a:gd name="connsiteX13" fmla="*/ 177840 w 183862"/>
                <a:gd name="connsiteY13" fmla="*/ 38358 h 139482"/>
                <a:gd name="connsiteX14" fmla="*/ 177840 w 183862"/>
                <a:gd name="connsiteY14" fmla="*/ 38358 h 139482"/>
                <a:gd name="connsiteX15" fmla="*/ 179108 w 183862"/>
                <a:gd name="connsiteY15" fmla="*/ 37090 h 139482"/>
                <a:gd name="connsiteX16" fmla="*/ 179108 w 183862"/>
                <a:gd name="connsiteY16" fmla="*/ 36456 h 139482"/>
                <a:gd name="connsiteX17" fmla="*/ 179108 w 183862"/>
                <a:gd name="connsiteY17" fmla="*/ 35822 h 139482"/>
                <a:gd name="connsiteX18" fmla="*/ 179742 w 183862"/>
                <a:gd name="connsiteY18" fmla="*/ 35188 h 139482"/>
                <a:gd name="connsiteX19" fmla="*/ 180376 w 183862"/>
                <a:gd name="connsiteY19" fmla="*/ 33920 h 139482"/>
                <a:gd name="connsiteX20" fmla="*/ 180376 w 183862"/>
                <a:gd name="connsiteY20" fmla="*/ 33920 h 139482"/>
                <a:gd name="connsiteX21" fmla="*/ 180376 w 183862"/>
                <a:gd name="connsiteY21" fmla="*/ 33920 h 139482"/>
                <a:gd name="connsiteX22" fmla="*/ 180376 w 183862"/>
                <a:gd name="connsiteY22" fmla="*/ 33285 h 139482"/>
                <a:gd name="connsiteX23" fmla="*/ 180376 w 183862"/>
                <a:gd name="connsiteY23" fmla="*/ 32018 h 139482"/>
                <a:gd name="connsiteX24" fmla="*/ 180376 w 183862"/>
                <a:gd name="connsiteY24" fmla="*/ 32018 h 139482"/>
                <a:gd name="connsiteX25" fmla="*/ 180376 w 183862"/>
                <a:gd name="connsiteY25" fmla="*/ 32018 h 139482"/>
                <a:gd name="connsiteX26" fmla="*/ 181643 w 183862"/>
                <a:gd name="connsiteY26" fmla="*/ 4755 h 13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862" h="139482">
                  <a:moveTo>
                    <a:pt x="181643" y="4755"/>
                  </a:moveTo>
                  <a:cubicBezTo>
                    <a:pt x="181643" y="5389"/>
                    <a:pt x="181643" y="6023"/>
                    <a:pt x="181010" y="6657"/>
                  </a:cubicBezTo>
                  <a:cubicBezTo>
                    <a:pt x="181010" y="6657"/>
                    <a:pt x="181010" y="6657"/>
                    <a:pt x="181010" y="6657"/>
                  </a:cubicBezTo>
                  <a:cubicBezTo>
                    <a:pt x="181010" y="7291"/>
                    <a:pt x="180376" y="7925"/>
                    <a:pt x="179742" y="8559"/>
                  </a:cubicBezTo>
                  <a:cubicBezTo>
                    <a:pt x="179742" y="8559"/>
                    <a:pt x="179742" y="8559"/>
                    <a:pt x="179742" y="9193"/>
                  </a:cubicBezTo>
                  <a:cubicBezTo>
                    <a:pt x="179108" y="9827"/>
                    <a:pt x="178473" y="10461"/>
                    <a:pt x="177840" y="11095"/>
                  </a:cubicBezTo>
                  <a:cubicBezTo>
                    <a:pt x="177206" y="11729"/>
                    <a:pt x="176571" y="11729"/>
                    <a:pt x="176571" y="12363"/>
                  </a:cubicBezTo>
                  <a:cubicBezTo>
                    <a:pt x="175938" y="12363"/>
                    <a:pt x="175938" y="12998"/>
                    <a:pt x="175303" y="12998"/>
                  </a:cubicBezTo>
                  <a:lnTo>
                    <a:pt x="4755" y="111903"/>
                  </a:lnTo>
                  <a:lnTo>
                    <a:pt x="4755" y="139165"/>
                  </a:lnTo>
                  <a:lnTo>
                    <a:pt x="175303" y="40260"/>
                  </a:lnTo>
                  <a:cubicBezTo>
                    <a:pt x="175303" y="40260"/>
                    <a:pt x="175303" y="40260"/>
                    <a:pt x="175303" y="40260"/>
                  </a:cubicBezTo>
                  <a:cubicBezTo>
                    <a:pt x="175938" y="40260"/>
                    <a:pt x="175938" y="39626"/>
                    <a:pt x="176571" y="39626"/>
                  </a:cubicBezTo>
                  <a:cubicBezTo>
                    <a:pt x="177206" y="38992"/>
                    <a:pt x="177840" y="38992"/>
                    <a:pt x="177840" y="38358"/>
                  </a:cubicBezTo>
                  <a:cubicBezTo>
                    <a:pt x="177840" y="38358"/>
                    <a:pt x="177840" y="38358"/>
                    <a:pt x="177840" y="38358"/>
                  </a:cubicBezTo>
                  <a:cubicBezTo>
                    <a:pt x="178473" y="37724"/>
                    <a:pt x="179108" y="37724"/>
                    <a:pt x="179108" y="37090"/>
                  </a:cubicBezTo>
                  <a:cubicBezTo>
                    <a:pt x="179108" y="37090"/>
                    <a:pt x="179108" y="37090"/>
                    <a:pt x="179108" y="36456"/>
                  </a:cubicBezTo>
                  <a:cubicBezTo>
                    <a:pt x="179108" y="36456"/>
                    <a:pt x="179108" y="36456"/>
                    <a:pt x="179108" y="35822"/>
                  </a:cubicBezTo>
                  <a:cubicBezTo>
                    <a:pt x="179108" y="35822"/>
                    <a:pt x="179108" y="35188"/>
                    <a:pt x="179742" y="35188"/>
                  </a:cubicBezTo>
                  <a:cubicBezTo>
                    <a:pt x="179742" y="34554"/>
                    <a:pt x="180376" y="34554"/>
                    <a:pt x="180376" y="33920"/>
                  </a:cubicBezTo>
                  <a:cubicBezTo>
                    <a:pt x="180376" y="33920"/>
                    <a:pt x="180376" y="33920"/>
                    <a:pt x="180376" y="33920"/>
                  </a:cubicBezTo>
                  <a:cubicBezTo>
                    <a:pt x="180376" y="33920"/>
                    <a:pt x="180376" y="33920"/>
                    <a:pt x="180376" y="33920"/>
                  </a:cubicBezTo>
                  <a:cubicBezTo>
                    <a:pt x="180376" y="33920"/>
                    <a:pt x="180376" y="33285"/>
                    <a:pt x="180376" y="33285"/>
                  </a:cubicBezTo>
                  <a:cubicBezTo>
                    <a:pt x="180376" y="32652"/>
                    <a:pt x="180376" y="32652"/>
                    <a:pt x="180376" y="32018"/>
                  </a:cubicBezTo>
                  <a:cubicBezTo>
                    <a:pt x="180376" y="32018"/>
                    <a:pt x="180376" y="32018"/>
                    <a:pt x="180376" y="32018"/>
                  </a:cubicBezTo>
                  <a:lnTo>
                    <a:pt x="180376" y="32018"/>
                  </a:lnTo>
                  <a:lnTo>
                    <a:pt x="181643" y="4755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5" name="任意多边形: 形状 303">
              <a:extLst>
                <a:ext uri="{FF2B5EF4-FFF2-40B4-BE49-F238E27FC236}">
                  <a16:creationId xmlns:a16="http://schemas.microsoft.com/office/drawing/2014/main" id="{670E8660-7159-48A9-A787-03296ACB420A}"/>
                </a:ext>
              </a:extLst>
            </p:cNvPr>
            <p:cNvSpPr/>
            <p:nvPr/>
          </p:nvSpPr>
          <p:spPr>
            <a:xfrm>
              <a:off x="3249615" y="4725866"/>
              <a:ext cx="240924" cy="158502"/>
            </a:xfrm>
            <a:custGeom>
              <a:avLst/>
              <a:gdLst>
                <a:gd name="connsiteX0" fmla="*/ 232365 w 240923"/>
                <a:gd name="connsiteY0" fmla="*/ 129655 h 158502"/>
                <a:gd name="connsiteX1" fmla="*/ 231096 w 240923"/>
                <a:gd name="connsiteY1" fmla="*/ 129655 h 158502"/>
                <a:gd name="connsiteX2" fmla="*/ 223488 w 240923"/>
                <a:gd name="connsiteY2" fmla="*/ 130289 h 158502"/>
                <a:gd name="connsiteX3" fmla="*/ 223488 w 240923"/>
                <a:gd name="connsiteY3" fmla="*/ 130289 h 158502"/>
                <a:gd name="connsiteX4" fmla="*/ 215880 w 240923"/>
                <a:gd name="connsiteY4" fmla="*/ 129655 h 158502"/>
                <a:gd name="connsiteX5" fmla="*/ 215880 w 240923"/>
                <a:gd name="connsiteY5" fmla="*/ 129655 h 158502"/>
                <a:gd name="connsiteX6" fmla="*/ 208906 w 240923"/>
                <a:gd name="connsiteY6" fmla="*/ 127119 h 158502"/>
                <a:gd name="connsiteX7" fmla="*/ 11095 w 240923"/>
                <a:gd name="connsiteY7" fmla="*/ 13631 h 158502"/>
                <a:gd name="connsiteX8" fmla="*/ 4755 w 240923"/>
                <a:gd name="connsiteY8" fmla="*/ 4755 h 158502"/>
                <a:gd name="connsiteX9" fmla="*/ 4755 w 240923"/>
                <a:gd name="connsiteY9" fmla="*/ 32017 h 158502"/>
                <a:gd name="connsiteX10" fmla="*/ 11095 w 240923"/>
                <a:gd name="connsiteY10" fmla="*/ 40894 h 158502"/>
                <a:gd name="connsiteX11" fmla="*/ 208906 w 240923"/>
                <a:gd name="connsiteY11" fmla="*/ 154382 h 158502"/>
                <a:gd name="connsiteX12" fmla="*/ 212076 w 240923"/>
                <a:gd name="connsiteY12" fmla="*/ 155649 h 158502"/>
                <a:gd name="connsiteX13" fmla="*/ 214612 w 240923"/>
                <a:gd name="connsiteY13" fmla="*/ 156283 h 158502"/>
                <a:gd name="connsiteX14" fmla="*/ 215880 w 240923"/>
                <a:gd name="connsiteY14" fmla="*/ 156917 h 158502"/>
                <a:gd name="connsiteX15" fmla="*/ 215880 w 240923"/>
                <a:gd name="connsiteY15" fmla="*/ 156917 h 158502"/>
                <a:gd name="connsiteX16" fmla="*/ 216514 w 240923"/>
                <a:gd name="connsiteY16" fmla="*/ 156917 h 158502"/>
                <a:gd name="connsiteX17" fmla="*/ 218416 w 240923"/>
                <a:gd name="connsiteY17" fmla="*/ 157552 h 158502"/>
                <a:gd name="connsiteX18" fmla="*/ 220318 w 240923"/>
                <a:gd name="connsiteY18" fmla="*/ 157552 h 158502"/>
                <a:gd name="connsiteX19" fmla="*/ 222220 w 240923"/>
                <a:gd name="connsiteY19" fmla="*/ 157552 h 158502"/>
                <a:gd name="connsiteX20" fmla="*/ 222854 w 240923"/>
                <a:gd name="connsiteY20" fmla="*/ 157552 h 158502"/>
                <a:gd name="connsiteX21" fmla="*/ 222854 w 240923"/>
                <a:gd name="connsiteY21" fmla="*/ 157552 h 158502"/>
                <a:gd name="connsiteX22" fmla="*/ 224123 w 240923"/>
                <a:gd name="connsiteY22" fmla="*/ 157552 h 158502"/>
                <a:gd name="connsiteX23" fmla="*/ 226658 w 240923"/>
                <a:gd name="connsiteY23" fmla="*/ 157552 h 158502"/>
                <a:gd name="connsiteX24" fmla="*/ 229195 w 240923"/>
                <a:gd name="connsiteY24" fmla="*/ 156917 h 158502"/>
                <a:gd name="connsiteX25" fmla="*/ 230463 w 240923"/>
                <a:gd name="connsiteY25" fmla="*/ 156917 h 158502"/>
                <a:gd name="connsiteX26" fmla="*/ 231730 w 240923"/>
                <a:gd name="connsiteY26" fmla="*/ 156917 h 158502"/>
                <a:gd name="connsiteX27" fmla="*/ 233633 w 240923"/>
                <a:gd name="connsiteY27" fmla="*/ 156283 h 158502"/>
                <a:gd name="connsiteX28" fmla="*/ 238070 w 240923"/>
                <a:gd name="connsiteY28" fmla="*/ 154382 h 158502"/>
                <a:gd name="connsiteX29" fmla="*/ 238070 w 240923"/>
                <a:gd name="connsiteY29" fmla="*/ 127119 h 158502"/>
                <a:gd name="connsiteX30" fmla="*/ 232365 w 240923"/>
                <a:gd name="connsiteY30" fmla="*/ 129655 h 15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0923" h="158502">
                  <a:moveTo>
                    <a:pt x="232365" y="129655"/>
                  </a:moveTo>
                  <a:cubicBezTo>
                    <a:pt x="231730" y="129655"/>
                    <a:pt x="231730" y="129655"/>
                    <a:pt x="231096" y="129655"/>
                  </a:cubicBezTo>
                  <a:cubicBezTo>
                    <a:pt x="228560" y="130289"/>
                    <a:pt x="226024" y="130289"/>
                    <a:pt x="223488" y="130289"/>
                  </a:cubicBezTo>
                  <a:cubicBezTo>
                    <a:pt x="223488" y="130289"/>
                    <a:pt x="223488" y="130289"/>
                    <a:pt x="223488" y="130289"/>
                  </a:cubicBezTo>
                  <a:cubicBezTo>
                    <a:pt x="220953" y="130289"/>
                    <a:pt x="218416" y="130289"/>
                    <a:pt x="215880" y="129655"/>
                  </a:cubicBezTo>
                  <a:cubicBezTo>
                    <a:pt x="215880" y="129655"/>
                    <a:pt x="215880" y="129655"/>
                    <a:pt x="215880" y="129655"/>
                  </a:cubicBezTo>
                  <a:cubicBezTo>
                    <a:pt x="213344" y="129021"/>
                    <a:pt x="210808" y="128387"/>
                    <a:pt x="208906" y="127119"/>
                  </a:cubicBezTo>
                  <a:lnTo>
                    <a:pt x="11095" y="13631"/>
                  </a:lnTo>
                  <a:cubicBezTo>
                    <a:pt x="6657" y="11095"/>
                    <a:pt x="4755" y="7925"/>
                    <a:pt x="4755" y="4755"/>
                  </a:cubicBezTo>
                  <a:lnTo>
                    <a:pt x="4755" y="32017"/>
                  </a:lnTo>
                  <a:cubicBezTo>
                    <a:pt x="4755" y="35187"/>
                    <a:pt x="6657" y="38357"/>
                    <a:pt x="11095" y="40894"/>
                  </a:cubicBezTo>
                  <a:lnTo>
                    <a:pt x="208906" y="154382"/>
                  </a:lnTo>
                  <a:cubicBezTo>
                    <a:pt x="210174" y="155015"/>
                    <a:pt x="210808" y="155649"/>
                    <a:pt x="212076" y="155649"/>
                  </a:cubicBezTo>
                  <a:cubicBezTo>
                    <a:pt x="212710" y="156283"/>
                    <a:pt x="213978" y="156283"/>
                    <a:pt x="214612" y="156283"/>
                  </a:cubicBezTo>
                  <a:cubicBezTo>
                    <a:pt x="215246" y="156283"/>
                    <a:pt x="215246" y="156283"/>
                    <a:pt x="215880" y="156917"/>
                  </a:cubicBezTo>
                  <a:cubicBezTo>
                    <a:pt x="215880" y="156917"/>
                    <a:pt x="215880" y="156917"/>
                    <a:pt x="215880" y="156917"/>
                  </a:cubicBezTo>
                  <a:cubicBezTo>
                    <a:pt x="215880" y="156917"/>
                    <a:pt x="216514" y="156917"/>
                    <a:pt x="216514" y="156917"/>
                  </a:cubicBezTo>
                  <a:cubicBezTo>
                    <a:pt x="217148" y="156917"/>
                    <a:pt x="217782" y="156917"/>
                    <a:pt x="218416" y="157552"/>
                  </a:cubicBezTo>
                  <a:cubicBezTo>
                    <a:pt x="219050" y="157552"/>
                    <a:pt x="219684" y="157552"/>
                    <a:pt x="220318" y="157552"/>
                  </a:cubicBezTo>
                  <a:cubicBezTo>
                    <a:pt x="220953" y="157552"/>
                    <a:pt x="221586" y="157552"/>
                    <a:pt x="222220" y="157552"/>
                  </a:cubicBezTo>
                  <a:cubicBezTo>
                    <a:pt x="222220" y="157552"/>
                    <a:pt x="222854" y="157552"/>
                    <a:pt x="222854" y="157552"/>
                  </a:cubicBezTo>
                  <a:cubicBezTo>
                    <a:pt x="222854" y="157552"/>
                    <a:pt x="222854" y="157552"/>
                    <a:pt x="222854" y="157552"/>
                  </a:cubicBezTo>
                  <a:cubicBezTo>
                    <a:pt x="223488" y="157552"/>
                    <a:pt x="223488" y="157552"/>
                    <a:pt x="224123" y="157552"/>
                  </a:cubicBezTo>
                  <a:cubicBezTo>
                    <a:pt x="224756" y="157552"/>
                    <a:pt x="226024" y="157552"/>
                    <a:pt x="226658" y="157552"/>
                  </a:cubicBezTo>
                  <a:cubicBezTo>
                    <a:pt x="227293" y="157552"/>
                    <a:pt x="228560" y="157552"/>
                    <a:pt x="229195" y="156917"/>
                  </a:cubicBezTo>
                  <a:cubicBezTo>
                    <a:pt x="229828" y="156917"/>
                    <a:pt x="229828" y="156917"/>
                    <a:pt x="230463" y="156917"/>
                  </a:cubicBezTo>
                  <a:cubicBezTo>
                    <a:pt x="231096" y="156917"/>
                    <a:pt x="231096" y="156917"/>
                    <a:pt x="231730" y="156917"/>
                  </a:cubicBezTo>
                  <a:cubicBezTo>
                    <a:pt x="232365" y="156917"/>
                    <a:pt x="232998" y="156917"/>
                    <a:pt x="233633" y="156283"/>
                  </a:cubicBezTo>
                  <a:cubicBezTo>
                    <a:pt x="235535" y="155649"/>
                    <a:pt x="236803" y="155015"/>
                    <a:pt x="238070" y="154382"/>
                  </a:cubicBezTo>
                  <a:lnTo>
                    <a:pt x="238070" y="127119"/>
                  </a:lnTo>
                  <a:cubicBezTo>
                    <a:pt x="236803" y="128387"/>
                    <a:pt x="234267" y="129021"/>
                    <a:pt x="232365" y="129655"/>
                  </a:cubicBez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6" name="任意多边形: 形状 304">
              <a:extLst>
                <a:ext uri="{FF2B5EF4-FFF2-40B4-BE49-F238E27FC236}">
                  <a16:creationId xmlns:a16="http://schemas.microsoft.com/office/drawing/2014/main" id="{C968F4AE-DB64-47A0-8C7F-820F2466A0D2}"/>
                </a:ext>
              </a:extLst>
            </p:cNvPr>
            <p:cNvSpPr/>
            <p:nvPr/>
          </p:nvSpPr>
          <p:spPr>
            <a:xfrm>
              <a:off x="3249140" y="4614280"/>
              <a:ext cx="418446" cy="247264"/>
            </a:xfrm>
            <a:custGeom>
              <a:avLst/>
              <a:gdLst>
                <a:gd name="connsiteX0" fmla="*/ 409728 w 418446"/>
                <a:gd name="connsiteY0" fmla="*/ 122047 h 247263"/>
                <a:gd name="connsiteX1" fmla="*/ 409728 w 418446"/>
                <a:gd name="connsiteY1" fmla="*/ 139799 h 247263"/>
                <a:gd name="connsiteX2" fmla="*/ 239180 w 418446"/>
                <a:gd name="connsiteY2" fmla="*/ 238704 h 247263"/>
                <a:gd name="connsiteX3" fmla="*/ 208748 w 418446"/>
                <a:gd name="connsiteY3" fmla="*/ 238704 h 247263"/>
                <a:gd name="connsiteX4" fmla="*/ 10937 w 418446"/>
                <a:gd name="connsiteY4" fmla="*/ 125217 h 247263"/>
                <a:gd name="connsiteX5" fmla="*/ 10937 w 418446"/>
                <a:gd name="connsiteY5" fmla="*/ 107465 h 247263"/>
                <a:gd name="connsiteX6" fmla="*/ 181485 w 418446"/>
                <a:gd name="connsiteY6" fmla="*/ 8559 h 247263"/>
                <a:gd name="connsiteX7" fmla="*/ 211918 w 418446"/>
                <a:gd name="connsiteY7" fmla="*/ 8559 h 247263"/>
                <a:gd name="connsiteX8" fmla="*/ 409728 w 418446"/>
                <a:gd name="connsiteY8" fmla="*/ 122047 h 24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446" h="247263">
                  <a:moveTo>
                    <a:pt x="409728" y="122047"/>
                  </a:moveTo>
                  <a:cubicBezTo>
                    <a:pt x="417971" y="127119"/>
                    <a:pt x="417971" y="134727"/>
                    <a:pt x="409728" y="139799"/>
                  </a:cubicBezTo>
                  <a:lnTo>
                    <a:pt x="239180" y="238704"/>
                  </a:lnTo>
                  <a:cubicBezTo>
                    <a:pt x="230938" y="243777"/>
                    <a:pt x="216990" y="243777"/>
                    <a:pt x="208748" y="238704"/>
                  </a:cubicBezTo>
                  <a:lnTo>
                    <a:pt x="10937" y="125217"/>
                  </a:lnTo>
                  <a:cubicBezTo>
                    <a:pt x="2695" y="120145"/>
                    <a:pt x="2695" y="112537"/>
                    <a:pt x="10937" y="107465"/>
                  </a:cubicBezTo>
                  <a:lnTo>
                    <a:pt x="181485" y="8559"/>
                  </a:lnTo>
                  <a:cubicBezTo>
                    <a:pt x="189727" y="3487"/>
                    <a:pt x="203675" y="3487"/>
                    <a:pt x="211918" y="8559"/>
                  </a:cubicBezTo>
                  <a:lnTo>
                    <a:pt x="409728" y="122047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7" name="任意多边形: 形状 305">
              <a:extLst>
                <a:ext uri="{FF2B5EF4-FFF2-40B4-BE49-F238E27FC236}">
                  <a16:creationId xmlns:a16="http://schemas.microsoft.com/office/drawing/2014/main" id="{C0F970E9-6360-4925-B79D-B4174A0F86B9}"/>
                </a:ext>
              </a:extLst>
            </p:cNvPr>
            <p:cNvSpPr/>
            <p:nvPr/>
          </p:nvSpPr>
          <p:spPr>
            <a:xfrm>
              <a:off x="3319470" y="4604136"/>
              <a:ext cx="317005" cy="158502"/>
            </a:xfrm>
            <a:custGeom>
              <a:avLst/>
              <a:gdLst>
                <a:gd name="connsiteX0" fmla="*/ 47119 w 317004"/>
                <a:gd name="connsiteY0" fmla="*/ 4755 h 158502"/>
                <a:gd name="connsiteX1" fmla="*/ 19857 w 317004"/>
                <a:gd name="connsiteY1" fmla="*/ 15533 h 158502"/>
                <a:gd name="connsiteX2" fmla="*/ 7177 w 317004"/>
                <a:gd name="connsiteY2" fmla="*/ 92249 h 158502"/>
                <a:gd name="connsiteX3" fmla="*/ 112422 w 317004"/>
                <a:gd name="connsiteY3" fmla="*/ 156283 h 158502"/>
                <a:gd name="connsiteX4" fmla="*/ 312769 w 317004"/>
                <a:gd name="connsiteY4" fmla="*/ 44064 h 158502"/>
                <a:gd name="connsiteX5" fmla="*/ 275363 w 317004"/>
                <a:gd name="connsiteY5" fmla="*/ 9827 h 158502"/>
                <a:gd name="connsiteX6" fmla="*/ 96572 w 317004"/>
                <a:gd name="connsiteY6" fmla="*/ 35188 h 158502"/>
                <a:gd name="connsiteX7" fmla="*/ 47119 w 317004"/>
                <a:gd name="connsiteY7" fmla="*/ 4755 h 15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004" h="158502">
                  <a:moveTo>
                    <a:pt x="47119" y="4755"/>
                  </a:moveTo>
                  <a:lnTo>
                    <a:pt x="19857" y="15533"/>
                  </a:lnTo>
                  <a:cubicBezTo>
                    <a:pt x="5909" y="44698"/>
                    <a:pt x="1470" y="70058"/>
                    <a:pt x="7177" y="92249"/>
                  </a:cubicBezTo>
                  <a:cubicBezTo>
                    <a:pt x="18589" y="137897"/>
                    <a:pt x="68676" y="149310"/>
                    <a:pt x="112422" y="156283"/>
                  </a:cubicBezTo>
                  <a:cubicBezTo>
                    <a:pt x="165679" y="164526"/>
                    <a:pt x="327351" y="77032"/>
                    <a:pt x="312769" y="44064"/>
                  </a:cubicBezTo>
                  <a:cubicBezTo>
                    <a:pt x="306429" y="29482"/>
                    <a:pt x="292481" y="17435"/>
                    <a:pt x="275363" y="9827"/>
                  </a:cubicBezTo>
                  <a:cubicBezTo>
                    <a:pt x="241126" y="-4755"/>
                    <a:pt x="127004" y="23141"/>
                    <a:pt x="96572" y="35188"/>
                  </a:cubicBezTo>
                  <a:cubicBezTo>
                    <a:pt x="73748" y="32652"/>
                    <a:pt x="56629" y="5389"/>
                    <a:pt x="47119" y="4755"/>
                  </a:cubicBezTo>
                  <a:close/>
                </a:path>
              </a:pathLst>
            </a:custGeom>
            <a:solidFill>
              <a:srgbClr val="0927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8" name="任意多边形: 形状 306">
              <a:extLst>
                <a:ext uri="{FF2B5EF4-FFF2-40B4-BE49-F238E27FC236}">
                  <a16:creationId xmlns:a16="http://schemas.microsoft.com/office/drawing/2014/main" id="{04984DFA-3160-46C1-9980-06EE3831D0A7}"/>
                </a:ext>
              </a:extLst>
            </p:cNvPr>
            <p:cNvSpPr/>
            <p:nvPr/>
          </p:nvSpPr>
          <p:spPr>
            <a:xfrm>
              <a:off x="3319278" y="4615510"/>
              <a:ext cx="336025" cy="171183"/>
            </a:xfrm>
            <a:custGeom>
              <a:avLst/>
              <a:gdLst>
                <a:gd name="connsiteX0" fmla="*/ 7369 w 336024"/>
                <a:gd name="connsiteY0" fmla="*/ 80875 h 171182"/>
                <a:gd name="connsiteX1" fmla="*/ 26390 w 336024"/>
                <a:gd name="connsiteY1" fmla="*/ 118915 h 171182"/>
                <a:gd name="connsiteX2" fmla="*/ 108177 w 336024"/>
                <a:gd name="connsiteY2" fmla="*/ 166466 h 171182"/>
                <a:gd name="connsiteX3" fmla="*/ 328178 w 336024"/>
                <a:gd name="connsiteY3" fmla="*/ 110039 h 171182"/>
                <a:gd name="connsiteX4" fmla="*/ 318034 w 336024"/>
                <a:gd name="connsiteY4" fmla="*/ 32056 h 171182"/>
                <a:gd name="connsiteX5" fmla="*/ 116419 w 336024"/>
                <a:gd name="connsiteY5" fmla="*/ 51076 h 171182"/>
                <a:gd name="connsiteX6" fmla="*/ 70136 w 336024"/>
                <a:gd name="connsiteY6" fmla="*/ 5427 h 171182"/>
                <a:gd name="connsiteX7" fmla="*/ 7369 w 336024"/>
                <a:gd name="connsiteY7" fmla="*/ 80875 h 17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024" h="171182">
                  <a:moveTo>
                    <a:pt x="7369" y="80875"/>
                  </a:moveTo>
                  <a:cubicBezTo>
                    <a:pt x="10539" y="94823"/>
                    <a:pt x="17513" y="107503"/>
                    <a:pt x="26390" y="118915"/>
                  </a:cubicBezTo>
                  <a:cubicBezTo>
                    <a:pt x="46678" y="144276"/>
                    <a:pt x="77744" y="162028"/>
                    <a:pt x="108177" y="166466"/>
                  </a:cubicBezTo>
                  <a:cubicBezTo>
                    <a:pt x="189964" y="179146"/>
                    <a:pt x="272385" y="113843"/>
                    <a:pt x="328178" y="110039"/>
                  </a:cubicBezTo>
                  <a:cubicBezTo>
                    <a:pt x="340224" y="70730"/>
                    <a:pt x="340224" y="47272"/>
                    <a:pt x="318034" y="32056"/>
                  </a:cubicBezTo>
                  <a:cubicBezTo>
                    <a:pt x="283797" y="8598"/>
                    <a:pt x="200742" y="37128"/>
                    <a:pt x="116419" y="51076"/>
                  </a:cubicBezTo>
                  <a:cubicBezTo>
                    <a:pt x="80280" y="57416"/>
                    <a:pt x="101836" y="-2181"/>
                    <a:pt x="70136" y="5427"/>
                  </a:cubicBezTo>
                  <a:cubicBezTo>
                    <a:pt x="26390" y="16206"/>
                    <a:pt x="-4677" y="29520"/>
                    <a:pt x="7369" y="80875"/>
                  </a:cubicBezTo>
                  <a:close/>
                </a:path>
              </a:pathLst>
            </a:custGeom>
            <a:solidFill>
              <a:srgbClr val="0B33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9" name="任意多边形: 形状 307">
              <a:extLst>
                <a:ext uri="{FF2B5EF4-FFF2-40B4-BE49-F238E27FC236}">
                  <a16:creationId xmlns:a16="http://schemas.microsoft.com/office/drawing/2014/main" id="{CC089F48-2A4D-488B-B334-9DA012D02520}"/>
                </a:ext>
              </a:extLst>
            </p:cNvPr>
            <p:cNvSpPr/>
            <p:nvPr/>
          </p:nvSpPr>
          <p:spPr>
            <a:xfrm>
              <a:off x="3288924" y="4453876"/>
              <a:ext cx="443807" cy="291644"/>
            </a:xfrm>
            <a:custGeom>
              <a:avLst/>
              <a:gdLst>
                <a:gd name="connsiteX0" fmla="*/ 444123 w 443806"/>
                <a:gd name="connsiteY0" fmla="*/ 248849 h 291644"/>
                <a:gd name="connsiteX1" fmla="*/ 440953 w 443806"/>
                <a:gd name="connsiteY1" fmla="*/ 292595 h 291644"/>
                <a:gd name="connsiteX2" fmla="*/ 4755 w 443806"/>
                <a:gd name="connsiteY2" fmla="*/ 41528 h 291644"/>
                <a:gd name="connsiteX3" fmla="*/ 4755 w 443806"/>
                <a:gd name="connsiteY3" fmla="*/ 7291 h 291644"/>
                <a:gd name="connsiteX4" fmla="*/ 8559 w 443806"/>
                <a:gd name="connsiteY4" fmla="*/ 4755 h 29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806" h="291644">
                  <a:moveTo>
                    <a:pt x="444123" y="248849"/>
                  </a:moveTo>
                  <a:lnTo>
                    <a:pt x="440953" y="292595"/>
                  </a:lnTo>
                  <a:lnTo>
                    <a:pt x="4755" y="41528"/>
                  </a:lnTo>
                  <a:lnTo>
                    <a:pt x="4755" y="7291"/>
                  </a:lnTo>
                  <a:lnTo>
                    <a:pt x="8559" y="4755"/>
                  </a:ln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0" name="任意多边形: 形状 308">
              <a:extLst>
                <a:ext uri="{FF2B5EF4-FFF2-40B4-BE49-F238E27FC236}">
                  <a16:creationId xmlns:a16="http://schemas.microsoft.com/office/drawing/2014/main" id="{B2A65487-D2C8-48FC-94E5-AC6F381369F1}"/>
                </a:ext>
              </a:extLst>
            </p:cNvPr>
            <p:cNvSpPr/>
            <p:nvPr/>
          </p:nvSpPr>
          <p:spPr>
            <a:xfrm>
              <a:off x="3288924" y="4228168"/>
              <a:ext cx="836892" cy="488187"/>
            </a:xfrm>
            <a:custGeom>
              <a:avLst/>
              <a:gdLst>
                <a:gd name="connsiteX0" fmla="*/ 834674 w 836892"/>
                <a:gd name="connsiteY0" fmla="*/ 255823 h 488187"/>
                <a:gd name="connsiteX1" fmla="*/ 440953 w 836892"/>
                <a:gd name="connsiteY1" fmla="*/ 483432 h 488187"/>
                <a:gd name="connsiteX2" fmla="*/ 4755 w 836892"/>
                <a:gd name="connsiteY2" fmla="*/ 232998 h 488187"/>
                <a:gd name="connsiteX3" fmla="*/ 397841 w 836892"/>
                <a:gd name="connsiteY3" fmla="*/ 4755 h 48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6892" h="488187">
                  <a:moveTo>
                    <a:pt x="834674" y="255823"/>
                  </a:moveTo>
                  <a:lnTo>
                    <a:pt x="440953" y="483432"/>
                  </a:lnTo>
                  <a:lnTo>
                    <a:pt x="4755" y="232998"/>
                  </a:lnTo>
                  <a:lnTo>
                    <a:pt x="397841" y="4755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1" name="任意多边形: 形状 309">
              <a:extLst>
                <a:ext uri="{FF2B5EF4-FFF2-40B4-BE49-F238E27FC236}">
                  <a16:creationId xmlns:a16="http://schemas.microsoft.com/office/drawing/2014/main" id="{375FB8A5-2D7A-41FA-8BDA-D41D77C4EDC1}"/>
                </a:ext>
              </a:extLst>
            </p:cNvPr>
            <p:cNvSpPr/>
            <p:nvPr/>
          </p:nvSpPr>
          <p:spPr>
            <a:xfrm>
              <a:off x="3725122" y="4479236"/>
              <a:ext cx="399426" cy="266284"/>
            </a:xfrm>
            <a:custGeom>
              <a:avLst/>
              <a:gdLst>
                <a:gd name="connsiteX0" fmla="*/ 398475 w 399425"/>
                <a:gd name="connsiteY0" fmla="*/ 4755 h 266283"/>
                <a:gd name="connsiteX1" fmla="*/ 398475 w 399425"/>
                <a:gd name="connsiteY1" fmla="*/ 39626 h 266283"/>
                <a:gd name="connsiteX2" fmla="*/ 4755 w 399425"/>
                <a:gd name="connsiteY2" fmla="*/ 267235 h 266283"/>
                <a:gd name="connsiteX3" fmla="*/ 4755 w 399425"/>
                <a:gd name="connsiteY3" fmla="*/ 232364 h 26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425" h="266283">
                  <a:moveTo>
                    <a:pt x="398475" y="4755"/>
                  </a:moveTo>
                  <a:lnTo>
                    <a:pt x="398475" y="39626"/>
                  </a:lnTo>
                  <a:lnTo>
                    <a:pt x="4755" y="267235"/>
                  </a:lnTo>
                  <a:lnTo>
                    <a:pt x="4755" y="232364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2" name="任意多边形: 形状 310">
              <a:extLst>
                <a:ext uri="{FF2B5EF4-FFF2-40B4-BE49-F238E27FC236}">
                  <a16:creationId xmlns:a16="http://schemas.microsoft.com/office/drawing/2014/main" id="{E25F5A83-68FD-4D8D-8A53-95A356187BC2}"/>
                </a:ext>
              </a:extLst>
            </p:cNvPr>
            <p:cNvSpPr/>
            <p:nvPr/>
          </p:nvSpPr>
          <p:spPr>
            <a:xfrm>
              <a:off x="3359298" y="4250359"/>
              <a:ext cx="101441" cy="126802"/>
            </a:xfrm>
            <a:custGeom>
              <a:avLst/>
              <a:gdLst>
                <a:gd name="connsiteX0" fmla="*/ 6657 w 101441"/>
                <a:gd name="connsiteY0" fmla="*/ 92248 h 126801"/>
                <a:gd name="connsiteX1" fmla="*/ 4755 w 101441"/>
                <a:gd name="connsiteY1" fmla="*/ 31384 h 126801"/>
                <a:gd name="connsiteX2" fmla="*/ 99856 w 101441"/>
                <a:gd name="connsiteY2" fmla="*/ 4755 h 126801"/>
                <a:gd name="connsiteX3" fmla="*/ 75130 w 101441"/>
                <a:gd name="connsiteY3" fmla="*/ 115707 h 126801"/>
                <a:gd name="connsiteX4" fmla="*/ 6657 w 101441"/>
                <a:gd name="connsiteY4" fmla="*/ 92248 h 12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41" h="126801">
                  <a:moveTo>
                    <a:pt x="6657" y="92248"/>
                  </a:moveTo>
                  <a:cubicBezTo>
                    <a:pt x="6657" y="91614"/>
                    <a:pt x="5389" y="40260"/>
                    <a:pt x="4755" y="31384"/>
                  </a:cubicBezTo>
                  <a:lnTo>
                    <a:pt x="99856" y="4755"/>
                  </a:lnTo>
                  <a:cubicBezTo>
                    <a:pt x="82104" y="64352"/>
                    <a:pt x="73862" y="70058"/>
                    <a:pt x="75130" y="115707"/>
                  </a:cubicBezTo>
                  <a:cubicBezTo>
                    <a:pt x="69424" y="139799"/>
                    <a:pt x="4755" y="116975"/>
                    <a:pt x="6657" y="92248"/>
                  </a:cubicBezTo>
                  <a:close/>
                </a:path>
              </a:pathLst>
            </a:custGeom>
            <a:solidFill>
              <a:srgbClr val="E8BB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3" name="任意多边形: 形状 311">
              <a:extLst>
                <a:ext uri="{FF2B5EF4-FFF2-40B4-BE49-F238E27FC236}">
                  <a16:creationId xmlns:a16="http://schemas.microsoft.com/office/drawing/2014/main" id="{2F7990DB-D81D-47FA-BCC3-5E9F10AFEC7E}"/>
                </a:ext>
              </a:extLst>
            </p:cNvPr>
            <p:cNvSpPr/>
            <p:nvPr/>
          </p:nvSpPr>
          <p:spPr>
            <a:xfrm>
              <a:off x="3302438" y="4329958"/>
              <a:ext cx="215563" cy="386746"/>
            </a:xfrm>
            <a:custGeom>
              <a:avLst/>
              <a:gdLst>
                <a:gd name="connsiteX0" fmla="*/ 139599 w 215563"/>
                <a:gd name="connsiteY0" fmla="*/ 22793 h 386745"/>
                <a:gd name="connsiteX1" fmla="*/ 198561 w 215563"/>
                <a:gd name="connsiteY1" fmla="*/ 64004 h 386745"/>
                <a:gd name="connsiteX2" fmla="*/ 198561 w 215563"/>
                <a:gd name="connsiteY2" fmla="*/ 323313 h 386745"/>
                <a:gd name="connsiteX3" fmla="*/ 18503 w 215563"/>
                <a:gd name="connsiteY3" fmla="*/ 346138 h 386745"/>
                <a:gd name="connsiteX4" fmla="*/ 5189 w 215563"/>
                <a:gd name="connsiteY4" fmla="*/ 101410 h 386745"/>
                <a:gd name="connsiteX5" fmla="*/ 45131 w 215563"/>
                <a:gd name="connsiteY5" fmla="*/ 6308 h 386745"/>
                <a:gd name="connsiteX6" fmla="*/ 139599 w 215563"/>
                <a:gd name="connsiteY6" fmla="*/ 22793 h 3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563" h="386745">
                  <a:moveTo>
                    <a:pt x="139599" y="22793"/>
                  </a:moveTo>
                  <a:cubicBezTo>
                    <a:pt x="161789" y="35473"/>
                    <a:pt x="185881" y="47519"/>
                    <a:pt x="198561" y="64004"/>
                  </a:cubicBezTo>
                  <a:cubicBezTo>
                    <a:pt x="231530" y="107116"/>
                    <a:pt x="199829" y="287809"/>
                    <a:pt x="198561" y="323313"/>
                  </a:cubicBezTo>
                  <a:cubicBezTo>
                    <a:pt x="185881" y="421585"/>
                    <a:pt x="34987" y="389250"/>
                    <a:pt x="18503" y="346138"/>
                  </a:cubicBezTo>
                  <a:cubicBezTo>
                    <a:pt x="17234" y="305561"/>
                    <a:pt x="2018" y="185733"/>
                    <a:pt x="5189" y="101410"/>
                  </a:cubicBezTo>
                  <a:cubicBezTo>
                    <a:pt x="6457" y="70344"/>
                    <a:pt x="7090" y="15185"/>
                    <a:pt x="45131" y="6308"/>
                  </a:cubicBezTo>
                  <a:cubicBezTo>
                    <a:pt x="75563" y="-32"/>
                    <a:pt x="124382" y="14551"/>
                    <a:pt x="139599" y="22793"/>
                  </a:cubicBezTo>
                  <a:close/>
                </a:path>
              </a:pathLst>
            </a:custGeom>
            <a:solidFill>
              <a:srgbClr val="C2DA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4" name="任意多边形: 形状 312">
              <a:extLst>
                <a:ext uri="{FF2B5EF4-FFF2-40B4-BE49-F238E27FC236}">
                  <a16:creationId xmlns:a16="http://schemas.microsoft.com/office/drawing/2014/main" id="{7D9FE7C0-4711-4611-9A26-587B429D3C22}"/>
                </a:ext>
              </a:extLst>
            </p:cNvPr>
            <p:cNvSpPr/>
            <p:nvPr/>
          </p:nvSpPr>
          <p:spPr>
            <a:xfrm>
              <a:off x="3360567" y="4308688"/>
              <a:ext cx="76081" cy="69741"/>
            </a:xfrm>
            <a:custGeom>
              <a:avLst/>
              <a:gdLst>
                <a:gd name="connsiteX0" fmla="*/ 5389 w 76081"/>
                <a:gd name="connsiteY0" fmla="*/ 33919 h 69741"/>
                <a:gd name="connsiteX1" fmla="*/ 4755 w 76081"/>
                <a:gd name="connsiteY1" fmla="*/ 4755 h 69741"/>
                <a:gd name="connsiteX2" fmla="*/ 73862 w 76081"/>
                <a:gd name="connsiteY2" fmla="*/ 35187 h 69741"/>
                <a:gd name="connsiteX3" fmla="*/ 73862 w 76081"/>
                <a:gd name="connsiteY3" fmla="*/ 56744 h 69741"/>
                <a:gd name="connsiteX4" fmla="*/ 5389 w 76081"/>
                <a:gd name="connsiteY4" fmla="*/ 33919 h 6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081" h="69741">
                  <a:moveTo>
                    <a:pt x="5389" y="33919"/>
                  </a:moveTo>
                  <a:cubicBezTo>
                    <a:pt x="5389" y="33285"/>
                    <a:pt x="4755" y="19337"/>
                    <a:pt x="4755" y="4755"/>
                  </a:cubicBezTo>
                  <a:cubicBezTo>
                    <a:pt x="12997" y="28213"/>
                    <a:pt x="56744" y="42796"/>
                    <a:pt x="73862" y="35187"/>
                  </a:cubicBezTo>
                  <a:cubicBezTo>
                    <a:pt x="73228" y="41528"/>
                    <a:pt x="73228" y="48502"/>
                    <a:pt x="73862" y="56744"/>
                  </a:cubicBezTo>
                  <a:cubicBezTo>
                    <a:pt x="68156" y="81470"/>
                    <a:pt x="3487" y="58646"/>
                    <a:pt x="5389" y="33919"/>
                  </a:cubicBezTo>
                  <a:close/>
                </a:path>
              </a:pathLst>
            </a:custGeom>
            <a:solidFill>
              <a:srgbClr val="D6E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5" name="任意多边形: 形状 313">
              <a:extLst>
                <a:ext uri="{FF2B5EF4-FFF2-40B4-BE49-F238E27FC236}">
                  <a16:creationId xmlns:a16="http://schemas.microsoft.com/office/drawing/2014/main" id="{B0161C86-7A71-4EB2-8461-8A0A43F1651B}"/>
                </a:ext>
              </a:extLst>
            </p:cNvPr>
            <p:cNvSpPr/>
            <p:nvPr/>
          </p:nvSpPr>
          <p:spPr>
            <a:xfrm>
              <a:off x="3384025" y="4189494"/>
              <a:ext cx="82421" cy="158502"/>
            </a:xfrm>
            <a:custGeom>
              <a:avLst/>
              <a:gdLst>
                <a:gd name="connsiteX0" fmla="*/ 64352 w 82421"/>
                <a:gd name="connsiteY0" fmla="*/ 4755 h 158502"/>
                <a:gd name="connsiteX1" fmla="*/ 52940 w 82421"/>
                <a:gd name="connsiteY1" fmla="*/ 155649 h 158502"/>
                <a:gd name="connsiteX2" fmla="*/ 11095 w 82421"/>
                <a:gd name="connsiteY2" fmla="*/ 139165 h 158502"/>
                <a:gd name="connsiteX3" fmla="*/ 4755 w 82421"/>
                <a:gd name="connsiteY3" fmla="*/ 102392 h 158502"/>
                <a:gd name="connsiteX4" fmla="*/ 21873 w 82421"/>
                <a:gd name="connsiteY4" fmla="*/ 12997 h 158502"/>
                <a:gd name="connsiteX5" fmla="*/ 64352 w 82421"/>
                <a:gd name="connsiteY5" fmla="*/ 4755 h 15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421" h="158502">
                  <a:moveTo>
                    <a:pt x="64352" y="4755"/>
                  </a:moveTo>
                  <a:cubicBezTo>
                    <a:pt x="96053" y="19971"/>
                    <a:pt x="85908" y="163891"/>
                    <a:pt x="52940" y="155649"/>
                  </a:cubicBezTo>
                  <a:cubicBezTo>
                    <a:pt x="38992" y="152479"/>
                    <a:pt x="22507" y="145505"/>
                    <a:pt x="11095" y="139165"/>
                  </a:cubicBezTo>
                  <a:cubicBezTo>
                    <a:pt x="317" y="132191"/>
                    <a:pt x="9193" y="107465"/>
                    <a:pt x="4755" y="102392"/>
                  </a:cubicBezTo>
                  <a:lnTo>
                    <a:pt x="21873" y="12997"/>
                  </a:lnTo>
                  <a:lnTo>
                    <a:pt x="64352" y="4755"/>
                  </a:lnTo>
                  <a:close/>
                </a:path>
              </a:pathLst>
            </a:custGeom>
            <a:solidFill>
              <a:srgbClr val="F9D6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6" name="任意多边形: 形状 314">
              <a:extLst>
                <a:ext uri="{FF2B5EF4-FFF2-40B4-BE49-F238E27FC236}">
                  <a16:creationId xmlns:a16="http://schemas.microsoft.com/office/drawing/2014/main" id="{BCAB0A35-01C8-4C9E-9C30-D82997EE1593}"/>
                </a:ext>
              </a:extLst>
            </p:cNvPr>
            <p:cNvSpPr/>
            <p:nvPr/>
          </p:nvSpPr>
          <p:spPr>
            <a:xfrm>
              <a:off x="3314145" y="4159757"/>
              <a:ext cx="158502" cy="177523"/>
            </a:xfrm>
            <a:custGeom>
              <a:avLst/>
              <a:gdLst>
                <a:gd name="connsiteX0" fmla="*/ 58785 w 158502"/>
                <a:gd name="connsiteY0" fmla="*/ 175876 h 177522"/>
                <a:gd name="connsiteX1" fmla="*/ 87950 w 158502"/>
                <a:gd name="connsiteY1" fmla="*/ 154320 h 177522"/>
                <a:gd name="connsiteX2" fmla="*/ 115846 w 158502"/>
                <a:gd name="connsiteY2" fmla="*/ 102965 h 177522"/>
                <a:gd name="connsiteX3" fmla="*/ 126624 w 158502"/>
                <a:gd name="connsiteY3" fmla="*/ 131495 h 177522"/>
                <a:gd name="connsiteX4" fmla="*/ 132330 w 158502"/>
                <a:gd name="connsiteY4" fmla="*/ 89017 h 177522"/>
                <a:gd name="connsiteX5" fmla="*/ 155789 w 158502"/>
                <a:gd name="connsiteY5" fmla="*/ 31322 h 177522"/>
                <a:gd name="connsiteX6" fmla="*/ 97460 w 158502"/>
                <a:gd name="connsiteY6" fmla="*/ 7230 h 177522"/>
                <a:gd name="connsiteX7" fmla="*/ 41667 w 158502"/>
                <a:gd name="connsiteY7" fmla="*/ 17374 h 177522"/>
                <a:gd name="connsiteX8" fmla="*/ 47373 w 158502"/>
                <a:gd name="connsiteY8" fmla="*/ 161928 h 177522"/>
                <a:gd name="connsiteX9" fmla="*/ 58785 w 158502"/>
                <a:gd name="connsiteY9" fmla="*/ 175876 h 17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502" h="177522">
                  <a:moveTo>
                    <a:pt x="58785" y="175876"/>
                  </a:moveTo>
                  <a:cubicBezTo>
                    <a:pt x="68295" y="178412"/>
                    <a:pt x="83512" y="165098"/>
                    <a:pt x="87950" y="154320"/>
                  </a:cubicBezTo>
                  <a:cubicBezTo>
                    <a:pt x="98728" y="127057"/>
                    <a:pt x="101898" y="104867"/>
                    <a:pt x="115846" y="102965"/>
                  </a:cubicBezTo>
                  <a:cubicBezTo>
                    <a:pt x="121552" y="101697"/>
                    <a:pt x="127258" y="108671"/>
                    <a:pt x="126624" y="131495"/>
                  </a:cubicBezTo>
                  <a:cubicBezTo>
                    <a:pt x="131696" y="117547"/>
                    <a:pt x="130428" y="102331"/>
                    <a:pt x="132330" y="89017"/>
                  </a:cubicBezTo>
                  <a:cubicBezTo>
                    <a:pt x="135500" y="61754"/>
                    <a:pt x="157691" y="57950"/>
                    <a:pt x="155789" y="31322"/>
                  </a:cubicBezTo>
                  <a:cubicBezTo>
                    <a:pt x="138036" y="26250"/>
                    <a:pt x="124088" y="12936"/>
                    <a:pt x="97460" y="7230"/>
                  </a:cubicBezTo>
                  <a:cubicBezTo>
                    <a:pt x="78439" y="3425"/>
                    <a:pt x="56249" y="2157"/>
                    <a:pt x="41667" y="17374"/>
                  </a:cubicBezTo>
                  <a:cubicBezTo>
                    <a:pt x="-9688" y="36394"/>
                    <a:pt x="-7152" y="119449"/>
                    <a:pt x="47373" y="161928"/>
                  </a:cubicBezTo>
                  <a:cubicBezTo>
                    <a:pt x="53713" y="165732"/>
                    <a:pt x="58785" y="168902"/>
                    <a:pt x="58785" y="175876"/>
                  </a:cubicBezTo>
                  <a:close/>
                </a:path>
              </a:pathLst>
            </a:custGeom>
            <a:solidFill>
              <a:srgbClr val="E1C7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7" name="任意多边形: 形状 315">
              <a:extLst>
                <a:ext uri="{FF2B5EF4-FFF2-40B4-BE49-F238E27FC236}">
                  <a16:creationId xmlns:a16="http://schemas.microsoft.com/office/drawing/2014/main" id="{C37E9C76-0880-45AA-A1E5-A0EA3345606F}"/>
                </a:ext>
              </a:extLst>
            </p:cNvPr>
            <p:cNvSpPr/>
            <p:nvPr/>
          </p:nvSpPr>
          <p:spPr>
            <a:xfrm>
              <a:off x="3449328" y="4609208"/>
              <a:ext cx="31700" cy="133142"/>
            </a:xfrm>
            <a:custGeom>
              <a:avLst/>
              <a:gdLst>
                <a:gd name="connsiteX0" fmla="*/ 8559 w 31700"/>
                <a:gd name="connsiteY0" fmla="*/ 18703 h 133141"/>
                <a:gd name="connsiteX1" fmla="*/ 8559 w 31700"/>
                <a:gd name="connsiteY1" fmla="*/ 124583 h 133141"/>
                <a:gd name="connsiteX2" fmla="*/ 8559 w 31700"/>
                <a:gd name="connsiteY2" fmla="*/ 127753 h 133141"/>
                <a:gd name="connsiteX3" fmla="*/ 8559 w 31700"/>
                <a:gd name="connsiteY3" fmla="*/ 127753 h 133141"/>
                <a:gd name="connsiteX4" fmla="*/ 7925 w 31700"/>
                <a:gd name="connsiteY4" fmla="*/ 130289 h 133141"/>
                <a:gd name="connsiteX5" fmla="*/ 7925 w 31700"/>
                <a:gd name="connsiteY5" fmla="*/ 130289 h 133141"/>
                <a:gd name="connsiteX6" fmla="*/ 7291 w 31700"/>
                <a:gd name="connsiteY6" fmla="*/ 131557 h 133141"/>
                <a:gd name="connsiteX7" fmla="*/ 4755 w 31700"/>
                <a:gd name="connsiteY7" fmla="*/ 134093 h 133141"/>
                <a:gd name="connsiteX8" fmla="*/ 28213 w 31700"/>
                <a:gd name="connsiteY8" fmla="*/ 120144 h 133141"/>
                <a:gd name="connsiteX9" fmla="*/ 30750 w 31700"/>
                <a:gd name="connsiteY9" fmla="*/ 117609 h 133141"/>
                <a:gd name="connsiteX10" fmla="*/ 30750 w 31700"/>
                <a:gd name="connsiteY10" fmla="*/ 117609 h 133141"/>
                <a:gd name="connsiteX11" fmla="*/ 31384 w 31700"/>
                <a:gd name="connsiteY11" fmla="*/ 116341 h 133141"/>
                <a:gd name="connsiteX12" fmla="*/ 31384 w 31700"/>
                <a:gd name="connsiteY12" fmla="*/ 116341 h 133141"/>
                <a:gd name="connsiteX13" fmla="*/ 31384 w 31700"/>
                <a:gd name="connsiteY13" fmla="*/ 116341 h 133141"/>
                <a:gd name="connsiteX14" fmla="*/ 32017 w 31700"/>
                <a:gd name="connsiteY14" fmla="*/ 115707 h 133141"/>
                <a:gd name="connsiteX15" fmla="*/ 32017 w 31700"/>
                <a:gd name="connsiteY15" fmla="*/ 115072 h 133141"/>
                <a:gd name="connsiteX16" fmla="*/ 32017 w 31700"/>
                <a:gd name="connsiteY16" fmla="*/ 114439 h 133141"/>
                <a:gd name="connsiteX17" fmla="*/ 32017 w 31700"/>
                <a:gd name="connsiteY17" fmla="*/ 113804 h 133141"/>
                <a:gd name="connsiteX18" fmla="*/ 32017 w 31700"/>
                <a:gd name="connsiteY18" fmla="*/ 113804 h 133141"/>
                <a:gd name="connsiteX19" fmla="*/ 32017 w 31700"/>
                <a:gd name="connsiteY19" fmla="*/ 113171 h 133141"/>
                <a:gd name="connsiteX20" fmla="*/ 32017 w 31700"/>
                <a:gd name="connsiteY20" fmla="*/ 112537 h 133141"/>
                <a:gd name="connsiteX21" fmla="*/ 32017 w 31700"/>
                <a:gd name="connsiteY21" fmla="*/ 111902 h 133141"/>
                <a:gd name="connsiteX22" fmla="*/ 32017 w 31700"/>
                <a:gd name="connsiteY22" fmla="*/ 111269 h 133141"/>
                <a:gd name="connsiteX23" fmla="*/ 32017 w 31700"/>
                <a:gd name="connsiteY23" fmla="*/ 110634 h 133141"/>
                <a:gd name="connsiteX24" fmla="*/ 32017 w 31700"/>
                <a:gd name="connsiteY24" fmla="*/ 110634 h 133141"/>
                <a:gd name="connsiteX25" fmla="*/ 32017 w 31700"/>
                <a:gd name="connsiteY25" fmla="*/ 4755 h 133141"/>
                <a:gd name="connsiteX26" fmla="*/ 8559 w 31700"/>
                <a:gd name="connsiteY26" fmla="*/ 18703 h 13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700" h="133141">
                  <a:moveTo>
                    <a:pt x="8559" y="18703"/>
                  </a:moveTo>
                  <a:lnTo>
                    <a:pt x="8559" y="124583"/>
                  </a:lnTo>
                  <a:cubicBezTo>
                    <a:pt x="8559" y="125851"/>
                    <a:pt x="8559" y="127119"/>
                    <a:pt x="8559" y="127753"/>
                  </a:cubicBezTo>
                  <a:cubicBezTo>
                    <a:pt x="8559" y="127753"/>
                    <a:pt x="8559" y="127753"/>
                    <a:pt x="8559" y="127753"/>
                  </a:cubicBezTo>
                  <a:cubicBezTo>
                    <a:pt x="8559" y="129021"/>
                    <a:pt x="7925" y="129655"/>
                    <a:pt x="7925" y="130289"/>
                  </a:cubicBezTo>
                  <a:cubicBezTo>
                    <a:pt x="7925" y="130289"/>
                    <a:pt x="7925" y="130289"/>
                    <a:pt x="7925" y="130289"/>
                  </a:cubicBezTo>
                  <a:cubicBezTo>
                    <a:pt x="7925" y="130923"/>
                    <a:pt x="7291" y="130923"/>
                    <a:pt x="7291" y="131557"/>
                  </a:cubicBezTo>
                  <a:cubicBezTo>
                    <a:pt x="6657" y="132191"/>
                    <a:pt x="6023" y="133459"/>
                    <a:pt x="4755" y="134093"/>
                  </a:cubicBezTo>
                  <a:lnTo>
                    <a:pt x="28213" y="120144"/>
                  </a:lnTo>
                  <a:cubicBezTo>
                    <a:pt x="28847" y="119511"/>
                    <a:pt x="30115" y="118877"/>
                    <a:pt x="30750" y="117609"/>
                  </a:cubicBezTo>
                  <a:cubicBezTo>
                    <a:pt x="30750" y="117609"/>
                    <a:pt x="30750" y="117609"/>
                    <a:pt x="30750" y="117609"/>
                  </a:cubicBezTo>
                  <a:cubicBezTo>
                    <a:pt x="30750" y="116974"/>
                    <a:pt x="31384" y="116974"/>
                    <a:pt x="31384" y="116341"/>
                  </a:cubicBezTo>
                  <a:cubicBezTo>
                    <a:pt x="31384" y="116341"/>
                    <a:pt x="31384" y="116341"/>
                    <a:pt x="31384" y="116341"/>
                  </a:cubicBezTo>
                  <a:cubicBezTo>
                    <a:pt x="31384" y="116341"/>
                    <a:pt x="31384" y="116341"/>
                    <a:pt x="31384" y="116341"/>
                  </a:cubicBezTo>
                  <a:cubicBezTo>
                    <a:pt x="31384" y="116341"/>
                    <a:pt x="31384" y="115707"/>
                    <a:pt x="32017" y="115707"/>
                  </a:cubicBezTo>
                  <a:cubicBezTo>
                    <a:pt x="32017" y="115707"/>
                    <a:pt x="32017" y="115072"/>
                    <a:pt x="32017" y="115072"/>
                  </a:cubicBezTo>
                  <a:cubicBezTo>
                    <a:pt x="32017" y="115072"/>
                    <a:pt x="32017" y="114439"/>
                    <a:pt x="32017" y="114439"/>
                  </a:cubicBezTo>
                  <a:cubicBezTo>
                    <a:pt x="32017" y="114439"/>
                    <a:pt x="32017" y="114439"/>
                    <a:pt x="32017" y="113804"/>
                  </a:cubicBezTo>
                  <a:cubicBezTo>
                    <a:pt x="32017" y="113804"/>
                    <a:pt x="32017" y="113804"/>
                    <a:pt x="32017" y="113804"/>
                  </a:cubicBezTo>
                  <a:cubicBezTo>
                    <a:pt x="32017" y="113804"/>
                    <a:pt x="32017" y="113804"/>
                    <a:pt x="32017" y="113171"/>
                  </a:cubicBezTo>
                  <a:cubicBezTo>
                    <a:pt x="32017" y="113171"/>
                    <a:pt x="32017" y="112537"/>
                    <a:pt x="32017" y="112537"/>
                  </a:cubicBezTo>
                  <a:cubicBezTo>
                    <a:pt x="32017" y="112537"/>
                    <a:pt x="32017" y="111902"/>
                    <a:pt x="32017" y="111902"/>
                  </a:cubicBezTo>
                  <a:cubicBezTo>
                    <a:pt x="32017" y="111902"/>
                    <a:pt x="32017" y="111269"/>
                    <a:pt x="32017" y="111269"/>
                  </a:cubicBezTo>
                  <a:cubicBezTo>
                    <a:pt x="32017" y="111269"/>
                    <a:pt x="32017" y="110634"/>
                    <a:pt x="32017" y="110634"/>
                  </a:cubicBezTo>
                  <a:cubicBezTo>
                    <a:pt x="32017" y="110634"/>
                    <a:pt x="32017" y="110634"/>
                    <a:pt x="32017" y="110634"/>
                  </a:cubicBezTo>
                  <a:lnTo>
                    <a:pt x="32017" y="4755"/>
                  </a:lnTo>
                  <a:lnTo>
                    <a:pt x="8559" y="18703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8" name="任意多边形: 形状 316">
              <a:extLst>
                <a:ext uri="{FF2B5EF4-FFF2-40B4-BE49-F238E27FC236}">
                  <a16:creationId xmlns:a16="http://schemas.microsoft.com/office/drawing/2014/main" id="{4B36D8A9-0EA9-4907-A696-BC68E8E4699B}"/>
                </a:ext>
              </a:extLst>
            </p:cNvPr>
            <p:cNvSpPr/>
            <p:nvPr/>
          </p:nvSpPr>
          <p:spPr>
            <a:xfrm>
              <a:off x="3230595" y="4472896"/>
              <a:ext cx="253604" cy="158502"/>
            </a:xfrm>
            <a:custGeom>
              <a:avLst/>
              <a:gdLst>
                <a:gd name="connsiteX0" fmla="*/ 217782 w 253603"/>
                <a:gd name="connsiteY0" fmla="*/ 133459 h 158502"/>
                <a:gd name="connsiteX1" fmla="*/ 217782 w 253603"/>
                <a:gd name="connsiteY1" fmla="*/ 133459 h 158502"/>
                <a:gd name="connsiteX2" fmla="*/ 220318 w 253603"/>
                <a:gd name="connsiteY2" fmla="*/ 136629 h 158502"/>
                <a:gd name="connsiteX3" fmla="*/ 220318 w 253603"/>
                <a:gd name="connsiteY3" fmla="*/ 136629 h 158502"/>
                <a:gd name="connsiteX4" fmla="*/ 222220 w 253603"/>
                <a:gd name="connsiteY4" fmla="*/ 139799 h 158502"/>
                <a:gd name="connsiteX5" fmla="*/ 222220 w 253603"/>
                <a:gd name="connsiteY5" fmla="*/ 139799 h 158502"/>
                <a:gd name="connsiteX6" fmla="*/ 224123 w 253603"/>
                <a:gd name="connsiteY6" fmla="*/ 143603 h 158502"/>
                <a:gd name="connsiteX7" fmla="*/ 224123 w 253603"/>
                <a:gd name="connsiteY7" fmla="*/ 143603 h 158502"/>
                <a:gd name="connsiteX8" fmla="*/ 225390 w 253603"/>
                <a:gd name="connsiteY8" fmla="*/ 147407 h 158502"/>
                <a:gd name="connsiteX9" fmla="*/ 225390 w 253603"/>
                <a:gd name="connsiteY9" fmla="*/ 147407 h 158502"/>
                <a:gd name="connsiteX10" fmla="*/ 226024 w 253603"/>
                <a:gd name="connsiteY10" fmla="*/ 151211 h 158502"/>
                <a:gd name="connsiteX11" fmla="*/ 226024 w 253603"/>
                <a:gd name="connsiteY11" fmla="*/ 151211 h 158502"/>
                <a:gd name="connsiteX12" fmla="*/ 226024 w 253603"/>
                <a:gd name="connsiteY12" fmla="*/ 155015 h 158502"/>
                <a:gd name="connsiteX13" fmla="*/ 249483 w 253603"/>
                <a:gd name="connsiteY13" fmla="*/ 141067 h 158502"/>
                <a:gd name="connsiteX14" fmla="*/ 249483 w 253603"/>
                <a:gd name="connsiteY14" fmla="*/ 140433 h 158502"/>
                <a:gd name="connsiteX15" fmla="*/ 249483 w 253603"/>
                <a:gd name="connsiteY15" fmla="*/ 139799 h 158502"/>
                <a:gd name="connsiteX16" fmla="*/ 249483 w 253603"/>
                <a:gd name="connsiteY16" fmla="*/ 139165 h 158502"/>
                <a:gd name="connsiteX17" fmla="*/ 249483 w 253603"/>
                <a:gd name="connsiteY17" fmla="*/ 138531 h 158502"/>
                <a:gd name="connsiteX18" fmla="*/ 249483 w 253603"/>
                <a:gd name="connsiteY18" fmla="*/ 137897 h 158502"/>
                <a:gd name="connsiteX19" fmla="*/ 249483 w 253603"/>
                <a:gd name="connsiteY19" fmla="*/ 137897 h 158502"/>
                <a:gd name="connsiteX20" fmla="*/ 249483 w 253603"/>
                <a:gd name="connsiteY20" fmla="*/ 137897 h 158502"/>
                <a:gd name="connsiteX21" fmla="*/ 249483 w 253603"/>
                <a:gd name="connsiteY21" fmla="*/ 137263 h 158502"/>
                <a:gd name="connsiteX22" fmla="*/ 249483 w 253603"/>
                <a:gd name="connsiteY22" fmla="*/ 136629 h 158502"/>
                <a:gd name="connsiteX23" fmla="*/ 249483 w 253603"/>
                <a:gd name="connsiteY23" fmla="*/ 135995 h 158502"/>
                <a:gd name="connsiteX24" fmla="*/ 249483 w 253603"/>
                <a:gd name="connsiteY24" fmla="*/ 135361 h 158502"/>
                <a:gd name="connsiteX25" fmla="*/ 249483 w 253603"/>
                <a:gd name="connsiteY25" fmla="*/ 134727 h 158502"/>
                <a:gd name="connsiteX26" fmla="*/ 249483 w 253603"/>
                <a:gd name="connsiteY26" fmla="*/ 134727 h 158502"/>
                <a:gd name="connsiteX27" fmla="*/ 249483 w 253603"/>
                <a:gd name="connsiteY27" fmla="*/ 134727 h 158502"/>
                <a:gd name="connsiteX28" fmla="*/ 249483 w 253603"/>
                <a:gd name="connsiteY28" fmla="*/ 134093 h 158502"/>
                <a:gd name="connsiteX29" fmla="*/ 249483 w 253603"/>
                <a:gd name="connsiteY29" fmla="*/ 133459 h 158502"/>
                <a:gd name="connsiteX30" fmla="*/ 249483 w 253603"/>
                <a:gd name="connsiteY30" fmla="*/ 132825 h 158502"/>
                <a:gd name="connsiteX31" fmla="*/ 249483 w 253603"/>
                <a:gd name="connsiteY31" fmla="*/ 132191 h 158502"/>
                <a:gd name="connsiteX32" fmla="*/ 249483 w 253603"/>
                <a:gd name="connsiteY32" fmla="*/ 131557 h 158502"/>
                <a:gd name="connsiteX33" fmla="*/ 249483 w 253603"/>
                <a:gd name="connsiteY33" fmla="*/ 131557 h 158502"/>
                <a:gd name="connsiteX34" fmla="*/ 249483 w 253603"/>
                <a:gd name="connsiteY34" fmla="*/ 131557 h 158502"/>
                <a:gd name="connsiteX35" fmla="*/ 248849 w 253603"/>
                <a:gd name="connsiteY35" fmla="*/ 130923 h 158502"/>
                <a:gd name="connsiteX36" fmla="*/ 248215 w 253603"/>
                <a:gd name="connsiteY36" fmla="*/ 130289 h 158502"/>
                <a:gd name="connsiteX37" fmla="*/ 247581 w 253603"/>
                <a:gd name="connsiteY37" fmla="*/ 129655 h 158502"/>
                <a:gd name="connsiteX38" fmla="*/ 246947 w 253603"/>
                <a:gd name="connsiteY38" fmla="*/ 129021 h 158502"/>
                <a:gd name="connsiteX39" fmla="*/ 246947 w 253603"/>
                <a:gd name="connsiteY39" fmla="*/ 129021 h 158502"/>
                <a:gd name="connsiteX40" fmla="*/ 246947 w 253603"/>
                <a:gd name="connsiteY40" fmla="*/ 129021 h 158502"/>
                <a:gd name="connsiteX41" fmla="*/ 245679 w 253603"/>
                <a:gd name="connsiteY41" fmla="*/ 127119 h 158502"/>
                <a:gd name="connsiteX42" fmla="*/ 245045 w 253603"/>
                <a:gd name="connsiteY42" fmla="*/ 125851 h 158502"/>
                <a:gd name="connsiteX43" fmla="*/ 245045 w 253603"/>
                <a:gd name="connsiteY43" fmla="*/ 125851 h 158502"/>
                <a:gd name="connsiteX44" fmla="*/ 245045 w 253603"/>
                <a:gd name="connsiteY44" fmla="*/ 125851 h 158502"/>
                <a:gd name="connsiteX45" fmla="*/ 244411 w 253603"/>
                <a:gd name="connsiteY45" fmla="*/ 125217 h 158502"/>
                <a:gd name="connsiteX46" fmla="*/ 243777 w 253603"/>
                <a:gd name="connsiteY46" fmla="*/ 124583 h 158502"/>
                <a:gd name="connsiteX47" fmla="*/ 243143 w 253603"/>
                <a:gd name="connsiteY47" fmla="*/ 123949 h 158502"/>
                <a:gd name="connsiteX48" fmla="*/ 242509 w 253603"/>
                <a:gd name="connsiteY48" fmla="*/ 123315 h 158502"/>
                <a:gd name="connsiteX49" fmla="*/ 242509 w 253603"/>
                <a:gd name="connsiteY49" fmla="*/ 123315 h 158502"/>
                <a:gd name="connsiteX50" fmla="*/ 242509 w 253603"/>
                <a:gd name="connsiteY50" fmla="*/ 123315 h 158502"/>
                <a:gd name="connsiteX51" fmla="*/ 241875 w 253603"/>
                <a:gd name="connsiteY51" fmla="*/ 122681 h 158502"/>
                <a:gd name="connsiteX52" fmla="*/ 241240 w 253603"/>
                <a:gd name="connsiteY52" fmla="*/ 122047 h 158502"/>
                <a:gd name="connsiteX53" fmla="*/ 240607 w 253603"/>
                <a:gd name="connsiteY53" fmla="*/ 121413 h 158502"/>
                <a:gd name="connsiteX54" fmla="*/ 239973 w 253603"/>
                <a:gd name="connsiteY54" fmla="*/ 120779 h 158502"/>
                <a:gd name="connsiteX55" fmla="*/ 239339 w 253603"/>
                <a:gd name="connsiteY55" fmla="*/ 120779 h 158502"/>
                <a:gd name="connsiteX56" fmla="*/ 239339 w 253603"/>
                <a:gd name="connsiteY56" fmla="*/ 120779 h 158502"/>
                <a:gd name="connsiteX57" fmla="*/ 239339 w 253603"/>
                <a:gd name="connsiteY57" fmla="*/ 120779 h 158502"/>
                <a:gd name="connsiteX58" fmla="*/ 238705 w 253603"/>
                <a:gd name="connsiteY58" fmla="*/ 120144 h 158502"/>
                <a:gd name="connsiteX59" fmla="*/ 238070 w 253603"/>
                <a:gd name="connsiteY59" fmla="*/ 119511 h 158502"/>
                <a:gd name="connsiteX60" fmla="*/ 237437 w 253603"/>
                <a:gd name="connsiteY60" fmla="*/ 118877 h 158502"/>
                <a:gd name="connsiteX61" fmla="*/ 236803 w 253603"/>
                <a:gd name="connsiteY61" fmla="*/ 118243 h 158502"/>
                <a:gd name="connsiteX62" fmla="*/ 236803 w 253603"/>
                <a:gd name="connsiteY62" fmla="*/ 118243 h 158502"/>
                <a:gd name="connsiteX63" fmla="*/ 38992 w 253603"/>
                <a:gd name="connsiteY63" fmla="*/ 4755 h 158502"/>
                <a:gd name="connsiteX64" fmla="*/ 38357 w 253603"/>
                <a:gd name="connsiteY64" fmla="*/ 4755 h 158502"/>
                <a:gd name="connsiteX65" fmla="*/ 37724 w 253603"/>
                <a:gd name="connsiteY65" fmla="*/ 4755 h 158502"/>
                <a:gd name="connsiteX66" fmla="*/ 37090 w 253603"/>
                <a:gd name="connsiteY66" fmla="*/ 4755 h 158502"/>
                <a:gd name="connsiteX67" fmla="*/ 36456 w 253603"/>
                <a:gd name="connsiteY67" fmla="*/ 4755 h 158502"/>
                <a:gd name="connsiteX68" fmla="*/ 35822 w 253603"/>
                <a:gd name="connsiteY68" fmla="*/ 4755 h 158502"/>
                <a:gd name="connsiteX69" fmla="*/ 35822 w 253603"/>
                <a:gd name="connsiteY69" fmla="*/ 4755 h 158502"/>
                <a:gd name="connsiteX70" fmla="*/ 35822 w 253603"/>
                <a:gd name="connsiteY70" fmla="*/ 4755 h 158502"/>
                <a:gd name="connsiteX71" fmla="*/ 35187 w 253603"/>
                <a:gd name="connsiteY71" fmla="*/ 4755 h 158502"/>
                <a:gd name="connsiteX72" fmla="*/ 34554 w 253603"/>
                <a:gd name="connsiteY72" fmla="*/ 4755 h 158502"/>
                <a:gd name="connsiteX73" fmla="*/ 33920 w 253603"/>
                <a:gd name="connsiteY73" fmla="*/ 4755 h 158502"/>
                <a:gd name="connsiteX74" fmla="*/ 33285 w 253603"/>
                <a:gd name="connsiteY74" fmla="*/ 4755 h 158502"/>
                <a:gd name="connsiteX75" fmla="*/ 32652 w 253603"/>
                <a:gd name="connsiteY75" fmla="*/ 4755 h 158502"/>
                <a:gd name="connsiteX76" fmla="*/ 32652 w 253603"/>
                <a:gd name="connsiteY76" fmla="*/ 4755 h 158502"/>
                <a:gd name="connsiteX77" fmla="*/ 32652 w 253603"/>
                <a:gd name="connsiteY77" fmla="*/ 4755 h 158502"/>
                <a:gd name="connsiteX78" fmla="*/ 32017 w 253603"/>
                <a:gd name="connsiteY78" fmla="*/ 4755 h 158502"/>
                <a:gd name="connsiteX79" fmla="*/ 31384 w 253603"/>
                <a:gd name="connsiteY79" fmla="*/ 4755 h 158502"/>
                <a:gd name="connsiteX80" fmla="*/ 30750 w 253603"/>
                <a:gd name="connsiteY80" fmla="*/ 4755 h 158502"/>
                <a:gd name="connsiteX81" fmla="*/ 30750 w 253603"/>
                <a:gd name="connsiteY81" fmla="*/ 4755 h 158502"/>
                <a:gd name="connsiteX82" fmla="*/ 30750 w 253603"/>
                <a:gd name="connsiteY82" fmla="*/ 4755 h 158502"/>
                <a:gd name="connsiteX83" fmla="*/ 29482 w 253603"/>
                <a:gd name="connsiteY83" fmla="*/ 4755 h 158502"/>
                <a:gd name="connsiteX84" fmla="*/ 28213 w 253603"/>
                <a:gd name="connsiteY84" fmla="*/ 5389 h 158502"/>
                <a:gd name="connsiteX85" fmla="*/ 4755 w 253603"/>
                <a:gd name="connsiteY85" fmla="*/ 19337 h 158502"/>
                <a:gd name="connsiteX86" fmla="*/ 7291 w 253603"/>
                <a:gd name="connsiteY86" fmla="*/ 18703 h 158502"/>
                <a:gd name="connsiteX87" fmla="*/ 7291 w 253603"/>
                <a:gd name="connsiteY87" fmla="*/ 18703 h 158502"/>
                <a:gd name="connsiteX88" fmla="*/ 9827 w 253603"/>
                <a:gd name="connsiteY88" fmla="*/ 18703 h 158502"/>
                <a:gd name="connsiteX89" fmla="*/ 9827 w 253603"/>
                <a:gd name="connsiteY89" fmla="*/ 18703 h 158502"/>
                <a:gd name="connsiteX90" fmla="*/ 12363 w 253603"/>
                <a:gd name="connsiteY90" fmla="*/ 19337 h 158502"/>
                <a:gd name="connsiteX91" fmla="*/ 12363 w 253603"/>
                <a:gd name="connsiteY91" fmla="*/ 19337 h 158502"/>
                <a:gd name="connsiteX92" fmla="*/ 15533 w 253603"/>
                <a:gd name="connsiteY92" fmla="*/ 20605 h 158502"/>
                <a:gd name="connsiteX93" fmla="*/ 212076 w 253603"/>
                <a:gd name="connsiteY93" fmla="*/ 129021 h 158502"/>
                <a:gd name="connsiteX94" fmla="*/ 215246 w 253603"/>
                <a:gd name="connsiteY94" fmla="*/ 130923 h 158502"/>
                <a:gd name="connsiteX95" fmla="*/ 215246 w 253603"/>
                <a:gd name="connsiteY95" fmla="*/ 130923 h 158502"/>
                <a:gd name="connsiteX96" fmla="*/ 217782 w 253603"/>
                <a:gd name="connsiteY96" fmla="*/ 133459 h 15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53603" h="158502">
                  <a:moveTo>
                    <a:pt x="217782" y="133459"/>
                  </a:moveTo>
                  <a:cubicBezTo>
                    <a:pt x="217782" y="133459"/>
                    <a:pt x="217782" y="133459"/>
                    <a:pt x="217782" y="133459"/>
                  </a:cubicBezTo>
                  <a:cubicBezTo>
                    <a:pt x="219050" y="134727"/>
                    <a:pt x="219684" y="135361"/>
                    <a:pt x="220318" y="136629"/>
                  </a:cubicBezTo>
                  <a:cubicBezTo>
                    <a:pt x="220318" y="136629"/>
                    <a:pt x="220318" y="136629"/>
                    <a:pt x="220318" y="136629"/>
                  </a:cubicBezTo>
                  <a:cubicBezTo>
                    <a:pt x="220953" y="137897"/>
                    <a:pt x="221586" y="138531"/>
                    <a:pt x="222220" y="139799"/>
                  </a:cubicBezTo>
                  <a:cubicBezTo>
                    <a:pt x="222220" y="139799"/>
                    <a:pt x="222220" y="139799"/>
                    <a:pt x="222220" y="139799"/>
                  </a:cubicBezTo>
                  <a:cubicBezTo>
                    <a:pt x="222854" y="141067"/>
                    <a:pt x="223488" y="142335"/>
                    <a:pt x="224123" y="143603"/>
                  </a:cubicBezTo>
                  <a:cubicBezTo>
                    <a:pt x="224123" y="143603"/>
                    <a:pt x="224123" y="143603"/>
                    <a:pt x="224123" y="143603"/>
                  </a:cubicBezTo>
                  <a:cubicBezTo>
                    <a:pt x="224756" y="144871"/>
                    <a:pt x="225390" y="146139"/>
                    <a:pt x="225390" y="147407"/>
                  </a:cubicBezTo>
                  <a:cubicBezTo>
                    <a:pt x="225390" y="147407"/>
                    <a:pt x="225390" y="147407"/>
                    <a:pt x="225390" y="147407"/>
                  </a:cubicBezTo>
                  <a:cubicBezTo>
                    <a:pt x="226024" y="148675"/>
                    <a:pt x="226024" y="149943"/>
                    <a:pt x="226024" y="151211"/>
                  </a:cubicBezTo>
                  <a:cubicBezTo>
                    <a:pt x="226024" y="151211"/>
                    <a:pt x="226024" y="151211"/>
                    <a:pt x="226024" y="151211"/>
                  </a:cubicBezTo>
                  <a:cubicBezTo>
                    <a:pt x="226024" y="152479"/>
                    <a:pt x="226024" y="153747"/>
                    <a:pt x="226024" y="155015"/>
                  </a:cubicBezTo>
                  <a:lnTo>
                    <a:pt x="249483" y="141067"/>
                  </a:lnTo>
                  <a:cubicBezTo>
                    <a:pt x="249483" y="141067"/>
                    <a:pt x="249483" y="140433"/>
                    <a:pt x="249483" y="140433"/>
                  </a:cubicBezTo>
                  <a:cubicBezTo>
                    <a:pt x="249483" y="140433"/>
                    <a:pt x="249483" y="139799"/>
                    <a:pt x="249483" y="139799"/>
                  </a:cubicBezTo>
                  <a:cubicBezTo>
                    <a:pt x="249483" y="139799"/>
                    <a:pt x="249483" y="139165"/>
                    <a:pt x="249483" y="139165"/>
                  </a:cubicBezTo>
                  <a:cubicBezTo>
                    <a:pt x="249483" y="139165"/>
                    <a:pt x="249483" y="138531"/>
                    <a:pt x="249483" y="138531"/>
                  </a:cubicBezTo>
                  <a:cubicBezTo>
                    <a:pt x="249483" y="138531"/>
                    <a:pt x="249483" y="137897"/>
                    <a:pt x="249483" y="137897"/>
                  </a:cubicBezTo>
                  <a:cubicBezTo>
                    <a:pt x="249483" y="137897"/>
                    <a:pt x="249483" y="137897"/>
                    <a:pt x="249483" y="137897"/>
                  </a:cubicBezTo>
                  <a:cubicBezTo>
                    <a:pt x="249483" y="137897"/>
                    <a:pt x="249483" y="137897"/>
                    <a:pt x="249483" y="137897"/>
                  </a:cubicBezTo>
                  <a:cubicBezTo>
                    <a:pt x="249483" y="137897"/>
                    <a:pt x="249483" y="137263"/>
                    <a:pt x="249483" y="137263"/>
                  </a:cubicBezTo>
                  <a:cubicBezTo>
                    <a:pt x="249483" y="137263"/>
                    <a:pt x="249483" y="136629"/>
                    <a:pt x="249483" y="136629"/>
                  </a:cubicBezTo>
                  <a:cubicBezTo>
                    <a:pt x="249483" y="136629"/>
                    <a:pt x="249483" y="135995"/>
                    <a:pt x="249483" y="135995"/>
                  </a:cubicBezTo>
                  <a:cubicBezTo>
                    <a:pt x="249483" y="135995"/>
                    <a:pt x="249483" y="135361"/>
                    <a:pt x="249483" y="135361"/>
                  </a:cubicBezTo>
                  <a:cubicBezTo>
                    <a:pt x="249483" y="135361"/>
                    <a:pt x="249483" y="134727"/>
                    <a:pt x="249483" y="134727"/>
                  </a:cubicBezTo>
                  <a:cubicBezTo>
                    <a:pt x="249483" y="134727"/>
                    <a:pt x="249483" y="134727"/>
                    <a:pt x="249483" y="134727"/>
                  </a:cubicBezTo>
                  <a:cubicBezTo>
                    <a:pt x="249483" y="134727"/>
                    <a:pt x="249483" y="134727"/>
                    <a:pt x="249483" y="134727"/>
                  </a:cubicBezTo>
                  <a:cubicBezTo>
                    <a:pt x="249483" y="134727"/>
                    <a:pt x="249483" y="134093"/>
                    <a:pt x="249483" y="134093"/>
                  </a:cubicBezTo>
                  <a:cubicBezTo>
                    <a:pt x="249483" y="134093"/>
                    <a:pt x="249483" y="133459"/>
                    <a:pt x="249483" y="133459"/>
                  </a:cubicBezTo>
                  <a:cubicBezTo>
                    <a:pt x="249483" y="133459"/>
                    <a:pt x="249483" y="132825"/>
                    <a:pt x="249483" y="132825"/>
                  </a:cubicBezTo>
                  <a:cubicBezTo>
                    <a:pt x="249483" y="132825"/>
                    <a:pt x="249483" y="132191"/>
                    <a:pt x="249483" y="132191"/>
                  </a:cubicBezTo>
                  <a:cubicBezTo>
                    <a:pt x="249483" y="132191"/>
                    <a:pt x="249483" y="131557"/>
                    <a:pt x="249483" y="131557"/>
                  </a:cubicBezTo>
                  <a:cubicBezTo>
                    <a:pt x="249483" y="131557"/>
                    <a:pt x="249483" y="131557"/>
                    <a:pt x="249483" y="131557"/>
                  </a:cubicBezTo>
                  <a:cubicBezTo>
                    <a:pt x="249483" y="131557"/>
                    <a:pt x="249483" y="131557"/>
                    <a:pt x="249483" y="131557"/>
                  </a:cubicBezTo>
                  <a:cubicBezTo>
                    <a:pt x="249483" y="131557"/>
                    <a:pt x="249483" y="130923"/>
                    <a:pt x="248849" y="130923"/>
                  </a:cubicBezTo>
                  <a:cubicBezTo>
                    <a:pt x="248849" y="130923"/>
                    <a:pt x="248849" y="130289"/>
                    <a:pt x="248215" y="130289"/>
                  </a:cubicBezTo>
                  <a:cubicBezTo>
                    <a:pt x="248215" y="130289"/>
                    <a:pt x="248215" y="129655"/>
                    <a:pt x="247581" y="129655"/>
                  </a:cubicBezTo>
                  <a:cubicBezTo>
                    <a:pt x="247581" y="129655"/>
                    <a:pt x="246947" y="129021"/>
                    <a:pt x="246947" y="129021"/>
                  </a:cubicBezTo>
                  <a:cubicBezTo>
                    <a:pt x="246947" y="129021"/>
                    <a:pt x="246947" y="129021"/>
                    <a:pt x="246947" y="129021"/>
                  </a:cubicBezTo>
                  <a:cubicBezTo>
                    <a:pt x="246947" y="129021"/>
                    <a:pt x="246947" y="129021"/>
                    <a:pt x="246947" y="129021"/>
                  </a:cubicBezTo>
                  <a:cubicBezTo>
                    <a:pt x="246313" y="128387"/>
                    <a:pt x="246313" y="127753"/>
                    <a:pt x="245679" y="127119"/>
                  </a:cubicBezTo>
                  <a:cubicBezTo>
                    <a:pt x="245679" y="126485"/>
                    <a:pt x="245045" y="126485"/>
                    <a:pt x="245045" y="125851"/>
                  </a:cubicBezTo>
                  <a:cubicBezTo>
                    <a:pt x="245045" y="125851"/>
                    <a:pt x="245045" y="125851"/>
                    <a:pt x="245045" y="125851"/>
                  </a:cubicBezTo>
                  <a:cubicBezTo>
                    <a:pt x="245045" y="125851"/>
                    <a:pt x="245045" y="125851"/>
                    <a:pt x="245045" y="125851"/>
                  </a:cubicBezTo>
                  <a:cubicBezTo>
                    <a:pt x="245045" y="125851"/>
                    <a:pt x="244411" y="125217"/>
                    <a:pt x="244411" y="125217"/>
                  </a:cubicBezTo>
                  <a:cubicBezTo>
                    <a:pt x="244411" y="125217"/>
                    <a:pt x="243777" y="124583"/>
                    <a:pt x="243777" y="124583"/>
                  </a:cubicBezTo>
                  <a:cubicBezTo>
                    <a:pt x="243777" y="124583"/>
                    <a:pt x="243143" y="123949"/>
                    <a:pt x="243143" y="123949"/>
                  </a:cubicBezTo>
                  <a:cubicBezTo>
                    <a:pt x="243143" y="123949"/>
                    <a:pt x="242509" y="123315"/>
                    <a:pt x="242509" y="123315"/>
                  </a:cubicBezTo>
                  <a:cubicBezTo>
                    <a:pt x="242509" y="123315"/>
                    <a:pt x="242509" y="123315"/>
                    <a:pt x="242509" y="123315"/>
                  </a:cubicBezTo>
                  <a:cubicBezTo>
                    <a:pt x="242509" y="123315"/>
                    <a:pt x="242509" y="123315"/>
                    <a:pt x="242509" y="123315"/>
                  </a:cubicBezTo>
                  <a:cubicBezTo>
                    <a:pt x="242509" y="123315"/>
                    <a:pt x="241875" y="122681"/>
                    <a:pt x="241875" y="122681"/>
                  </a:cubicBezTo>
                  <a:cubicBezTo>
                    <a:pt x="241875" y="122681"/>
                    <a:pt x="241240" y="122047"/>
                    <a:pt x="241240" y="122047"/>
                  </a:cubicBezTo>
                  <a:cubicBezTo>
                    <a:pt x="241240" y="122047"/>
                    <a:pt x="240607" y="121413"/>
                    <a:pt x="240607" y="121413"/>
                  </a:cubicBezTo>
                  <a:cubicBezTo>
                    <a:pt x="240607" y="121413"/>
                    <a:pt x="239973" y="120779"/>
                    <a:pt x="239973" y="120779"/>
                  </a:cubicBezTo>
                  <a:cubicBezTo>
                    <a:pt x="239973" y="120779"/>
                    <a:pt x="239973" y="120779"/>
                    <a:pt x="239339" y="120779"/>
                  </a:cubicBezTo>
                  <a:cubicBezTo>
                    <a:pt x="239339" y="120779"/>
                    <a:pt x="239339" y="120779"/>
                    <a:pt x="239339" y="120779"/>
                  </a:cubicBezTo>
                  <a:cubicBezTo>
                    <a:pt x="239339" y="120779"/>
                    <a:pt x="239339" y="120779"/>
                    <a:pt x="239339" y="120779"/>
                  </a:cubicBezTo>
                  <a:cubicBezTo>
                    <a:pt x="239339" y="120779"/>
                    <a:pt x="238705" y="120144"/>
                    <a:pt x="238705" y="120144"/>
                  </a:cubicBezTo>
                  <a:cubicBezTo>
                    <a:pt x="238705" y="120144"/>
                    <a:pt x="238070" y="119511"/>
                    <a:pt x="238070" y="119511"/>
                  </a:cubicBezTo>
                  <a:cubicBezTo>
                    <a:pt x="238070" y="119511"/>
                    <a:pt x="237437" y="119511"/>
                    <a:pt x="237437" y="118877"/>
                  </a:cubicBezTo>
                  <a:cubicBezTo>
                    <a:pt x="237437" y="118877"/>
                    <a:pt x="236803" y="118877"/>
                    <a:pt x="236803" y="118243"/>
                  </a:cubicBezTo>
                  <a:cubicBezTo>
                    <a:pt x="236803" y="118243"/>
                    <a:pt x="236803" y="118243"/>
                    <a:pt x="236803" y="118243"/>
                  </a:cubicBezTo>
                  <a:lnTo>
                    <a:pt x="38992" y="4755"/>
                  </a:lnTo>
                  <a:cubicBezTo>
                    <a:pt x="38992" y="4755"/>
                    <a:pt x="38357" y="4755"/>
                    <a:pt x="38357" y="4755"/>
                  </a:cubicBezTo>
                  <a:cubicBezTo>
                    <a:pt x="38357" y="4755"/>
                    <a:pt x="37724" y="4755"/>
                    <a:pt x="37724" y="4755"/>
                  </a:cubicBezTo>
                  <a:cubicBezTo>
                    <a:pt x="37724" y="4755"/>
                    <a:pt x="37090" y="4755"/>
                    <a:pt x="37090" y="4755"/>
                  </a:cubicBezTo>
                  <a:cubicBezTo>
                    <a:pt x="37090" y="4755"/>
                    <a:pt x="36456" y="4755"/>
                    <a:pt x="36456" y="4755"/>
                  </a:cubicBezTo>
                  <a:cubicBezTo>
                    <a:pt x="36456" y="4755"/>
                    <a:pt x="35822" y="4755"/>
                    <a:pt x="35822" y="4755"/>
                  </a:cubicBezTo>
                  <a:cubicBezTo>
                    <a:pt x="35822" y="4755"/>
                    <a:pt x="35822" y="4755"/>
                    <a:pt x="35822" y="4755"/>
                  </a:cubicBezTo>
                  <a:cubicBezTo>
                    <a:pt x="35822" y="4755"/>
                    <a:pt x="35822" y="4755"/>
                    <a:pt x="35822" y="4755"/>
                  </a:cubicBezTo>
                  <a:cubicBezTo>
                    <a:pt x="35822" y="4755"/>
                    <a:pt x="35822" y="4755"/>
                    <a:pt x="35187" y="4755"/>
                  </a:cubicBezTo>
                  <a:cubicBezTo>
                    <a:pt x="35187" y="4755"/>
                    <a:pt x="34554" y="4755"/>
                    <a:pt x="34554" y="4755"/>
                  </a:cubicBezTo>
                  <a:cubicBezTo>
                    <a:pt x="34554" y="4755"/>
                    <a:pt x="33920" y="4755"/>
                    <a:pt x="33920" y="4755"/>
                  </a:cubicBezTo>
                  <a:cubicBezTo>
                    <a:pt x="33920" y="4755"/>
                    <a:pt x="33285" y="4755"/>
                    <a:pt x="33285" y="4755"/>
                  </a:cubicBezTo>
                  <a:cubicBezTo>
                    <a:pt x="33285" y="4755"/>
                    <a:pt x="33285" y="4755"/>
                    <a:pt x="32652" y="4755"/>
                  </a:cubicBezTo>
                  <a:cubicBezTo>
                    <a:pt x="32652" y="4755"/>
                    <a:pt x="32652" y="4755"/>
                    <a:pt x="32652" y="4755"/>
                  </a:cubicBezTo>
                  <a:cubicBezTo>
                    <a:pt x="32652" y="4755"/>
                    <a:pt x="32652" y="4755"/>
                    <a:pt x="32652" y="4755"/>
                  </a:cubicBezTo>
                  <a:cubicBezTo>
                    <a:pt x="32652" y="4755"/>
                    <a:pt x="32017" y="4755"/>
                    <a:pt x="32017" y="4755"/>
                  </a:cubicBezTo>
                  <a:cubicBezTo>
                    <a:pt x="32017" y="4755"/>
                    <a:pt x="31384" y="4755"/>
                    <a:pt x="31384" y="4755"/>
                  </a:cubicBezTo>
                  <a:cubicBezTo>
                    <a:pt x="31384" y="4755"/>
                    <a:pt x="30750" y="4755"/>
                    <a:pt x="30750" y="4755"/>
                  </a:cubicBezTo>
                  <a:lnTo>
                    <a:pt x="30750" y="4755"/>
                  </a:lnTo>
                  <a:lnTo>
                    <a:pt x="30750" y="4755"/>
                  </a:lnTo>
                  <a:cubicBezTo>
                    <a:pt x="30115" y="4755"/>
                    <a:pt x="30115" y="4755"/>
                    <a:pt x="29482" y="4755"/>
                  </a:cubicBezTo>
                  <a:cubicBezTo>
                    <a:pt x="28847" y="4755"/>
                    <a:pt x="28847" y="5389"/>
                    <a:pt x="28213" y="5389"/>
                  </a:cubicBezTo>
                  <a:lnTo>
                    <a:pt x="4755" y="19337"/>
                  </a:lnTo>
                  <a:cubicBezTo>
                    <a:pt x="5389" y="18703"/>
                    <a:pt x="6023" y="18703"/>
                    <a:pt x="7291" y="18703"/>
                  </a:cubicBezTo>
                  <a:cubicBezTo>
                    <a:pt x="7291" y="18703"/>
                    <a:pt x="7291" y="18703"/>
                    <a:pt x="7291" y="18703"/>
                  </a:cubicBezTo>
                  <a:cubicBezTo>
                    <a:pt x="7925" y="18703"/>
                    <a:pt x="9193" y="18703"/>
                    <a:pt x="9827" y="18703"/>
                  </a:cubicBezTo>
                  <a:lnTo>
                    <a:pt x="9827" y="18703"/>
                  </a:lnTo>
                  <a:cubicBezTo>
                    <a:pt x="10461" y="18703"/>
                    <a:pt x="11729" y="18703"/>
                    <a:pt x="12363" y="19337"/>
                  </a:cubicBezTo>
                  <a:cubicBezTo>
                    <a:pt x="12363" y="19337"/>
                    <a:pt x="12363" y="19337"/>
                    <a:pt x="12363" y="19337"/>
                  </a:cubicBezTo>
                  <a:cubicBezTo>
                    <a:pt x="13631" y="19971"/>
                    <a:pt x="14265" y="19971"/>
                    <a:pt x="15533" y="20605"/>
                  </a:cubicBezTo>
                  <a:lnTo>
                    <a:pt x="212076" y="129021"/>
                  </a:lnTo>
                  <a:cubicBezTo>
                    <a:pt x="213344" y="129655"/>
                    <a:pt x="213978" y="130289"/>
                    <a:pt x="215246" y="130923"/>
                  </a:cubicBezTo>
                  <a:cubicBezTo>
                    <a:pt x="215246" y="130923"/>
                    <a:pt x="215246" y="130923"/>
                    <a:pt x="215246" y="130923"/>
                  </a:cubicBezTo>
                  <a:cubicBezTo>
                    <a:pt x="215880" y="131557"/>
                    <a:pt x="217148" y="132825"/>
                    <a:pt x="217782" y="133459"/>
                  </a:cubicBez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9" name="任意多边形: 形状 317">
              <a:extLst>
                <a:ext uri="{FF2B5EF4-FFF2-40B4-BE49-F238E27FC236}">
                  <a16:creationId xmlns:a16="http://schemas.microsoft.com/office/drawing/2014/main" id="{70ED96CE-CE1D-49D5-B937-589AF2628162}"/>
                </a:ext>
              </a:extLst>
            </p:cNvPr>
            <p:cNvSpPr/>
            <p:nvPr/>
          </p:nvSpPr>
          <p:spPr>
            <a:xfrm>
              <a:off x="3224889" y="4480918"/>
              <a:ext cx="234583" cy="266284"/>
            </a:xfrm>
            <a:custGeom>
              <a:avLst/>
              <a:gdLst>
                <a:gd name="connsiteX0" fmla="*/ 217782 w 234583"/>
                <a:gd name="connsiteY0" fmla="*/ 120999 h 266283"/>
                <a:gd name="connsiteX1" fmla="*/ 19971 w 234583"/>
                <a:gd name="connsiteY1" fmla="*/ 6877 h 266283"/>
                <a:gd name="connsiteX2" fmla="*/ 4755 w 234583"/>
                <a:gd name="connsiteY2" fmla="*/ 15753 h 266283"/>
                <a:gd name="connsiteX3" fmla="*/ 4755 w 234583"/>
                <a:gd name="connsiteY3" fmla="*/ 121633 h 266283"/>
                <a:gd name="connsiteX4" fmla="*/ 19971 w 234583"/>
                <a:gd name="connsiteY4" fmla="*/ 148261 h 266283"/>
                <a:gd name="connsiteX5" fmla="*/ 217782 w 234583"/>
                <a:gd name="connsiteY5" fmla="*/ 261749 h 266283"/>
                <a:gd name="connsiteX6" fmla="*/ 232999 w 234583"/>
                <a:gd name="connsiteY6" fmla="*/ 252873 h 266283"/>
                <a:gd name="connsiteX7" fmla="*/ 232999 w 234583"/>
                <a:gd name="connsiteY7" fmla="*/ 146993 h 266283"/>
                <a:gd name="connsiteX8" fmla="*/ 217782 w 234583"/>
                <a:gd name="connsiteY8" fmla="*/ 120999 h 26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583" h="266283">
                  <a:moveTo>
                    <a:pt x="217782" y="120999"/>
                  </a:moveTo>
                  <a:lnTo>
                    <a:pt x="19971" y="6877"/>
                  </a:lnTo>
                  <a:cubicBezTo>
                    <a:pt x="11729" y="1805"/>
                    <a:pt x="4755" y="6243"/>
                    <a:pt x="4755" y="15753"/>
                  </a:cubicBezTo>
                  <a:lnTo>
                    <a:pt x="4755" y="121633"/>
                  </a:lnTo>
                  <a:cubicBezTo>
                    <a:pt x="4755" y="131143"/>
                    <a:pt x="11729" y="143189"/>
                    <a:pt x="19971" y="148261"/>
                  </a:cubicBezTo>
                  <a:lnTo>
                    <a:pt x="217782" y="261749"/>
                  </a:lnTo>
                  <a:cubicBezTo>
                    <a:pt x="226024" y="266821"/>
                    <a:pt x="232999" y="262383"/>
                    <a:pt x="232999" y="252873"/>
                  </a:cubicBezTo>
                  <a:lnTo>
                    <a:pt x="232999" y="146993"/>
                  </a:lnTo>
                  <a:cubicBezTo>
                    <a:pt x="232999" y="137483"/>
                    <a:pt x="226024" y="125437"/>
                    <a:pt x="217782" y="120999"/>
                  </a:cubicBez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0" name="任意多边形: 形状 318">
              <a:extLst>
                <a:ext uri="{FF2B5EF4-FFF2-40B4-BE49-F238E27FC236}">
                  <a16:creationId xmlns:a16="http://schemas.microsoft.com/office/drawing/2014/main" id="{C74E1DCC-6C52-46BB-A3F3-2CA3826F85AA}"/>
                </a:ext>
              </a:extLst>
            </p:cNvPr>
            <p:cNvSpPr/>
            <p:nvPr/>
          </p:nvSpPr>
          <p:spPr>
            <a:xfrm>
              <a:off x="3366273" y="4644712"/>
              <a:ext cx="38041" cy="253604"/>
            </a:xfrm>
            <a:custGeom>
              <a:avLst/>
              <a:gdLst>
                <a:gd name="connsiteX0" fmla="*/ 25043 w 38040"/>
                <a:gd name="connsiteY0" fmla="*/ 219050 h 253603"/>
                <a:gd name="connsiteX1" fmla="*/ 24409 w 38040"/>
                <a:gd name="connsiteY1" fmla="*/ 16167 h 253603"/>
                <a:gd name="connsiteX2" fmla="*/ 4755 w 38040"/>
                <a:gd name="connsiteY2" fmla="*/ 4755 h 253603"/>
                <a:gd name="connsiteX3" fmla="*/ 5389 w 38040"/>
                <a:gd name="connsiteY3" fmla="*/ 207638 h 253603"/>
                <a:gd name="connsiteX4" fmla="*/ 11095 w 38040"/>
                <a:gd name="connsiteY4" fmla="*/ 231097 h 253603"/>
                <a:gd name="connsiteX5" fmla="*/ 19337 w 38040"/>
                <a:gd name="connsiteY5" fmla="*/ 239339 h 253603"/>
                <a:gd name="connsiteX6" fmla="*/ 38991 w 38040"/>
                <a:gd name="connsiteY6" fmla="*/ 250751 h 253603"/>
                <a:gd name="connsiteX7" fmla="*/ 25043 w 38040"/>
                <a:gd name="connsiteY7" fmla="*/ 219050 h 2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40" h="253603">
                  <a:moveTo>
                    <a:pt x="25043" y="219050"/>
                  </a:moveTo>
                  <a:lnTo>
                    <a:pt x="24409" y="16167"/>
                  </a:lnTo>
                  <a:lnTo>
                    <a:pt x="4755" y="4755"/>
                  </a:lnTo>
                  <a:lnTo>
                    <a:pt x="5389" y="207638"/>
                  </a:lnTo>
                  <a:cubicBezTo>
                    <a:pt x="5389" y="217148"/>
                    <a:pt x="7291" y="225390"/>
                    <a:pt x="11095" y="231097"/>
                  </a:cubicBezTo>
                  <a:cubicBezTo>
                    <a:pt x="13631" y="234900"/>
                    <a:pt x="16167" y="237437"/>
                    <a:pt x="19337" y="239339"/>
                  </a:cubicBezTo>
                  <a:lnTo>
                    <a:pt x="38991" y="250751"/>
                  </a:lnTo>
                  <a:cubicBezTo>
                    <a:pt x="30749" y="245679"/>
                    <a:pt x="25043" y="234900"/>
                    <a:pt x="25043" y="219050"/>
                  </a:cubicBez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1" name="任意多边形: 形状 319">
              <a:extLst>
                <a:ext uri="{FF2B5EF4-FFF2-40B4-BE49-F238E27FC236}">
                  <a16:creationId xmlns:a16="http://schemas.microsoft.com/office/drawing/2014/main" id="{475A452D-133F-4614-82DF-A7B4E322ACA6}"/>
                </a:ext>
              </a:extLst>
            </p:cNvPr>
            <p:cNvSpPr/>
            <p:nvPr/>
          </p:nvSpPr>
          <p:spPr>
            <a:xfrm>
              <a:off x="3366907" y="4637739"/>
              <a:ext cx="38041" cy="25360"/>
            </a:xfrm>
            <a:custGeom>
              <a:avLst/>
              <a:gdLst>
                <a:gd name="connsiteX0" fmla="*/ 23775 w 38040"/>
                <a:gd name="connsiteY0" fmla="*/ 23775 h 25360"/>
                <a:gd name="connsiteX1" fmla="*/ 4755 w 38040"/>
                <a:gd name="connsiteY1" fmla="*/ 12363 h 25360"/>
                <a:gd name="connsiteX2" fmla="*/ 17435 w 38040"/>
                <a:gd name="connsiteY2" fmla="*/ 4755 h 25360"/>
                <a:gd name="connsiteX3" fmla="*/ 37090 w 38040"/>
                <a:gd name="connsiteY3" fmla="*/ 16167 h 2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25360">
                  <a:moveTo>
                    <a:pt x="23775" y="23775"/>
                  </a:moveTo>
                  <a:lnTo>
                    <a:pt x="4755" y="12363"/>
                  </a:lnTo>
                  <a:lnTo>
                    <a:pt x="17435" y="4755"/>
                  </a:lnTo>
                  <a:lnTo>
                    <a:pt x="37090" y="16167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2" name="任意多边形: 形状 320">
              <a:extLst>
                <a:ext uri="{FF2B5EF4-FFF2-40B4-BE49-F238E27FC236}">
                  <a16:creationId xmlns:a16="http://schemas.microsoft.com/office/drawing/2014/main" id="{8317EC24-AE7F-4692-B34D-F091E49D10F0}"/>
                </a:ext>
              </a:extLst>
            </p:cNvPr>
            <p:cNvSpPr/>
            <p:nvPr/>
          </p:nvSpPr>
          <p:spPr>
            <a:xfrm>
              <a:off x="3386561" y="4648516"/>
              <a:ext cx="57061" cy="253604"/>
            </a:xfrm>
            <a:custGeom>
              <a:avLst/>
              <a:gdLst>
                <a:gd name="connsiteX0" fmla="*/ 54842 w 57060"/>
                <a:gd name="connsiteY0" fmla="*/ 228561 h 253603"/>
                <a:gd name="connsiteX1" fmla="*/ 18703 w 57060"/>
                <a:gd name="connsiteY1" fmla="*/ 207638 h 253603"/>
                <a:gd name="connsiteX2" fmla="*/ 18069 w 57060"/>
                <a:gd name="connsiteY2" fmla="*/ 4755 h 253603"/>
                <a:gd name="connsiteX3" fmla="*/ 4755 w 57060"/>
                <a:gd name="connsiteY3" fmla="*/ 12363 h 253603"/>
                <a:gd name="connsiteX4" fmla="*/ 5389 w 57060"/>
                <a:gd name="connsiteY4" fmla="*/ 215246 h 253603"/>
                <a:gd name="connsiteX5" fmla="*/ 54842 w 57060"/>
                <a:gd name="connsiteY5" fmla="*/ 243143 h 253603"/>
                <a:gd name="connsiteX6" fmla="*/ 54842 w 57060"/>
                <a:gd name="connsiteY6" fmla="*/ 228561 h 2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60" h="253603">
                  <a:moveTo>
                    <a:pt x="54842" y="228561"/>
                  </a:moveTo>
                  <a:cubicBezTo>
                    <a:pt x="34553" y="239973"/>
                    <a:pt x="18703" y="231097"/>
                    <a:pt x="18703" y="207638"/>
                  </a:cubicBezTo>
                  <a:lnTo>
                    <a:pt x="18069" y="4755"/>
                  </a:lnTo>
                  <a:lnTo>
                    <a:pt x="4755" y="12363"/>
                  </a:lnTo>
                  <a:lnTo>
                    <a:pt x="5389" y="215246"/>
                  </a:lnTo>
                  <a:cubicBezTo>
                    <a:pt x="5389" y="246313"/>
                    <a:pt x="27579" y="258993"/>
                    <a:pt x="54842" y="243143"/>
                  </a:cubicBezTo>
                  <a:lnTo>
                    <a:pt x="54842" y="228561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3" name="任意多边形: 形状 321">
              <a:extLst>
                <a:ext uri="{FF2B5EF4-FFF2-40B4-BE49-F238E27FC236}">
                  <a16:creationId xmlns:a16="http://schemas.microsoft.com/office/drawing/2014/main" id="{CC77B261-E708-45EA-BC78-44F70916FDB1}"/>
                </a:ext>
              </a:extLst>
            </p:cNvPr>
            <p:cNvSpPr/>
            <p:nvPr/>
          </p:nvSpPr>
          <p:spPr>
            <a:xfrm>
              <a:off x="3243909" y="4573070"/>
              <a:ext cx="38041" cy="253604"/>
            </a:xfrm>
            <a:custGeom>
              <a:avLst/>
              <a:gdLst>
                <a:gd name="connsiteX0" fmla="*/ 25043 w 38040"/>
                <a:gd name="connsiteY0" fmla="*/ 219050 h 253603"/>
                <a:gd name="connsiteX1" fmla="*/ 24409 w 38040"/>
                <a:gd name="connsiteY1" fmla="*/ 16167 h 253603"/>
                <a:gd name="connsiteX2" fmla="*/ 4755 w 38040"/>
                <a:gd name="connsiteY2" fmla="*/ 4755 h 253603"/>
                <a:gd name="connsiteX3" fmla="*/ 5389 w 38040"/>
                <a:gd name="connsiteY3" fmla="*/ 207638 h 253603"/>
                <a:gd name="connsiteX4" fmla="*/ 11095 w 38040"/>
                <a:gd name="connsiteY4" fmla="*/ 231097 h 253603"/>
                <a:gd name="connsiteX5" fmla="*/ 19337 w 38040"/>
                <a:gd name="connsiteY5" fmla="*/ 239339 h 253603"/>
                <a:gd name="connsiteX6" fmla="*/ 38991 w 38040"/>
                <a:gd name="connsiteY6" fmla="*/ 250751 h 253603"/>
                <a:gd name="connsiteX7" fmla="*/ 25043 w 38040"/>
                <a:gd name="connsiteY7" fmla="*/ 219050 h 2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40" h="253603">
                  <a:moveTo>
                    <a:pt x="25043" y="219050"/>
                  </a:moveTo>
                  <a:lnTo>
                    <a:pt x="24409" y="16167"/>
                  </a:lnTo>
                  <a:lnTo>
                    <a:pt x="4755" y="4755"/>
                  </a:lnTo>
                  <a:lnTo>
                    <a:pt x="5389" y="207638"/>
                  </a:lnTo>
                  <a:cubicBezTo>
                    <a:pt x="5389" y="217148"/>
                    <a:pt x="7291" y="225390"/>
                    <a:pt x="11095" y="231097"/>
                  </a:cubicBezTo>
                  <a:cubicBezTo>
                    <a:pt x="13631" y="234900"/>
                    <a:pt x="16167" y="237437"/>
                    <a:pt x="19337" y="239339"/>
                  </a:cubicBezTo>
                  <a:lnTo>
                    <a:pt x="38991" y="250751"/>
                  </a:lnTo>
                  <a:cubicBezTo>
                    <a:pt x="30749" y="245679"/>
                    <a:pt x="25043" y="234267"/>
                    <a:pt x="25043" y="219050"/>
                  </a:cubicBez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4" name="任意多边形: 形状 322">
              <a:extLst>
                <a:ext uri="{FF2B5EF4-FFF2-40B4-BE49-F238E27FC236}">
                  <a16:creationId xmlns:a16="http://schemas.microsoft.com/office/drawing/2014/main" id="{68498156-3F00-497F-A020-D8779CD7455D}"/>
                </a:ext>
              </a:extLst>
            </p:cNvPr>
            <p:cNvSpPr/>
            <p:nvPr/>
          </p:nvSpPr>
          <p:spPr>
            <a:xfrm>
              <a:off x="3244543" y="4566095"/>
              <a:ext cx="38041" cy="25360"/>
            </a:xfrm>
            <a:custGeom>
              <a:avLst/>
              <a:gdLst>
                <a:gd name="connsiteX0" fmla="*/ 23775 w 38040"/>
                <a:gd name="connsiteY0" fmla="*/ 23141 h 25360"/>
                <a:gd name="connsiteX1" fmla="*/ 4755 w 38040"/>
                <a:gd name="connsiteY1" fmla="*/ 11729 h 25360"/>
                <a:gd name="connsiteX2" fmla="*/ 17435 w 38040"/>
                <a:gd name="connsiteY2" fmla="*/ 4755 h 25360"/>
                <a:gd name="connsiteX3" fmla="*/ 37089 w 38040"/>
                <a:gd name="connsiteY3" fmla="*/ 15533 h 2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25360">
                  <a:moveTo>
                    <a:pt x="23775" y="23141"/>
                  </a:moveTo>
                  <a:lnTo>
                    <a:pt x="4755" y="11729"/>
                  </a:lnTo>
                  <a:lnTo>
                    <a:pt x="17435" y="4755"/>
                  </a:lnTo>
                  <a:lnTo>
                    <a:pt x="37089" y="15533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5" name="任意多边形: 形状 323">
              <a:extLst>
                <a:ext uri="{FF2B5EF4-FFF2-40B4-BE49-F238E27FC236}">
                  <a16:creationId xmlns:a16="http://schemas.microsoft.com/office/drawing/2014/main" id="{F2D190F5-B8C1-4636-86C0-885CECB4A987}"/>
                </a:ext>
              </a:extLst>
            </p:cNvPr>
            <p:cNvSpPr/>
            <p:nvPr/>
          </p:nvSpPr>
          <p:spPr>
            <a:xfrm>
              <a:off x="3263563" y="4576873"/>
              <a:ext cx="57061" cy="253604"/>
            </a:xfrm>
            <a:custGeom>
              <a:avLst/>
              <a:gdLst>
                <a:gd name="connsiteX0" fmla="*/ 54842 w 57060"/>
                <a:gd name="connsiteY0" fmla="*/ 228560 h 253603"/>
                <a:gd name="connsiteX1" fmla="*/ 18703 w 57060"/>
                <a:gd name="connsiteY1" fmla="*/ 207638 h 253603"/>
                <a:gd name="connsiteX2" fmla="*/ 18069 w 57060"/>
                <a:gd name="connsiteY2" fmla="*/ 4755 h 253603"/>
                <a:gd name="connsiteX3" fmla="*/ 4755 w 57060"/>
                <a:gd name="connsiteY3" fmla="*/ 12363 h 253603"/>
                <a:gd name="connsiteX4" fmla="*/ 5389 w 57060"/>
                <a:gd name="connsiteY4" fmla="*/ 215246 h 253603"/>
                <a:gd name="connsiteX5" fmla="*/ 54842 w 57060"/>
                <a:gd name="connsiteY5" fmla="*/ 243143 h 253603"/>
                <a:gd name="connsiteX6" fmla="*/ 54842 w 57060"/>
                <a:gd name="connsiteY6" fmla="*/ 228560 h 2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60" h="253603">
                  <a:moveTo>
                    <a:pt x="54842" y="228560"/>
                  </a:moveTo>
                  <a:cubicBezTo>
                    <a:pt x="34554" y="239973"/>
                    <a:pt x="18703" y="231097"/>
                    <a:pt x="18703" y="207638"/>
                  </a:cubicBezTo>
                  <a:lnTo>
                    <a:pt x="18069" y="4755"/>
                  </a:lnTo>
                  <a:lnTo>
                    <a:pt x="4755" y="12363"/>
                  </a:lnTo>
                  <a:lnTo>
                    <a:pt x="5389" y="215246"/>
                  </a:lnTo>
                  <a:cubicBezTo>
                    <a:pt x="5389" y="246313"/>
                    <a:pt x="27579" y="258993"/>
                    <a:pt x="54842" y="243143"/>
                  </a:cubicBezTo>
                  <a:lnTo>
                    <a:pt x="54842" y="228560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6" name="任意多边形: 形状 324">
              <a:extLst>
                <a:ext uri="{FF2B5EF4-FFF2-40B4-BE49-F238E27FC236}">
                  <a16:creationId xmlns:a16="http://schemas.microsoft.com/office/drawing/2014/main" id="{73E69121-C432-47E6-A99C-C5BB446744FD}"/>
                </a:ext>
              </a:extLst>
            </p:cNvPr>
            <p:cNvSpPr/>
            <p:nvPr/>
          </p:nvSpPr>
          <p:spPr>
            <a:xfrm>
              <a:off x="2655404" y="4357886"/>
              <a:ext cx="139482" cy="88761"/>
            </a:xfrm>
            <a:custGeom>
              <a:avLst/>
              <a:gdLst>
                <a:gd name="connsiteX0" fmla="*/ 32796 w 139482"/>
                <a:gd name="connsiteY0" fmla="*/ 21494 h 88761"/>
                <a:gd name="connsiteX1" fmla="*/ 10605 w 139482"/>
                <a:gd name="connsiteY1" fmla="*/ 34174 h 88761"/>
                <a:gd name="connsiteX2" fmla="*/ 4899 w 139482"/>
                <a:gd name="connsiteY2" fmla="*/ 53829 h 88761"/>
                <a:gd name="connsiteX3" fmla="*/ 12507 w 139482"/>
                <a:gd name="connsiteY3" fmla="*/ 82359 h 88761"/>
                <a:gd name="connsiteX4" fmla="*/ 54352 w 139482"/>
                <a:gd name="connsiteY4" fmla="*/ 81091 h 88761"/>
                <a:gd name="connsiteX5" fmla="*/ 67032 w 139482"/>
                <a:gd name="connsiteY5" fmla="*/ 74751 h 88761"/>
                <a:gd name="connsiteX6" fmla="*/ 134871 w 139482"/>
                <a:gd name="connsiteY6" fmla="*/ 24664 h 88761"/>
                <a:gd name="connsiteX7" fmla="*/ 110779 w 139482"/>
                <a:gd name="connsiteY7" fmla="*/ 5010 h 88761"/>
                <a:gd name="connsiteX8" fmla="*/ 64496 w 139482"/>
                <a:gd name="connsiteY8" fmla="*/ 17690 h 88761"/>
                <a:gd name="connsiteX9" fmla="*/ 32796 w 139482"/>
                <a:gd name="connsiteY9" fmla="*/ 21494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482" h="88761">
                  <a:moveTo>
                    <a:pt x="32796" y="21494"/>
                  </a:moveTo>
                  <a:lnTo>
                    <a:pt x="10605" y="34174"/>
                  </a:lnTo>
                  <a:cubicBezTo>
                    <a:pt x="10605" y="39246"/>
                    <a:pt x="4899" y="49390"/>
                    <a:pt x="4899" y="53829"/>
                  </a:cubicBezTo>
                  <a:cubicBezTo>
                    <a:pt x="4265" y="68411"/>
                    <a:pt x="5533" y="77287"/>
                    <a:pt x="12507" y="82359"/>
                  </a:cubicBezTo>
                  <a:cubicBezTo>
                    <a:pt x="23286" y="90601"/>
                    <a:pt x="42940" y="85529"/>
                    <a:pt x="54352" y="81091"/>
                  </a:cubicBezTo>
                  <a:cubicBezTo>
                    <a:pt x="58790" y="75385"/>
                    <a:pt x="59424" y="75385"/>
                    <a:pt x="67032" y="74751"/>
                  </a:cubicBezTo>
                  <a:cubicBezTo>
                    <a:pt x="86686" y="65241"/>
                    <a:pt x="128531" y="46855"/>
                    <a:pt x="134871" y="24664"/>
                  </a:cubicBezTo>
                  <a:cubicBezTo>
                    <a:pt x="136139" y="19592"/>
                    <a:pt x="127897" y="2474"/>
                    <a:pt x="110779" y="5010"/>
                  </a:cubicBezTo>
                  <a:cubicBezTo>
                    <a:pt x="93661" y="7546"/>
                    <a:pt x="79712" y="13252"/>
                    <a:pt x="64496" y="17690"/>
                  </a:cubicBezTo>
                  <a:lnTo>
                    <a:pt x="32796" y="21494"/>
                  </a:lnTo>
                  <a:close/>
                </a:path>
              </a:pathLst>
            </a:custGeom>
            <a:solidFill>
              <a:srgbClr val="E8BB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7" name="任意多边形: 形状 325">
              <a:extLst>
                <a:ext uri="{FF2B5EF4-FFF2-40B4-BE49-F238E27FC236}">
                  <a16:creationId xmlns:a16="http://schemas.microsoft.com/office/drawing/2014/main" id="{0F0285C1-EB5B-43CE-9F2C-6FD9CF53B517}"/>
                </a:ext>
              </a:extLst>
            </p:cNvPr>
            <p:cNvSpPr/>
            <p:nvPr/>
          </p:nvSpPr>
          <p:spPr>
            <a:xfrm>
              <a:off x="2655404" y="4357886"/>
              <a:ext cx="139482" cy="88761"/>
            </a:xfrm>
            <a:custGeom>
              <a:avLst/>
              <a:gdLst>
                <a:gd name="connsiteX0" fmla="*/ 4899 w 139482"/>
                <a:gd name="connsiteY0" fmla="*/ 55730 h 88761"/>
                <a:gd name="connsiteX1" fmla="*/ 12507 w 139482"/>
                <a:gd name="connsiteY1" fmla="*/ 82359 h 88761"/>
                <a:gd name="connsiteX2" fmla="*/ 54352 w 139482"/>
                <a:gd name="connsiteY2" fmla="*/ 81091 h 88761"/>
                <a:gd name="connsiteX3" fmla="*/ 67032 w 139482"/>
                <a:gd name="connsiteY3" fmla="*/ 74751 h 88761"/>
                <a:gd name="connsiteX4" fmla="*/ 134871 w 139482"/>
                <a:gd name="connsiteY4" fmla="*/ 24664 h 88761"/>
                <a:gd name="connsiteX5" fmla="*/ 110779 w 139482"/>
                <a:gd name="connsiteY5" fmla="*/ 5010 h 88761"/>
                <a:gd name="connsiteX6" fmla="*/ 100635 w 139482"/>
                <a:gd name="connsiteY6" fmla="*/ 6912 h 88761"/>
                <a:gd name="connsiteX7" fmla="*/ 101903 w 139482"/>
                <a:gd name="connsiteY7" fmla="*/ 17056 h 88761"/>
                <a:gd name="connsiteX8" fmla="*/ 61326 w 139482"/>
                <a:gd name="connsiteY8" fmla="*/ 51927 h 88761"/>
                <a:gd name="connsiteX9" fmla="*/ 4899 w 139482"/>
                <a:gd name="connsiteY9" fmla="*/ 55730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482" h="88761">
                  <a:moveTo>
                    <a:pt x="4899" y="55730"/>
                  </a:moveTo>
                  <a:cubicBezTo>
                    <a:pt x="4265" y="69679"/>
                    <a:pt x="5533" y="77287"/>
                    <a:pt x="12507" y="82359"/>
                  </a:cubicBezTo>
                  <a:cubicBezTo>
                    <a:pt x="23286" y="90601"/>
                    <a:pt x="42940" y="85529"/>
                    <a:pt x="54352" y="81091"/>
                  </a:cubicBezTo>
                  <a:cubicBezTo>
                    <a:pt x="58790" y="75385"/>
                    <a:pt x="59424" y="75385"/>
                    <a:pt x="67032" y="74751"/>
                  </a:cubicBezTo>
                  <a:cubicBezTo>
                    <a:pt x="86686" y="65241"/>
                    <a:pt x="128531" y="46855"/>
                    <a:pt x="134871" y="24664"/>
                  </a:cubicBezTo>
                  <a:cubicBezTo>
                    <a:pt x="136139" y="19592"/>
                    <a:pt x="127897" y="2474"/>
                    <a:pt x="110779" y="5010"/>
                  </a:cubicBezTo>
                  <a:cubicBezTo>
                    <a:pt x="106975" y="5644"/>
                    <a:pt x="103805" y="6278"/>
                    <a:pt x="100635" y="6912"/>
                  </a:cubicBezTo>
                  <a:cubicBezTo>
                    <a:pt x="101903" y="10716"/>
                    <a:pt x="101903" y="14520"/>
                    <a:pt x="101903" y="17056"/>
                  </a:cubicBezTo>
                  <a:cubicBezTo>
                    <a:pt x="101269" y="28468"/>
                    <a:pt x="85418" y="37344"/>
                    <a:pt x="61326" y="51927"/>
                  </a:cubicBezTo>
                  <a:cubicBezTo>
                    <a:pt x="44842" y="61437"/>
                    <a:pt x="18214" y="64607"/>
                    <a:pt x="4899" y="55730"/>
                  </a:cubicBezTo>
                  <a:close/>
                </a:path>
              </a:pathLst>
            </a:custGeom>
            <a:solidFill>
              <a:srgbClr val="0927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8" name="任意多边形: 形状 326">
              <a:extLst>
                <a:ext uri="{FF2B5EF4-FFF2-40B4-BE49-F238E27FC236}">
                  <a16:creationId xmlns:a16="http://schemas.microsoft.com/office/drawing/2014/main" id="{66CF8E41-6916-4132-9CDC-033CDDED6A24}"/>
                </a:ext>
              </a:extLst>
            </p:cNvPr>
            <p:cNvSpPr/>
            <p:nvPr/>
          </p:nvSpPr>
          <p:spPr>
            <a:xfrm>
              <a:off x="2661137" y="4146620"/>
              <a:ext cx="114122" cy="266284"/>
            </a:xfrm>
            <a:custGeom>
              <a:avLst/>
              <a:gdLst>
                <a:gd name="connsiteX0" fmla="*/ 42913 w 114121"/>
                <a:gd name="connsiteY0" fmla="*/ 50799 h 266283"/>
                <a:gd name="connsiteX1" fmla="*/ 23259 w 114121"/>
                <a:gd name="connsiteY1" fmla="*/ 95813 h 266283"/>
                <a:gd name="connsiteX2" fmla="*/ 4873 w 114121"/>
                <a:gd name="connsiteY2" fmla="*/ 251780 h 266283"/>
                <a:gd name="connsiteX3" fmla="*/ 41645 w 114121"/>
                <a:gd name="connsiteY3" fmla="*/ 243538 h 266283"/>
                <a:gd name="connsiteX4" fmla="*/ 110118 w 114121"/>
                <a:gd name="connsiteY4" fmla="*/ 67283 h 266283"/>
                <a:gd name="connsiteX5" fmla="*/ 42913 w 114121"/>
                <a:gd name="connsiteY5" fmla="*/ 50799 h 26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121" h="266283">
                  <a:moveTo>
                    <a:pt x="42913" y="50799"/>
                  </a:moveTo>
                  <a:cubicBezTo>
                    <a:pt x="39109" y="64747"/>
                    <a:pt x="27063" y="81865"/>
                    <a:pt x="23259" y="95813"/>
                  </a:cubicBezTo>
                  <a:lnTo>
                    <a:pt x="4873" y="251780"/>
                  </a:lnTo>
                  <a:cubicBezTo>
                    <a:pt x="2971" y="258754"/>
                    <a:pt x="24527" y="287284"/>
                    <a:pt x="41645" y="243538"/>
                  </a:cubicBezTo>
                  <a:lnTo>
                    <a:pt x="110118" y="67283"/>
                  </a:lnTo>
                  <a:cubicBezTo>
                    <a:pt x="126603" y="-6262"/>
                    <a:pt x="50521" y="-18942"/>
                    <a:pt x="42913" y="50799"/>
                  </a:cubicBezTo>
                  <a:close/>
                </a:path>
              </a:pathLst>
            </a:custGeom>
            <a:solidFill>
              <a:srgbClr val="E8BB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9" name="任意多边形: 形状 327">
              <a:extLst>
                <a:ext uri="{FF2B5EF4-FFF2-40B4-BE49-F238E27FC236}">
                  <a16:creationId xmlns:a16="http://schemas.microsoft.com/office/drawing/2014/main" id="{D1F5EA49-EE98-4548-AADE-FCDA30712486}"/>
                </a:ext>
              </a:extLst>
            </p:cNvPr>
            <p:cNvSpPr/>
            <p:nvPr/>
          </p:nvSpPr>
          <p:spPr>
            <a:xfrm>
              <a:off x="2702321" y="4389586"/>
              <a:ext cx="139482" cy="88761"/>
            </a:xfrm>
            <a:custGeom>
              <a:avLst/>
              <a:gdLst>
                <a:gd name="connsiteX0" fmla="*/ 32796 w 139482"/>
                <a:gd name="connsiteY0" fmla="*/ 21494 h 88761"/>
                <a:gd name="connsiteX1" fmla="*/ 10605 w 139482"/>
                <a:gd name="connsiteY1" fmla="*/ 34174 h 88761"/>
                <a:gd name="connsiteX2" fmla="*/ 4899 w 139482"/>
                <a:gd name="connsiteY2" fmla="*/ 53829 h 88761"/>
                <a:gd name="connsiteX3" fmla="*/ 12507 w 139482"/>
                <a:gd name="connsiteY3" fmla="*/ 82359 h 88761"/>
                <a:gd name="connsiteX4" fmla="*/ 54352 w 139482"/>
                <a:gd name="connsiteY4" fmla="*/ 81091 h 88761"/>
                <a:gd name="connsiteX5" fmla="*/ 67032 w 139482"/>
                <a:gd name="connsiteY5" fmla="*/ 74751 h 88761"/>
                <a:gd name="connsiteX6" fmla="*/ 134871 w 139482"/>
                <a:gd name="connsiteY6" fmla="*/ 24664 h 88761"/>
                <a:gd name="connsiteX7" fmla="*/ 110779 w 139482"/>
                <a:gd name="connsiteY7" fmla="*/ 5010 h 88761"/>
                <a:gd name="connsiteX8" fmla="*/ 64496 w 139482"/>
                <a:gd name="connsiteY8" fmla="*/ 17690 h 88761"/>
                <a:gd name="connsiteX9" fmla="*/ 32796 w 139482"/>
                <a:gd name="connsiteY9" fmla="*/ 21494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482" h="88761">
                  <a:moveTo>
                    <a:pt x="32796" y="21494"/>
                  </a:moveTo>
                  <a:lnTo>
                    <a:pt x="10605" y="34174"/>
                  </a:lnTo>
                  <a:cubicBezTo>
                    <a:pt x="10605" y="39246"/>
                    <a:pt x="4899" y="49390"/>
                    <a:pt x="4899" y="53829"/>
                  </a:cubicBezTo>
                  <a:cubicBezTo>
                    <a:pt x="4265" y="68411"/>
                    <a:pt x="5533" y="77287"/>
                    <a:pt x="12507" y="82359"/>
                  </a:cubicBezTo>
                  <a:cubicBezTo>
                    <a:pt x="23286" y="90601"/>
                    <a:pt x="42940" y="85529"/>
                    <a:pt x="54352" y="81091"/>
                  </a:cubicBezTo>
                  <a:cubicBezTo>
                    <a:pt x="58790" y="75385"/>
                    <a:pt x="59424" y="75385"/>
                    <a:pt x="67032" y="74751"/>
                  </a:cubicBezTo>
                  <a:cubicBezTo>
                    <a:pt x="86686" y="65241"/>
                    <a:pt x="128531" y="46855"/>
                    <a:pt x="134871" y="24664"/>
                  </a:cubicBezTo>
                  <a:cubicBezTo>
                    <a:pt x="136139" y="19592"/>
                    <a:pt x="127897" y="2474"/>
                    <a:pt x="110779" y="5010"/>
                  </a:cubicBezTo>
                  <a:cubicBezTo>
                    <a:pt x="93661" y="7546"/>
                    <a:pt x="79712" y="13252"/>
                    <a:pt x="64496" y="17690"/>
                  </a:cubicBezTo>
                  <a:lnTo>
                    <a:pt x="32796" y="21494"/>
                  </a:lnTo>
                  <a:close/>
                </a:path>
              </a:pathLst>
            </a:custGeom>
            <a:solidFill>
              <a:srgbClr val="F1CB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0" name="任意多边形: 形状 328">
              <a:extLst>
                <a:ext uri="{FF2B5EF4-FFF2-40B4-BE49-F238E27FC236}">
                  <a16:creationId xmlns:a16="http://schemas.microsoft.com/office/drawing/2014/main" id="{9613D8C9-530D-47AD-9BAF-52C4F558B028}"/>
                </a:ext>
              </a:extLst>
            </p:cNvPr>
            <p:cNvSpPr/>
            <p:nvPr/>
          </p:nvSpPr>
          <p:spPr>
            <a:xfrm>
              <a:off x="2702321" y="4388952"/>
              <a:ext cx="139482" cy="88761"/>
            </a:xfrm>
            <a:custGeom>
              <a:avLst/>
              <a:gdLst>
                <a:gd name="connsiteX0" fmla="*/ 4899 w 139482"/>
                <a:gd name="connsiteY0" fmla="*/ 55731 h 88761"/>
                <a:gd name="connsiteX1" fmla="*/ 12507 w 139482"/>
                <a:gd name="connsiteY1" fmla="*/ 82359 h 88761"/>
                <a:gd name="connsiteX2" fmla="*/ 54352 w 139482"/>
                <a:gd name="connsiteY2" fmla="*/ 81091 h 88761"/>
                <a:gd name="connsiteX3" fmla="*/ 67032 w 139482"/>
                <a:gd name="connsiteY3" fmla="*/ 74751 h 88761"/>
                <a:gd name="connsiteX4" fmla="*/ 134871 w 139482"/>
                <a:gd name="connsiteY4" fmla="*/ 24664 h 88761"/>
                <a:gd name="connsiteX5" fmla="*/ 110779 w 139482"/>
                <a:gd name="connsiteY5" fmla="*/ 5010 h 88761"/>
                <a:gd name="connsiteX6" fmla="*/ 100635 w 139482"/>
                <a:gd name="connsiteY6" fmla="*/ 6912 h 88761"/>
                <a:gd name="connsiteX7" fmla="*/ 101903 w 139482"/>
                <a:gd name="connsiteY7" fmla="*/ 17056 h 88761"/>
                <a:gd name="connsiteX8" fmla="*/ 61326 w 139482"/>
                <a:gd name="connsiteY8" fmla="*/ 51926 h 88761"/>
                <a:gd name="connsiteX9" fmla="*/ 4899 w 139482"/>
                <a:gd name="connsiteY9" fmla="*/ 55731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482" h="88761">
                  <a:moveTo>
                    <a:pt x="4899" y="55731"/>
                  </a:moveTo>
                  <a:cubicBezTo>
                    <a:pt x="4265" y="69045"/>
                    <a:pt x="5533" y="77287"/>
                    <a:pt x="12507" y="82359"/>
                  </a:cubicBezTo>
                  <a:cubicBezTo>
                    <a:pt x="23286" y="90601"/>
                    <a:pt x="42940" y="85529"/>
                    <a:pt x="54352" y="81091"/>
                  </a:cubicBezTo>
                  <a:cubicBezTo>
                    <a:pt x="58790" y="75385"/>
                    <a:pt x="59424" y="75385"/>
                    <a:pt x="67032" y="74751"/>
                  </a:cubicBezTo>
                  <a:cubicBezTo>
                    <a:pt x="86686" y="65241"/>
                    <a:pt x="128531" y="46854"/>
                    <a:pt x="134871" y="24664"/>
                  </a:cubicBezTo>
                  <a:cubicBezTo>
                    <a:pt x="136139" y="19592"/>
                    <a:pt x="127897" y="2474"/>
                    <a:pt x="110779" y="5010"/>
                  </a:cubicBezTo>
                  <a:cubicBezTo>
                    <a:pt x="106975" y="5644"/>
                    <a:pt x="103805" y="6278"/>
                    <a:pt x="100635" y="6912"/>
                  </a:cubicBezTo>
                  <a:cubicBezTo>
                    <a:pt x="101903" y="10716"/>
                    <a:pt x="101903" y="14520"/>
                    <a:pt x="101903" y="17056"/>
                  </a:cubicBezTo>
                  <a:cubicBezTo>
                    <a:pt x="101269" y="28468"/>
                    <a:pt x="85419" y="37344"/>
                    <a:pt x="61326" y="51926"/>
                  </a:cubicBezTo>
                  <a:cubicBezTo>
                    <a:pt x="44842" y="62071"/>
                    <a:pt x="18214" y="65241"/>
                    <a:pt x="4899" y="55731"/>
                  </a:cubicBezTo>
                  <a:close/>
                </a:path>
              </a:pathLst>
            </a:custGeom>
            <a:solidFill>
              <a:srgbClr val="0B33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1" name="任意多边形: 形状 329">
              <a:extLst>
                <a:ext uri="{FF2B5EF4-FFF2-40B4-BE49-F238E27FC236}">
                  <a16:creationId xmlns:a16="http://schemas.microsoft.com/office/drawing/2014/main" id="{59703154-50E7-4029-B5BC-AF35FA57F6C0}"/>
                </a:ext>
              </a:extLst>
            </p:cNvPr>
            <p:cNvSpPr/>
            <p:nvPr/>
          </p:nvSpPr>
          <p:spPr>
            <a:xfrm>
              <a:off x="2708053" y="4178320"/>
              <a:ext cx="114122" cy="266284"/>
            </a:xfrm>
            <a:custGeom>
              <a:avLst/>
              <a:gdLst>
                <a:gd name="connsiteX0" fmla="*/ 42913 w 114121"/>
                <a:gd name="connsiteY0" fmla="*/ 50799 h 266283"/>
                <a:gd name="connsiteX1" fmla="*/ 23259 w 114121"/>
                <a:gd name="connsiteY1" fmla="*/ 95813 h 266283"/>
                <a:gd name="connsiteX2" fmla="*/ 4873 w 114121"/>
                <a:gd name="connsiteY2" fmla="*/ 251780 h 266283"/>
                <a:gd name="connsiteX3" fmla="*/ 41645 w 114121"/>
                <a:gd name="connsiteY3" fmla="*/ 243538 h 266283"/>
                <a:gd name="connsiteX4" fmla="*/ 110118 w 114121"/>
                <a:gd name="connsiteY4" fmla="*/ 67283 h 266283"/>
                <a:gd name="connsiteX5" fmla="*/ 42913 w 114121"/>
                <a:gd name="connsiteY5" fmla="*/ 50799 h 26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121" h="266283">
                  <a:moveTo>
                    <a:pt x="42913" y="50799"/>
                  </a:moveTo>
                  <a:cubicBezTo>
                    <a:pt x="39109" y="64747"/>
                    <a:pt x="27063" y="81865"/>
                    <a:pt x="23259" y="95813"/>
                  </a:cubicBezTo>
                  <a:lnTo>
                    <a:pt x="4873" y="251780"/>
                  </a:lnTo>
                  <a:cubicBezTo>
                    <a:pt x="2971" y="258754"/>
                    <a:pt x="24527" y="287284"/>
                    <a:pt x="41645" y="243538"/>
                  </a:cubicBezTo>
                  <a:lnTo>
                    <a:pt x="110118" y="67283"/>
                  </a:lnTo>
                  <a:cubicBezTo>
                    <a:pt x="126603" y="-6262"/>
                    <a:pt x="50521" y="-18942"/>
                    <a:pt x="42913" y="50799"/>
                  </a:cubicBezTo>
                  <a:close/>
                </a:path>
              </a:pathLst>
            </a:custGeom>
            <a:solidFill>
              <a:srgbClr val="F1CB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2" name="任意多边形: 形状 330">
              <a:extLst>
                <a:ext uri="{FF2B5EF4-FFF2-40B4-BE49-F238E27FC236}">
                  <a16:creationId xmlns:a16="http://schemas.microsoft.com/office/drawing/2014/main" id="{18BF3324-C127-4214-961E-90127D4C435A}"/>
                </a:ext>
              </a:extLst>
            </p:cNvPr>
            <p:cNvSpPr/>
            <p:nvPr/>
          </p:nvSpPr>
          <p:spPr>
            <a:xfrm>
              <a:off x="2731629" y="4215488"/>
              <a:ext cx="50721" cy="63401"/>
            </a:xfrm>
            <a:custGeom>
              <a:avLst/>
              <a:gdLst>
                <a:gd name="connsiteX0" fmla="*/ 51038 w 50720"/>
                <a:gd name="connsiteY0" fmla="*/ 25677 h 63400"/>
                <a:gd name="connsiteX1" fmla="*/ 47868 w 50720"/>
                <a:gd name="connsiteY1" fmla="*/ 58646 h 63400"/>
                <a:gd name="connsiteX2" fmla="*/ 4755 w 50720"/>
                <a:gd name="connsiteY2" fmla="*/ 33920 h 63400"/>
                <a:gd name="connsiteX3" fmla="*/ 4755 w 50720"/>
                <a:gd name="connsiteY3" fmla="*/ 4755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63400">
                  <a:moveTo>
                    <a:pt x="51038" y="25677"/>
                  </a:moveTo>
                  <a:lnTo>
                    <a:pt x="47868" y="58646"/>
                  </a:lnTo>
                  <a:lnTo>
                    <a:pt x="4755" y="33920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B8B7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3" name="任意多边形: 形状 331">
              <a:extLst>
                <a:ext uri="{FF2B5EF4-FFF2-40B4-BE49-F238E27FC236}">
                  <a16:creationId xmlns:a16="http://schemas.microsoft.com/office/drawing/2014/main" id="{FC9AF319-12EC-4A0C-AF93-DE84C7526F95}"/>
                </a:ext>
              </a:extLst>
            </p:cNvPr>
            <p:cNvSpPr/>
            <p:nvPr/>
          </p:nvSpPr>
          <p:spPr>
            <a:xfrm>
              <a:off x="2774742" y="4159061"/>
              <a:ext cx="145822" cy="114122"/>
            </a:xfrm>
            <a:custGeom>
              <a:avLst/>
              <a:gdLst>
                <a:gd name="connsiteX0" fmla="*/ 142969 w 145822"/>
                <a:gd name="connsiteY0" fmla="*/ 35187 h 114121"/>
                <a:gd name="connsiteX1" fmla="*/ 4755 w 145822"/>
                <a:gd name="connsiteY1" fmla="*/ 115072 h 114121"/>
                <a:gd name="connsiteX2" fmla="*/ 4755 w 145822"/>
                <a:gd name="connsiteY2" fmla="*/ 85908 h 114121"/>
                <a:gd name="connsiteX3" fmla="*/ 28848 w 145822"/>
                <a:gd name="connsiteY3" fmla="*/ 68156 h 114121"/>
                <a:gd name="connsiteX4" fmla="*/ 140433 w 145822"/>
                <a:gd name="connsiteY4" fmla="*/ 4755 h 114121"/>
                <a:gd name="connsiteX5" fmla="*/ 142969 w 145822"/>
                <a:gd name="connsiteY5" fmla="*/ 6023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822" h="114121">
                  <a:moveTo>
                    <a:pt x="142969" y="35187"/>
                  </a:moveTo>
                  <a:lnTo>
                    <a:pt x="4755" y="115072"/>
                  </a:lnTo>
                  <a:lnTo>
                    <a:pt x="4755" y="85908"/>
                  </a:lnTo>
                  <a:lnTo>
                    <a:pt x="28848" y="68156"/>
                  </a:lnTo>
                  <a:lnTo>
                    <a:pt x="140433" y="4755"/>
                  </a:lnTo>
                  <a:lnTo>
                    <a:pt x="142969" y="6023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4" name="任意多边形: 形状 332">
              <a:extLst>
                <a:ext uri="{FF2B5EF4-FFF2-40B4-BE49-F238E27FC236}">
                  <a16:creationId xmlns:a16="http://schemas.microsoft.com/office/drawing/2014/main" id="{C313DC39-F337-46E6-941D-CB757539318A}"/>
                </a:ext>
              </a:extLst>
            </p:cNvPr>
            <p:cNvSpPr/>
            <p:nvPr/>
          </p:nvSpPr>
          <p:spPr>
            <a:xfrm>
              <a:off x="2731629" y="4135603"/>
              <a:ext cx="190203" cy="114122"/>
            </a:xfrm>
            <a:custGeom>
              <a:avLst/>
              <a:gdLst>
                <a:gd name="connsiteX0" fmla="*/ 186082 w 190202"/>
                <a:gd name="connsiteY0" fmla="*/ 29481 h 114121"/>
                <a:gd name="connsiteX1" fmla="*/ 47868 w 190202"/>
                <a:gd name="connsiteY1" fmla="*/ 109367 h 114121"/>
                <a:gd name="connsiteX2" fmla="*/ 4755 w 190202"/>
                <a:gd name="connsiteY2" fmla="*/ 84640 h 114121"/>
                <a:gd name="connsiteX3" fmla="*/ 143603 w 190202"/>
                <a:gd name="connsiteY3" fmla="*/ 4755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2" h="114121">
                  <a:moveTo>
                    <a:pt x="186082" y="29481"/>
                  </a:moveTo>
                  <a:lnTo>
                    <a:pt x="47868" y="109367"/>
                  </a:lnTo>
                  <a:lnTo>
                    <a:pt x="4755" y="84640"/>
                  </a:lnTo>
                  <a:lnTo>
                    <a:pt x="143603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5" name="任意多边形: 形状 333">
              <a:extLst>
                <a:ext uri="{FF2B5EF4-FFF2-40B4-BE49-F238E27FC236}">
                  <a16:creationId xmlns:a16="http://schemas.microsoft.com/office/drawing/2014/main" id="{19FDE90F-7AAA-40F3-9C03-DE3EB2B2B552}"/>
                </a:ext>
              </a:extLst>
            </p:cNvPr>
            <p:cNvSpPr/>
            <p:nvPr/>
          </p:nvSpPr>
          <p:spPr>
            <a:xfrm>
              <a:off x="2481830" y="4360042"/>
              <a:ext cx="50721" cy="63401"/>
            </a:xfrm>
            <a:custGeom>
              <a:avLst/>
              <a:gdLst>
                <a:gd name="connsiteX0" fmla="*/ 51038 w 50720"/>
                <a:gd name="connsiteY0" fmla="*/ 25678 h 63400"/>
                <a:gd name="connsiteX1" fmla="*/ 47868 w 50720"/>
                <a:gd name="connsiteY1" fmla="*/ 58646 h 63400"/>
                <a:gd name="connsiteX2" fmla="*/ 4755 w 50720"/>
                <a:gd name="connsiteY2" fmla="*/ 33920 h 63400"/>
                <a:gd name="connsiteX3" fmla="*/ 4755 w 50720"/>
                <a:gd name="connsiteY3" fmla="*/ 4755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63400">
                  <a:moveTo>
                    <a:pt x="51038" y="25678"/>
                  </a:moveTo>
                  <a:lnTo>
                    <a:pt x="47868" y="58646"/>
                  </a:lnTo>
                  <a:lnTo>
                    <a:pt x="4755" y="33920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6" name="任意多边形: 形状 334">
              <a:extLst>
                <a:ext uri="{FF2B5EF4-FFF2-40B4-BE49-F238E27FC236}">
                  <a16:creationId xmlns:a16="http://schemas.microsoft.com/office/drawing/2014/main" id="{DEFCDDEF-EC51-4B00-AABB-E79AD88736D6}"/>
                </a:ext>
              </a:extLst>
            </p:cNvPr>
            <p:cNvSpPr/>
            <p:nvPr/>
          </p:nvSpPr>
          <p:spPr>
            <a:xfrm>
              <a:off x="2524942" y="4303616"/>
              <a:ext cx="145822" cy="114122"/>
            </a:xfrm>
            <a:custGeom>
              <a:avLst/>
              <a:gdLst>
                <a:gd name="connsiteX0" fmla="*/ 142969 w 145822"/>
                <a:gd name="connsiteY0" fmla="*/ 35187 h 114121"/>
                <a:gd name="connsiteX1" fmla="*/ 4755 w 145822"/>
                <a:gd name="connsiteY1" fmla="*/ 115072 h 114121"/>
                <a:gd name="connsiteX2" fmla="*/ 4755 w 145822"/>
                <a:gd name="connsiteY2" fmla="*/ 85908 h 114121"/>
                <a:gd name="connsiteX3" fmla="*/ 28847 w 145822"/>
                <a:gd name="connsiteY3" fmla="*/ 68790 h 114121"/>
                <a:gd name="connsiteX4" fmla="*/ 140433 w 145822"/>
                <a:gd name="connsiteY4" fmla="*/ 4755 h 114121"/>
                <a:gd name="connsiteX5" fmla="*/ 142969 w 145822"/>
                <a:gd name="connsiteY5" fmla="*/ 6023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822" h="114121">
                  <a:moveTo>
                    <a:pt x="142969" y="35187"/>
                  </a:moveTo>
                  <a:lnTo>
                    <a:pt x="4755" y="115072"/>
                  </a:lnTo>
                  <a:lnTo>
                    <a:pt x="4755" y="85908"/>
                  </a:lnTo>
                  <a:lnTo>
                    <a:pt x="28847" y="68790"/>
                  </a:lnTo>
                  <a:lnTo>
                    <a:pt x="140433" y="4755"/>
                  </a:lnTo>
                  <a:lnTo>
                    <a:pt x="142969" y="6023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7" name="任意多边形: 形状 335">
              <a:extLst>
                <a:ext uri="{FF2B5EF4-FFF2-40B4-BE49-F238E27FC236}">
                  <a16:creationId xmlns:a16="http://schemas.microsoft.com/office/drawing/2014/main" id="{0B476B2C-8034-44FB-B673-02B75AE0C59E}"/>
                </a:ext>
              </a:extLst>
            </p:cNvPr>
            <p:cNvSpPr/>
            <p:nvPr/>
          </p:nvSpPr>
          <p:spPr>
            <a:xfrm>
              <a:off x="2481830" y="4280157"/>
              <a:ext cx="190203" cy="114122"/>
            </a:xfrm>
            <a:custGeom>
              <a:avLst/>
              <a:gdLst>
                <a:gd name="connsiteX0" fmla="*/ 186082 w 190202"/>
                <a:gd name="connsiteY0" fmla="*/ 29482 h 114121"/>
                <a:gd name="connsiteX1" fmla="*/ 47868 w 190202"/>
                <a:gd name="connsiteY1" fmla="*/ 109367 h 114121"/>
                <a:gd name="connsiteX2" fmla="*/ 4755 w 190202"/>
                <a:gd name="connsiteY2" fmla="*/ 84640 h 114121"/>
                <a:gd name="connsiteX3" fmla="*/ 143603 w 190202"/>
                <a:gd name="connsiteY3" fmla="*/ 4755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2" h="114121">
                  <a:moveTo>
                    <a:pt x="186082" y="29482"/>
                  </a:moveTo>
                  <a:lnTo>
                    <a:pt x="47868" y="109367"/>
                  </a:lnTo>
                  <a:lnTo>
                    <a:pt x="4755" y="84640"/>
                  </a:lnTo>
                  <a:lnTo>
                    <a:pt x="143603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8" name="任意多边形: 形状 336">
              <a:extLst>
                <a:ext uri="{FF2B5EF4-FFF2-40B4-BE49-F238E27FC236}">
                  <a16:creationId xmlns:a16="http://schemas.microsoft.com/office/drawing/2014/main" id="{5C1BF8ED-1212-4285-81FF-C2F7F31F1886}"/>
                </a:ext>
              </a:extLst>
            </p:cNvPr>
            <p:cNvSpPr/>
            <p:nvPr/>
          </p:nvSpPr>
          <p:spPr>
            <a:xfrm>
              <a:off x="2530014" y="3934622"/>
              <a:ext cx="44381" cy="424786"/>
            </a:xfrm>
            <a:custGeom>
              <a:avLst/>
              <a:gdLst>
                <a:gd name="connsiteX0" fmla="*/ 42162 w 44380"/>
                <a:gd name="connsiteY0" fmla="*/ 425737 h 424786"/>
                <a:gd name="connsiteX1" fmla="*/ 7291 w 44380"/>
                <a:gd name="connsiteY1" fmla="*/ 405449 h 424786"/>
                <a:gd name="connsiteX2" fmla="*/ 4755 w 44380"/>
                <a:gd name="connsiteY2" fmla="*/ 4755 h 424786"/>
                <a:gd name="connsiteX3" fmla="*/ 43430 w 44380"/>
                <a:gd name="connsiteY3" fmla="*/ 19971 h 4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80" h="424786">
                  <a:moveTo>
                    <a:pt x="42162" y="425737"/>
                  </a:moveTo>
                  <a:lnTo>
                    <a:pt x="7291" y="405449"/>
                  </a:lnTo>
                  <a:lnTo>
                    <a:pt x="4755" y="4755"/>
                  </a:lnTo>
                  <a:lnTo>
                    <a:pt x="43430" y="19971"/>
                  </a:lnTo>
                  <a:close/>
                </a:path>
              </a:pathLst>
            </a:custGeom>
            <a:solidFill>
              <a:srgbClr val="B8B7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9" name="任意多边形: 形状 337">
              <a:extLst>
                <a:ext uri="{FF2B5EF4-FFF2-40B4-BE49-F238E27FC236}">
                  <a16:creationId xmlns:a16="http://schemas.microsoft.com/office/drawing/2014/main" id="{DB7A3171-44F2-413B-B304-645E141ACBF5}"/>
                </a:ext>
              </a:extLst>
            </p:cNvPr>
            <p:cNvSpPr/>
            <p:nvPr/>
          </p:nvSpPr>
          <p:spPr>
            <a:xfrm>
              <a:off x="2565519" y="3937792"/>
              <a:ext cx="38041" cy="424786"/>
            </a:xfrm>
            <a:custGeom>
              <a:avLst/>
              <a:gdLst>
                <a:gd name="connsiteX0" fmla="*/ 34554 w 38040"/>
                <a:gd name="connsiteY0" fmla="*/ 4755 h 424786"/>
                <a:gd name="connsiteX1" fmla="*/ 37090 w 38040"/>
                <a:gd name="connsiteY1" fmla="*/ 405449 h 424786"/>
                <a:gd name="connsiteX2" fmla="*/ 6657 w 38040"/>
                <a:gd name="connsiteY2" fmla="*/ 422567 h 424786"/>
                <a:gd name="connsiteX3" fmla="*/ 4755 w 38040"/>
                <a:gd name="connsiteY3" fmla="*/ 21873 h 4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424786">
                  <a:moveTo>
                    <a:pt x="34554" y="4755"/>
                  </a:moveTo>
                  <a:lnTo>
                    <a:pt x="37090" y="405449"/>
                  </a:lnTo>
                  <a:lnTo>
                    <a:pt x="6657" y="422567"/>
                  </a:lnTo>
                  <a:lnTo>
                    <a:pt x="4755" y="21873"/>
                  </a:lnTo>
                  <a:close/>
                </a:path>
              </a:pathLst>
            </a:custGeom>
            <a:solidFill>
              <a:srgbClr val="94949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0" name="任意多边形: 形状 338">
              <a:extLst>
                <a:ext uri="{FF2B5EF4-FFF2-40B4-BE49-F238E27FC236}">
                  <a16:creationId xmlns:a16="http://schemas.microsoft.com/office/drawing/2014/main" id="{08359D58-E29B-4A59-8FDF-507CA1E71BD1}"/>
                </a:ext>
              </a:extLst>
            </p:cNvPr>
            <p:cNvSpPr/>
            <p:nvPr/>
          </p:nvSpPr>
          <p:spPr>
            <a:xfrm>
              <a:off x="2530014" y="3917504"/>
              <a:ext cx="69741" cy="44381"/>
            </a:xfrm>
            <a:custGeom>
              <a:avLst/>
              <a:gdLst>
                <a:gd name="connsiteX0" fmla="*/ 40260 w 69741"/>
                <a:gd name="connsiteY0" fmla="*/ 42162 h 44380"/>
                <a:gd name="connsiteX1" fmla="*/ 4755 w 69741"/>
                <a:gd name="connsiteY1" fmla="*/ 21873 h 44380"/>
                <a:gd name="connsiteX2" fmla="*/ 35188 w 69741"/>
                <a:gd name="connsiteY2" fmla="*/ 4755 h 44380"/>
                <a:gd name="connsiteX3" fmla="*/ 70058 w 69741"/>
                <a:gd name="connsiteY3" fmla="*/ 25043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41" h="44380">
                  <a:moveTo>
                    <a:pt x="40260" y="42162"/>
                  </a:moveTo>
                  <a:lnTo>
                    <a:pt x="4755" y="21873"/>
                  </a:lnTo>
                  <a:lnTo>
                    <a:pt x="35188" y="4755"/>
                  </a:lnTo>
                  <a:lnTo>
                    <a:pt x="70058" y="25043"/>
                  </a:lnTo>
                  <a:close/>
                </a:path>
              </a:pathLst>
            </a:custGeom>
            <a:solidFill>
              <a:srgbClr val="4E4A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1" name="任意多边形: 形状 339">
              <a:extLst>
                <a:ext uri="{FF2B5EF4-FFF2-40B4-BE49-F238E27FC236}">
                  <a16:creationId xmlns:a16="http://schemas.microsoft.com/office/drawing/2014/main" id="{1B530F83-4F5A-4ED4-A856-FC5C926C38EC}"/>
                </a:ext>
              </a:extLst>
            </p:cNvPr>
            <p:cNvSpPr/>
            <p:nvPr/>
          </p:nvSpPr>
          <p:spPr>
            <a:xfrm>
              <a:off x="2784886" y="3786898"/>
              <a:ext cx="44381" cy="424786"/>
            </a:xfrm>
            <a:custGeom>
              <a:avLst/>
              <a:gdLst>
                <a:gd name="connsiteX0" fmla="*/ 42162 w 44380"/>
                <a:gd name="connsiteY0" fmla="*/ 425737 h 424786"/>
                <a:gd name="connsiteX1" fmla="*/ 6657 w 44380"/>
                <a:gd name="connsiteY1" fmla="*/ 405449 h 424786"/>
                <a:gd name="connsiteX2" fmla="*/ 4755 w 44380"/>
                <a:gd name="connsiteY2" fmla="*/ 4755 h 424786"/>
                <a:gd name="connsiteX3" fmla="*/ 43430 w 44380"/>
                <a:gd name="connsiteY3" fmla="*/ 20605 h 4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80" h="424786">
                  <a:moveTo>
                    <a:pt x="42162" y="425737"/>
                  </a:moveTo>
                  <a:lnTo>
                    <a:pt x="6657" y="405449"/>
                  </a:lnTo>
                  <a:lnTo>
                    <a:pt x="4755" y="4755"/>
                  </a:lnTo>
                  <a:lnTo>
                    <a:pt x="43430" y="20605"/>
                  </a:lnTo>
                  <a:close/>
                </a:path>
              </a:pathLst>
            </a:custGeom>
            <a:solidFill>
              <a:srgbClr val="2A28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2" name="任意多边形: 形状 340">
              <a:extLst>
                <a:ext uri="{FF2B5EF4-FFF2-40B4-BE49-F238E27FC236}">
                  <a16:creationId xmlns:a16="http://schemas.microsoft.com/office/drawing/2014/main" id="{2777AD9E-5ADA-414F-B8C9-6F9B665977DE}"/>
                </a:ext>
              </a:extLst>
            </p:cNvPr>
            <p:cNvSpPr/>
            <p:nvPr/>
          </p:nvSpPr>
          <p:spPr>
            <a:xfrm>
              <a:off x="2819757" y="3790068"/>
              <a:ext cx="38041" cy="424786"/>
            </a:xfrm>
            <a:custGeom>
              <a:avLst/>
              <a:gdLst>
                <a:gd name="connsiteX0" fmla="*/ 35187 w 38040"/>
                <a:gd name="connsiteY0" fmla="*/ 4755 h 424786"/>
                <a:gd name="connsiteX1" fmla="*/ 37724 w 38040"/>
                <a:gd name="connsiteY1" fmla="*/ 405449 h 424786"/>
                <a:gd name="connsiteX2" fmla="*/ 7291 w 38040"/>
                <a:gd name="connsiteY2" fmla="*/ 422567 h 424786"/>
                <a:gd name="connsiteX3" fmla="*/ 4755 w 38040"/>
                <a:gd name="connsiteY3" fmla="*/ 22507 h 4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424786">
                  <a:moveTo>
                    <a:pt x="35187" y="4755"/>
                  </a:moveTo>
                  <a:lnTo>
                    <a:pt x="37724" y="405449"/>
                  </a:lnTo>
                  <a:lnTo>
                    <a:pt x="7291" y="422567"/>
                  </a:lnTo>
                  <a:lnTo>
                    <a:pt x="4755" y="22507"/>
                  </a:lnTo>
                  <a:close/>
                </a:path>
              </a:pathLst>
            </a:custGeom>
            <a:solidFill>
              <a:srgbClr val="3735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3" name="任意多边形: 形状 341">
              <a:extLst>
                <a:ext uri="{FF2B5EF4-FFF2-40B4-BE49-F238E27FC236}">
                  <a16:creationId xmlns:a16="http://schemas.microsoft.com/office/drawing/2014/main" id="{1D6A2895-2AD8-422F-A531-D3F35EC21B32}"/>
                </a:ext>
              </a:extLst>
            </p:cNvPr>
            <p:cNvSpPr/>
            <p:nvPr/>
          </p:nvSpPr>
          <p:spPr>
            <a:xfrm>
              <a:off x="2784886" y="3769780"/>
              <a:ext cx="69741" cy="44381"/>
            </a:xfrm>
            <a:custGeom>
              <a:avLst/>
              <a:gdLst>
                <a:gd name="connsiteX0" fmla="*/ 39626 w 69741"/>
                <a:gd name="connsiteY0" fmla="*/ 42796 h 44380"/>
                <a:gd name="connsiteX1" fmla="*/ 4755 w 69741"/>
                <a:gd name="connsiteY1" fmla="*/ 21873 h 44380"/>
                <a:gd name="connsiteX2" fmla="*/ 35187 w 69741"/>
                <a:gd name="connsiteY2" fmla="*/ 4755 h 44380"/>
                <a:gd name="connsiteX3" fmla="*/ 70058 w 69741"/>
                <a:gd name="connsiteY3" fmla="*/ 25043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41" h="44380">
                  <a:moveTo>
                    <a:pt x="39626" y="42796"/>
                  </a:moveTo>
                  <a:lnTo>
                    <a:pt x="4755" y="21873"/>
                  </a:lnTo>
                  <a:lnTo>
                    <a:pt x="35187" y="4755"/>
                  </a:lnTo>
                  <a:lnTo>
                    <a:pt x="70058" y="25043"/>
                  </a:lnTo>
                  <a:close/>
                </a:path>
              </a:pathLst>
            </a:custGeom>
            <a:solidFill>
              <a:srgbClr val="4E4A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4" name="任意多边形: 形状 342">
              <a:extLst>
                <a:ext uri="{FF2B5EF4-FFF2-40B4-BE49-F238E27FC236}">
                  <a16:creationId xmlns:a16="http://schemas.microsoft.com/office/drawing/2014/main" id="{0602629A-CC52-4A81-B0AA-8DD17C2B8DD4}"/>
                </a:ext>
              </a:extLst>
            </p:cNvPr>
            <p:cNvSpPr/>
            <p:nvPr/>
          </p:nvSpPr>
          <p:spPr>
            <a:xfrm>
              <a:off x="2802638" y="4543905"/>
              <a:ext cx="50721" cy="57061"/>
            </a:xfrm>
            <a:custGeom>
              <a:avLst/>
              <a:gdLst>
                <a:gd name="connsiteX0" fmla="*/ 51038 w 50720"/>
                <a:gd name="connsiteY0" fmla="*/ 25678 h 57060"/>
                <a:gd name="connsiteX1" fmla="*/ 47868 w 50720"/>
                <a:gd name="connsiteY1" fmla="*/ 58012 h 57060"/>
                <a:gd name="connsiteX2" fmla="*/ 4755 w 50720"/>
                <a:gd name="connsiteY2" fmla="*/ 33285 h 57060"/>
                <a:gd name="connsiteX3" fmla="*/ 4755 w 50720"/>
                <a:gd name="connsiteY3" fmla="*/ 4755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57060">
                  <a:moveTo>
                    <a:pt x="51038" y="25678"/>
                  </a:moveTo>
                  <a:lnTo>
                    <a:pt x="47868" y="58012"/>
                  </a:lnTo>
                  <a:lnTo>
                    <a:pt x="4755" y="33285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5" name="任意多边形: 形状 343">
              <a:extLst>
                <a:ext uri="{FF2B5EF4-FFF2-40B4-BE49-F238E27FC236}">
                  <a16:creationId xmlns:a16="http://schemas.microsoft.com/office/drawing/2014/main" id="{9E783279-6BA4-4D0E-A3C1-796D00F25EF7}"/>
                </a:ext>
              </a:extLst>
            </p:cNvPr>
            <p:cNvSpPr/>
            <p:nvPr/>
          </p:nvSpPr>
          <p:spPr>
            <a:xfrm>
              <a:off x="2845751" y="4487478"/>
              <a:ext cx="145822" cy="114122"/>
            </a:xfrm>
            <a:custGeom>
              <a:avLst/>
              <a:gdLst>
                <a:gd name="connsiteX0" fmla="*/ 142969 w 145822"/>
                <a:gd name="connsiteY0" fmla="*/ 34554 h 114121"/>
                <a:gd name="connsiteX1" fmla="*/ 4755 w 145822"/>
                <a:gd name="connsiteY1" fmla="*/ 114439 h 114121"/>
                <a:gd name="connsiteX2" fmla="*/ 4755 w 145822"/>
                <a:gd name="connsiteY2" fmla="*/ 85908 h 114121"/>
                <a:gd name="connsiteX3" fmla="*/ 28847 w 145822"/>
                <a:gd name="connsiteY3" fmla="*/ 68156 h 114121"/>
                <a:gd name="connsiteX4" fmla="*/ 140433 w 145822"/>
                <a:gd name="connsiteY4" fmla="*/ 4755 h 114121"/>
                <a:gd name="connsiteX5" fmla="*/ 142969 w 145822"/>
                <a:gd name="connsiteY5" fmla="*/ 6023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822" h="114121">
                  <a:moveTo>
                    <a:pt x="142969" y="34554"/>
                  </a:moveTo>
                  <a:lnTo>
                    <a:pt x="4755" y="114439"/>
                  </a:lnTo>
                  <a:lnTo>
                    <a:pt x="4755" y="85908"/>
                  </a:lnTo>
                  <a:lnTo>
                    <a:pt x="28847" y="68156"/>
                  </a:lnTo>
                  <a:lnTo>
                    <a:pt x="140433" y="4755"/>
                  </a:lnTo>
                  <a:lnTo>
                    <a:pt x="142969" y="6023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6" name="任意多边形: 形状 344">
              <a:extLst>
                <a:ext uri="{FF2B5EF4-FFF2-40B4-BE49-F238E27FC236}">
                  <a16:creationId xmlns:a16="http://schemas.microsoft.com/office/drawing/2014/main" id="{98436A06-FAA5-4875-BF98-19F75131AC8E}"/>
                </a:ext>
              </a:extLst>
            </p:cNvPr>
            <p:cNvSpPr/>
            <p:nvPr/>
          </p:nvSpPr>
          <p:spPr>
            <a:xfrm>
              <a:off x="2802638" y="4463386"/>
              <a:ext cx="190203" cy="114122"/>
            </a:xfrm>
            <a:custGeom>
              <a:avLst/>
              <a:gdLst>
                <a:gd name="connsiteX0" fmla="*/ 186082 w 190202"/>
                <a:gd name="connsiteY0" fmla="*/ 30115 h 114121"/>
                <a:gd name="connsiteX1" fmla="*/ 47868 w 190202"/>
                <a:gd name="connsiteY1" fmla="*/ 110000 h 114121"/>
                <a:gd name="connsiteX2" fmla="*/ 4755 w 190202"/>
                <a:gd name="connsiteY2" fmla="*/ 85274 h 114121"/>
                <a:gd name="connsiteX3" fmla="*/ 143603 w 190202"/>
                <a:gd name="connsiteY3" fmla="*/ 4755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2" h="114121">
                  <a:moveTo>
                    <a:pt x="186082" y="30115"/>
                  </a:moveTo>
                  <a:lnTo>
                    <a:pt x="47868" y="110000"/>
                  </a:lnTo>
                  <a:lnTo>
                    <a:pt x="4755" y="85274"/>
                  </a:lnTo>
                  <a:lnTo>
                    <a:pt x="143603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7" name="任意多边形: 形状 345">
              <a:extLst>
                <a:ext uri="{FF2B5EF4-FFF2-40B4-BE49-F238E27FC236}">
                  <a16:creationId xmlns:a16="http://schemas.microsoft.com/office/drawing/2014/main" id="{CDF4F994-6E9C-4FB6-B309-6927B93F6653}"/>
                </a:ext>
              </a:extLst>
            </p:cNvPr>
            <p:cNvSpPr/>
            <p:nvPr/>
          </p:nvSpPr>
          <p:spPr>
            <a:xfrm>
              <a:off x="2850823" y="4118485"/>
              <a:ext cx="44381" cy="424786"/>
            </a:xfrm>
            <a:custGeom>
              <a:avLst/>
              <a:gdLst>
                <a:gd name="connsiteX0" fmla="*/ 42162 w 44380"/>
                <a:gd name="connsiteY0" fmla="*/ 425737 h 424786"/>
                <a:gd name="connsiteX1" fmla="*/ 7291 w 44380"/>
                <a:gd name="connsiteY1" fmla="*/ 405449 h 424786"/>
                <a:gd name="connsiteX2" fmla="*/ 4755 w 44380"/>
                <a:gd name="connsiteY2" fmla="*/ 4755 h 424786"/>
                <a:gd name="connsiteX3" fmla="*/ 43430 w 44380"/>
                <a:gd name="connsiteY3" fmla="*/ 19971 h 4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80" h="424786">
                  <a:moveTo>
                    <a:pt x="42162" y="425737"/>
                  </a:moveTo>
                  <a:lnTo>
                    <a:pt x="7291" y="405449"/>
                  </a:lnTo>
                  <a:lnTo>
                    <a:pt x="4755" y="4755"/>
                  </a:lnTo>
                  <a:lnTo>
                    <a:pt x="43430" y="19971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8" name="任意多边形: 形状 346">
              <a:extLst>
                <a:ext uri="{FF2B5EF4-FFF2-40B4-BE49-F238E27FC236}">
                  <a16:creationId xmlns:a16="http://schemas.microsoft.com/office/drawing/2014/main" id="{FD5AD9E2-B951-40C1-B618-9F5ED27E268B}"/>
                </a:ext>
              </a:extLst>
            </p:cNvPr>
            <p:cNvSpPr/>
            <p:nvPr/>
          </p:nvSpPr>
          <p:spPr>
            <a:xfrm>
              <a:off x="2885694" y="4121021"/>
              <a:ext cx="38041" cy="424786"/>
            </a:xfrm>
            <a:custGeom>
              <a:avLst/>
              <a:gdLst>
                <a:gd name="connsiteX0" fmla="*/ 35188 w 38040"/>
                <a:gd name="connsiteY0" fmla="*/ 4755 h 424786"/>
                <a:gd name="connsiteX1" fmla="*/ 37724 w 38040"/>
                <a:gd name="connsiteY1" fmla="*/ 405449 h 424786"/>
                <a:gd name="connsiteX2" fmla="*/ 7291 w 38040"/>
                <a:gd name="connsiteY2" fmla="*/ 423201 h 424786"/>
                <a:gd name="connsiteX3" fmla="*/ 4755 w 38040"/>
                <a:gd name="connsiteY3" fmla="*/ 22507 h 4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424786">
                  <a:moveTo>
                    <a:pt x="35188" y="4755"/>
                  </a:moveTo>
                  <a:lnTo>
                    <a:pt x="37724" y="405449"/>
                  </a:lnTo>
                  <a:lnTo>
                    <a:pt x="7291" y="423201"/>
                  </a:lnTo>
                  <a:lnTo>
                    <a:pt x="4755" y="22507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9" name="任意多边形: 形状 347">
              <a:extLst>
                <a:ext uri="{FF2B5EF4-FFF2-40B4-BE49-F238E27FC236}">
                  <a16:creationId xmlns:a16="http://schemas.microsoft.com/office/drawing/2014/main" id="{449BAB05-14B4-4C55-AEC1-A9B5ABB6A503}"/>
                </a:ext>
              </a:extLst>
            </p:cNvPr>
            <p:cNvSpPr/>
            <p:nvPr/>
          </p:nvSpPr>
          <p:spPr>
            <a:xfrm>
              <a:off x="2850823" y="4100733"/>
              <a:ext cx="69741" cy="44381"/>
            </a:xfrm>
            <a:custGeom>
              <a:avLst/>
              <a:gdLst>
                <a:gd name="connsiteX0" fmla="*/ 39626 w 69741"/>
                <a:gd name="connsiteY0" fmla="*/ 42796 h 44380"/>
                <a:gd name="connsiteX1" fmla="*/ 4755 w 69741"/>
                <a:gd name="connsiteY1" fmla="*/ 22507 h 44380"/>
                <a:gd name="connsiteX2" fmla="*/ 35188 w 69741"/>
                <a:gd name="connsiteY2" fmla="*/ 4755 h 44380"/>
                <a:gd name="connsiteX3" fmla="*/ 70058 w 69741"/>
                <a:gd name="connsiteY3" fmla="*/ 25043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41" h="44380">
                  <a:moveTo>
                    <a:pt x="39626" y="42796"/>
                  </a:moveTo>
                  <a:lnTo>
                    <a:pt x="4755" y="22507"/>
                  </a:lnTo>
                  <a:lnTo>
                    <a:pt x="35188" y="4755"/>
                  </a:lnTo>
                  <a:lnTo>
                    <a:pt x="70058" y="25043"/>
                  </a:lnTo>
                  <a:close/>
                </a:path>
              </a:pathLst>
            </a:custGeom>
            <a:solidFill>
              <a:srgbClr val="4E4A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0" name="任意多边形: 形状 348">
              <a:extLst>
                <a:ext uri="{FF2B5EF4-FFF2-40B4-BE49-F238E27FC236}">
                  <a16:creationId xmlns:a16="http://schemas.microsoft.com/office/drawing/2014/main" id="{56471989-76F1-4EA6-9D1D-6BDFF76C0BAF}"/>
                </a:ext>
              </a:extLst>
            </p:cNvPr>
            <p:cNvSpPr/>
            <p:nvPr/>
          </p:nvSpPr>
          <p:spPr>
            <a:xfrm>
              <a:off x="3052438" y="4398717"/>
              <a:ext cx="50721" cy="63401"/>
            </a:xfrm>
            <a:custGeom>
              <a:avLst/>
              <a:gdLst>
                <a:gd name="connsiteX0" fmla="*/ 51038 w 50720"/>
                <a:gd name="connsiteY0" fmla="*/ 26311 h 63400"/>
                <a:gd name="connsiteX1" fmla="*/ 47868 w 50720"/>
                <a:gd name="connsiteY1" fmla="*/ 58646 h 63400"/>
                <a:gd name="connsiteX2" fmla="*/ 4755 w 50720"/>
                <a:gd name="connsiteY2" fmla="*/ 33919 h 63400"/>
                <a:gd name="connsiteX3" fmla="*/ 4755 w 50720"/>
                <a:gd name="connsiteY3" fmla="*/ 4755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63400">
                  <a:moveTo>
                    <a:pt x="51038" y="26311"/>
                  </a:moveTo>
                  <a:lnTo>
                    <a:pt x="47868" y="58646"/>
                  </a:lnTo>
                  <a:lnTo>
                    <a:pt x="4755" y="33919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1" name="任意多边形: 形状 349">
              <a:extLst>
                <a:ext uri="{FF2B5EF4-FFF2-40B4-BE49-F238E27FC236}">
                  <a16:creationId xmlns:a16="http://schemas.microsoft.com/office/drawing/2014/main" id="{757A5C4F-AAF8-4B14-8E07-E49F339B3308}"/>
                </a:ext>
              </a:extLst>
            </p:cNvPr>
            <p:cNvSpPr/>
            <p:nvPr/>
          </p:nvSpPr>
          <p:spPr>
            <a:xfrm>
              <a:off x="3095551" y="4342290"/>
              <a:ext cx="145822" cy="114122"/>
            </a:xfrm>
            <a:custGeom>
              <a:avLst/>
              <a:gdLst>
                <a:gd name="connsiteX0" fmla="*/ 142969 w 145822"/>
                <a:gd name="connsiteY0" fmla="*/ 35187 h 114121"/>
                <a:gd name="connsiteX1" fmla="*/ 4755 w 145822"/>
                <a:gd name="connsiteY1" fmla="*/ 115073 h 114121"/>
                <a:gd name="connsiteX2" fmla="*/ 4755 w 145822"/>
                <a:gd name="connsiteY2" fmla="*/ 86542 h 114121"/>
                <a:gd name="connsiteX3" fmla="*/ 28847 w 145822"/>
                <a:gd name="connsiteY3" fmla="*/ 68790 h 114121"/>
                <a:gd name="connsiteX4" fmla="*/ 140433 w 145822"/>
                <a:gd name="connsiteY4" fmla="*/ 4755 h 114121"/>
                <a:gd name="connsiteX5" fmla="*/ 142969 w 145822"/>
                <a:gd name="connsiteY5" fmla="*/ 6657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822" h="114121">
                  <a:moveTo>
                    <a:pt x="142969" y="35187"/>
                  </a:moveTo>
                  <a:lnTo>
                    <a:pt x="4755" y="115073"/>
                  </a:lnTo>
                  <a:lnTo>
                    <a:pt x="4755" y="86542"/>
                  </a:lnTo>
                  <a:lnTo>
                    <a:pt x="28847" y="68790"/>
                  </a:lnTo>
                  <a:lnTo>
                    <a:pt x="140433" y="4755"/>
                  </a:lnTo>
                  <a:lnTo>
                    <a:pt x="142969" y="6657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2" name="任意多边形: 形状 350">
              <a:extLst>
                <a:ext uri="{FF2B5EF4-FFF2-40B4-BE49-F238E27FC236}">
                  <a16:creationId xmlns:a16="http://schemas.microsoft.com/office/drawing/2014/main" id="{389795AB-900F-4181-9CBB-21774FC74A9E}"/>
                </a:ext>
              </a:extLst>
            </p:cNvPr>
            <p:cNvSpPr/>
            <p:nvPr/>
          </p:nvSpPr>
          <p:spPr>
            <a:xfrm>
              <a:off x="3052438" y="4318832"/>
              <a:ext cx="190203" cy="114122"/>
            </a:xfrm>
            <a:custGeom>
              <a:avLst/>
              <a:gdLst>
                <a:gd name="connsiteX0" fmla="*/ 186082 w 190202"/>
                <a:gd name="connsiteY0" fmla="*/ 30115 h 114121"/>
                <a:gd name="connsiteX1" fmla="*/ 47868 w 190202"/>
                <a:gd name="connsiteY1" fmla="*/ 110001 h 114121"/>
                <a:gd name="connsiteX2" fmla="*/ 4755 w 190202"/>
                <a:gd name="connsiteY2" fmla="*/ 84640 h 114121"/>
                <a:gd name="connsiteX3" fmla="*/ 143603 w 190202"/>
                <a:gd name="connsiteY3" fmla="*/ 4755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2" h="114121">
                  <a:moveTo>
                    <a:pt x="186082" y="30115"/>
                  </a:moveTo>
                  <a:lnTo>
                    <a:pt x="47868" y="110001"/>
                  </a:lnTo>
                  <a:lnTo>
                    <a:pt x="4755" y="84640"/>
                  </a:lnTo>
                  <a:lnTo>
                    <a:pt x="143603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3" name="任意多边形: 形状 351">
              <a:extLst>
                <a:ext uri="{FF2B5EF4-FFF2-40B4-BE49-F238E27FC236}">
                  <a16:creationId xmlns:a16="http://schemas.microsoft.com/office/drawing/2014/main" id="{C6CC4FD6-865A-4788-A6AB-C0450444E276}"/>
                </a:ext>
              </a:extLst>
            </p:cNvPr>
            <p:cNvSpPr/>
            <p:nvPr/>
          </p:nvSpPr>
          <p:spPr>
            <a:xfrm>
              <a:off x="3105695" y="3970761"/>
              <a:ext cx="44381" cy="424786"/>
            </a:xfrm>
            <a:custGeom>
              <a:avLst/>
              <a:gdLst>
                <a:gd name="connsiteX0" fmla="*/ 42162 w 44380"/>
                <a:gd name="connsiteY0" fmla="*/ 425737 h 424786"/>
                <a:gd name="connsiteX1" fmla="*/ 6657 w 44380"/>
                <a:gd name="connsiteY1" fmla="*/ 405449 h 424786"/>
                <a:gd name="connsiteX2" fmla="*/ 4755 w 44380"/>
                <a:gd name="connsiteY2" fmla="*/ 4755 h 424786"/>
                <a:gd name="connsiteX3" fmla="*/ 43430 w 44380"/>
                <a:gd name="connsiteY3" fmla="*/ 19971 h 4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80" h="424786">
                  <a:moveTo>
                    <a:pt x="42162" y="425737"/>
                  </a:moveTo>
                  <a:lnTo>
                    <a:pt x="6657" y="405449"/>
                  </a:lnTo>
                  <a:lnTo>
                    <a:pt x="4755" y="4755"/>
                  </a:lnTo>
                  <a:lnTo>
                    <a:pt x="43430" y="19971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4" name="任意多边形: 形状 352">
              <a:extLst>
                <a:ext uri="{FF2B5EF4-FFF2-40B4-BE49-F238E27FC236}">
                  <a16:creationId xmlns:a16="http://schemas.microsoft.com/office/drawing/2014/main" id="{2B667596-5C03-4DC7-91F6-82E3530A48F0}"/>
                </a:ext>
              </a:extLst>
            </p:cNvPr>
            <p:cNvSpPr/>
            <p:nvPr/>
          </p:nvSpPr>
          <p:spPr>
            <a:xfrm>
              <a:off x="3140565" y="3973296"/>
              <a:ext cx="38041" cy="424786"/>
            </a:xfrm>
            <a:custGeom>
              <a:avLst/>
              <a:gdLst>
                <a:gd name="connsiteX0" fmla="*/ 35187 w 38040"/>
                <a:gd name="connsiteY0" fmla="*/ 4755 h 424786"/>
                <a:gd name="connsiteX1" fmla="*/ 37723 w 38040"/>
                <a:gd name="connsiteY1" fmla="*/ 405449 h 424786"/>
                <a:gd name="connsiteX2" fmla="*/ 7291 w 38040"/>
                <a:gd name="connsiteY2" fmla="*/ 423201 h 424786"/>
                <a:gd name="connsiteX3" fmla="*/ 4755 w 38040"/>
                <a:gd name="connsiteY3" fmla="*/ 22508 h 4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424786">
                  <a:moveTo>
                    <a:pt x="35187" y="4755"/>
                  </a:moveTo>
                  <a:lnTo>
                    <a:pt x="37723" y="405449"/>
                  </a:lnTo>
                  <a:lnTo>
                    <a:pt x="7291" y="423201"/>
                  </a:lnTo>
                  <a:lnTo>
                    <a:pt x="4755" y="22508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5" name="任意多边形: 形状 353">
              <a:extLst>
                <a:ext uri="{FF2B5EF4-FFF2-40B4-BE49-F238E27FC236}">
                  <a16:creationId xmlns:a16="http://schemas.microsoft.com/office/drawing/2014/main" id="{5B658B8C-1609-4940-A273-EBA4735EF0C2}"/>
                </a:ext>
              </a:extLst>
            </p:cNvPr>
            <p:cNvSpPr/>
            <p:nvPr/>
          </p:nvSpPr>
          <p:spPr>
            <a:xfrm>
              <a:off x="3105695" y="3953008"/>
              <a:ext cx="69741" cy="44381"/>
            </a:xfrm>
            <a:custGeom>
              <a:avLst/>
              <a:gdLst>
                <a:gd name="connsiteX0" fmla="*/ 39626 w 69741"/>
                <a:gd name="connsiteY0" fmla="*/ 42796 h 44380"/>
                <a:gd name="connsiteX1" fmla="*/ 4755 w 69741"/>
                <a:gd name="connsiteY1" fmla="*/ 22507 h 44380"/>
                <a:gd name="connsiteX2" fmla="*/ 35187 w 69741"/>
                <a:gd name="connsiteY2" fmla="*/ 4755 h 44380"/>
                <a:gd name="connsiteX3" fmla="*/ 70058 w 69741"/>
                <a:gd name="connsiteY3" fmla="*/ 25043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41" h="44380">
                  <a:moveTo>
                    <a:pt x="39626" y="42796"/>
                  </a:moveTo>
                  <a:lnTo>
                    <a:pt x="4755" y="22507"/>
                  </a:lnTo>
                  <a:lnTo>
                    <a:pt x="35187" y="4755"/>
                  </a:lnTo>
                  <a:lnTo>
                    <a:pt x="70058" y="25043"/>
                  </a:lnTo>
                  <a:close/>
                </a:path>
              </a:pathLst>
            </a:custGeom>
            <a:solidFill>
              <a:srgbClr val="4E4A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6" name="任意多边形: 形状 354">
              <a:extLst>
                <a:ext uri="{FF2B5EF4-FFF2-40B4-BE49-F238E27FC236}">
                  <a16:creationId xmlns:a16="http://schemas.microsoft.com/office/drawing/2014/main" id="{F45CF383-211F-4DD3-9800-81B85F3271D6}"/>
                </a:ext>
              </a:extLst>
            </p:cNvPr>
            <p:cNvSpPr/>
            <p:nvPr/>
          </p:nvSpPr>
          <p:spPr>
            <a:xfrm>
              <a:off x="2423501" y="4225632"/>
              <a:ext cx="31700" cy="336025"/>
            </a:xfrm>
            <a:custGeom>
              <a:avLst/>
              <a:gdLst>
                <a:gd name="connsiteX0" fmla="*/ 28213 w 31700"/>
                <a:gd name="connsiteY0" fmla="*/ 18069 h 336024"/>
                <a:gd name="connsiteX1" fmla="*/ 32017 w 31700"/>
                <a:gd name="connsiteY1" fmla="*/ 104294 h 336024"/>
                <a:gd name="connsiteX2" fmla="*/ 27579 w 31700"/>
                <a:gd name="connsiteY2" fmla="*/ 334440 h 336024"/>
                <a:gd name="connsiteX3" fmla="*/ 4755 w 31700"/>
                <a:gd name="connsiteY3" fmla="*/ 321126 h 336024"/>
                <a:gd name="connsiteX4" fmla="*/ 4755 w 31700"/>
                <a:gd name="connsiteY4" fmla="*/ 4755 h 33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00" h="336024">
                  <a:moveTo>
                    <a:pt x="28213" y="18069"/>
                  </a:moveTo>
                  <a:lnTo>
                    <a:pt x="32017" y="104294"/>
                  </a:lnTo>
                  <a:lnTo>
                    <a:pt x="27579" y="334440"/>
                  </a:lnTo>
                  <a:lnTo>
                    <a:pt x="4755" y="321126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7" name="任意多边形: 形状 355">
              <a:extLst>
                <a:ext uri="{FF2B5EF4-FFF2-40B4-BE49-F238E27FC236}">
                  <a16:creationId xmlns:a16="http://schemas.microsoft.com/office/drawing/2014/main" id="{FD8F6E76-44E6-45F4-B0D3-FD7C6F957A81}"/>
                </a:ext>
              </a:extLst>
            </p:cNvPr>
            <p:cNvSpPr/>
            <p:nvPr/>
          </p:nvSpPr>
          <p:spPr>
            <a:xfrm>
              <a:off x="2446325" y="4225632"/>
              <a:ext cx="31700" cy="336025"/>
            </a:xfrm>
            <a:custGeom>
              <a:avLst/>
              <a:gdLst>
                <a:gd name="connsiteX0" fmla="*/ 5389 w 31700"/>
                <a:gd name="connsiteY0" fmla="*/ 18069 h 336024"/>
                <a:gd name="connsiteX1" fmla="*/ 27579 w 31700"/>
                <a:gd name="connsiteY1" fmla="*/ 4755 h 336024"/>
                <a:gd name="connsiteX2" fmla="*/ 27579 w 31700"/>
                <a:gd name="connsiteY2" fmla="*/ 321126 h 336024"/>
                <a:gd name="connsiteX3" fmla="*/ 4755 w 31700"/>
                <a:gd name="connsiteY3" fmla="*/ 334440 h 33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336024">
                  <a:moveTo>
                    <a:pt x="5389" y="18069"/>
                  </a:moveTo>
                  <a:lnTo>
                    <a:pt x="27579" y="4755"/>
                  </a:lnTo>
                  <a:lnTo>
                    <a:pt x="27579" y="321126"/>
                  </a:lnTo>
                  <a:lnTo>
                    <a:pt x="4755" y="334440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8" name="任意多边形: 形状 356">
              <a:extLst>
                <a:ext uri="{FF2B5EF4-FFF2-40B4-BE49-F238E27FC236}">
                  <a16:creationId xmlns:a16="http://schemas.microsoft.com/office/drawing/2014/main" id="{10FF3139-6CFC-4039-BBF2-5EE36913AB6A}"/>
                </a:ext>
              </a:extLst>
            </p:cNvPr>
            <p:cNvSpPr/>
            <p:nvPr/>
          </p:nvSpPr>
          <p:spPr>
            <a:xfrm>
              <a:off x="2610534" y="4333414"/>
              <a:ext cx="31700" cy="336025"/>
            </a:xfrm>
            <a:custGeom>
              <a:avLst/>
              <a:gdLst>
                <a:gd name="connsiteX0" fmla="*/ 28213 w 31700"/>
                <a:gd name="connsiteY0" fmla="*/ 18069 h 336024"/>
                <a:gd name="connsiteX1" fmla="*/ 32017 w 31700"/>
                <a:gd name="connsiteY1" fmla="*/ 104294 h 336024"/>
                <a:gd name="connsiteX2" fmla="*/ 27579 w 31700"/>
                <a:gd name="connsiteY2" fmla="*/ 334440 h 336024"/>
                <a:gd name="connsiteX3" fmla="*/ 4755 w 31700"/>
                <a:gd name="connsiteY3" fmla="*/ 321126 h 336024"/>
                <a:gd name="connsiteX4" fmla="*/ 4755 w 31700"/>
                <a:gd name="connsiteY4" fmla="*/ 4755 h 33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00" h="336024">
                  <a:moveTo>
                    <a:pt x="28213" y="18069"/>
                  </a:moveTo>
                  <a:lnTo>
                    <a:pt x="32017" y="104294"/>
                  </a:lnTo>
                  <a:lnTo>
                    <a:pt x="27579" y="334440"/>
                  </a:lnTo>
                  <a:lnTo>
                    <a:pt x="4755" y="321126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9" name="任意多边形: 形状 357">
              <a:extLst>
                <a:ext uri="{FF2B5EF4-FFF2-40B4-BE49-F238E27FC236}">
                  <a16:creationId xmlns:a16="http://schemas.microsoft.com/office/drawing/2014/main" id="{0A1ACC08-96CF-4AFF-8F2E-585DB8C6A2D5}"/>
                </a:ext>
              </a:extLst>
            </p:cNvPr>
            <p:cNvSpPr/>
            <p:nvPr/>
          </p:nvSpPr>
          <p:spPr>
            <a:xfrm>
              <a:off x="2633358" y="4333414"/>
              <a:ext cx="31700" cy="336025"/>
            </a:xfrm>
            <a:custGeom>
              <a:avLst/>
              <a:gdLst>
                <a:gd name="connsiteX0" fmla="*/ 5389 w 31700"/>
                <a:gd name="connsiteY0" fmla="*/ 18069 h 336024"/>
                <a:gd name="connsiteX1" fmla="*/ 27579 w 31700"/>
                <a:gd name="connsiteY1" fmla="*/ 4755 h 336024"/>
                <a:gd name="connsiteX2" fmla="*/ 27579 w 31700"/>
                <a:gd name="connsiteY2" fmla="*/ 321126 h 336024"/>
                <a:gd name="connsiteX3" fmla="*/ 4755 w 31700"/>
                <a:gd name="connsiteY3" fmla="*/ 334440 h 33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336024">
                  <a:moveTo>
                    <a:pt x="5389" y="18069"/>
                  </a:moveTo>
                  <a:lnTo>
                    <a:pt x="27579" y="4755"/>
                  </a:lnTo>
                  <a:lnTo>
                    <a:pt x="27579" y="321126"/>
                  </a:lnTo>
                  <a:lnTo>
                    <a:pt x="4755" y="334440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0" name="任意多边形: 形状 358">
              <a:extLst>
                <a:ext uri="{FF2B5EF4-FFF2-40B4-BE49-F238E27FC236}">
                  <a16:creationId xmlns:a16="http://schemas.microsoft.com/office/drawing/2014/main" id="{391A6B2B-F08A-4445-8A8F-F54A7F7BBA53}"/>
                </a:ext>
              </a:extLst>
            </p:cNvPr>
            <p:cNvSpPr/>
            <p:nvPr/>
          </p:nvSpPr>
          <p:spPr>
            <a:xfrm>
              <a:off x="2545231" y="4266843"/>
              <a:ext cx="240924" cy="133142"/>
            </a:xfrm>
            <a:custGeom>
              <a:avLst/>
              <a:gdLst>
                <a:gd name="connsiteX0" fmla="*/ 219050 w 240923"/>
                <a:gd name="connsiteY0" fmla="*/ 4755 h 133141"/>
                <a:gd name="connsiteX1" fmla="*/ 30115 w 240923"/>
                <a:gd name="connsiteY1" fmla="*/ 113171 h 133141"/>
                <a:gd name="connsiteX2" fmla="*/ 23141 w 240923"/>
                <a:gd name="connsiteY2" fmla="*/ 116341 h 133141"/>
                <a:gd name="connsiteX3" fmla="*/ 21873 w 240923"/>
                <a:gd name="connsiteY3" fmla="*/ 116974 h 133141"/>
                <a:gd name="connsiteX4" fmla="*/ 16167 w 240923"/>
                <a:gd name="connsiteY4" fmla="*/ 118243 h 133141"/>
                <a:gd name="connsiteX5" fmla="*/ 15533 w 240923"/>
                <a:gd name="connsiteY5" fmla="*/ 118243 h 133141"/>
                <a:gd name="connsiteX6" fmla="*/ 9827 w 240923"/>
                <a:gd name="connsiteY6" fmla="*/ 118243 h 133141"/>
                <a:gd name="connsiteX7" fmla="*/ 9827 w 240923"/>
                <a:gd name="connsiteY7" fmla="*/ 118243 h 133141"/>
                <a:gd name="connsiteX8" fmla="*/ 4755 w 240923"/>
                <a:gd name="connsiteY8" fmla="*/ 116341 h 133141"/>
                <a:gd name="connsiteX9" fmla="*/ 4755 w 240923"/>
                <a:gd name="connsiteY9" fmla="*/ 116341 h 133141"/>
                <a:gd name="connsiteX10" fmla="*/ 4755 w 240923"/>
                <a:gd name="connsiteY10" fmla="*/ 116341 h 133141"/>
                <a:gd name="connsiteX11" fmla="*/ 4755 w 240923"/>
                <a:gd name="connsiteY11" fmla="*/ 116341 h 133141"/>
                <a:gd name="connsiteX12" fmla="*/ 24409 w 240923"/>
                <a:gd name="connsiteY12" fmla="*/ 127753 h 133141"/>
                <a:gd name="connsiteX13" fmla="*/ 24409 w 240923"/>
                <a:gd name="connsiteY13" fmla="*/ 127753 h 133141"/>
                <a:gd name="connsiteX14" fmla="*/ 26311 w 240923"/>
                <a:gd name="connsiteY14" fmla="*/ 128387 h 133141"/>
                <a:gd name="connsiteX15" fmla="*/ 28213 w 240923"/>
                <a:gd name="connsiteY15" fmla="*/ 129021 h 133141"/>
                <a:gd name="connsiteX16" fmla="*/ 29481 w 240923"/>
                <a:gd name="connsiteY16" fmla="*/ 129021 h 133141"/>
                <a:gd name="connsiteX17" fmla="*/ 29481 w 240923"/>
                <a:gd name="connsiteY17" fmla="*/ 129021 h 133141"/>
                <a:gd name="connsiteX18" fmla="*/ 30115 w 240923"/>
                <a:gd name="connsiteY18" fmla="*/ 129021 h 133141"/>
                <a:gd name="connsiteX19" fmla="*/ 32017 w 240923"/>
                <a:gd name="connsiteY19" fmla="*/ 129021 h 133141"/>
                <a:gd name="connsiteX20" fmla="*/ 34553 w 240923"/>
                <a:gd name="connsiteY20" fmla="*/ 129021 h 133141"/>
                <a:gd name="connsiteX21" fmla="*/ 35187 w 240923"/>
                <a:gd name="connsiteY21" fmla="*/ 129021 h 133141"/>
                <a:gd name="connsiteX22" fmla="*/ 35821 w 240923"/>
                <a:gd name="connsiteY22" fmla="*/ 129021 h 133141"/>
                <a:gd name="connsiteX23" fmla="*/ 37089 w 240923"/>
                <a:gd name="connsiteY23" fmla="*/ 129021 h 133141"/>
                <a:gd name="connsiteX24" fmla="*/ 40259 w 240923"/>
                <a:gd name="connsiteY24" fmla="*/ 128387 h 133141"/>
                <a:gd name="connsiteX25" fmla="*/ 41528 w 240923"/>
                <a:gd name="connsiteY25" fmla="*/ 127753 h 133141"/>
                <a:gd name="connsiteX26" fmla="*/ 42796 w 240923"/>
                <a:gd name="connsiteY26" fmla="*/ 127119 h 133141"/>
                <a:gd name="connsiteX27" fmla="*/ 44698 w 240923"/>
                <a:gd name="connsiteY27" fmla="*/ 126485 h 133141"/>
                <a:gd name="connsiteX28" fmla="*/ 49770 w 240923"/>
                <a:gd name="connsiteY28" fmla="*/ 123949 h 133141"/>
                <a:gd name="connsiteX29" fmla="*/ 238704 w 240923"/>
                <a:gd name="connsiteY29" fmla="*/ 15533 h 133141"/>
                <a:gd name="connsiteX30" fmla="*/ 219050 w 240923"/>
                <a:gd name="connsiteY30" fmla="*/ 4755 h 13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0923" h="133141">
                  <a:moveTo>
                    <a:pt x="219050" y="4755"/>
                  </a:moveTo>
                  <a:lnTo>
                    <a:pt x="30115" y="113171"/>
                  </a:lnTo>
                  <a:cubicBezTo>
                    <a:pt x="27579" y="114439"/>
                    <a:pt x="25677" y="115707"/>
                    <a:pt x="23141" y="116341"/>
                  </a:cubicBezTo>
                  <a:cubicBezTo>
                    <a:pt x="22507" y="116341"/>
                    <a:pt x="22507" y="116341"/>
                    <a:pt x="21873" y="116974"/>
                  </a:cubicBezTo>
                  <a:cubicBezTo>
                    <a:pt x="19971" y="117609"/>
                    <a:pt x="18069" y="118243"/>
                    <a:pt x="16167" y="118243"/>
                  </a:cubicBezTo>
                  <a:cubicBezTo>
                    <a:pt x="16167" y="118243"/>
                    <a:pt x="15533" y="118243"/>
                    <a:pt x="15533" y="118243"/>
                  </a:cubicBezTo>
                  <a:cubicBezTo>
                    <a:pt x="13631" y="118243"/>
                    <a:pt x="11729" y="118243"/>
                    <a:pt x="9827" y="118243"/>
                  </a:cubicBezTo>
                  <a:cubicBezTo>
                    <a:pt x="9827" y="118243"/>
                    <a:pt x="9827" y="118243"/>
                    <a:pt x="9827" y="118243"/>
                  </a:cubicBezTo>
                  <a:cubicBezTo>
                    <a:pt x="7925" y="117609"/>
                    <a:pt x="6023" y="116974"/>
                    <a:pt x="4755" y="116341"/>
                  </a:cubicBezTo>
                  <a:lnTo>
                    <a:pt x="4755" y="116341"/>
                  </a:lnTo>
                  <a:lnTo>
                    <a:pt x="4755" y="116341"/>
                  </a:lnTo>
                  <a:lnTo>
                    <a:pt x="4755" y="116341"/>
                  </a:lnTo>
                  <a:lnTo>
                    <a:pt x="24409" y="127753"/>
                  </a:lnTo>
                  <a:cubicBezTo>
                    <a:pt x="24409" y="127753"/>
                    <a:pt x="24409" y="127753"/>
                    <a:pt x="24409" y="127753"/>
                  </a:cubicBezTo>
                  <a:cubicBezTo>
                    <a:pt x="25043" y="128387"/>
                    <a:pt x="25677" y="128387"/>
                    <a:pt x="26311" y="128387"/>
                  </a:cubicBezTo>
                  <a:cubicBezTo>
                    <a:pt x="26945" y="128387"/>
                    <a:pt x="27579" y="129021"/>
                    <a:pt x="28213" y="129021"/>
                  </a:cubicBezTo>
                  <a:cubicBezTo>
                    <a:pt x="28847" y="129021"/>
                    <a:pt x="28847" y="129021"/>
                    <a:pt x="29481" y="129021"/>
                  </a:cubicBezTo>
                  <a:cubicBezTo>
                    <a:pt x="29481" y="129021"/>
                    <a:pt x="29481" y="129021"/>
                    <a:pt x="29481" y="129021"/>
                  </a:cubicBezTo>
                  <a:cubicBezTo>
                    <a:pt x="29481" y="129021"/>
                    <a:pt x="29481" y="129021"/>
                    <a:pt x="30115" y="129021"/>
                  </a:cubicBezTo>
                  <a:cubicBezTo>
                    <a:pt x="30749" y="129021"/>
                    <a:pt x="31383" y="129021"/>
                    <a:pt x="32017" y="129021"/>
                  </a:cubicBezTo>
                  <a:cubicBezTo>
                    <a:pt x="32651" y="129021"/>
                    <a:pt x="33285" y="129021"/>
                    <a:pt x="34553" y="129021"/>
                  </a:cubicBezTo>
                  <a:cubicBezTo>
                    <a:pt x="34553" y="129021"/>
                    <a:pt x="35187" y="129021"/>
                    <a:pt x="35187" y="129021"/>
                  </a:cubicBezTo>
                  <a:cubicBezTo>
                    <a:pt x="35187" y="129021"/>
                    <a:pt x="35821" y="129021"/>
                    <a:pt x="35821" y="129021"/>
                  </a:cubicBezTo>
                  <a:cubicBezTo>
                    <a:pt x="36456" y="129021"/>
                    <a:pt x="36456" y="129021"/>
                    <a:pt x="37089" y="129021"/>
                  </a:cubicBezTo>
                  <a:cubicBezTo>
                    <a:pt x="38357" y="129021"/>
                    <a:pt x="38992" y="128387"/>
                    <a:pt x="40259" y="128387"/>
                  </a:cubicBezTo>
                  <a:cubicBezTo>
                    <a:pt x="40893" y="128387"/>
                    <a:pt x="40893" y="127753"/>
                    <a:pt x="41528" y="127753"/>
                  </a:cubicBezTo>
                  <a:cubicBezTo>
                    <a:pt x="42162" y="127753"/>
                    <a:pt x="42162" y="127753"/>
                    <a:pt x="42796" y="127119"/>
                  </a:cubicBezTo>
                  <a:cubicBezTo>
                    <a:pt x="43429" y="127119"/>
                    <a:pt x="44064" y="126485"/>
                    <a:pt x="44698" y="126485"/>
                  </a:cubicBezTo>
                  <a:cubicBezTo>
                    <a:pt x="46600" y="125851"/>
                    <a:pt x="47868" y="125217"/>
                    <a:pt x="49770" y="123949"/>
                  </a:cubicBezTo>
                  <a:lnTo>
                    <a:pt x="238704" y="15533"/>
                  </a:lnTo>
                  <a:lnTo>
                    <a:pt x="219050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1" name="任意多边形: 形状 359">
              <a:extLst>
                <a:ext uri="{FF2B5EF4-FFF2-40B4-BE49-F238E27FC236}">
                  <a16:creationId xmlns:a16="http://schemas.microsoft.com/office/drawing/2014/main" id="{02D86E9A-ADD9-4A2F-9396-0B855BDF82D1}"/>
                </a:ext>
              </a:extLst>
            </p:cNvPr>
            <p:cNvSpPr/>
            <p:nvPr/>
          </p:nvSpPr>
          <p:spPr>
            <a:xfrm>
              <a:off x="2539524" y="4162865"/>
              <a:ext cx="247264" cy="253604"/>
            </a:xfrm>
            <a:custGeom>
              <a:avLst/>
              <a:gdLst>
                <a:gd name="connsiteX0" fmla="*/ 243777 w 247263"/>
                <a:gd name="connsiteY0" fmla="*/ 120145 h 253603"/>
                <a:gd name="connsiteX1" fmla="*/ 54842 w 247263"/>
                <a:gd name="connsiteY1" fmla="*/ 228560 h 253603"/>
                <a:gd name="connsiteX2" fmla="*/ 18703 w 247263"/>
                <a:gd name="connsiteY2" fmla="*/ 207638 h 253603"/>
                <a:gd name="connsiteX3" fmla="*/ 18069 w 247263"/>
                <a:gd name="connsiteY3" fmla="*/ 4755 h 253603"/>
                <a:gd name="connsiteX4" fmla="*/ 4755 w 247263"/>
                <a:gd name="connsiteY4" fmla="*/ 12363 h 253603"/>
                <a:gd name="connsiteX5" fmla="*/ 5389 w 247263"/>
                <a:gd name="connsiteY5" fmla="*/ 215246 h 253603"/>
                <a:gd name="connsiteX6" fmla="*/ 54842 w 247263"/>
                <a:gd name="connsiteY6" fmla="*/ 243142 h 253603"/>
                <a:gd name="connsiteX7" fmla="*/ 243777 w 247263"/>
                <a:gd name="connsiteY7" fmla="*/ 134727 h 253603"/>
                <a:gd name="connsiteX8" fmla="*/ 243777 w 247263"/>
                <a:gd name="connsiteY8" fmla="*/ 120145 h 2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263" h="253603">
                  <a:moveTo>
                    <a:pt x="243777" y="120145"/>
                  </a:moveTo>
                  <a:lnTo>
                    <a:pt x="54842" y="228560"/>
                  </a:lnTo>
                  <a:cubicBezTo>
                    <a:pt x="34554" y="239972"/>
                    <a:pt x="18703" y="231097"/>
                    <a:pt x="18703" y="207638"/>
                  </a:cubicBezTo>
                  <a:lnTo>
                    <a:pt x="18069" y="4755"/>
                  </a:lnTo>
                  <a:lnTo>
                    <a:pt x="4755" y="12363"/>
                  </a:lnTo>
                  <a:lnTo>
                    <a:pt x="5389" y="215246"/>
                  </a:lnTo>
                  <a:cubicBezTo>
                    <a:pt x="5389" y="246312"/>
                    <a:pt x="27579" y="258993"/>
                    <a:pt x="54842" y="243142"/>
                  </a:cubicBezTo>
                  <a:lnTo>
                    <a:pt x="243777" y="134727"/>
                  </a:lnTo>
                  <a:lnTo>
                    <a:pt x="243777" y="120145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2" name="任意多边形: 形状 360">
              <a:extLst>
                <a:ext uri="{FF2B5EF4-FFF2-40B4-BE49-F238E27FC236}">
                  <a16:creationId xmlns:a16="http://schemas.microsoft.com/office/drawing/2014/main" id="{06189C10-A61E-49F8-B828-702414C6CF69}"/>
                </a:ext>
              </a:extLst>
            </p:cNvPr>
            <p:cNvSpPr/>
            <p:nvPr/>
          </p:nvSpPr>
          <p:spPr>
            <a:xfrm>
              <a:off x="2422867" y="4194566"/>
              <a:ext cx="240924" cy="133142"/>
            </a:xfrm>
            <a:custGeom>
              <a:avLst/>
              <a:gdLst>
                <a:gd name="connsiteX0" fmla="*/ 219050 w 240923"/>
                <a:gd name="connsiteY0" fmla="*/ 4755 h 133141"/>
                <a:gd name="connsiteX1" fmla="*/ 30115 w 240923"/>
                <a:gd name="connsiteY1" fmla="*/ 113171 h 133141"/>
                <a:gd name="connsiteX2" fmla="*/ 23141 w 240923"/>
                <a:gd name="connsiteY2" fmla="*/ 116341 h 133141"/>
                <a:gd name="connsiteX3" fmla="*/ 21873 w 240923"/>
                <a:gd name="connsiteY3" fmla="*/ 116975 h 133141"/>
                <a:gd name="connsiteX4" fmla="*/ 16167 w 240923"/>
                <a:gd name="connsiteY4" fmla="*/ 118243 h 133141"/>
                <a:gd name="connsiteX5" fmla="*/ 15533 w 240923"/>
                <a:gd name="connsiteY5" fmla="*/ 118243 h 133141"/>
                <a:gd name="connsiteX6" fmla="*/ 9827 w 240923"/>
                <a:gd name="connsiteY6" fmla="*/ 118243 h 133141"/>
                <a:gd name="connsiteX7" fmla="*/ 9827 w 240923"/>
                <a:gd name="connsiteY7" fmla="*/ 118243 h 133141"/>
                <a:gd name="connsiteX8" fmla="*/ 4755 w 240923"/>
                <a:gd name="connsiteY8" fmla="*/ 116341 h 133141"/>
                <a:gd name="connsiteX9" fmla="*/ 4755 w 240923"/>
                <a:gd name="connsiteY9" fmla="*/ 116341 h 133141"/>
                <a:gd name="connsiteX10" fmla="*/ 4755 w 240923"/>
                <a:gd name="connsiteY10" fmla="*/ 116341 h 133141"/>
                <a:gd name="connsiteX11" fmla="*/ 4755 w 240923"/>
                <a:gd name="connsiteY11" fmla="*/ 116341 h 133141"/>
                <a:gd name="connsiteX12" fmla="*/ 24409 w 240923"/>
                <a:gd name="connsiteY12" fmla="*/ 127753 h 133141"/>
                <a:gd name="connsiteX13" fmla="*/ 24409 w 240923"/>
                <a:gd name="connsiteY13" fmla="*/ 127753 h 133141"/>
                <a:gd name="connsiteX14" fmla="*/ 26311 w 240923"/>
                <a:gd name="connsiteY14" fmla="*/ 128387 h 133141"/>
                <a:gd name="connsiteX15" fmla="*/ 28213 w 240923"/>
                <a:gd name="connsiteY15" fmla="*/ 129021 h 133141"/>
                <a:gd name="connsiteX16" fmla="*/ 29481 w 240923"/>
                <a:gd name="connsiteY16" fmla="*/ 129021 h 133141"/>
                <a:gd name="connsiteX17" fmla="*/ 29481 w 240923"/>
                <a:gd name="connsiteY17" fmla="*/ 129021 h 133141"/>
                <a:gd name="connsiteX18" fmla="*/ 30115 w 240923"/>
                <a:gd name="connsiteY18" fmla="*/ 129021 h 133141"/>
                <a:gd name="connsiteX19" fmla="*/ 32018 w 240923"/>
                <a:gd name="connsiteY19" fmla="*/ 129021 h 133141"/>
                <a:gd name="connsiteX20" fmla="*/ 34554 w 240923"/>
                <a:gd name="connsiteY20" fmla="*/ 129021 h 133141"/>
                <a:gd name="connsiteX21" fmla="*/ 35188 w 240923"/>
                <a:gd name="connsiteY21" fmla="*/ 129021 h 133141"/>
                <a:gd name="connsiteX22" fmla="*/ 35821 w 240923"/>
                <a:gd name="connsiteY22" fmla="*/ 129021 h 133141"/>
                <a:gd name="connsiteX23" fmla="*/ 37090 w 240923"/>
                <a:gd name="connsiteY23" fmla="*/ 129021 h 133141"/>
                <a:gd name="connsiteX24" fmla="*/ 40260 w 240923"/>
                <a:gd name="connsiteY24" fmla="*/ 128387 h 133141"/>
                <a:gd name="connsiteX25" fmla="*/ 41528 w 240923"/>
                <a:gd name="connsiteY25" fmla="*/ 127753 h 133141"/>
                <a:gd name="connsiteX26" fmla="*/ 42796 w 240923"/>
                <a:gd name="connsiteY26" fmla="*/ 127119 h 133141"/>
                <a:gd name="connsiteX27" fmla="*/ 44698 w 240923"/>
                <a:gd name="connsiteY27" fmla="*/ 126485 h 133141"/>
                <a:gd name="connsiteX28" fmla="*/ 49770 w 240923"/>
                <a:gd name="connsiteY28" fmla="*/ 123949 h 133141"/>
                <a:gd name="connsiteX29" fmla="*/ 238704 w 240923"/>
                <a:gd name="connsiteY29" fmla="*/ 15533 h 133141"/>
                <a:gd name="connsiteX30" fmla="*/ 219050 w 240923"/>
                <a:gd name="connsiteY30" fmla="*/ 4755 h 13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0923" h="133141">
                  <a:moveTo>
                    <a:pt x="219050" y="4755"/>
                  </a:moveTo>
                  <a:lnTo>
                    <a:pt x="30115" y="113171"/>
                  </a:lnTo>
                  <a:cubicBezTo>
                    <a:pt x="27579" y="114439"/>
                    <a:pt x="25677" y="115707"/>
                    <a:pt x="23141" y="116341"/>
                  </a:cubicBezTo>
                  <a:cubicBezTo>
                    <a:pt x="22507" y="116341"/>
                    <a:pt x="22507" y="116341"/>
                    <a:pt x="21873" y="116975"/>
                  </a:cubicBezTo>
                  <a:cubicBezTo>
                    <a:pt x="19971" y="117609"/>
                    <a:pt x="18069" y="118243"/>
                    <a:pt x="16167" y="118243"/>
                  </a:cubicBezTo>
                  <a:cubicBezTo>
                    <a:pt x="16167" y="118243"/>
                    <a:pt x="15533" y="118243"/>
                    <a:pt x="15533" y="118243"/>
                  </a:cubicBezTo>
                  <a:cubicBezTo>
                    <a:pt x="13631" y="118243"/>
                    <a:pt x="11729" y="118243"/>
                    <a:pt x="9827" y="118243"/>
                  </a:cubicBezTo>
                  <a:cubicBezTo>
                    <a:pt x="9827" y="118243"/>
                    <a:pt x="9827" y="118243"/>
                    <a:pt x="9827" y="118243"/>
                  </a:cubicBezTo>
                  <a:cubicBezTo>
                    <a:pt x="7925" y="117609"/>
                    <a:pt x="6023" y="116975"/>
                    <a:pt x="4755" y="116341"/>
                  </a:cubicBezTo>
                  <a:lnTo>
                    <a:pt x="4755" y="116341"/>
                  </a:lnTo>
                  <a:lnTo>
                    <a:pt x="4755" y="116341"/>
                  </a:lnTo>
                  <a:lnTo>
                    <a:pt x="4755" y="116341"/>
                  </a:lnTo>
                  <a:lnTo>
                    <a:pt x="24409" y="127753"/>
                  </a:lnTo>
                  <a:cubicBezTo>
                    <a:pt x="24409" y="127753"/>
                    <a:pt x="24409" y="127753"/>
                    <a:pt x="24409" y="127753"/>
                  </a:cubicBezTo>
                  <a:cubicBezTo>
                    <a:pt x="25043" y="128387"/>
                    <a:pt x="25677" y="128387"/>
                    <a:pt x="26311" y="128387"/>
                  </a:cubicBezTo>
                  <a:cubicBezTo>
                    <a:pt x="26945" y="128387"/>
                    <a:pt x="27579" y="129021"/>
                    <a:pt x="28213" y="129021"/>
                  </a:cubicBezTo>
                  <a:cubicBezTo>
                    <a:pt x="28848" y="129021"/>
                    <a:pt x="28848" y="129021"/>
                    <a:pt x="29481" y="129021"/>
                  </a:cubicBezTo>
                  <a:cubicBezTo>
                    <a:pt x="29481" y="129021"/>
                    <a:pt x="29481" y="129021"/>
                    <a:pt x="29481" y="129021"/>
                  </a:cubicBezTo>
                  <a:cubicBezTo>
                    <a:pt x="29481" y="129021"/>
                    <a:pt x="29481" y="129021"/>
                    <a:pt x="30115" y="129021"/>
                  </a:cubicBezTo>
                  <a:cubicBezTo>
                    <a:pt x="30749" y="129021"/>
                    <a:pt x="31384" y="129021"/>
                    <a:pt x="32018" y="129021"/>
                  </a:cubicBezTo>
                  <a:cubicBezTo>
                    <a:pt x="32651" y="129021"/>
                    <a:pt x="33285" y="129021"/>
                    <a:pt x="34554" y="129021"/>
                  </a:cubicBezTo>
                  <a:cubicBezTo>
                    <a:pt x="34554" y="129021"/>
                    <a:pt x="35188" y="129021"/>
                    <a:pt x="35188" y="129021"/>
                  </a:cubicBezTo>
                  <a:cubicBezTo>
                    <a:pt x="35188" y="129021"/>
                    <a:pt x="35821" y="129021"/>
                    <a:pt x="35821" y="129021"/>
                  </a:cubicBezTo>
                  <a:cubicBezTo>
                    <a:pt x="36456" y="129021"/>
                    <a:pt x="36456" y="129021"/>
                    <a:pt x="37090" y="129021"/>
                  </a:cubicBezTo>
                  <a:cubicBezTo>
                    <a:pt x="38358" y="129021"/>
                    <a:pt x="38992" y="128387"/>
                    <a:pt x="40260" y="128387"/>
                  </a:cubicBezTo>
                  <a:cubicBezTo>
                    <a:pt x="40894" y="128387"/>
                    <a:pt x="40894" y="127753"/>
                    <a:pt x="41528" y="127753"/>
                  </a:cubicBezTo>
                  <a:cubicBezTo>
                    <a:pt x="42162" y="127753"/>
                    <a:pt x="42162" y="127753"/>
                    <a:pt x="42796" y="127119"/>
                  </a:cubicBezTo>
                  <a:cubicBezTo>
                    <a:pt x="43430" y="127119"/>
                    <a:pt x="44064" y="126485"/>
                    <a:pt x="44698" y="126485"/>
                  </a:cubicBezTo>
                  <a:cubicBezTo>
                    <a:pt x="46600" y="125851"/>
                    <a:pt x="47868" y="125217"/>
                    <a:pt x="49770" y="123949"/>
                  </a:cubicBezTo>
                  <a:lnTo>
                    <a:pt x="238704" y="15533"/>
                  </a:lnTo>
                  <a:lnTo>
                    <a:pt x="219050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3" name="任意多边形: 形状 361">
              <a:extLst>
                <a:ext uri="{FF2B5EF4-FFF2-40B4-BE49-F238E27FC236}">
                  <a16:creationId xmlns:a16="http://schemas.microsoft.com/office/drawing/2014/main" id="{A4B1A613-8E36-4C22-A26C-ABC808A5E641}"/>
                </a:ext>
              </a:extLst>
            </p:cNvPr>
            <p:cNvSpPr/>
            <p:nvPr/>
          </p:nvSpPr>
          <p:spPr>
            <a:xfrm>
              <a:off x="2417795" y="4090588"/>
              <a:ext cx="247264" cy="253604"/>
            </a:xfrm>
            <a:custGeom>
              <a:avLst/>
              <a:gdLst>
                <a:gd name="connsiteX0" fmla="*/ 243143 w 247263"/>
                <a:gd name="connsiteY0" fmla="*/ 120145 h 253603"/>
                <a:gd name="connsiteX1" fmla="*/ 54842 w 247263"/>
                <a:gd name="connsiteY1" fmla="*/ 228561 h 253603"/>
                <a:gd name="connsiteX2" fmla="*/ 18703 w 247263"/>
                <a:gd name="connsiteY2" fmla="*/ 207638 h 253603"/>
                <a:gd name="connsiteX3" fmla="*/ 18069 w 247263"/>
                <a:gd name="connsiteY3" fmla="*/ 4755 h 253603"/>
                <a:gd name="connsiteX4" fmla="*/ 4755 w 247263"/>
                <a:gd name="connsiteY4" fmla="*/ 12363 h 253603"/>
                <a:gd name="connsiteX5" fmla="*/ 5389 w 247263"/>
                <a:gd name="connsiteY5" fmla="*/ 215246 h 253603"/>
                <a:gd name="connsiteX6" fmla="*/ 54842 w 247263"/>
                <a:gd name="connsiteY6" fmla="*/ 243143 h 253603"/>
                <a:gd name="connsiteX7" fmla="*/ 243776 w 247263"/>
                <a:gd name="connsiteY7" fmla="*/ 134727 h 253603"/>
                <a:gd name="connsiteX8" fmla="*/ 243143 w 247263"/>
                <a:gd name="connsiteY8" fmla="*/ 120145 h 2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263" h="253603">
                  <a:moveTo>
                    <a:pt x="243143" y="120145"/>
                  </a:moveTo>
                  <a:lnTo>
                    <a:pt x="54842" y="228561"/>
                  </a:lnTo>
                  <a:cubicBezTo>
                    <a:pt x="34553" y="239973"/>
                    <a:pt x="18703" y="231097"/>
                    <a:pt x="18703" y="207638"/>
                  </a:cubicBezTo>
                  <a:lnTo>
                    <a:pt x="18069" y="4755"/>
                  </a:lnTo>
                  <a:lnTo>
                    <a:pt x="4755" y="12363"/>
                  </a:lnTo>
                  <a:lnTo>
                    <a:pt x="5389" y="215246"/>
                  </a:lnTo>
                  <a:cubicBezTo>
                    <a:pt x="5389" y="246313"/>
                    <a:pt x="27579" y="258993"/>
                    <a:pt x="54842" y="243143"/>
                  </a:cubicBezTo>
                  <a:lnTo>
                    <a:pt x="243776" y="134727"/>
                  </a:lnTo>
                  <a:lnTo>
                    <a:pt x="243143" y="120145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4" name="任意多边形: 形状 362">
              <a:extLst>
                <a:ext uri="{FF2B5EF4-FFF2-40B4-BE49-F238E27FC236}">
                  <a16:creationId xmlns:a16="http://schemas.microsoft.com/office/drawing/2014/main" id="{28E178FA-7CE7-4F51-A0B1-7A4432908C30}"/>
                </a:ext>
              </a:extLst>
            </p:cNvPr>
            <p:cNvSpPr/>
            <p:nvPr/>
          </p:nvSpPr>
          <p:spPr>
            <a:xfrm>
              <a:off x="2564885" y="4143211"/>
              <a:ext cx="31700" cy="228243"/>
            </a:xfrm>
            <a:custGeom>
              <a:avLst/>
              <a:gdLst>
                <a:gd name="connsiteX0" fmla="*/ 28213 w 31700"/>
                <a:gd name="connsiteY0" fmla="*/ 18069 h 228243"/>
                <a:gd name="connsiteX1" fmla="*/ 32018 w 31700"/>
                <a:gd name="connsiteY1" fmla="*/ 104294 h 228243"/>
                <a:gd name="connsiteX2" fmla="*/ 27579 w 31700"/>
                <a:gd name="connsiteY2" fmla="*/ 224122 h 228243"/>
                <a:gd name="connsiteX3" fmla="*/ 4755 w 31700"/>
                <a:gd name="connsiteY3" fmla="*/ 210808 h 228243"/>
                <a:gd name="connsiteX4" fmla="*/ 5389 w 31700"/>
                <a:gd name="connsiteY4" fmla="*/ 4755 h 22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00" h="228243">
                  <a:moveTo>
                    <a:pt x="28213" y="18069"/>
                  </a:moveTo>
                  <a:lnTo>
                    <a:pt x="32018" y="104294"/>
                  </a:lnTo>
                  <a:lnTo>
                    <a:pt x="27579" y="224122"/>
                  </a:lnTo>
                  <a:lnTo>
                    <a:pt x="4755" y="210808"/>
                  </a:lnTo>
                  <a:lnTo>
                    <a:pt x="5389" y="4755"/>
                  </a:lnTo>
                  <a:close/>
                </a:path>
              </a:pathLst>
            </a:custGeom>
            <a:solidFill>
              <a:srgbClr val="6A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5" name="任意多边形: 形状 363">
              <a:extLst>
                <a:ext uri="{FF2B5EF4-FFF2-40B4-BE49-F238E27FC236}">
                  <a16:creationId xmlns:a16="http://schemas.microsoft.com/office/drawing/2014/main" id="{635C2E00-64BA-4931-97DE-9861F77B4B79}"/>
                </a:ext>
              </a:extLst>
            </p:cNvPr>
            <p:cNvSpPr/>
            <p:nvPr/>
          </p:nvSpPr>
          <p:spPr>
            <a:xfrm>
              <a:off x="2587709" y="4143211"/>
              <a:ext cx="31700" cy="228243"/>
            </a:xfrm>
            <a:custGeom>
              <a:avLst/>
              <a:gdLst>
                <a:gd name="connsiteX0" fmla="*/ 5389 w 31700"/>
                <a:gd name="connsiteY0" fmla="*/ 18069 h 228243"/>
                <a:gd name="connsiteX1" fmla="*/ 27579 w 31700"/>
                <a:gd name="connsiteY1" fmla="*/ 4755 h 228243"/>
                <a:gd name="connsiteX2" fmla="*/ 27579 w 31700"/>
                <a:gd name="connsiteY2" fmla="*/ 210808 h 228243"/>
                <a:gd name="connsiteX3" fmla="*/ 4755 w 31700"/>
                <a:gd name="connsiteY3" fmla="*/ 224122 h 22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228243">
                  <a:moveTo>
                    <a:pt x="5389" y="18069"/>
                  </a:moveTo>
                  <a:lnTo>
                    <a:pt x="27579" y="4755"/>
                  </a:lnTo>
                  <a:lnTo>
                    <a:pt x="27579" y="210808"/>
                  </a:lnTo>
                  <a:lnTo>
                    <a:pt x="4755" y="224122"/>
                  </a:lnTo>
                  <a:close/>
                </a:path>
              </a:pathLst>
            </a:custGeom>
            <a:solidFill>
              <a:srgbClr val="3431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6" name="任意多边形: 形状 364">
              <a:extLst>
                <a:ext uri="{FF2B5EF4-FFF2-40B4-BE49-F238E27FC236}">
                  <a16:creationId xmlns:a16="http://schemas.microsoft.com/office/drawing/2014/main" id="{34F975BE-8342-4CC1-90C7-E3F24F58008E}"/>
                </a:ext>
              </a:extLst>
            </p:cNvPr>
            <p:cNvSpPr/>
            <p:nvPr/>
          </p:nvSpPr>
          <p:spPr>
            <a:xfrm>
              <a:off x="2751918" y="4250993"/>
              <a:ext cx="31700" cy="336025"/>
            </a:xfrm>
            <a:custGeom>
              <a:avLst/>
              <a:gdLst>
                <a:gd name="connsiteX0" fmla="*/ 28213 w 31700"/>
                <a:gd name="connsiteY0" fmla="*/ 18069 h 336024"/>
                <a:gd name="connsiteX1" fmla="*/ 32018 w 31700"/>
                <a:gd name="connsiteY1" fmla="*/ 104294 h 336024"/>
                <a:gd name="connsiteX2" fmla="*/ 27579 w 31700"/>
                <a:gd name="connsiteY2" fmla="*/ 334440 h 336024"/>
                <a:gd name="connsiteX3" fmla="*/ 4755 w 31700"/>
                <a:gd name="connsiteY3" fmla="*/ 321126 h 336024"/>
                <a:gd name="connsiteX4" fmla="*/ 5389 w 31700"/>
                <a:gd name="connsiteY4" fmla="*/ 4755 h 33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00" h="336024">
                  <a:moveTo>
                    <a:pt x="28213" y="18069"/>
                  </a:moveTo>
                  <a:lnTo>
                    <a:pt x="32018" y="104294"/>
                  </a:lnTo>
                  <a:lnTo>
                    <a:pt x="27579" y="334440"/>
                  </a:lnTo>
                  <a:lnTo>
                    <a:pt x="4755" y="321126"/>
                  </a:lnTo>
                  <a:lnTo>
                    <a:pt x="5389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7" name="任意多边形: 形状 365">
              <a:extLst>
                <a:ext uri="{FF2B5EF4-FFF2-40B4-BE49-F238E27FC236}">
                  <a16:creationId xmlns:a16="http://schemas.microsoft.com/office/drawing/2014/main" id="{740239E3-255A-4560-9D31-9F2CF2991A67}"/>
                </a:ext>
              </a:extLst>
            </p:cNvPr>
            <p:cNvSpPr/>
            <p:nvPr/>
          </p:nvSpPr>
          <p:spPr>
            <a:xfrm>
              <a:off x="2774742" y="4250993"/>
              <a:ext cx="31700" cy="336025"/>
            </a:xfrm>
            <a:custGeom>
              <a:avLst/>
              <a:gdLst>
                <a:gd name="connsiteX0" fmla="*/ 5389 w 31700"/>
                <a:gd name="connsiteY0" fmla="*/ 18069 h 336024"/>
                <a:gd name="connsiteX1" fmla="*/ 27579 w 31700"/>
                <a:gd name="connsiteY1" fmla="*/ 4755 h 336024"/>
                <a:gd name="connsiteX2" fmla="*/ 27579 w 31700"/>
                <a:gd name="connsiteY2" fmla="*/ 321760 h 336024"/>
                <a:gd name="connsiteX3" fmla="*/ 4755 w 31700"/>
                <a:gd name="connsiteY3" fmla="*/ 334440 h 336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336024">
                  <a:moveTo>
                    <a:pt x="5389" y="18069"/>
                  </a:moveTo>
                  <a:lnTo>
                    <a:pt x="27579" y="4755"/>
                  </a:lnTo>
                  <a:lnTo>
                    <a:pt x="27579" y="321760"/>
                  </a:lnTo>
                  <a:lnTo>
                    <a:pt x="4755" y="334440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8" name="任意多边形: 形状 366">
              <a:extLst>
                <a:ext uri="{FF2B5EF4-FFF2-40B4-BE49-F238E27FC236}">
                  <a16:creationId xmlns:a16="http://schemas.microsoft.com/office/drawing/2014/main" id="{8B2A7F63-95C2-4FE2-ADE8-180C4CE0BD70}"/>
                </a:ext>
              </a:extLst>
            </p:cNvPr>
            <p:cNvSpPr/>
            <p:nvPr/>
          </p:nvSpPr>
          <p:spPr>
            <a:xfrm>
              <a:off x="2637162" y="4254797"/>
              <a:ext cx="183863" cy="139482"/>
            </a:xfrm>
            <a:custGeom>
              <a:avLst/>
              <a:gdLst>
                <a:gd name="connsiteX0" fmla="*/ 181644 w 183862"/>
                <a:gd name="connsiteY0" fmla="*/ 4755 h 139482"/>
                <a:gd name="connsiteX1" fmla="*/ 181010 w 183862"/>
                <a:gd name="connsiteY1" fmla="*/ 7291 h 139482"/>
                <a:gd name="connsiteX2" fmla="*/ 181010 w 183862"/>
                <a:gd name="connsiteY2" fmla="*/ 7291 h 139482"/>
                <a:gd name="connsiteX3" fmla="*/ 179742 w 183862"/>
                <a:gd name="connsiteY3" fmla="*/ 9193 h 139482"/>
                <a:gd name="connsiteX4" fmla="*/ 179742 w 183862"/>
                <a:gd name="connsiteY4" fmla="*/ 9827 h 139482"/>
                <a:gd name="connsiteX5" fmla="*/ 177840 w 183862"/>
                <a:gd name="connsiteY5" fmla="*/ 11729 h 139482"/>
                <a:gd name="connsiteX6" fmla="*/ 176571 w 183862"/>
                <a:gd name="connsiteY6" fmla="*/ 12997 h 139482"/>
                <a:gd name="connsiteX7" fmla="*/ 175304 w 183862"/>
                <a:gd name="connsiteY7" fmla="*/ 13631 h 139482"/>
                <a:gd name="connsiteX8" fmla="*/ 4755 w 183862"/>
                <a:gd name="connsiteY8" fmla="*/ 112537 h 139482"/>
                <a:gd name="connsiteX9" fmla="*/ 4755 w 183862"/>
                <a:gd name="connsiteY9" fmla="*/ 139799 h 139482"/>
                <a:gd name="connsiteX10" fmla="*/ 175304 w 183862"/>
                <a:gd name="connsiteY10" fmla="*/ 40894 h 139482"/>
                <a:gd name="connsiteX11" fmla="*/ 175304 w 183862"/>
                <a:gd name="connsiteY11" fmla="*/ 40894 h 139482"/>
                <a:gd name="connsiteX12" fmla="*/ 176571 w 183862"/>
                <a:gd name="connsiteY12" fmla="*/ 40259 h 139482"/>
                <a:gd name="connsiteX13" fmla="*/ 177840 w 183862"/>
                <a:gd name="connsiteY13" fmla="*/ 38992 h 139482"/>
                <a:gd name="connsiteX14" fmla="*/ 177840 w 183862"/>
                <a:gd name="connsiteY14" fmla="*/ 38992 h 139482"/>
                <a:gd name="connsiteX15" fmla="*/ 179108 w 183862"/>
                <a:gd name="connsiteY15" fmla="*/ 37724 h 139482"/>
                <a:gd name="connsiteX16" fmla="*/ 179108 w 183862"/>
                <a:gd name="connsiteY16" fmla="*/ 37089 h 139482"/>
                <a:gd name="connsiteX17" fmla="*/ 179108 w 183862"/>
                <a:gd name="connsiteY17" fmla="*/ 36456 h 139482"/>
                <a:gd name="connsiteX18" fmla="*/ 179742 w 183862"/>
                <a:gd name="connsiteY18" fmla="*/ 35822 h 139482"/>
                <a:gd name="connsiteX19" fmla="*/ 180376 w 183862"/>
                <a:gd name="connsiteY19" fmla="*/ 34554 h 139482"/>
                <a:gd name="connsiteX20" fmla="*/ 180376 w 183862"/>
                <a:gd name="connsiteY20" fmla="*/ 34554 h 139482"/>
                <a:gd name="connsiteX21" fmla="*/ 180376 w 183862"/>
                <a:gd name="connsiteY21" fmla="*/ 34554 h 139482"/>
                <a:gd name="connsiteX22" fmla="*/ 180376 w 183862"/>
                <a:gd name="connsiteY22" fmla="*/ 33919 h 139482"/>
                <a:gd name="connsiteX23" fmla="*/ 180376 w 183862"/>
                <a:gd name="connsiteY23" fmla="*/ 32652 h 139482"/>
                <a:gd name="connsiteX24" fmla="*/ 180376 w 183862"/>
                <a:gd name="connsiteY24" fmla="*/ 32652 h 139482"/>
                <a:gd name="connsiteX25" fmla="*/ 180376 w 183862"/>
                <a:gd name="connsiteY25" fmla="*/ 32652 h 139482"/>
                <a:gd name="connsiteX26" fmla="*/ 181644 w 183862"/>
                <a:gd name="connsiteY26" fmla="*/ 4755 h 13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3862" h="139482">
                  <a:moveTo>
                    <a:pt x="181644" y="4755"/>
                  </a:moveTo>
                  <a:cubicBezTo>
                    <a:pt x="181644" y="5389"/>
                    <a:pt x="181644" y="6023"/>
                    <a:pt x="181010" y="7291"/>
                  </a:cubicBezTo>
                  <a:cubicBezTo>
                    <a:pt x="181010" y="7291"/>
                    <a:pt x="181010" y="7291"/>
                    <a:pt x="181010" y="7291"/>
                  </a:cubicBezTo>
                  <a:cubicBezTo>
                    <a:pt x="181010" y="7925"/>
                    <a:pt x="180376" y="8559"/>
                    <a:pt x="179742" y="9193"/>
                  </a:cubicBezTo>
                  <a:cubicBezTo>
                    <a:pt x="179742" y="9193"/>
                    <a:pt x="179742" y="9193"/>
                    <a:pt x="179742" y="9827"/>
                  </a:cubicBezTo>
                  <a:cubicBezTo>
                    <a:pt x="179108" y="10461"/>
                    <a:pt x="178474" y="11095"/>
                    <a:pt x="177840" y="11729"/>
                  </a:cubicBezTo>
                  <a:cubicBezTo>
                    <a:pt x="177206" y="12363"/>
                    <a:pt x="176571" y="12363"/>
                    <a:pt x="176571" y="12997"/>
                  </a:cubicBezTo>
                  <a:cubicBezTo>
                    <a:pt x="175938" y="12997"/>
                    <a:pt x="175938" y="13631"/>
                    <a:pt x="175304" y="13631"/>
                  </a:cubicBezTo>
                  <a:lnTo>
                    <a:pt x="4755" y="112537"/>
                  </a:lnTo>
                  <a:lnTo>
                    <a:pt x="4755" y="139799"/>
                  </a:lnTo>
                  <a:lnTo>
                    <a:pt x="175304" y="40894"/>
                  </a:lnTo>
                  <a:cubicBezTo>
                    <a:pt x="175304" y="40894"/>
                    <a:pt x="175304" y="40894"/>
                    <a:pt x="175304" y="40894"/>
                  </a:cubicBezTo>
                  <a:cubicBezTo>
                    <a:pt x="175938" y="40894"/>
                    <a:pt x="175938" y="40259"/>
                    <a:pt x="176571" y="40259"/>
                  </a:cubicBezTo>
                  <a:cubicBezTo>
                    <a:pt x="177206" y="39626"/>
                    <a:pt x="177840" y="39626"/>
                    <a:pt x="177840" y="38992"/>
                  </a:cubicBezTo>
                  <a:cubicBezTo>
                    <a:pt x="177840" y="38992"/>
                    <a:pt x="177840" y="38992"/>
                    <a:pt x="177840" y="38992"/>
                  </a:cubicBezTo>
                  <a:cubicBezTo>
                    <a:pt x="178474" y="38357"/>
                    <a:pt x="179108" y="38357"/>
                    <a:pt x="179108" y="37724"/>
                  </a:cubicBezTo>
                  <a:cubicBezTo>
                    <a:pt x="179108" y="37724"/>
                    <a:pt x="179108" y="37724"/>
                    <a:pt x="179108" y="37089"/>
                  </a:cubicBezTo>
                  <a:cubicBezTo>
                    <a:pt x="179108" y="37089"/>
                    <a:pt x="179108" y="37089"/>
                    <a:pt x="179108" y="36456"/>
                  </a:cubicBezTo>
                  <a:cubicBezTo>
                    <a:pt x="179108" y="36456"/>
                    <a:pt x="179108" y="35822"/>
                    <a:pt x="179742" y="35822"/>
                  </a:cubicBezTo>
                  <a:cubicBezTo>
                    <a:pt x="179742" y="35187"/>
                    <a:pt x="180376" y="35187"/>
                    <a:pt x="180376" y="34554"/>
                  </a:cubicBezTo>
                  <a:cubicBezTo>
                    <a:pt x="180376" y="34554"/>
                    <a:pt x="180376" y="34554"/>
                    <a:pt x="180376" y="34554"/>
                  </a:cubicBezTo>
                  <a:cubicBezTo>
                    <a:pt x="180376" y="34554"/>
                    <a:pt x="180376" y="34554"/>
                    <a:pt x="180376" y="34554"/>
                  </a:cubicBezTo>
                  <a:cubicBezTo>
                    <a:pt x="180376" y="34554"/>
                    <a:pt x="180376" y="33919"/>
                    <a:pt x="180376" y="33919"/>
                  </a:cubicBezTo>
                  <a:cubicBezTo>
                    <a:pt x="180376" y="33285"/>
                    <a:pt x="180376" y="33285"/>
                    <a:pt x="180376" y="32652"/>
                  </a:cubicBezTo>
                  <a:cubicBezTo>
                    <a:pt x="180376" y="32652"/>
                    <a:pt x="180376" y="32652"/>
                    <a:pt x="180376" y="32652"/>
                  </a:cubicBezTo>
                  <a:lnTo>
                    <a:pt x="180376" y="32652"/>
                  </a:lnTo>
                  <a:lnTo>
                    <a:pt x="181644" y="4755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9" name="任意多边形: 形状 367">
              <a:extLst>
                <a:ext uri="{FF2B5EF4-FFF2-40B4-BE49-F238E27FC236}">
                  <a16:creationId xmlns:a16="http://schemas.microsoft.com/office/drawing/2014/main" id="{476F4E80-38A3-4FCF-817C-CFDBBCB1DF3C}"/>
                </a:ext>
              </a:extLst>
            </p:cNvPr>
            <p:cNvSpPr/>
            <p:nvPr/>
          </p:nvSpPr>
          <p:spPr>
            <a:xfrm>
              <a:off x="2402579" y="4239580"/>
              <a:ext cx="240924" cy="158502"/>
            </a:xfrm>
            <a:custGeom>
              <a:avLst/>
              <a:gdLst>
                <a:gd name="connsiteX0" fmla="*/ 232998 w 240923"/>
                <a:gd name="connsiteY0" fmla="*/ 129655 h 158502"/>
                <a:gd name="connsiteX1" fmla="*/ 231730 w 240923"/>
                <a:gd name="connsiteY1" fmla="*/ 129655 h 158502"/>
                <a:gd name="connsiteX2" fmla="*/ 224122 w 240923"/>
                <a:gd name="connsiteY2" fmla="*/ 130289 h 158502"/>
                <a:gd name="connsiteX3" fmla="*/ 224122 w 240923"/>
                <a:gd name="connsiteY3" fmla="*/ 130289 h 158502"/>
                <a:gd name="connsiteX4" fmla="*/ 216514 w 240923"/>
                <a:gd name="connsiteY4" fmla="*/ 129655 h 158502"/>
                <a:gd name="connsiteX5" fmla="*/ 216514 w 240923"/>
                <a:gd name="connsiteY5" fmla="*/ 129655 h 158502"/>
                <a:gd name="connsiteX6" fmla="*/ 209540 w 240923"/>
                <a:gd name="connsiteY6" fmla="*/ 127119 h 158502"/>
                <a:gd name="connsiteX7" fmla="*/ 11095 w 240923"/>
                <a:gd name="connsiteY7" fmla="*/ 13631 h 158502"/>
                <a:gd name="connsiteX8" fmla="*/ 4755 w 240923"/>
                <a:gd name="connsiteY8" fmla="*/ 4755 h 158502"/>
                <a:gd name="connsiteX9" fmla="*/ 4755 w 240923"/>
                <a:gd name="connsiteY9" fmla="*/ 32018 h 158502"/>
                <a:gd name="connsiteX10" fmla="*/ 11095 w 240923"/>
                <a:gd name="connsiteY10" fmla="*/ 40894 h 158502"/>
                <a:gd name="connsiteX11" fmla="*/ 208906 w 240923"/>
                <a:gd name="connsiteY11" fmla="*/ 154382 h 158502"/>
                <a:gd name="connsiteX12" fmla="*/ 212076 w 240923"/>
                <a:gd name="connsiteY12" fmla="*/ 155650 h 158502"/>
                <a:gd name="connsiteX13" fmla="*/ 214612 w 240923"/>
                <a:gd name="connsiteY13" fmla="*/ 156283 h 158502"/>
                <a:gd name="connsiteX14" fmla="*/ 215880 w 240923"/>
                <a:gd name="connsiteY14" fmla="*/ 156917 h 158502"/>
                <a:gd name="connsiteX15" fmla="*/ 215880 w 240923"/>
                <a:gd name="connsiteY15" fmla="*/ 156917 h 158502"/>
                <a:gd name="connsiteX16" fmla="*/ 216514 w 240923"/>
                <a:gd name="connsiteY16" fmla="*/ 156917 h 158502"/>
                <a:gd name="connsiteX17" fmla="*/ 218416 w 240923"/>
                <a:gd name="connsiteY17" fmla="*/ 157552 h 158502"/>
                <a:gd name="connsiteX18" fmla="*/ 220318 w 240923"/>
                <a:gd name="connsiteY18" fmla="*/ 157552 h 158502"/>
                <a:gd name="connsiteX19" fmla="*/ 222220 w 240923"/>
                <a:gd name="connsiteY19" fmla="*/ 157552 h 158502"/>
                <a:gd name="connsiteX20" fmla="*/ 222854 w 240923"/>
                <a:gd name="connsiteY20" fmla="*/ 157552 h 158502"/>
                <a:gd name="connsiteX21" fmla="*/ 222854 w 240923"/>
                <a:gd name="connsiteY21" fmla="*/ 157552 h 158502"/>
                <a:gd name="connsiteX22" fmla="*/ 224122 w 240923"/>
                <a:gd name="connsiteY22" fmla="*/ 157552 h 158502"/>
                <a:gd name="connsiteX23" fmla="*/ 226658 w 240923"/>
                <a:gd name="connsiteY23" fmla="*/ 157552 h 158502"/>
                <a:gd name="connsiteX24" fmla="*/ 229194 w 240923"/>
                <a:gd name="connsiteY24" fmla="*/ 156917 h 158502"/>
                <a:gd name="connsiteX25" fmla="*/ 230462 w 240923"/>
                <a:gd name="connsiteY25" fmla="*/ 156917 h 158502"/>
                <a:gd name="connsiteX26" fmla="*/ 231730 w 240923"/>
                <a:gd name="connsiteY26" fmla="*/ 156917 h 158502"/>
                <a:gd name="connsiteX27" fmla="*/ 233632 w 240923"/>
                <a:gd name="connsiteY27" fmla="*/ 156283 h 158502"/>
                <a:gd name="connsiteX28" fmla="*/ 238070 w 240923"/>
                <a:gd name="connsiteY28" fmla="*/ 154382 h 158502"/>
                <a:gd name="connsiteX29" fmla="*/ 238070 w 240923"/>
                <a:gd name="connsiteY29" fmla="*/ 127119 h 158502"/>
                <a:gd name="connsiteX30" fmla="*/ 232998 w 240923"/>
                <a:gd name="connsiteY30" fmla="*/ 129655 h 15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40923" h="158502">
                  <a:moveTo>
                    <a:pt x="232998" y="129655"/>
                  </a:moveTo>
                  <a:cubicBezTo>
                    <a:pt x="232364" y="129655"/>
                    <a:pt x="232364" y="129655"/>
                    <a:pt x="231730" y="129655"/>
                  </a:cubicBezTo>
                  <a:cubicBezTo>
                    <a:pt x="229194" y="130289"/>
                    <a:pt x="226658" y="130289"/>
                    <a:pt x="224122" y="130289"/>
                  </a:cubicBezTo>
                  <a:cubicBezTo>
                    <a:pt x="224122" y="130289"/>
                    <a:pt x="224122" y="130289"/>
                    <a:pt x="224122" y="130289"/>
                  </a:cubicBezTo>
                  <a:cubicBezTo>
                    <a:pt x="221586" y="130289"/>
                    <a:pt x="219050" y="130289"/>
                    <a:pt x="216514" y="129655"/>
                  </a:cubicBezTo>
                  <a:cubicBezTo>
                    <a:pt x="216514" y="129655"/>
                    <a:pt x="216514" y="129655"/>
                    <a:pt x="216514" y="129655"/>
                  </a:cubicBezTo>
                  <a:cubicBezTo>
                    <a:pt x="213978" y="129021"/>
                    <a:pt x="211442" y="128387"/>
                    <a:pt x="209540" y="127119"/>
                  </a:cubicBezTo>
                  <a:lnTo>
                    <a:pt x="11095" y="13631"/>
                  </a:lnTo>
                  <a:cubicBezTo>
                    <a:pt x="6657" y="11095"/>
                    <a:pt x="4755" y="7925"/>
                    <a:pt x="4755" y="4755"/>
                  </a:cubicBezTo>
                  <a:lnTo>
                    <a:pt x="4755" y="32018"/>
                  </a:lnTo>
                  <a:cubicBezTo>
                    <a:pt x="4755" y="35188"/>
                    <a:pt x="6657" y="38358"/>
                    <a:pt x="11095" y="40894"/>
                  </a:cubicBezTo>
                  <a:lnTo>
                    <a:pt x="208906" y="154382"/>
                  </a:lnTo>
                  <a:cubicBezTo>
                    <a:pt x="210174" y="155015"/>
                    <a:pt x="210808" y="155650"/>
                    <a:pt x="212076" y="155650"/>
                  </a:cubicBezTo>
                  <a:cubicBezTo>
                    <a:pt x="212710" y="156283"/>
                    <a:pt x="213978" y="156283"/>
                    <a:pt x="214612" y="156283"/>
                  </a:cubicBezTo>
                  <a:cubicBezTo>
                    <a:pt x="215246" y="156283"/>
                    <a:pt x="215246" y="156283"/>
                    <a:pt x="215880" y="156917"/>
                  </a:cubicBezTo>
                  <a:cubicBezTo>
                    <a:pt x="215880" y="156917"/>
                    <a:pt x="215880" y="156917"/>
                    <a:pt x="215880" y="156917"/>
                  </a:cubicBezTo>
                  <a:cubicBezTo>
                    <a:pt x="215880" y="156917"/>
                    <a:pt x="216514" y="156917"/>
                    <a:pt x="216514" y="156917"/>
                  </a:cubicBezTo>
                  <a:cubicBezTo>
                    <a:pt x="217148" y="156917"/>
                    <a:pt x="217782" y="156917"/>
                    <a:pt x="218416" y="157552"/>
                  </a:cubicBezTo>
                  <a:cubicBezTo>
                    <a:pt x="219050" y="157552"/>
                    <a:pt x="219684" y="157552"/>
                    <a:pt x="220318" y="157552"/>
                  </a:cubicBezTo>
                  <a:cubicBezTo>
                    <a:pt x="220952" y="157552"/>
                    <a:pt x="221586" y="157552"/>
                    <a:pt x="222220" y="157552"/>
                  </a:cubicBezTo>
                  <a:cubicBezTo>
                    <a:pt x="222220" y="157552"/>
                    <a:pt x="222854" y="157552"/>
                    <a:pt x="222854" y="157552"/>
                  </a:cubicBezTo>
                  <a:cubicBezTo>
                    <a:pt x="222854" y="157552"/>
                    <a:pt x="222854" y="157552"/>
                    <a:pt x="222854" y="157552"/>
                  </a:cubicBezTo>
                  <a:cubicBezTo>
                    <a:pt x="223488" y="157552"/>
                    <a:pt x="223488" y="157552"/>
                    <a:pt x="224122" y="157552"/>
                  </a:cubicBezTo>
                  <a:cubicBezTo>
                    <a:pt x="224756" y="157552"/>
                    <a:pt x="226024" y="157552"/>
                    <a:pt x="226658" y="157552"/>
                  </a:cubicBezTo>
                  <a:cubicBezTo>
                    <a:pt x="227292" y="157552"/>
                    <a:pt x="228560" y="157552"/>
                    <a:pt x="229194" y="156917"/>
                  </a:cubicBezTo>
                  <a:cubicBezTo>
                    <a:pt x="229828" y="156917"/>
                    <a:pt x="229828" y="156917"/>
                    <a:pt x="230462" y="156917"/>
                  </a:cubicBezTo>
                  <a:cubicBezTo>
                    <a:pt x="231096" y="156917"/>
                    <a:pt x="231096" y="156917"/>
                    <a:pt x="231730" y="156917"/>
                  </a:cubicBezTo>
                  <a:cubicBezTo>
                    <a:pt x="232364" y="156917"/>
                    <a:pt x="232998" y="156917"/>
                    <a:pt x="233632" y="156283"/>
                  </a:cubicBezTo>
                  <a:cubicBezTo>
                    <a:pt x="235534" y="155650"/>
                    <a:pt x="236802" y="155015"/>
                    <a:pt x="238070" y="154382"/>
                  </a:cubicBezTo>
                  <a:lnTo>
                    <a:pt x="238070" y="127119"/>
                  </a:lnTo>
                  <a:cubicBezTo>
                    <a:pt x="237436" y="128387"/>
                    <a:pt x="235534" y="129021"/>
                    <a:pt x="232998" y="129655"/>
                  </a:cubicBez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0" name="任意多边形: 形状 368">
              <a:extLst>
                <a:ext uri="{FF2B5EF4-FFF2-40B4-BE49-F238E27FC236}">
                  <a16:creationId xmlns:a16="http://schemas.microsoft.com/office/drawing/2014/main" id="{14047BDE-1A36-44E1-88CA-F6B94B6E6040}"/>
                </a:ext>
              </a:extLst>
            </p:cNvPr>
            <p:cNvSpPr/>
            <p:nvPr/>
          </p:nvSpPr>
          <p:spPr>
            <a:xfrm>
              <a:off x="2402737" y="4127995"/>
              <a:ext cx="418446" cy="247264"/>
            </a:xfrm>
            <a:custGeom>
              <a:avLst/>
              <a:gdLst>
                <a:gd name="connsiteX0" fmla="*/ 409729 w 418446"/>
                <a:gd name="connsiteY0" fmla="*/ 122681 h 247263"/>
                <a:gd name="connsiteX1" fmla="*/ 409729 w 418446"/>
                <a:gd name="connsiteY1" fmla="*/ 140433 h 247263"/>
                <a:gd name="connsiteX2" fmla="*/ 239180 w 418446"/>
                <a:gd name="connsiteY2" fmla="*/ 239339 h 247263"/>
                <a:gd name="connsiteX3" fmla="*/ 208748 w 418446"/>
                <a:gd name="connsiteY3" fmla="*/ 239339 h 247263"/>
                <a:gd name="connsiteX4" fmla="*/ 10937 w 418446"/>
                <a:gd name="connsiteY4" fmla="*/ 125217 h 247263"/>
                <a:gd name="connsiteX5" fmla="*/ 10937 w 418446"/>
                <a:gd name="connsiteY5" fmla="*/ 107465 h 247263"/>
                <a:gd name="connsiteX6" fmla="*/ 181485 w 418446"/>
                <a:gd name="connsiteY6" fmla="*/ 8559 h 247263"/>
                <a:gd name="connsiteX7" fmla="*/ 211918 w 418446"/>
                <a:gd name="connsiteY7" fmla="*/ 8559 h 247263"/>
                <a:gd name="connsiteX8" fmla="*/ 409729 w 418446"/>
                <a:gd name="connsiteY8" fmla="*/ 122681 h 24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446" h="247263">
                  <a:moveTo>
                    <a:pt x="409729" y="122681"/>
                  </a:moveTo>
                  <a:cubicBezTo>
                    <a:pt x="417971" y="127753"/>
                    <a:pt x="417971" y="135361"/>
                    <a:pt x="409729" y="140433"/>
                  </a:cubicBezTo>
                  <a:lnTo>
                    <a:pt x="239180" y="239339"/>
                  </a:lnTo>
                  <a:cubicBezTo>
                    <a:pt x="230938" y="244411"/>
                    <a:pt x="216990" y="244411"/>
                    <a:pt x="208748" y="239339"/>
                  </a:cubicBezTo>
                  <a:lnTo>
                    <a:pt x="10937" y="125217"/>
                  </a:lnTo>
                  <a:cubicBezTo>
                    <a:pt x="2695" y="120145"/>
                    <a:pt x="2695" y="112537"/>
                    <a:pt x="10937" y="107465"/>
                  </a:cubicBezTo>
                  <a:lnTo>
                    <a:pt x="181485" y="8559"/>
                  </a:lnTo>
                  <a:cubicBezTo>
                    <a:pt x="189727" y="3487"/>
                    <a:pt x="203676" y="3487"/>
                    <a:pt x="211918" y="8559"/>
                  </a:cubicBezTo>
                  <a:lnTo>
                    <a:pt x="409729" y="122681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1" name="任意多边形: 形状 369">
              <a:extLst>
                <a:ext uri="{FF2B5EF4-FFF2-40B4-BE49-F238E27FC236}">
                  <a16:creationId xmlns:a16="http://schemas.microsoft.com/office/drawing/2014/main" id="{3008C76B-E818-42B1-9928-B8C311E15922}"/>
                </a:ext>
              </a:extLst>
            </p:cNvPr>
            <p:cNvSpPr/>
            <p:nvPr/>
          </p:nvSpPr>
          <p:spPr>
            <a:xfrm>
              <a:off x="2449974" y="4116164"/>
              <a:ext cx="374066" cy="196543"/>
            </a:xfrm>
            <a:custGeom>
              <a:avLst/>
              <a:gdLst>
                <a:gd name="connsiteX0" fmla="*/ 70213 w 374065"/>
                <a:gd name="connsiteY0" fmla="*/ 6442 h 196542"/>
                <a:gd name="connsiteX1" fmla="*/ 9982 w 374065"/>
                <a:gd name="connsiteY1" fmla="*/ 22926 h 196542"/>
                <a:gd name="connsiteX2" fmla="*/ 6178 w 374065"/>
                <a:gd name="connsiteY2" fmla="*/ 40678 h 196542"/>
                <a:gd name="connsiteX3" fmla="*/ 42951 w 374065"/>
                <a:gd name="connsiteY3" fmla="*/ 159238 h 196542"/>
                <a:gd name="connsiteX4" fmla="*/ 217304 w 374065"/>
                <a:gd name="connsiteY4" fmla="*/ 182696 h 196542"/>
                <a:gd name="connsiteX5" fmla="*/ 370734 w 374065"/>
                <a:gd name="connsiteY5" fmla="*/ 119295 h 196542"/>
                <a:gd name="connsiteX6" fmla="*/ 340935 w 374065"/>
                <a:gd name="connsiteY6" fmla="*/ 46384 h 196542"/>
                <a:gd name="connsiteX7" fmla="*/ 226180 w 374065"/>
                <a:gd name="connsiteY7" fmla="*/ 9612 h 196542"/>
                <a:gd name="connsiteX8" fmla="*/ 70213 w 374065"/>
                <a:gd name="connsiteY8" fmla="*/ 6442 h 19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065" h="196542">
                  <a:moveTo>
                    <a:pt x="70213" y="6442"/>
                  </a:moveTo>
                  <a:lnTo>
                    <a:pt x="9982" y="22926"/>
                  </a:lnTo>
                  <a:cubicBezTo>
                    <a:pt x="7446" y="27364"/>
                    <a:pt x="6812" y="35606"/>
                    <a:pt x="6178" y="40678"/>
                  </a:cubicBezTo>
                  <a:cubicBezTo>
                    <a:pt x="2374" y="88863"/>
                    <a:pt x="3642" y="131341"/>
                    <a:pt x="42951" y="159238"/>
                  </a:cubicBezTo>
                  <a:cubicBezTo>
                    <a:pt x="91770" y="193475"/>
                    <a:pt x="155805" y="207423"/>
                    <a:pt x="217304" y="182696"/>
                  </a:cubicBezTo>
                  <a:cubicBezTo>
                    <a:pt x="275632" y="158604"/>
                    <a:pt x="333327" y="122466"/>
                    <a:pt x="370734" y="119295"/>
                  </a:cubicBezTo>
                  <a:cubicBezTo>
                    <a:pt x="382780" y="83157"/>
                    <a:pt x="362492" y="62868"/>
                    <a:pt x="340935" y="46384"/>
                  </a:cubicBezTo>
                  <a:cubicBezTo>
                    <a:pt x="302895" y="17220"/>
                    <a:pt x="269292" y="-5604"/>
                    <a:pt x="226180" y="9612"/>
                  </a:cubicBezTo>
                  <a:cubicBezTo>
                    <a:pt x="172289" y="27998"/>
                    <a:pt x="99378" y="36240"/>
                    <a:pt x="70213" y="6442"/>
                  </a:cubicBezTo>
                  <a:close/>
                </a:path>
              </a:pathLst>
            </a:custGeom>
            <a:solidFill>
              <a:srgbClr val="0B33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2" name="任意多边形: 形状 370">
              <a:extLst>
                <a:ext uri="{FF2B5EF4-FFF2-40B4-BE49-F238E27FC236}">
                  <a16:creationId xmlns:a16="http://schemas.microsoft.com/office/drawing/2014/main" id="{A8B5F3F0-2FE1-4C5B-AE93-9A8D7617C37A}"/>
                </a:ext>
              </a:extLst>
            </p:cNvPr>
            <p:cNvSpPr/>
            <p:nvPr/>
          </p:nvSpPr>
          <p:spPr>
            <a:xfrm>
              <a:off x="2442521" y="3968224"/>
              <a:ext cx="443807" cy="291644"/>
            </a:xfrm>
            <a:custGeom>
              <a:avLst/>
              <a:gdLst>
                <a:gd name="connsiteX0" fmla="*/ 444123 w 443806"/>
                <a:gd name="connsiteY0" fmla="*/ 248849 h 291644"/>
                <a:gd name="connsiteX1" fmla="*/ 440953 w 443806"/>
                <a:gd name="connsiteY1" fmla="*/ 291961 h 291644"/>
                <a:gd name="connsiteX2" fmla="*/ 4755 w 443806"/>
                <a:gd name="connsiteY2" fmla="*/ 41528 h 291644"/>
                <a:gd name="connsiteX3" fmla="*/ 4755 w 443806"/>
                <a:gd name="connsiteY3" fmla="*/ 7291 h 291644"/>
                <a:gd name="connsiteX4" fmla="*/ 9193 w 443806"/>
                <a:gd name="connsiteY4" fmla="*/ 4755 h 29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806" h="291644">
                  <a:moveTo>
                    <a:pt x="444123" y="248849"/>
                  </a:moveTo>
                  <a:lnTo>
                    <a:pt x="440953" y="291961"/>
                  </a:lnTo>
                  <a:lnTo>
                    <a:pt x="4755" y="41528"/>
                  </a:lnTo>
                  <a:lnTo>
                    <a:pt x="4755" y="7291"/>
                  </a:lnTo>
                  <a:lnTo>
                    <a:pt x="9193" y="4755"/>
                  </a:ln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3" name="任意多边形: 形状 371">
              <a:extLst>
                <a:ext uri="{FF2B5EF4-FFF2-40B4-BE49-F238E27FC236}">
                  <a16:creationId xmlns:a16="http://schemas.microsoft.com/office/drawing/2014/main" id="{FC318502-C168-4322-92F9-F926F47BE72B}"/>
                </a:ext>
              </a:extLst>
            </p:cNvPr>
            <p:cNvSpPr/>
            <p:nvPr/>
          </p:nvSpPr>
          <p:spPr>
            <a:xfrm>
              <a:off x="2442521" y="3741883"/>
              <a:ext cx="836892" cy="488187"/>
            </a:xfrm>
            <a:custGeom>
              <a:avLst/>
              <a:gdLst>
                <a:gd name="connsiteX0" fmla="*/ 835307 w 836892"/>
                <a:gd name="connsiteY0" fmla="*/ 255823 h 488187"/>
                <a:gd name="connsiteX1" fmla="*/ 440953 w 836892"/>
                <a:gd name="connsiteY1" fmla="*/ 484066 h 488187"/>
                <a:gd name="connsiteX2" fmla="*/ 4755 w 836892"/>
                <a:gd name="connsiteY2" fmla="*/ 232998 h 488187"/>
                <a:gd name="connsiteX3" fmla="*/ 397841 w 836892"/>
                <a:gd name="connsiteY3" fmla="*/ 4755 h 48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6892" h="488187">
                  <a:moveTo>
                    <a:pt x="835307" y="255823"/>
                  </a:moveTo>
                  <a:lnTo>
                    <a:pt x="440953" y="484066"/>
                  </a:lnTo>
                  <a:lnTo>
                    <a:pt x="4755" y="232998"/>
                  </a:lnTo>
                  <a:lnTo>
                    <a:pt x="397841" y="4755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4" name="任意多边形: 形状 372">
              <a:extLst>
                <a:ext uri="{FF2B5EF4-FFF2-40B4-BE49-F238E27FC236}">
                  <a16:creationId xmlns:a16="http://schemas.microsoft.com/office/drawing/2014/main" id="{FD0DF226-61C2-4ED5-A48C-0D845F8C294E}"/>
                </a:ext>
              </a:extLst>
            </p:cNvPr>
            <p:cNvSpPr/>
            <p:nvPr/>
          </p:nvSpPr>
          <p:spPr>
            <a:xfrm>
              <a:off x="2878719" y="3992951"/>
              <a:ext cx="399426" cy="266284"/>
            </a:xfrm>
            <a:custGeom>
              <a:avLst/>
              <a:gdLst>
                <a:gd name="connsiteX0" fmla="*/ 399109 w 399425"/>
                <a:gd name="connsiteY0" fmla="*/ 4755 h 266283"/>
                <a:gd name="connsiteX1" fmla="*/ 398475 w 399425"/>
                <a:gd name="connsiteY1" fmla="*/ 39626 h 266283"/>
                <a:gd name="connsiteX2" fmla="*/ 4755 w 399425"/>
                <a:gd name="connsiteY2" fmla="*/ 267235 h 266283"/>
                <a:gd name="connsiteX3" fmla="*/ 4755 w 399425"/>
                <a:gd name="connsiteY3" fmla="*/ 232998 h 26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425" h="266283">
                  <a:moveTo>
                    <a:pt x="399109" y="4755"/>
                  </a:moveTo>
                  <a:lnTo>
                    <a:pt x="398475" y="39626"/>
                  </a:lnTo>
                  <a:lnTo>
                    <a:pt x="4755" y="267235"/>
                  </a:lnTo>
                  <a:lnTo>
                    <a:pt x="4755" y="232998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5" name="任意多边形: 形状 373">
              <a:extLst>
                <a:ext uri="{FF2B5EF4-FFF2-40B4-BE49-F238E27FC236}">
                  <a16:creationId xmlns:a16="http://schemas.microsoft.com/office/drawing/2014/main" id="{249DF876-4632-43DD-8BB8-0BFCE141965F}"/>
                </a:ext>
              </a:extLst>
            </p:cNvPr>
            <p:cNvSpPr/>
            <p:nvPr/>
          </p:nvSpPr>
          <p:spPr>
            <a:xfrm>
              <a:off x="2452458" y="3861446"/>
              <a:ext cx="221903" cy="355045"/>
            </a:xfrm>
            <a:custGeom>
              <a:avLst/>
              <a:gdLst>
                <a:gd name="connsiteX0" fmla="*/ 4962 w 221903"/>
                <a:gd name="connsiteY0" fmla="*/ 289690 h 355045"/>
                <a:gd name="connsiteX1" fmla="*/ 29054 w 221903"/>
                <a:gd name="connsiteY1" fmla="*/ 76029 h 355045"/>
                <a:gd name="connsiteX2" fmla="*/ 65827 w 221903"/>
                <a:gd name="connsiteY2" fmla="*/ 12628 h 355045"/>
                <a:gd name="connsiteX3" fmla="*/ 223061 w 221903"/>
                <a:gd name="connsiteY3" fmla="*/ 120409 h 355045"/>
                <a:gd name="connsiteX4" fmla="*/ 193897 w 221903"/>
                <a:gd name="connsiteY4" fmla="*/ 215511 h 355045"/>
                <a:gd name="connsiteX5" fmla="*/ 152686 w 221903"/>
                <a:gd name="connsiteY5" fmla="*/ 335973 h 355045"/>
                <a:gd name="connsiteX6" fmla="*/ 4962 w 221903"/>
                <a:gd name="connsiteY6" fmla="*/ 289690 h 35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903" h="355045">
                  <a:moveTo>
                    <a:pt x="4962" y="289690"/>
                  </a:moveTo>
                  <a:cubicBezTo>
                    <a:pt x="7498" y="221851"/>
                    <a:pt x="11302" y="140698"/>
                    <a:pt x="29054" y="76029"/>
                  </a:cubicBezTo>
                  <a:cubicBezTo>
                    <a:pt x="37930" y="44328"/>
                    <a:pt x="51245" y="22772"/>
                    <a:pt x="65827" y="12628"/>
                  </a:cubicBezTo>
                  <a:cubicBezTo>
                    <a:pt x="114646" y="-20975"/>
                    <a:pt x="216087" y="60178"/>
                    <a:pt x="223061" y="120409"/>
                  </a:cubicBezTo>
                  <a:cubicBezTo>
                    <a:pt x="221793" y="143234"/>
                    <a:pt x="205309" y="178104"/>
                    <a:pt x="193897" y="215511"/>
                  </a:cubicBezTo>
                  <a:cubicBezTo>
                    <a:pt x="183752" y="247845"/>
                    <a:pt x="157124" y="309344"/>
                    <a:pt x="152686" y="335973"/>
                  </a:cubicBezTo>
                  <a:cubicBezTo>
                    <a:pt x="140006" y="384157"/>
                    <a:pt x="-1378" y="320756"/>
                    <a:pt x="4962" y="289690"/>
                  </a:cubicBezTo>
                  <a:close/>
                </a:path>
              </a:pathLst>
            </a:custGeom>
            <a:solidFill>
              <a:srgbClr val="C2DA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6" name="任意多边形: 形状 374">
              <a:extLst>
                <a:ext uri="{FF2B5EF4-FFF2-40B4-BE49-F238E27FC236}">
                  <a16:creationId xmlns:a16="http://schemas.microsoft.com/office/drawing/2014/main" id="{3BBA1D8C-8692-4232-8177-B75B75AA0652}"/>
                </a:ext>
              </a:extLst>
            </p:cNvPr>
            <p:cNvSpPr/>
            <p:nvPr/>
          </p:nvSpPr>
          <p:spPr>
            <a:xfrm>
              <a:off x="2451201" y="3862345"/>
              <a:ext cx="209223" cy="361385"/>
            </a:xfrm>
            <a:custGeom>
              <a:avLst/>
              <a:gdLst>
                <a:gd name="connsiteX0" fmla="*/ 4952 w 209223"/>
                <a:gd name="connsiteY0" fmla="*/ 307178 h 361385"/>
                <a:gd name="connsiteX1" fmla="*/ 11926 w 209223"/>
                <a:gd name="connsiteY1" fmla="*/ 177840 h 361385"/>
                <a:gd name="connsiteX2" fmla="*/ 93079 w 209223"/>
                <a:gd name="connsiteY2" fmla="*/ 4755 h 361385"/>
                <a:gd name="connsiteX3" fmla="*/ 117171 w 209223"/>
                <a:gd name="connsiteY3" fmla="*/ 8559 h 361385"/>
                <a:gd name="connsiteX4" fmla="*/ 116537 w 209223"/>
                <a:gd name="connsiteY4" fmla="*/ 9827 h 361385"/>
                <a:gd name="connsiteX5" fmla="*/ 72157 w 209223"/>
                <a:gd name="connsiteY5" fmla="*/ 64986 h 361385"/>
                <a:gd name="connsiteX6" fmla="*/ 54405 w 209223"/>
                <a:gd name="connsiteY6" fmla="*/ 111903 h 361385"/>
                <a:gd name="connsiteX7" fmla="*/ 57575 w 209223"/>
                <a:gd name="connsiteY7" fmla="*/ 130289 h 361385"/>
                <a:gd name="connsiteX8" fmla="*/ 93713 w 209223"/>
                <a:gd name="connsiteY8" fmla="*/ 160087 h 361385"/>
                <a:gd name="connsiteX9" fmla="*/ 120341 w 209223"/>
                <a:gd name="connsiteY9" fmla="*/ 141067 h 361385"/>
                <a:gd name="connsiteX10" fmla="*/ 188814 w 209223"/>
                <a:gd name="connsiteY10" fmla="*/ 54842 h 361385"/>
                <a:gd name="connsiteX11" fmla="*/ 209103 w 209223"/>
                <a:gd name="connsiteY11" fmla="*/ 80202 h 361385"/>
                <a:gd name="connsiteX12" fmla="*/ 143166 w 209223"/>
                <a:gd name="connsiteY12" fmla="*/ 174036 h 361385"/>
                <a:gd name="connsiteX13" fmla="*/ 187547 w 209223"/>
                <a:gd name="connsiteY13" fmla="*/ 243777 h 361385"/>
                <a:gd name="connsiteX14" fmla="*/ 160918 w 209223"/>
                <a:gd name="connsiteY14" fmla="*/ 343950 h 361385"/>
                <a:gd name="connsiteX15" fmla="*/ 4952 w 209223"/>
                <a:gd name="connsiteY15" fmla="*/ 307178 h 361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9223" h="361385">
                  <a:moveTo>
                    <a:pt x="4952" y="307178"/>
                  </a:moveTo>
                  <a:cubicBezTo>
                    <a:pt x="7488" y="264699"/>
                    <a:pt x="8122" y="222854"/>
                    <a:pt x="11926" y="177840"/>
                  </a:cubicBezTo>
                  <a:cubicBezTo>
                    <a:pt x="16998" y="115073"/>
                    <a:pt x="30312" y="44064"/>
                    <a:pt x="93079" y="4755"/>
                  </a:cubicBezTo>
                  <a:cubicBezTo>
                    <a:pt x="100687" y="4755"/>
                    <a:pt x="108929" y="6023"/>
                    <a:pt x="117171" y="8559"/>
                  </a:cubicBezTo>
                  <a:lnTo>
                    <a:pt x="116537" y="9827"/>
                  </a:lnTo>
                  <a:cubicBezTo>
                    <a:pt x="97517" y="26945"/>
                    <a:pt x="82935" y="44698"/>
                    <a:pt x="72157" y="64986"/>
                  </a:cubicBezTo>
                  <a:cubicBezTo>
                    <a:pt x="64549" y="78934"/>
                    <a:pt x="58208" y="96053"/>
                    <a:pt x="54405" y="111903"/>
                  </a:cubicBezTo>
                  <a:cubicBezTo>
                    <a:pt x="52502" y="119511"/>
                    <a:pt x="53136" y="125217"/>
                    <a:pt x="57575" y="130289"/>
                  </a:cubicBezTo>
                  <a:cubicBezTo>
                    <a:pt x="63281" y="137263"/>
                    <a:pt x="85471" y="156283"/>
                    <a:pt x="93713" y="160087"/>
                  </a:cubicBezTo>
                  <a:cubicBezTo>
                    <a:pt x="105759" y="165794"/>
                    <a:pt x="112099" y="161355"/>
                    <a:pt x="120341" y="141067"/>
                  </a:cubicBezTo>
                  <a:cubicBezTo>
                    <a:pt x="139362" y="97955"/>
                    <a:pt x="148872" y="72594"/>
                    <a:pt x="188814" y="54842"/>
                  </a:cubicBezTo>
                  <a:cubicBezTo>
                    <a:pt x="196423" y="63084"/>
                    <a:pt x="203397" y="71326"/>
                    <a:pt x="209103" y="80202"/>
                  </a:cubicBezTo>
                  <a:cubicBezTo>
                    <a:pt x="176134" y="84640"/>
                    <a:pt x="152676" y="123315"/>
                    <a:pt x="143166" y="174036"/>
                  </a:cubicBezTo>
                  <a:cubicBezTo>
                    <a:pt x="134924" y="217148"/>
                    <a:pt x="160284" y="242509"/>
                    <a:pt x="187547" y="243777"/>
                  </a:cubicBezTo>
                  <a:cubicBezTo>
                    <a:pt x="177402" y="278647"/>
                    <a:pt x="164722" y="323662"/>
                    <a:pt x="160918" y="343950"/>
                  </a:cubicBezTo>
                  <a:cubicBezTo>
                    <a:pt x="147604" y="390867"/>
                    <a:pt x="-1388" y="337610"/>
                    <a:pt x="4952" y="307178"/>
                  </a:cubicBezTo>
                  <a:close/>
                </a:path>
              </a:pathLst>
            </a:custGeom>
            <a:solidFill>
              <a:srgbClr val="0B33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7" name="任意多边形: 形状 375">
              <a:extLst>
                <a:ext uri="{FF2B5EF4-FFF2-40B4-BE49-F238E27FC236}">
                  <a16:creationId xmlns:a16="http://schemas.microsoft.com/office/drawing/2014/main" id="{600E6D99-AC2D-4C03-8D45-BB582B307BE9}"/>
                </a:ext>
              </a:extLst>
            </p:cNvPr>
            <p:cNvSpPr/>
            <p:nvPr/>
          </p:nvSpPr>
          <p:spPr>
            <a:xfrm>
              <a:off x="2544494" y="3810356"/>
              <a:ext cx="114122" cy="114122"/>
            </a:xfrm>
            <a:custGeom>
              <a:avLst/>
              <a:gdLst>
                <a:gd name="connsiteX0" fmla="*/ 5492 w 114121"/>
                <a:gd name="connsiteY0" fmla="*/ 80836 h 114121"/>
                <a:gd name="connsiteX1" fmla="*/ 20074 w 114121"/>
                <a:gd name="connsiteY1" fmla="*/ 21873 h 114121"/>
                <a:gd name="connsiteX2" fmla="*/ 110103 w 114121"/>
                <a:gd name="connsiteY2" fmla="*/ 4755 h 114121"/>
                <a:gd name="connsiteX3" fmla="*/ 76500 w 114121"/>
                <a:gd name="connsiteY3" fmla="*/ 104928 h 114121"/>
                <a:gd name="connsiteX4" fmla="*/ 5492 w 114121"/>
                <a:gd name="connsiteY4" fmla="*/ 80836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21" h="114121">
                  <a:moveTo>
                    <a:pt x="5492" y="80836"/>
                  </a:moveTo>
                  <a:cubicBezTo>
                    <a:pt x="13100" y="58012"/>
                    <a:pt x="15636" y="43429"/>
                    <a:pt x="20074" y="21873"/>
                  </a:cubicBezTo>
                  <a:lnTo>
                    <a:pt x="110103" y="4755"/>
                  </a:lnTo>
                  <a:cubicBezTo>
                    <a:pt x="85377" y="63084"/>
                    <a:pt x="85377" y="64986"/>
                    <a:pt x="76500" y="104928"/>
                  </a:cubicBezTo>
                  <a:cubicBezTo>
                    <a:pt x="70794" y="129021"/>
                    <a:pt x="-3385" y="106197"/>
                    <a:pt x="5492" y="80836"/>
                  </a:cubicBezTo>
                  <a:close/>
                </a:path>
              </a:pathLst>
            </a:custGeom>
            <a:solidFill>
              <a:srgbClr val="E8BB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8" name="任意多边形: 形状 376">
              <a:extLst>
                <a:ext uri="{FF2B5EF4-FFF2-40B4-BE49-F238E27FC236}">
                  <a16:creationId xmlns:a16="http://schemas.microsoft.com/office/drawing/2014/main" id="{61A95240-3558-4B5B-B582-76A7964DBC98}"/>
                </a:ext>
              </a:extLst>
            </p:cNvPr>
            <p:cNvSpPr/>
            <p:nvPr/>
          </p:nvSpPr>
          <p:spPr>
            <a:xfrm>
              <a:off x="2544511" y="3862345"/>
              <a:ext cx="82421" cy="69741"/>
            </a:xfrm>
            <a:custGeom>
              <a:avLst/>
              <a:gdLst>
                <a:gd name="connsiteX0" fmla="*/ 5475 w 82421"/>
                <a:gd name="connsiteY0" fmla="*/ 28848 h 69741"/>
                <a:gd name="connsiteX1" fmla="*/ 12449 w 82421"/>
                <a:gd name="connsiteY1" fmla="*/ 4755 h 69741"/>
                <a:gd name="connsiteX2" fmla="*/ 82190 w 82421"/>
                <a:gd name="connsiteY2" fmla="*/ 33285 h 69741"/>
                <a:gd name="connsiteX3" fmla="*/ 77118 w 82421"/>
                <a:gd name="connsiteY3" fmla="*/ 56744 h 69741"/>
                <a:gd name="connsiteX4" fmla="*/ 5475 w 82421"/>
                <a:gd name="connsiteY4" fmla="*/ 28848 h 6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21" h="69741">
                  <a:moveTo>
                    <a:pt x="5475" y="28848"/>
                  </a:moveTo>
                  <a:cubicBezTo>
                    <a:pt x="7377" y="20605"/>
                    <a:pt x="10547" y="9193"/>
                    <a:pt x="12449" y="4755"/>
                  </a:cubicBezTo>
                  <a:cubicBezTo>
                    <a:pt x="18155" y="26312"/>
                    <a:pt x="66339" y="47868"/>
                    <a:pt x="82190" y="33285"/>
                  </a:cubicBezTo>
                  <a:cubicBezTo>
                    <a:pt x="80288" y="40260"/>
                    <a:pt x="78386" y="46600"/>
                    <a:pt x="77118" y="56744"/>
                  </a:cubicBezTo>
                  <a:cubicBezTo>
                    <a:pt x="72680" y="82104"/>
                    <a:pt x="-3402" y="54208"/>
                    <a:pt x="5475" y="28848"/>
                  </a:cubicBezTo>
                  <a:close/>
                </a:path>
              </a:pathLst>
            </a:custGeom>
            <a:solidFill>
              <a:srgbClr val="D6E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9" name="任意多边形: 形状 377">
              <a:extLst>
                <a:ext uri="{FF2B5EF4-FFF2-40B4-BE49-F238E27FC236}">
                  <a16:creationId xmlns:a16="http://schemas.microsoft.com/office/drawing/2014/main" id="{1960C7FC-733C-4FCC-A5FF-C4B956379BA9}"/>
                </a:ext>
              </a:extLst>
            </p:cNvPr>
            <p:cNvSpPr/>
            <p:nvPr/>
          </p:nvSpPr>
          <p:spPr>
            <a:xfrm>
              <a:off x="2581629" y="3745053"/>
              <a:ext cx="114122" cy="152162"/>
            </a:xfrm>
            <a:custGeom>
              <a:avLst/>
              <a:gdLst>
                <a:gd name="connsiteX0" fmla="*/ 104035 w 114121"/>
                <a:gd name="connsiteY0" fmla="*/ 9827 h 152162"/>
                <a:gd name="connsiteX1" fmla="*/ 57118 w 114121"/>
                <a:gd name="connsiteY1" fmla="*/ 149943 h 152162"/>
                <a:gd name="connsiteX2" fmla="*/ 7665 w 114121"/>
                <a:gd name="connsiteY2" fmla="*/ 131557 h 152162"/>
                <a:gd name="connsiteX3" fmla="*/ 12103 w 114121"/>
                <a:gd name="connsiteY3" fmla="*/ 91614 h 152162"/>
                <a:gd name="connsiteX4" fmla="*/ 57118 w 114121"/>
                <a:gd name="connsiteY4" fmla="*/ 4755 h 152162"/>
                <a:gd name="connsiteX5" fmla="*/ 104035 w 114121"/>
                <a:gd name="connsiteY5" fmla="*/ 9827 h 15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121" h="152162">
                  <a:moveTo>
                    <a:pt x="104035" y="9827"/>
                  </a:moveTo>
                  <a:cubicBezTo>
                    <a:pt x="131931" y="35188"/>
                    <a:pt x="101499" y="141701"/>
                    <a:pt x="57118" y="149943"/>
                  </a:cubicBezTo>
                  <a:cubicBezTo>
                    <a:pt x="42536" y="152480"/>
                    <a:pt x="19711" y="139799"/>
                    <a:pt x="7665" y="131557"/>
                  </a:cubicBezTo>
                  <a:cubicBezTo>
                    <a:pt x="-1845" y="121413"/>
                    <a:pt x="15273" y="98589"/>
                    <a:pt x="12103" y="91614"/>
                  </a:cubicBezTo>
                  <a:lnTo>
                    <a:pt x="57118" y="4755"/>
                  </a:lnTo>
                  <a:lnTo>
                    <a:pt x="104035" y="9827"/>
                  </a:lnTo>
                  <a:close/>
                </a:path>
              </a:pathLst>
            </a:custGeom>
            <a:solidFill>
              <a:srgbClr val="F9D6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0" name="任意多边形: 形状 378">
              <a:extLst>
                <a:ext uri="{FF2B5EF4-FFF2-40B4-BE49-F238E27FC236}">
                  <a16:creationId xmlns:a16="http://schemas.microsoft.com/office/drawing/2014/main" id="{9C12011F-84C9-4002-AD33-B2CC06EEC5D7}"/>
                </a:ext>
              </a:extLst>
            </p:cNvPr>
            <p:cNvSpPr/>
            <p:nvPr/>
          </p:nvSpPr>
          <p:spPr>
            <a:xfrm>
              <a:off x="2527374" y="3698316"/>
              <a:ext cx="177523" cy="177523"/>
            </a:xfrm>
            <a:custGeom>
              <a:avLst/>
              <a:gdLst>
                <a:gd name="connsiteX0" fmla="*/ 58117 w 177522"/>
                <a:gd name="connsiteY0" fmla="*/ 178294 h 177522"/>
                <a:gd name="connsiteX1" fmla="*/ 168434 w 177522"/>
                <a:gd name="connsiteY1" fmla="*/ 101579 h 177522"/>
                <a:gd name="connsiteX2" fmla="*/ 112641 w 177522"/>
                <a:gd name="connsiteY2" fmla="*/ 10281 h 177522"/>
                <a:gd name="connsiteX3" fmla="*/ 4860 w 177522"/>
                <a:gd name="connsiteY3" fmla="*/ 101579 h 177522"/>
                <a:gd name="connsiteX4" fmla="*/ 58117 w 177522"/>
                <a:gd name="connsiteY4" fmla="*/ 178294 h 17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22" h="177522">
                  <a:moveTo>
                    <a:pt x="58117" y="178294"/>
                  </a:moveTo>
                  <a:cubicBezTo>
                    <a:pt x="110105" y="184634"/>
                    <a:pt x="164630" y="102847"/>
                    <a:pt x="168434" y="101579"/>
                  </a:cubicBezTo>
                  <a:cubicBezTo>
                    <a:pt x="179846" y="97141"/>
                    <a:pt x="179846" y="33740"/>
                    <a:pt x="112641" y="10281"/>
                  </a:cubicBezTo>
                  <a:cubicBezTo>
                    <a:pt x="46070" y="-13177"/>
                    <a:pt x="2324" y="41982"/>
                    <a:pt x="4860" y="101579"/>
                  </a:cubicBezTo>
                  <a:cubicBezTo>
                    <a:pt x="5494" y="126305"/>
                    <a:pt x="15004" y="158640"/>
                    <a:pt x="58117" y="178294"/>
                  </a:cubicBezTo>
                  <a:close/>
                </a:path>
              </a:pathLst>
            </a:custGeom>
            <a:solidFill>
              <a:srgbClr val="7D36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1" name="任意多边形: 形状 379">
              <a:extLst>
                <a:ext uri="{FF2B5EF4-FFF2-40B4-BE49-F238E27FC236}">
                  <a16:creationId xmlns:a16="http://schemas.microsoft.com/office/drawing/2014/main" id="{6E277DAE-B887-45B7-8B6A-F0C427AD35B5}"/>
                </a:ext>
              </a:extLst>
            </p:cNvPr>
            <p:cNvSpPr/>
            <p:nvPr/>
          </p:nvSpPr>
          <p:spPr>
            <a:xfrm>
              <a:off x="2551571" y="3700672"/>
              <a:ext cx="44381" cy="57061"/>
            </a:xfrm>
            <a:custGeom>
              <a:avLst/>
              <a:gdLst>
                <a:gd name="connsiteX0" fmla="*/ 24409 w 44380"/>
                <a:gd name="connsiteY0" fmla="*/ 4755 h 57060"/>
                <a:gd name="connsiteX1" fmla="*/ 40893 w 44380"/>
                <a:gd name="connsiteY1" fmla="*/ 23775 h 57060"/>
                <a:gd name="connsiteX2" fmla="*/ 22507 w 44380"/>
                <a:gd name="connsiteY2" fmla="*/ 57378 h 57060"/>
                <a:gd name="connsiteX3" fmla="*/ 4755 w 44380"/>
                <a:gd name="connsiteY3" fmla="*/ 53574 h 57060"/>
                <a:gd name="connsiteX4" fmla="*/ 24409 w 44380"/>
                <a:gd name="connsiteY4" fmla="*/ 4755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80" h="57060">
                  <a:moveTo>
                    <a:pt x="24409" y="4755"/>
                  </a:moveTo>
                  <a:cubicBezTo>
                    <a:pt x="31383" y="12363"/>
                    <a:pt x="39626" y="14265"/>
                    <a:pt x="40893" y="23775"/>
                  </a:cubicBezTo>
                  <a:cubicBezTo>
                    <a:pt x="42796" y="35822"/>
                    <a:pt x="36456" y="54208"/>
                    <a:pt x="22507" y="57378"/>
                  </a:cubicBezTo>
                  <a:cubicBezTo>
                    <a:pt x="18069" y="58646"/>
                    <a:pt x="11095" y="55476"/>
                    <a:pt x="4755" y="53574"/>
                  </a:cubicBezTo>
                  <a:cubicBezTo>
                    <a:pt x="22507" y="41528"/>
                    <a:pt x="25677" y="20605"/>
                    <a:pt x="24409" y="4755"/>
                  </a:cubicBezTo>
                  <a:close/>
                </a:path>
              </a:pathLst>
            </a:custGeom>
            <a:solidFill>
              <a:srgbClr val="EAAF1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2" name="任意多边形: 形状 380">
              <a:extLst>
                <a:ext uri="{FF2B5EF4-FFF2-40B4-BE49-F238E27FC236}">
                  <a16:creationId xmlns:a16="http://schemas.microsoft.com/office/drawing/2014/main" id="{414000D4-021B-4ED2-AA70-370B33C0DEE6}"/>
                </a:ext>
              </a:extLst>
            </p:cNvPr>
            <p:cNvSpPr/>
            <p:nvPr/>
          </p:nvSpPr>
          <p:spPr>
            <a:xfrm>
              <a:off x="2453299" y="3660929"/>
              <a:ext cx="133142" cy="247264"/>
            </a:xfrm>
            <a:custGeom>
              <a:avLst/>
              <a:gdLst>
                <a:gd name="connsiteX0" fmla="*/ 15533 w 133141"/>
                <a:gd name="connsiteY0" fmla="*/ 58447 h 247263"/>
                <a:gd name="connsiteX1" fmla="*/ 4755 w 133141"/>
                <a:gd name="connsiteY1" fmla="*/ 242309 h 247263"/>
                <a:gd name="connsiteX2" fmla="*/ 122681 w 133141"/>
                <a:gd name="connsiteY2" fmla="*/ 112338 h 247263"/>
                <a:gd name="connsiteX3" fmla="*/ 15533 w 133141"/>
                <a:gd name="connsiteY3" fmla="*/ 58447 h 24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41" h="247263">
                  <a:moveTo>
                    <a:pt x="15533" y="58447"/>
                  </a:moveTo>
                  <a:cubicBezTo>
                    <a:pt x="-6023" y="130090"/>
                    <a:pt x="62450" y="206805"/>
                    <a:pt x="4755" y="242309"/>
                  </a:cubicBezTo>
                  <a:cubicBezTo>
                    <a:pt x="58646" y="261330"/>
                    <a:pt x="96686" y="180177"/>
                    <a:pt x="122681" y="112338"/>
                  </a:cubicBezTo>
                  <a:cubicBezTo>
                    <a:pt x="162623" y="5824"/>
                    <a:pt x="44698" y="-38557"/>
                    <a:pt x="15533" y="58447"/>
                  </a:cubicBezTo>
                  <a:close/>
                </a:path>
              </a:pathLst>
            </a:custGeom>
            <a:solidFill>
              <a:srgbClr val="9C46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3" name="任意多边形: 形状 381">
              <a:extLst>
                <a:ext uri="{FF2B5EF4-FFF2-40B4-BE49-F238E27FC236}">
                  <a16:creationId xmlns:a16="http://schemas.microsoft.com/office/drawing/2014/main" id="{5D811F8D-AA58-430F-B5D0-5DB5BE890566}"/>
                </a:ext>
              </a:extLst>
            </p:cNvPr>
            <p:cNvSpPr/>
            <p:nvPr/>
          </p:nvSpPr>
          <p:spPr>
            <a:xfrm>
              <a:off x="2602925" y="4123557"/>
              <a:ext cx="31700" cy="133142"/>
            </a:xfrm>
            <a:custGeom>
              <a:avLst/>
              <a:gdLst>
                <a:gd name="connsiteX0" fmla="*/ 8559 w 31700"/>
                <a:gd name="connsiteY0" fmla="*/ 18703 h 133141"/>
                <a:gd name="connsiteX1" fmla="*/ 8559 w 31700"/>
                <a:gd name="connsiteY1" fmla="*/ 124583 h 133141"/>
                <a:gd name="connsiteX2" fmla="*/ 8559 w 31700"/>
                <a:gd name="connsiteY2" fmla="*/ 127753 h 133141"/>
                <a:gd name="connsiteX3" fmla="*/ 8559 w 31700"/>
                <a:gd name="connsiteY3" fmla="*/ 127753 h 133141"/>
                <a:gd name="connsiteX4" fmla="*/ 7925 w 31700"/>
                <a:gd name="connsiteY4" fmla="*/ 130289 h 133141"/>
                <a:gd name="connsiteX5" fmla="*/ 7925 w 31700"/>
                <a:gd name="connsiteY5" fmla="*/ 130289 h 133141"/>
                <a:gd name="connsiteX6" fmla="*/ 7291 w 31700"/>
                <a:gd name="connsiteY6" fmla="*/ 131557 h 133141"/>
                <a:gd name="connsiteX7" fmla="*/ 4755 w 31700"/>
                <a:gd name="connsiteY7" fmla="*/ 134093 h 133141"/>
                <a:gd name="connsiteX8" fmla="*/ 28213 w 31700"/>
                <a:gd name="connsiteY8" fmla="*/ 120145 h 133141"/>
                <a:gd name="connsiteX9" fmla="*/ 30749 w 31700"/>
                <a:gd name="connsiteY9" fmla="*/ 117609 h 133141"/>
                <a:gd name="connsiteX10" fmla="*/ 30749 w 31700"/>
                <a:gd name="connsiteY10" fmla="*/ 117609 h 133141"/>
                <a:gd name="connsiteX11" fmla="*/ 31384 w 31700"/>
                <a:gd name="connsiteY11" fmla="*/ 116341 h 133141"/>
                <a:gd name="connsiteX12" fmla="*/ 31384 w 31700"/>
                <a:gd name="connsiteY12" fmla="*/ 116341 h 133141"/>
                <a:gd name="connsiteX13" fmla="*/ 31384 w 31700"/>
                <a:gd name="connsiteY13" fmla="*/ 116341 h 133141"/>
                <a:gd name="connsiteX14" fmla="*/ 32018 w 31700"/>
                <a:gd name="connsiteY14" fmla="*/ 115707 h 133141"/>
                <a:gd name="connsiteX15" fmla="*/ 32018 w 31700"/>
                <a:gd name="connsiteY15" fmla="*/ 115073 h 133141"/>
                <a:gd name="connsiteX16" fmla="*/ 32018 w 31700"/>
                <a:gd name="connsiteY16" fmla="*/ 114439 h 133141"/>
                <a:gd name="connsiteX17" fmla="*/ 32018 w 31700"/>
                <a:gd name="connsiteY17" fmla="*/ 113805 h 133141"/>
                <a:gd name="connsiteX18" fmla="*/ 32018 w 31700"/>
                <a:gd name="connsiteY18" fmla="*/ 113805 h 133141"/>
                <a:gd name="connsiteX19" fmla="*/ 32018 w 31700"/>
                <a:gd name="connsiteY19" fmla="*/ 113171 h 133141"/>
                <a:gd name="connsiteX20" fmla="*/ 32018 w 31700"/>
                <a:gd name="connsiteY20" fmla="*/ 112537 h 133141"/>
                <a:gd name="connsiteX21" fmla="*/ 32018 w 31700"/>
                <a:gd name="connsiteY21" fmla="*/ 111903 h 133141"/>
                <a:gd name="connsiteX22" fmla="*/ 32018 w 31700"/>
                <a:gd name="connsiteY22" fmla="*/ 111269 h 133141"/>
                <a:gd name="connsiteX23" fmla="*/ 32018 w 31700"/>
                <a:gd name="connsiteY23" fmla="*/ 110635 h 133141"/>
                <a:gd name="connsiteX24" fmla="*/ 32018 w 31700"/>
                <a:gd name="connsiteY24" fmla="*/ 110635 h 133141"/>
                <a:gd name="connsiteX25" fmla="*/ 32018 w 31700"/>
                <a:gd name="connsiteY25" fmla="*/ 4755 h 133141"/>
                <a:gd name="connsiteX26" fmla="*/ 8559 w 31700"/>
                <a:gd name="connsiteY26" fmla="*/ 18703 h 13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1700" h="133141">
                  <a:moveTo>
                    <a:pt x="8559" y="18703"/>
                  </a:moveTo>
                  <a:lnTo>
                    <a:pt x="8559" y="124583"/>
                  </a:lnTo>
                  <a:cubicBezTo>
                    <a:pt x="8559" y="125851"/>
                    <a:pt x="8559" y="127119"/>
                    <a:pt x="8559" y="127753"/>
                  </a:cubicBezTo>
                  <a:cubicBezTo>
                    <a:pt x="8559" y="127753"/>
                    <a:pt x="8559" y="127753"/>
                    <a:pt x="8559" y="127753"/>
                  </a:cubicBezTo>
                  <a:cubicBezTo>
                    <a:pt x="8559" y="129021"/>
                    <a:pt x="7925" y="129655"/>
                    <a:pt x="7925" y="130289"/>
                  </a:cubicBezTo>
                  <a:cubicBezTo>
                    <a:pt x="7925" y="130289"/>
                    <a:pt x="7925" y="130289"/>
                    <a:pt x="7925" y="130289"/>
                  </a:cubicBezTo>
                  <a:cubicBezTo>
                    <a:pt x="7925" y="130923"/>
                    <a:pt x="7291" y="130923"/>
                    <a:pt x="7291" y="131557"/>
                  </a:cubicBezTo>
                  <a:cubicBezTo>
                    <a:pt x="6657" y="132191"/>
                    <a:pt x="6023" y="133459"/>
                    <a:pt x="4755" y="134093"/>
                  </a:cubicBezTo>
                  <a:lnTo>
                    <a:pt x="28213" y="120145"/>
                  </a:lnTo>
                  <a:cubicBezTo>
                    <a:pt x="28848" y="119511"/>
                    <a:pt x="30115" y="118877"/>
                    <a:pt x="30749" y="117609"/>
                  </a:cubicBezTo>
                  <a:cubicBezTo>
                    <a:pt x="30749" y="117609"/>
                    <a:pt x="30749" y="117609"/>
                    <a:pt x="30749" y="117609"/>
                  </a:cubicBezTo>
                  <a:cubicBezTo>
                    <a:pt x="30749" y="116975"/>
                    <a:pt x="31384" y="116975"/>
                    <a:pt x="31384" y="116341"/>
                  </a:cubicBezTo>
                  <a:cubicBezTo>
                    <a:pt x="31384" y="116341"/>
                    <a:pt x="31384" y="116341"/>
                    <a:pt x="31384" y="116341"/>
                  </a:cubicBezTo>
                  <a:cubicBezTo>
                    <a:pt x="31384" y="116341"/>
                    <a:pt x="31384" y="116341"/>
                    <a:pt x="31384" y="116341"/>
                  </a:cubicBezTo>
                  <a:cubicBezTo>
                    <a:pt x="31384" y="116341"/>
                    <a:pt x="31384" y="115707"/>
                    <a:pt x="32018" y="115707"/>
                  </a:cubicBezTo>
                  <a:cubicBezTo>
                    <a:pt x="32018" y="115707"/>
                    <a:pt x="32018" y="115073"/>
                    <a:pt x="32018" y="115073"/>
                  </a:cubicBezTo>
                  <a:cubicBezTo>
                    <a:pt x="32018" y="115073"/>
                    <a:pt x="32018" y="114439"/>
                    <a:pt x="32018" y="114439"/>
                  </a:cubicBezTo>
                  <a:cubicBezTo>
                    <a:pt x="32018" y="114439"/>
                    <a:pt x="32018" y="114439"/>
                    <a:pt x="32018" y="113805"/>
                  </a:cubicBezTo>
                  <a:cubicBezTo>
                    <a:pt x="32018" y="113805"/>
                    <a:pt x="32018" y="113805"/>
                    <a:pt x="32018" y="113805"/>
                  </a:cubicBezTo>
                  <a:cubicBezTo>
                    <a:pt x="32018" y="113805"/>
                    <a:pt x="32018" y="113805"/>
                    <a:pt x="32018" y="113171"/>
                  </a:cubicBezTo>
                  <a:cubicBezTo>
                    <a:pt x="32018" y="113171"/>
                    <a:pt x="32018" y="112537"/>
                    <a:pt x="32018" y="112537"/>
                  </a:cubicBezTo>
                  <a:cubicBezTo>
                    <a:pt x="32018" y="112537"/>
                    <a:pt x="32018" y="111903"/>
                    <a:pt x="32018" y="111903"/>
                  </a:cubicBezTo>
                  <a:cubicBezTo>
                    <a:pt x="32018" y="111903"/>
                    <a:pt x="32018" y="111269"/>
                    <a:pt x="32018" y="111269"/>
                  </a:cubicBezTo>
                  <a:cubicBezTo>
                    <a:pt x="32018" y="111269"/>
                    <a:pt x="32018" y="110635"/>
                    <a:pt x="32018" y="110635"/>
                  </a:cubicBezTo>
                  <a:cubicBezTo>
                    <a:pt x="32018" y="110635"/>
                    <a:pt x="32018" y="110635"/>
                    <a:pt x="32018" y="110635"/>
                  </a:cubicBezTo>
                  <a:lnTo>
                    <a:pt x="32018" y="4755"/>
                  </a:lnTo>
                  <a:lnTo>
                    <a:pt x="8559" y="18703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4" name="任意多边形: 形状 382">
              <a:extLst>
                <a:ext uri="{FF2B5EF4-FFF2-40B4-BE49-F238E27FC236}">
                  <a16:creationId xmlns:a16="http://schemas.microsoft.com/office/drawing/2014/main" id="{719BA48F-1669-44D1-9A8E-C776D7111636}"/>
                </a:ext>
              </a:extLst>
            </p:cNvPr>
            <p:cNvSpPr/>
            <p:nvPr/>
          </p:nvSpPr>
          <p:spPr>
            <a:xfrm>
              <a:off x="2382924" y="3982807"/>
              <a:ext cx="253604" cy="158502"/>
            </a:xfrm>
            <a:custGeom>
              <a:avLst/>
              <a:gdLst>
                <a:gd name="connsiteX0" fmla="*/ 219684 w 253603"/>
                <a:gd name="connsiteY0" fmla="*/ 137897 h 158502"/>
                <a:gd name="connsiteX1" fmla="*/ 219684 w 253603"/>
                <a:gd name="connsiteY1" fmla="*/ 137897 h 158502"/>
                <a:gd name="connsiteX2" fmla="*/ 222220 w 253603"/>
                <a:gd name="connsiteY2" fmla="*/ 141067 h 158502"/>
                <a:gd name="connsiteX3" fmla="*/ 222220 w 253603"/>
                <a:gd name="connsiteY3" fmla="*/ 141067 h 158502"/>
                <a:gd name="connsiteX4" fmla="*/ 224122 w 253603"/>
                <a:gd name="connsiteY4" fmla="*/ 144237 h 158502"/>
                <a:gd name="connsiteX5" fmla="*/ 224122 w 253603"/>
                <a:gd name="connsiteY5" fmla="*/ 144237 h 158502"/>
                <a:gd name="connsiteX6" fmla="*/ 226024 w 253603"/>
                <a:gd name="connsiteY6" fmla="*/ 148041 h 158502"/>
                <a:gd name="connsiteX7" fmla="*/ 226024 w 253603"/>
                <a:gd name="connsiteY7" fmla="*/ 148041 h 158502"/>
                <a:gd name="connsiteX8" fmla="*/ 227292 w 253603"/>
                <a:gd name="connsiteY8" fmla="*/ 151845 h 158502"/>
                <a:gd name="connsiteX9" fmla="*/ 227292 w 253603"/>
                <a:gd name="connsiteY9" fmla="*/ 151845 h 158502"/>
                <a:gd name="connsiteX10" fmla="*/ 227926 w 253603"/>
                <a:gd name="connsiteY10" fmla="*/ 155650 h 158502"/>
                <a:gd name="connsiteX11" fmla="*/ 227926 w 253603"/>
                <a:gd name="connsiteY11" fmla="*/ 155650 h 158502"/>
                <a:gd name="connsiteX12" fmla="*/ 227926 w 253603"/>
                <a:gd name="connsiteY12" fmla="*/ 159454 h 158502"/>
                <a:gd name="connsiteX13" fmla="*/ 251385 w 253603"/>
                <a:gd name="connsiteY13" fmla="*/ 145505 h 158502"/>
                <a:gd name="connsiteX14" fmla="*/ 251385 w 253603"/>
                <a:gd name="connsiteY14" fmla="*/ 144871 h 158502"/>
                <a:gd name="connsiteX15" fmla="*/ 251385 w 253603"/>
                <a:gd name="connsiteY15" fmla="*/ 144237 h 158502"/>
                <a:gd name="connsiteX16" fmla="*/ 251385 w 253603"/>
                <a:gd name="connsiteY16" fmla="*/ 143603 h 158502"/>
                <a:gd name="connsiteX17" fmla="*/ 251385 w 253603"/>
                <a:gd name="connsiteY17" fmla="*/ 142969 h 158502"/>
                <a:gd name="connsiteX18" fmla="*/ 251385 w 253603"/>
                <a:gd name="connsiteY18" fmla="*/ 142335 h 158502"/>
                <a:gd name="connsiteX19" fmla="*/ 251385 w 253603"/>
                <a:gd name="connsiteY19" fmla="*/ 142335 h 158502"/>
                <a:gd name="connsiteX20" fmla="*/ 251385 w 253603"/>
                <a:gd name="connsiteY20" fmla="*/ 142335 h 158502"/>
                <a:gd name="connsiteX21" fmla="*/ 251385 w 253603"/>
                <a:gd name="connsiteY21" fmla="*/ 141701 h 158502"/>
                <a:gd name="connsiteX22" fmla="*/ 251385 w 253603"/>
                <a:gd name="connsiteY22" fmla="*/ 141067 h 158502"/>
                <a:gd name="connsiteX23" fmla="*/ 251385 w 253603"/>
                <a:gd name="connsiteY23" fmla="*/ 140433 h 158502"/>
                <a:gd name="connsiteX24" fmla="*/ 251385 w 253603"/>
                <a:gd name="connsiteY24" fmla="*/ 139799 h 158502"/>
                <a:gd name="connsiteX25" fmla="*/ 251385 w 253603"/>
                <a:gd name="connsiteY25" fmla="*/ 139165 h 158502"/>
                <a:gd name="connsiteX26" fmla="*/ 251385 w 253603"/>
                <a:gd name="connsiteY26" fmla="*/ 139165 h 158502"/>
                <a:gd name="connsiteX27" fmla="*/ 251385 w 253603"/>
                <a:gd name="connsiteY27" fmla="*/ 139165 h 158502"/>
                <a:gd name="connsiteX28" fmla="*/ 251385 w 253603"/>
                <a:gd name="connsiteY28" fmla="*/ 138531 h 158502"/>
                <a:gd name="connsiteX29" fmla="*/ 251385 w 253603"/>
                <a:gd name="connsiteY29" fmla="*/ 137897 h 158502"/>
                <a:gd name="connsiteX30" fmla="*/ 251385 w 253603"/>
                <a:gd name="connsiteY30" fmla="*/ 137263 h 158502"/>
                <a:gd name="connsiteX31" fmla="*/ 251385 w 253603"/>
                <a:gd name="connsiteY31" fmla="*/ 136629 h 158502"/>
                <a:gd name="connsiteX32" fmla="*/ 251385 w 253603"/>
                <a:gd name="connsiteY32" fmla="*/ 135995 h 158502"/>
                <a:gd name="connsiteX33" fmla="*/ 251385 w 253603"/>
                <a:gd name="connsiteY33" fmla="*/ 135995 h 158502"/>
                <a:gd name="connsiteX34" fmla="*/ 251385 w 253603"/>
                <a:gd name="connsiteY34" fmla="*/ 135995 h 158502"/>
                <a:gd name="connsiteX35" fmla="*/ 250751 w 253603"/>
                <a:gd name="connsiteY35" fmla="*/ 135361 h 158502"/>
                <a:gd name="connsiteX36" fmla="*/ 250117 w 253603"/>
                <a:gd name="connsiteY36" fmla="*/ 134727 h 158502"/>
                <a:gd name="connsiteX37" fmla="*/ 249483 w 253603"/>
                <a:gd name="connsiteY37" fmla="*/ 134093 h 158502"/>
                <a:gd name="connsiteX38" fmla="*/ 248849 w 253603"/>
                <a:gd name="connsiteY38" fmla="*/ 133459 h 158502"/>
                <a:gd name="connsiteX39" fmla="*/ 248849 w 253603"/>
                <a:gd name="connsiteY39" fmla="*/ 133459 h 158502"/>
                <a:gd name="connsiteX40" fmla="*/ 248849 w 253603"/>
                <a:gd name="connsiteY40" fmla="*/ 133459 h 158502"/>
                <a:gd name="connsiteX41" fmla="*/ 247581 w 253603"/>
                <a:gd name="connsiteY41" fmla="*/ 131557 h 158502"/>
                <a:gd name="connsiteX42" fmla="*/ 246947 w 253603"/>
                <a:gd name="connsiteY42" fmla="*/ 130289 h 158502"/>
                <a:gd name="connsiteX43" fmla="*/ 246947 w 253603"/>
                <a:gd name="connsiteY43" fmla="*/ 130289 h 158502"/>
                <a:gd name="connsiteX44" fmla="*/ 246947 w 253603"/>
                <a:gd name="connsiteY44" fmla="*/ 130289 h 158502"/>
                <a:gd name="connsiteX45" fmla="*/ 246313 w 253603"/>
                <a:gd name="connsiteY45" fmla="*/ 129655 h 158502"/>
                <a:gd name="connsiteX46" fmla="*/ 245679 w 253603"/>
                <a:gd name="connsiteY46" fmla="*/ 129021 h 158502"/>
                <a:gd name="connsiteX47" fmla="*/ 245045 w 253603"/>
                <a:gd name="connsiteY47" fmla="*/ 128387 h 158502"/>
                <a:gd name="connsiteX48" fmla="*/ 244411 w 253603"/>
                <a:gd name="connsiteY48" fmla="*/ 127753 h 158502"/>
                <a:gd name="connsiteX49" fmla="*/ 244411 w 253603"/>
                <a:gd name="connsiteY49" fmla="*/ 127753 h 158502"/>
                <a:gd name="connsiteX50" fmla="*/ 244411 w 253603"/>
                <a:gd name="connsiteY50" fmla="*/ 127753 h 158502"/>
                <a:gd name="connsiteX51" fmla="*/ 243776 w 253603"/>
                <a:gd name="connsiteY51" fmla="*/ 127119 h 158502"/>
                <a:gd name="connsiteX52" fmla="*/ 243143 w 253603"/>
                <a:gd name="connsiteY52" fmla="*/ 126485 h 158502"/>
                <a:gd name="connsiteX53" fmla="*/ 242509 w 253603"/>
                <a:gd name="connsiteY53" fmla="*/ 125851 h 158502"/>
                <a:gd name="connsiteX54" fmla="*/ 241875 w 253603"/>
                <a:gd name="connsiteY54" fmla="*/ 125217 h 158502"/>
                <a:gd name="connsiteX55" fmla="*/ 241240 w 253603"/>
                <a:gd name="connsiteY55" fmla="*/ 125217 h 158502"/>
                <a:gd name="connsiteX56" fmla="*/ 241240 w 253603"/>
                <a:gd name="connsiteY56" fmla="*/ 125217 h 158502"/>
                <a:gd name="connsiteX57" fmla="*/ 241240 w 253603"/>
                <a:gd name="connsiteY57" fmla="*/ 125217 h 158502"/>
                <a:gd name="connsiteX58" fmla="*/ 240606 w 253603"/>
                <a:gd name="connsiteY58" fmla="*/ 124583 h 158502"/>
                <a:gd name="connsiteX59" fmla="*/ 239973 w 253603"/>
                <a:gd name="connsiteY59" fmla="*/ 123949 h 158502"/>
                <a:gd name="connsiteX60" fmla="*/ 239339 w 253603"/>
                <a:gd name="connsiteY60" fmla="*/ 123315 h 158502"/>
                <a:gd name="connsiteX61" fmla="*/ 238704 w 253603"/>
                <a:gd name="connsiteY61" fmla="*/ 122681 h 158502"/>
                <a:gd name="connsiteX62" fmla="*/ 238704 w 253603"/>
                <a:gd name="connsiteY62" fmla="*/ 122681 h 158502"/>
                <a:gd name="connsiteX63" fmla="*/ 38992 w 253603"/>
                <a:gd name="connsiteY63" fmla="*/ 5389 h 158502"/>
                <a:gd name="connsiteX64" fmla="*/ 38357 w 253603"/>
                <a:gd name="connsiteY64" fmla="*/ 5389 h 158502"/>
                <a:gd name="connsiteX65" fmla="*/ 37723 w 253603"/>
                <a:gd name="connsiteY65" fmla="*/ 4755 h 158502"/>
                <a:gd name="connsiteX66" fmla="*/ 37090 w 253603"/>
                <a:gd name="connsiteY66" fmla="*/ 4755 h 158502"/>
                <a:gd name="connsiteX67" fmla="*/ 36456 w 253603"/>
                <a:gd name="connsiteY67" fmla="*/ 4755 h 158502"/>
                <a:gd name="connsiteX68" fmla="*/ 35821 w 253603"/>
                <a:gd name="connsiteY68" fmla="*/ 4755 h 158502"/>
                <a:gd name="connsiteX69" fmla="*/ 35821 w 253603"/>
                <a:gd name="connsiteY69" fmla="*/ 4755 h 158502"/>
                <a:gd name="connsiteX70" fmla="*/ 35821 w 253603"/>
                <a:gd name="connsiteY70" fmla="*/ 4755 h 158502"/>
                <a:gd name="connsiteX71" fmla="*/ 35187 w 253603"/>
                <a:gd name="connsiteY71" fmla="*/ 4755 h 158502"/>
                <a:gd name="connsiteX72" fmla="*/ 34553 w 253603"/>
                <a:gd name="connsiteY72" fmla="*/ 4755 h 158502"/>
                <a:gd name="connsiteX73" fmla="*/ 33920 w 253603"/>
                <a:gd name="connsiteY73" fmla="*/ 4755 h 158502"/>
                <a:gd name="connsiteX74" fmla="*/ 33285 w 253603"/>
                <a:gd name="connsiteY74" fmla="*/ 4755 h 158502"/>
                <a:gd name="connsiteX75" fmla="*/ 32651 w 253603"/>
                <a:gd name="connsiteY75" fmla="*/ 4755 h 158502"/>
                <a:gd name="connsiteX76" fmla="*/ 32651 w 253603"/>
                <a:gd name="connsiteY76" fmla="*/ 4755 h 158502"/>
                <a:gd name="connsiteX77" fmla="*/ 32651 w 253603"/>
                <a:gd name="connsiteY77" fmla="*/ 4755 h 158502"/>
                <a:gd name="connsiteX78" fmla="*/ 32017 w 253603"/>
                <a:gd name="connsiteY78" fmla="*/ 4755 h 158502"/>
                <a:gd name="connsiteX79" fmla="*/ 31383 w 253603"/>
                <a:gd name="connsiteY79" fmla="*/ 4755 h 158502"/>
                <a:gd name="connsiteX80" fmla="*/ 30749 w 253603"/>
                <a:gd name="connsiteY80" fmla="*/ 4755 h 158502"/>
                <a:gd name="connsiteX81" fmla="*/ 30749 w 253603"/>
                <a:gd name="connsiteY81" fmla="*/ 4755 h 158502"/>
                <a:gd name="connsiteX82" fmla="*/ 30749 w 253603"/>
                <a:gd name="connsiteY82" fmla="*/ 4755 h 158502"/>
                <a:gd name="connsiteX83" fmla="*/ 29481 w 253603"/>
                <a:gd name="connsiteY83" fmla="*/ 4755 h 158502"/>
                <a:gd name="connsiteX84" fmla="*/ 28213 w 253603"/>
                <a:gd name="connsiteY84" fmla="*/ 5389 h 158502"/>
                <a:gd name="connsiteX85" fmla="*/ 4755 w 253603"/>
                <a:gd name="connsiteY85" fmla="*/ 19338 h 158502"/>
                <a:gd name="connsiteX86" fmla="*/ 7291 w 253603"/>
                <a:gd name="connsiteY86" fmla="*/ 18703 h 158502"/>
                <a:gd name="connsiteX87" fmla="*/ 7291 w 253603"/>
                <a:gd name="connsiteY87" fmla="*/ 18703 h 158502"/>
                <a:gd name="connsiteX88" fmla="*/ 9827 w 253603"/>
                <a:gd name="connsiteY88" fmla="*/ 18703 h 158502"/>
                <a:gd name="connsiteX89" fmla="*/ 9827 w 253603"/>
                <a:gd name="connsiteY89" fmla="*/ 18703 h 158502"/>
                <a:gd name="connsiteX90" fmla="*/ 12997 w 253603"/>
                <a:gd name="connsiteY90" fmla="*/ 19338 h 158502"/>
                <a:gd name="connsiteX91" fmla="*/ 12997 w 253603"/>
                <a:gd name="connsiteY91" fmla="*/ 19338 h 158502"/>
                <a:gd name="connsiteX92" fmla="*/ 16167 w 253603"/>
                <a:gd name="connsiteY92" fmla="*/ 20605 h 158502"/>
                <a:gd name="connsiteX93" fmla="*/ 213978 w 253603"/>
                <a:gd name="connsiteY93" fmla="*/ 134093 h 158502"/>
                <a:gd name="connsiteX94" fmla="*/ 217148 w 253603"/>
                <a:gd name="connsiteY94" fmla="*/ 135995 h 158502"/>
                <a:gd name="connsiteX95" fmla="*/ 217148 w 253603"/>
                <a:gd name="connsiteY95" fmla="*/ 135995 h 158502"/>
                <a:gd name="connsiteX96" fmla="*/ 219684 w 253603"/>
                <a:gd name="connsiteY96" fmla="*/ 137897 h 15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53603" h="158502">
                  <a:moveTo>
                    <a:pt x="219684" y="137897"/>
                  </a:moveTo>
                  <a:cubicBezTo>
                    <a:pt x="219684" y="137897"/>
                    <a:pt x="219684" y="137897"/>
                    <a:pt x="219684" y="137897"/>
                  </a:cubicBezTo>
                  <a:cubicBezTo>
                    <a:pt x="220952" y="139165"/>
                    <a:pt x="221586" y="139799"/>
                    <a:pt x="222220" y="141067"/>
                  </a:cubicBezTo>
                  <a:cubicBezTo>
                    <a:pt x="222220" y="141067"/>
                    <a:pt x="222220" y="141067"/>
                    <a:pt x="222220" y="141067"/>
                  </a:cubicBezTo>
                  <a:cubicBezTo>
                    <a:pt x="222854" y="142335"/>
                    <a:pt x="223488" y="142969"/>
                    <a:pt x="224122" y="144237"/>
                  </a:cubicBezTo>
                  <a:cubicBezTo>
                    <a:pt x="224122" y="144237"/>
                    <a:pt x="224122" y="144237"/>
                    <a:pt x="224122" y="144237"/>
                  </a:cubicBezTo>
                  <a:cubicBezTo>
                    <a:pt x="224756" y="145505"/>
                    <a:pt x="225390" y="146773"/>
                    <a:pt x="226024" y="148041"/>
                  </a:cubicBezTo>
                  <a:cubicBezTo>
                    <a:pt x="226024" y="148041"/>
                    <a:pt x="226024" y="148041"/>
                    <a:pt x="226024" y="148041"/>
                  </a:cubicBezTo>
                  <a:cubicBezTo>
                    <a:pt x="226658" y="149310"/>
                    <a:pt x="227292" y="150577"/>
                    <a:pt x="227292" y="151845"/>
                  </a:cubicBezTo>
                  <a:cubicBezTo>
                    <a:pt x="227292" y="151845"/>
                    <a:pt x="227292" y="151845"/>
                    <a:pt x="227292" y="151845"/>
                  </a:cubicBezTo>
                  <a:cubicBezTo>
                    <a:pt x="227926" y="153113"/>
                    <a:pt x="227926" y="154382"/>
                    <a:pt x="227926" y="155650"/>
                  </a:cubicBezTo>
                  <a:cubicBezTo>
                    <a:pt x="227926" y="155650"/>
                    <a:pt x="227926" y="155650"/>
                    <a:pt x="227926" y="155650"/>
                  </a:cubicBezTo>
                  <a:cubicBezTo>
                    <a:pt x="227926" y="156917"/>
                    <a:pt x="227926" y="158185"/>
                    <a:pt x="227926" y="159454"/>
                  </a:cubicBezTo>
                  <a:lnTo>
                    <a:pt x="251385" y="145505"/>
                  </a:lnTo>
                  <a:cubicBezTo>
                    <a:pt x="251385" y="145505"/>
                    <a:pt x="251385" y="144871"/>
                    <a:pt x="251385" y="144871"/>
                  </a:cubicBezTo>
                  <a:cubicBezTo>
                    <a:pt x="251385" y="144871"/>
                    <a:pt x="251385" y="144237"/>
                    <a:pt x="251385" y="144237"/>
                  </a:cubicBezTo>
                  <a:cubicBezTo>
                    <a:pt x="251385" y="144237"/>
                    <a:pt x="251385" y="143603"/>
                    <a:pt x="251385" y="143603"/>
                  </a:cubicBezTo>
                  <a:cubicBezTo>
                    <a:pt x="251385" y="143603"/>
                    <a:pt x="251385" y="142969"/>
                    <a:pt x="251385" y="142969"/>
                  </a:cubicBezTo>
                  <a:cubicBezTo>
                    <a:pt x="251385" y="142969"/>
                    <a:pt x="251385" y="142335"/>
                    <a:pt x="251385" y="142335"/>
                  </a:cubicBezTo>
                  <a:cubicBezTo>
                    <a:pt x="251385" y="142335"/>
                    <a:pt x="251385" y="142335"/>
                    <a:pt x="251385" y="142335"/>
                  </a:cubicBezTo>
                  <a:cubicBezTo>
                    <a:pt x="251385" y="142335"/>
                    <a:pt x="251385" y="142335"/>
                    <a:pt x="251385" y="142335"/>
                  </a:cubicBezTo>
                  <a:cubicBezTo>
                    <a:pt x="251385" y="142335"/>
                    <a:pt x="251385" y="141701"/>
                    <a:pt x="251385" y="141701"/>
                  </a:cubicBezTo>
                  <a:cubicBezTo>
                    <a:pt x="251385" y="141701"/>
                    <a:pt x="251385" y="141067"/>
                    <a:pt x="251385" y="141067"/>
                  </a:cubicBezTo>
                  <a:cubicBezTo>
                    <a:pt x="251385" y="141067"/>
                    <a:pt x="251385" y="140433"/>
                    <a:pt x="251385" y="140433"/>
                  </a:cubicBezTo>
                  <a:cubicBezTo>
                    <a:pt x="251385" y="140433"/>
                    <a:pt x="251385" y="139799"/>
                    <a:pt x="251385" y="139799"/>
                  </a:cubicBezTo>
                  <a:cubicBezTo>
                    <a:pt x="251385" y="139799"/>
                    <a:pt x="251385" y="139165"/>
                    <a:pt x="251385" y="139165"/>
                  </a:cubicBezTo>
                  <a:cubicBezTo>
                    <a:pt x="251385" y="139165"/>
                    <a:pt x="251385" y="139165"/>
                    <a:pt x="251385" y="139165"/>
                  </a:cubicBezTo>
                  <a:cubicBezTo>
                    <a:pt x="251385" y="139165"/>
                    <a:pt x="251385" y="139165"/>
                    <a:pt x="251385" y="139165"/>
                  </a:cubicBezTo>
                  <a:cubicBezTo>
                    <a:pt x="251385" y="139165"/>
                    <a:pt x="251385" y="138531"/>
                    <a:pt x="251385" y="138531"/>
                  </a:cubicBezTo>
                  <a:cubicBezTo>
                    <a:pt x="251385" y="138531"/>
                    <a:pt x="251385" y="137897"/>
                    <a:pt x="251385" y="137897"/>
                  </a:cubicBezTo>
                  <a:cubicBezTo>
                    <a:pt x="251385" y="137897"/>
                    <a:pt x="251385" y="137263"/>
                    <a:pt x="251385" y="137263"/>
                  </a:cubicBezTo>
                  <a:cubicBezTo>
                    <a:pt x="251385" y="137263"/>
                    <a:pt x="251385" y="136629"/>
                    <a:pt x="251385" y="136629"/>
                  </a:cubicBezTo>
                  <a:cubicBezTo>
                    <a:pt x="251385" y="136629"/>
                    <a:pt x="251385" y="135995"/>
                    <a:pt x="251385" y="135995"/>
                  </a:cubicBezTo>
                  <a:cubicBezTo>
                    <a:pt x="251385" y="135995"/>
                    <a:pt x="251385" y="135995"/>
                    <a:pt x="251385" y="135995"/>
                  </a:cubicBezTo>
                  <a:cubicBezTo>
                    <a:pt x="251385" y="135995"/>
                    <a:pt x="251385" y="135995"/>
                    <a:pt x="251385" y="135995"/>
                  </a:cubicBezTo>
                  <a:cubicBezTo>
                    <a:pt x="251385" y="135995"/>
                    <a:pt x="251385" y="135361"/>
                    <a:pt x="250751" y="135361"/>
                  </a:cubicBezTo>
                  <a:cubicBezTo>
                    <a:pt x="250751" y="135361"/>
                    <a:pt x="250751" y="134727"/>
                    <a:pt x="250117" y="134727"/>
                  </a:cubicBezTo>
                  <a:cubicBezTo>
                    <a:pt x="250117" y="134727"/>
                    <a:pt x="250117" y="134093"/>
                    <a:pt x="249483" y="134093"/>
                  </a:cubicBezTo>
                  <a:cubicBezTo>
                    <a:pt x="249483" y="134093"/>
                    <a:pt x="248849" y="133459"/>
                    <a:pt x="248849" y="133459"/>
                  </a:cubicBezTo>
                  <a:cubicBezTo>
                    <a:pt x="248849" y="133459"/>
                    <a:pt x="248849" y="133459"/>
                    <a:pt x="248849" y="133459"/>
                  </a:cubicBezTo>
                  <a:cubicBezTo>
                    <a:pt x="248849" y="133459"/>
                    <a:pt x="248849" y="133459"/>
                    <a:pt x="248849" y="133459"/>
                  </a:cubicBezTo>
                  <a:cubicBezTo>
                    <a:pt x="248215" y="132825"/>
                    <a:pt x="248215" y="132191"/>
                    <a:pt x="247581" y="131557"/>
                  </a:cubicBezTo>
                  <a:cubicBezTo>
                    <a:pt x="247581" y="130923"/>
                    <a:pt x="246947" y="130923"/>
                    <a:pt x="246947" y="130289"/>
                  </a:cubicBezTo>
                  <a:cubicBezTo>
                    <a:pt x="246947" y="130289"/>
                    <a:pt x="246947" y="130289"/>
                    <a:pt x="246947" y="130289"/>
                  </a:cubicBezTo>
                  <a:cubicBezTo>
                    <a:pt x="246947" y="130289"/>
                    <a:pt x="246947" y="130289"/>
                    <a:pt x="246947" y="130289"/>
                  </a:cubicBezTo>
                  <a:cubicBezTo>
                    <a:pt x="246947" y="130289"/>
                    <a:pt x="246313" y="129655"/>
                    <a:pt x="246313" y="129655"/>
                  </a:cubicBezTo>
                  <a:cubicBezTo>
                    <a:pt x="246313" y="129655"/>
                    <a:pt x="245679" y="129021"/>
                    <a:pt x="245679" y="129021"/>
                  </a:cubicBezTo>
                  <a:cubicBezTo>
                    <a:pt x="245679" y="129021"/>
                    <a:pt x="245045" y="128387"/>
                    <a:pt x="245045" y="128387"/>
                  </a:cubicBezTo>
                  <a:cubicBezTo>
                    <a:pt x="245045" y="128387"/>
                    <a:pt x="244411" y="127753"/>
                    <a:pt x="244411" y="127753"/>
                  </a:cubicBezTo>
                  <a:cubicBezTo>
                    <a:pt x="244411" y="127753"/>
                    <a:pt x="244411" y="127753"/>
                    <a:pt x="244411" y="127753"/>
                  </a:cubicBezTo>
                  <a:cubicBezTo>
                    <a:pt x="244411" y="127753"/>
                    <a:pt x="244411" y="127753"/>
                    <a:pt x="244411" y="127753"/>
                  </a:cubicBezTo>
                  <a:cubicBezTo>
                    <a:pt x="244411" y="127753"/>
                    <a:pt x="243776" y="127119"/>
                    <a:pt x="243776" y="127119"/>
                  </a:cubicBezTo>
                  <a:cubicBezTo>
                    <a:pt x="243776" y="127119"/>
                    <a:pt x="243143" y="126485"/>
                    <a:pt x="243143" y="126485"/>
                  </a:cubicBezTo>
                  <a:cubicBezTo>
                    <a:pt x="243143" y="126485"/>
                    <a:pt x="242509" y="125851"/>
                    <a:pt x="242509" y="125851"/>
                  </a:cubicBezTo>
                  <a:cubicBezTo>
                    <a:pt x="242509" y="125851"/>
                    <a:pt x="241875" y="125217"/>
                    <a:pt x="241875" y="125217"/>
                  </a:cubicBezTo>
                  <a:cubicBezTo>
                    <a:pt x="241875" y="125217"/>
                    <a:pt x="241875" y="125217"/>
                    <a:pt x="241240" y="125217"/>
                  </a:cubicBezTo>
                  <a:cubicBezTo>
                    <a:pt x="241240" y="125217"/>
                    <a:pt x="241240" y="125217"/>
                    <a:pt x="241240" y="125217"/>
                  </a:cubicBezTo>
                  <a:cubicBezTo>
                    <a:pt x="241240" y="125217"/>
                    <a:pt x="241240" y="125217"/>
                    <a:pt x="241240" y="125217"/>
                  </a:cubicBezTo>
                  <a:cubicBezTo>
                    <a:pt x="241240" y="125217"/>
                    <a:pt x="240606" y="124583"/>
                    <a:pt x="240606" y="124583"/>
                  </a:cubicBezTo>
                  <a:cubicBezTo>
                    <a:pt x="240606" y="124583"/>
                    <a:pt x="239973" y="124583"/>
                    <a:pt x="239973" y="123949"/>
                  </a:cubicBezTo>
                  <a:cubicBezTo>
                    <a:pt x="239973" y="123949"/>
                    <a:pt x="239339" y="123949"/>
                    <a:pt x="239339" y="123315"/>
                  </a:cubicBezTo>
                  <a:cubicBezTo>
                    <a:pt x="239339" y="123315"/>
                    <a:pt x="238704" y="123315"/>
                    <a:pt x="238704" y="122681"/>
                  </a:cubicBezTo>
                  <a:cubicBezTo>
                    <a:pt x="238704" y="122681"/>
                    <a:pt x="238704" y="122681"/>
                    <a:pt x="238704" y="122681"/>
                  </a:cubicBezTo>
                  <a:lnTo>
                    <a:pt x="38992" y="5389"/>
                  </a:lnTo>
                  <a:cubicBezTo>
                    <a:pt x="38992" y="5389"/>
                    <a:pt x="38357" y="5389"/>
                    <a:pt x="38357" y="5389"/>
                  </a:cubicBezTo>
                  <a:cubicBezTo>
                    <a:pt x="38357" y="5389"/>
                    <a:pt x="37723" y="5389"/>
                    <a:pt x="37723" y="4755"/>
                  </a:cubicBezTo>
                  <a:cubicBezTo>
                    <a:pt x="37723" y="4755"/>
                    <a:pt x="37090" y="4755"/>
                    <a:pt x="37090" y="4755"/>
                  </a:cubicBezTo>
                  <a:cubicBezTo>
                    <a:pt x="37090" y="4755"/>
                    <a:pt x="36456" y="4755"/>
                    <a:pt x="36456" y="4755"/>
                  </a:cubicBezTo>
                  <a:cubicBezTo>
                    <a:pt x="36456" y="4755"/>
                    <a:pt x="35821" y="4755"/>
                    <a:pt x="35821" y="4755"/>
                  </a:cubicBezTo>
                  <a:cubicBezTo>
                    <a:pt x="35821" y="4755"/>
                    <a:pt x="35821" y="4755"/>
                    <a:pt x="35821" y="4755"/>
                  </a:cubicBezTo>
                  <a:cubicBezTo>
                    <a:pt x="35821" y="4755"/>
                    <a:pt x="35821" y="4755"/>
                    <a:pt x="35821" y="4755"/>
                  </a:cubicBezTo>
                  <a:cubicBezTo>
                    <a:pt x="35821" y="4755"/>
                    <a:pt x="35821" y="4755"/>
                    <a:pt x="35187" y="4755"/>
                  </a:cubicBezTo>
                  <a:cubicBezTo>
                    <a:pt x="35187" y="4755"/>
                    <a:pt x="34553" y="4755"/>
                    <a:pt x="34553" y="4755"/>
                  </a:cubicBezTo>
                  <a:cubicBezTo>
                    <a:pt x="34553" y="4755"/>
                    <a:pt x="33920" y="4755"/>
                    <a:pt x="33920" y="4755"/>
                  </a:cubicBezTo>
                  <a:cubicBezTo>
                    <a:pt x="33920" y="4755"/>
                    <a:pt x="33285" y="4755"/>
                    <a:pt x="33285" y="4755"/>
                  </a:cubicBezTo>
                  <a:cubicBezTo>
                    <a:pt x="33285" y="4755"/>
                    <a:pt x="33285" y="4755"/>
                    <a:pt x="32651" y="4755"/>
                  </a:cubicBezTo>
                  <a:cubicBezTo>
                    <a:pt x="32651" y="4755"/>
                    <a:pt x="32651" y="4755"/>
                    <a:pt x="32651" y="4755"/>
                  </a:cubicBezTo>
                  <a:cubicBezTo>
                    <a:pt x="32651" y="4755"/>
                    <a:pt x="32651" y="4755"/>
                    <a:pt x="32651" y="4755"/>
                  </a:cubicBezTo>
                  <a:cubicBezTo>
                    <a:pt x="32651" y="4755"/>
                    <a:pt x="32017" y="4755"/>
                    <a:pt x="32017" y="4755"/>
                  </a:cubicBezTo>
                  <a:cubicBezTo>
                    <a:pt x="32017" y="4755"/>
                    <a:pt x="31383" y="4755"/>
                    <a:pt x="31383" y="4755"/>
                  </a:cubicBezTo>
                  <a:cubicBezTo>
                    <a:pt x="31383" y="4755"/>
                    <a:pt x="30749" y="4755"/>
                    <a:pt x="30749" y="4755"/>
                  </a:cubicBezTo>
                  <a:cubicBezTo>
                    <a:pt x="30749" y="4755"/>
                    <a:pt x="30749" y="4755"/>
                    <a:pt x="30749" y="4755"/>
                  </a:cubicBezTo>
                  <a:lnTo>
                    <a:pt x="30749" y="4755"/>
                  </a:lnTo>
                  <a:cubicBezTo>
                    <a:pt x="30115" y="4755"/>
                    <a:pt x="30115" y="4755"/>
                    <a:pt x="29481" y="4755"/>
                  </a:cubicBezTo>
                  <a:cubicBezTo>
                    <a:pt x="28847" y="4755"/>
                    <a:pt x="28847" y="5389"/>
                    <a:pt x="28213" y="5389"/>
                  </a:cubicBezTo>
                  <a:lnTo>
                    <a:pt x="4755" y="19338"/>
                  </a:lnTo>
                  <a:cubicBezTo>
                    <a:pt x="5389" y="18703"/>
                    <a:pt x="6023" y="18703"/>
                    <a:pt x="7291" y="18703"/>
                  </a:cubicBezTo>
                  <a:cubicBezTo>
                    <a:pt x="7291" y="18703"/>
                    <a:pt x="7291" y="18703"/>
                    <a:pt x="7291" y="18703"/>
                  </a:cubicBezTo>
                  <a:cubicBezTo>
                    <a:pt x="7925" y="18703"/>
                    <a:pt x="9193" y="18703"/>
                    <a:pt x="9827" y="18703"/>
                  </a:cubicBezTo>
                  <a:cubicBezTo>
                    <a:pt x="9827" y="18703"/>
                    <a:pt x="9827" y="18703"/>
                    <a:pt x="9827" y="18703"/>
                  </a:cubicBezTo>
                  <a:cubicBezTo>
                    <a:pt x="10461" y="18703"/>
                    <a:pt x="11729" y="18703"/>
                    <a:pt x="12997" y="19338"/>
                  </a:cubicBezTo>
                  <a:cubicBezTo>
                    <a:pt x="12997" y="19338"/>
                    <a:pt x="12997" y="19338"/>
                    <a:pt x="12997" y="19338"/>
                  </a:cubicBezTo>
                  <a:cubicBezTo>
                    <a:pt x="14265" y="19971"/>
                    <a:pt x="14899" y="19971"/>
                    <a:pt x="16167" y="20605"/>
                  </a:cubicBezTo>
                  <a:lnTo>
                    <a:pt x="213978" y="134093"/>
                  </a:lnTo>
                  <a:cubicBezTo>
                    <a:pt x="215246" y="134727"/>
                    <a:pt x="215880" y="135361"/>
                    <a:pt x="217148" y="135995"/>
                  </a:cubicBezTo>
                  <a:cubicBezTo>
                    <a:pt x="217148" y="135995"/>
                    <a:pt x="217148" y="135995"/>
                    <a:pt x="217148" y="135995"/>
                  </a:cubicBezTo>
                  <a:cubicBezTo>
                    <a:pt x="217782" y="135995"/>
                    <a:pt x="218416" y="136629"/>
                    <a:pt x="219684" y="137897"/>
                  </a:cubicBez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5" name="任意多边形: 形状 383">
              <a:extLst>
                <a:ext uri="{FF2B5EF4-FFF2-40B4-BE49-F238E27FC236}">
                  <a16:creationId xmlns:a16="http://schemas.microsoft.com/office/drawing/2014/main" id="{64E45978-DED2-4D24-AFC2-18DC7F8A2094}"/>
                </a:ext>
              </a:extLst>
            </p:cNvPr>
            <p:cNvSpPr/>
            <p:nvPr/>
          </p:nvSpPr>
          <p:spPr>
            <a:xfrm>
              <a:off x="2378486" y="3995267"/>
              <a:ext cx="234583" cy="266284"/>
            </a:xfrm>
            <a:custGeom>
              <a:avLst/>
              <a:gdLst>
                <a:gd name="connsiteX0" fmla="*/ 217782 w 234583"/>
                <a:gd name="connsiteY0" fmla="*/ 120365 h 266283"/>
                <a:gd name="connsiteX1" fmla="*/ 19971 w 234583"/>
                <a:gd name="connsiteY1" fmla="*/ 6877 h 266283"/>
                <a:gd name="connsiteX2" fmla="*/ 4755 w 234583"/>
                <a:gd name="connsiteY2" fmla="*/ 15753 h 266283"/>
                <a:gd name="connsiteX3" fmla="*/ 4755 w 234583"/>
                <a:gd name="connsiteY3" fmla="*/ 121633 h 266283"/>
                <a:gd name="connsiteX4" fmla="*/ 19971 w 234583"/>
                <a:gd name="connsiteY4" fmla="*/ 148261 h 266283"/>
                <a:gd name="connsiteX5" fmla="*/ 217782 w 234583"/>
                <a:gd name="connsiteY5" fmla="*/ 261749 h 266283"/>
                <a:gd name="connsiteX6" fmla="*/ 232998 w 234583"/>
                <a:gd name="connsiteY6" fmla="*/ 252873 h 266283"/>
                <a:gd name="connsiteX7" fmla="*/ 232998 w 234583"/>
                <a:gd name="connsiteY7" fmla="*/ 146993 h 266283"/>
                <a:gd name="connsiteX8" fmla="*/ 217782 w 234583"/>
                <a:gd name="connsiteY8" fmla="*/ 120365 h 26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583" h="266283">
                  <a:moveTo>
                    <a:pt x="217782" y="120365"/>
                  </a:moveTo>
                  <a:lnTo>
                    <a:pt x="19971" y="6877"/>
                  </a:lnTo>
                  <a:cubicBezTo>
                    <a:pt x="11729" y="1805"/>
                    <a:pt x="4755" y="6243"/>
                    <a:pt x="4755" y="15753"/>
                  </a:cubicBezTo>
                  <a:lnTo>
                    <a:pt x="4755" y="121633"/>
                  </a:lnTo>
                  <a:cubicBezTo>
                    <a:pt x="4755" y="131143"/>
                    <a:pt x="11729" y="143189"/>
                    <a:pt x="19971" y="148261"/>
                  </a:cubicBezTo>
                  <a:lnTo>
                    <a:pt x="217782" y="261749"/>
                  </a:lnTo>
                  <a:cubicBezTo>
                    <a:pt x="226024" y="266821"/>
                    <a:pt x="232998" y="262383"/>
                    <a:pt x="232998" y="252873"/>
                  </a:cubicBezTo>
                  <a:lnTo>
                    <a:pt x="232998" y="146993"/>
                  </a:lnTo>
                  <a:cubicBezTo>
                    <a:pt x="232998" y="136849"/>
                    <a:pt x="226658" y="125437"/>
                    <a:pt x="217782" y="120365"/>
                  </a:cubicBez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6" name="任意多边形: 形状 384">
              <a:extLst>
                <a:ext uri="{FF2B5EF4-FFF2-40B4-BE49-F238E27FC236}">
                  <a16:creationId xmlns:a16="http://schemas.microsoft.com/office/drawing/2014/main" id="{406D4685-59E6-4A98-9454-353DABF47F0A}"/>
                </a:ext>
              </a:extLst>
            </p:cNvPr>
            <p:cNvSpPr/>
            <p:nvPr/>
          </p:nvSpPr>
          <p:spPr>
            <a:xfrm>
              <a:off x="2520504" y="4159061"/>
              <a:ext cx="38041" cy="253604"/>
            </a:xfrm>
            <a:custGeom>
              <a:avLst/>
              <a:gdLst>
                <a:gd name="connsiteX0" fmla="*/ 25043 w 38040"/>
                <a:gd name="connsiteY0" fmla="*/ 219050 h 253603"/>
                <a:gd name="connsiteX1" fmla="*/ 24409 w 38040"/>
                <a:gd name="connsiteY1" fmla="*/ 16167 h 253603"/>
                <a:gd name="connsiteX2" fmla="*/ 4755 w 38040"/>
                <a:gd name="connsiteY2" fmla="*/ 4755 h 253603"/>
                <a:gd name="connsiteX3" fmla="*/ 5389 w 38040"/>
                <a:gd name="connsiteY3" fmla="*/ 207638 h 253603"/>
                <a:gd name="connsiteX4" fmla="*/ 11095 w 38040"/>
                <a:gd name="connsiteY4" fmla="*/ 231096 h 253603"/>
                <a:gd name="connsiteX5" fmla="*/ 19337 w 38040"/>
                <a:gd name="connsiteY5" fmla="*/ 239339 h 253603"/>
                <a:gd name="connsiteX6" fmla="*/ 38992 w 38040"/>
                <a:gd name="connsiteY6" fmla="*/ 250751 h 253603"/>
                <a:gd name="connsiteX7" fmla="*/ 25043 w 38040"/>
                <a:gd name="connsiteY7" fmla="*/ 219050 h 2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40" h="253603">
                  <a:moveTo>
                    <a:pt x="25043" y="219050"/>
                  </a:moveTo>
                  <a:lnTo>
                    <a:pt x="24409" y="16167"/>
                  </a:lnTo>
                  <a:lnTo>
                    <a:pt x="4755" y="4755"/>
                  </a:lnTo>
                  <a:lnTo>
                    <a:pt x="5389" y="207638"/>
                  </a:lnTo>
                  <a:cubicBezTo>
                    <a:pt x="5389" y="217148"/>
                    <a:pt x="7291" y="225390"/>
                    <a:pt x="11095" y="231096"/>
                  </a:cubicBezTo>
                  <a:cubicBezTo>
                    <a:pt x="13631" y="234266"/>
                    <a:pt x="16167" y="237436"/>
                    <a:pt x="19337" y="239339"/>
                  </a:cubicBezTo>
                  <a:lnTo>
                    <a:pt x="38992" y="250751"/>
                  </a:lnTo>
                  <a:cubicBezTo>
                    <a:pt x="30115" y="245044"/>
                    <a:pt x="25043" y="234266"/>
                    <a:pt x="25043" y="219050"/>
                  </a:cubicBez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7" name="任意多边形: 形状 385">
              <a:extLst>
                <a:ext uri="{FF2B5EF4-FFF2-40B4-BE49-F238E27FC236}">
                  <a16:creationId xmlns:a16="http://schemas.microsoft.com/office/drawing/2014/main" id="{11EED5A6-4560-45D3-964A-365985D11F35}"/>
                </a:ext>
              </a:extLst>
            </p:cNvPr>
            <p:cNvSpPr/>
            <p:nvPr/>
          </p:nvSpPr>
          <p:spPr>
            <a:xfrm>
              <a:off x="2520504" y="4152087"/>
              <a:ext cx="38041" cy="25360"/>
            </a:xfrm>
            <a:custGeom>
              <a:avLst/>
              <a:gdLst>
                <a:gd name="connsiteX0" fmla="*/ 24409 w 38040"/>
                <a:gd name="connsiteY0" fmla="*/ 23141 h 25360"/>
                <a:gd name="connsiteX1" fmla="*/ 4755 w 38040"/>
                <a:gd name="connsiteY1" fmla="*/ 11729 h 25360"/>
                <a:gd name="connsiteX2" fmla="*/ 18069 w 38040"/>
                <a:gd name="connsiteY2" fmla="*/ 4755 h 25360"/>
                <a:gd name="connsiteX3" fmla="*/ 37090 w 38040"/>
                <a:gd name="connsiteY3" fmla="*/ 15533 h 2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25360">
                  <a:moveTo>
                    <a:pt x="24409" y="23141"/>
                  </a:moveTo>
                  <a:lnTo>
                    <a:pt x="4755" y="11729"/>
                  </a:lnTo>
                  <a:lnTo>
                    <a:pt x="18069" y="4755"/>
                  </a:lnTo>
                  <a:lnTo>
                    <a:pt x="37090" y="15533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8" name="任意多边形: 形状 386">
              <a:extLst>
                <a:ext uri="{FF2B5EF4-FFF2-40B4-BE49-F238E27FC236}">
                  <a16:creationId xmlns:a16="http://schemas.microsoft.com/office/drawing/2014/main" id="{14E5839C-5919-4D3C-8820-EFA85C6AAE03}"/>
                </a:ext>
              </a:extLst>
            </p:cNvPr>
            <p:cNvSpPr/>
            <p:nvPr/>
          </p:nvSpPr>
          <p:spPr>
            <a:xfrm>
              <a:off x="2540158" y="4162865"/>
              <a:ext cx="57061" cy="253604"/>
            </a:xfrm>
            <a:custGeom>
              <a:avLst/>
              <a:gdLst>
                <a:gd name="connsiteX0" fmla="*/ 54842 w 57060"/>
                <a:gd name="connsiteY0" fmla="*/ 228560 h 253603"/>
                <a:gd name="connsiteX1" fmla="*/ 18703 w 57060"/>
                <a:gd name="connsiteY1" fmla="*/ 207638 h 253603"/>
                <a:gd name="connsiteX2" fmla="*/ 18069 w 57060"/>
                <a:gd name="connsiteY2" fmla="*/ 4755 h 253603"/>
                <a:gd name="connsiteX3" fmla="*/ 4755 w 57060"/>
                <a:gd name="connsiteY3" fmla="*/ 12363 h 253603"/>
                <a:gd name="connsiteX4" fmla="*/ 5389 w 57060"/>
                <a:gd name="connsiteY4" fmla="*/ 215246 h 253603"/>
                <a:gd name="connsiteX5" fmla="*/ 54842 w 57060"/>
                <a:gd name="connsiteY5" fmla="*/ 243142 h 253603"/>
                <a:gd name="connsiteX6" fmla="*/ 54842 w 57060"/>
                <a:gd name="connsiteY6" fmla="*/ 228560 h 2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60" h="253603">
                  <a:moveTo>
                    <a:pt x="54842" y="228560"/>
                  </a:moveTo>
                  <a:cubicBezTo>
                    <a:pt x="34554" y="239972"/>
                    <a:pt x="18703" y="231097"/>
                    <a:pt x="18703" y="207638"/>
                  </a:cubicBezTo>
                  <a:lnTo>
                    <a:pt x="18069" y="4755"/>
                  </a:lnTo>
                  <a:lnTo>
                    <a:pt x="4755" y="12363"/>
                  </a:lnTo>
                  <a:lnTo>
                    <a:pt x="5389" y="215246"/>
                  </a:lnTo>
                  <a:cubicBezTo>
                    <a:pt x="5389" y="246312"/>
                    <a:pt x="27579" y="258993"/>
                    <a:pt x="54842" y="243142"/>
                  </a:cubicBezTo>
                  <a:lnTo>
                    <a:pt x="54842" y="228560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9" name="任意多边形: 形状 387">
              <a:extLst>
                <a:ext uri="{FF2B5EF4-FFF2-40B4-BE49-F238E27FC236}">
                  <a16:creationId xmlns:a16="http://schemas.microsoft.com/office/drawing/2014/main" id="{70B1B0B3-AE23-4E00-8BFB-7344C9343283}"/>
                </a:ext>
              </a:extLst>
            </p:cNvPr>
            <p:cNvSpPr/>
            <p:nvPr/>
          </p:nvSpPr>
          <p:spPr>
            <a:xfrm>
              <a:off x="2398140" y="4086784"/>
              <a:ext cx="38041" cy="253604"/>
            </a:xfrm>
            <a:custGeom>
              <a:avLst/>
              <a:gdLst>
                <a:gd name="connsiteX0" fmla="*/ 25043 w 38040"/>
                <a:gd name="connsiteY0" fmla="*/ 219050 h 253603"/>
                <a:gd name="connsiteX1" fmla="*/ 24409 w 38040"/>
                <a:gd name="connsiteY1" fmla="*/ 16167 h 253603"/>
                <a:gd name="connsiteX2" fmla="*/ 4755 w 38040"/>
                <a:gd name="connsiteY2" fmla="*/ 4755 h 253603"/>
                <a:gd name="connsiteX3" fmla="*/ 5389 w 38040"/>
                <a:gd name="connsiteY3" fmla="*/ 207638 h 253603"/>
                <a:gd name="connsiteX4" fmla="*/ 11095 w 38040"/>
                <a:gd name="connsiteY4" fmla="*/ 231097 h 253603"/>
                <a:gd name="connsiteX5" fmla="*/ 19337 w 38040"/>
                <a:gd name="connsiteY5" fmla="*/ 239339 h 253603"/>
                <a:gd name="connsiteX6" fmla="*/ 38992 w 38040"/>
                <a:gd name="connsiteY6" fmla="*/ 250751 h 253603"/>
                <a:gd name="connsiteX7" fmla="*/ 25043 w 38040"/>
                <a:gd name="connsiteY7" fmla="*/ 219050 h 2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40" h="253603">
                  <a:moveTo>
                    <a:pt x="25043" y="219050"/>
                  </a:moveTo>
                  <a:lnTo>
                    <a:pt x="24409" y="16167"/>
                  </a:lnTo>
                  <a:lnTo>
                    <a:pt x="4755" y="4755"/>
                  </a:lnTo>
                  <a:lnTo>
                    <a:pt x="5389" y="207638"/>
                  </a:lnTo>
                  <a:cubicBezTo>
                    <a:pt x="5389" y="217148"/>
                    <a:pt x="7291" y="225390"/>
                    <a:pt x="11095" y="231097"/>
                  </a:cubicBezTo>
                  <a:cubicBezTo>
                    <a:pt x="13631" y="234900"/>
                    <a:pt x="16167" y="237437"/>
                    <a:pt x="19337" y="239339"/>
                  </a:cubicBezTo>
                  <a:lnTo>
                    <a:pt x="38992" y="250751"/>
                  </a:lnTo>
                  <a:cubicBezTo>
                    <a:pt x="30115" y="245679"/>
                    <a:pt x="25043" y="234900"/>
                    <a:pt x="25043" y="219050"/>
                  </a:cubicBez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0" name="任意多边形: 形状 388">
              <a:extLst>
                <a:ext uri="{FF2B5EF4-FFF2-40B4-BE49-F238E27FC236}">
                  <a16:creationId xmlns:a16="http://schemas.microsoft.com/office/drawing/2014/main" id="{84D7E2D3-D863-480C-9B69-A52A85DF7C2D}"/>
                </a:ext>
              </a:extLst>
            </p:cNvPr>
            <p:cNvSpPr/>
            <p:nvPr/>
          </p:nvSpPr>
          <p:spPr>
            <a:xfrm>
              <a:off x="2398140" y="4079810"/>
              <a:ext cx="38041" cy="25360"/>
            </a:xfrm>
            <a:custGeom>
              <a:avLst/>
              <a:gdLst>
                <a:gd name="connsiteX0" fmla="*/ 24409 w 38040"/>
                <a:gd name="connsiteY0" fmla="*/ 23775 h 25360"/>
                <a:gd name="connsiteX1" fmla="*/ 4755 w 38040"/>
                <a:gd name="connsiteY1" fmla="*/ 12363 h 25360"/>
                <a:gd name="connsiteX2" fmla="*/ 17435 w 38040"/>
                <a:gd name="connsiteY2" fmla="*/ 4755 h 25360"/>
                <a:gd name="connsiteX3" fmla="*/ 37090 w 38040"/>
                <a:gd name="connsiteY3" fmla="*/ 16167 h 2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25360">
                  <a:moveTo>
                    <a:pt x="24409" y="23775"/>
                  </a:moveTo>
                  <a:lnTo>
                    <a:pt x="4755" y="12363"/>
                  </a:lnTo>
                  <a:lnTo>
                    <a:pt x="17435" y="4755"/>
                  </a:lnTo>
                  <a:lnTo>
                    <a:pt x="37090" y="16167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1" name="任意多边形: 形状 389">
              <a:extLst>
                <a:ext uri="{FF2B5EF4-FFF2-40B4-BE49-F238E27FC236}">
                  <a16:creationId xmlns:a16="http://schemas.microsoft.com/office/drawing/2014/main" id="{DDA60854-27CF-44BD-9036-24F0F4055665}"/>
                </a:ext>
              </a:extLst>
            </p:cNvPr>
            <p:cNvSpPr/>
            <p:nvPr/>
          </p:nvSpPr>
          <p:spPr>
            <a:xfrm>
              <a:off x="2417795" y="4090588"/>
              <a:ext cx="57061" cy="253604"/>
            </a:xfrm>
            <a:custGeom>
              <a:avLst/>
              <a:gdLst>
                <a:gd name="connsiteX0" fmla="*/ 54842 w 57060"/>
                <a:gd name="connsiteY0" fmla="*/ 228561 h 253603"/>
                <a:gd name="connsiteX1" fmla="*/ 18703 w 57060"/>
                <a:gd name="connsiteY1" fmla="*/ 207638 h 253603"/>
                <a:gd name="connsiteX2" fmla="*/ 18069 w 57060"/>
                <a:gd name="connsiteY2" fmla="*/ 4755 h 253603"/>
                <a:gd name="connsiteX3" fmla="*/ 4755 w 57060"/>
                <a:gd name="connsiteY3" fmla="*/ 12363 h 253603"/>
                <a:gd name="connsiteX4" fmla="*/ 5389 w 57060"/>
                <a:gd name="connsiteY4" fmla="*/ 215246 h 253603"/>
                <a:gd name="connsiteX5" fmla="*/ 54842 w 57060"/>
                <a:gd name="connsiteY5" fmla="*/ 243143 h 253603"/>
                <a:gd name="connsiteX6" fmla="*/ 54842 w 57060"/>
                <a:gd name="connsiteY6" fmla="*/ 228561 h 2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60" h="253603">
                  <a:moveTo>
                    <a:pt x="54842" y="228561"/>
                  </a:moveTo>
                  <a:cubicBezTo>
                    <a:pt x="34553" y="239973"/>
                    <a:pt x="18703" y="231097"/>
                    <a:pt x="18703" y="207638"/>
                  </a:cubicBezTo>
                  <a:lnTo>
                    <a:pt x="18069" y="4755"/>
                  </a:lnTo>
                  <a:lnTo>
                    <a:pt x="4755" y="12363"/>
                  </a:lnTo>
                  <a:lnTo>
                    <a:pt x="5389" y="215246"/>
                  </a:lnTo>
                  <a:cubicBezTo>
                    <a:pt x="5389" y="246313"/>
                    <a:pt x="27579" y="258993"/>
                    <a:pt x="54842" y="243143"/>
                  </a:cubicBezTo>
                  <a:lnTo>
                    <a:pt x="54842" y="228561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2" name="任意多边形: 形状 390">
              <a:extLst>
                <a:ext uri="{FF2B5EF4-FFF2-40B4-BE49-F238E27FC236}">
                  <a16:creationId xmlns:a16="http://schemas.microsoft.com/office/drawing/2014/main" id="{932A2D1F-4539-4626-98BC-35F1421D082B}"/>
                </a:ext>
              </a:extLst>
            </p:cNvPr>
            <p:cNvSpPr/>
            <p:nvPr/>
          </p:nvSpPr>
          <p:spPr>
            <a:xfrm>
              <a:off x="3693421" y="2346428"/>
              <a:ext cx="342365" cy="995395"/>
            </a:xfrm>
            <a:custGeom>
              <a:avLst/>
              <a:gdLst>
                <a:gd name="connsiteX0" fmla="*/ 342682 w 342365"/>
                <a:gd name="connsiteY0" fmla="*/ 777613 h 995394"/>
                <a:gd name="connsiteX1" fmla="*/ 4755 w 342365"/>
                <a:gd name="connsiteY1" fmla="*/ 992542 h 995394"/>
                <a:gd name="connsiteX2" fmla="*/ 4755 w 342365"/>
                <a:gd name="connsiteY2" fmla="*/ 219684 h 995394"/>
                <a:gd name="connsiteX3" fmla="*/ 342682 w 342365"/>
                <a:gd name="connsiteY3" fmla="*/ 4755 h 99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365" h="995394">
                  <a:moveTo>
                    <a:pt x="342682" y="777613"/>
                  </a:moveTo>
                  <a:lnTo>
                    <a:pt x="4755" y="992542"/>
                  </a:lnTo>
                  <a:lnTo>
                    <a:pt x="4755" y="219684"/>
                  </a:lnTo>
                  <a:lnTo>
                    <a:pt x="342682" y="4755"/>
                  </a:ln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3" name="任意多边形: 形状 391">
              <a:extLst>
                <a:ext uri="{FF2B5EF4-FFF2-40B4-BE49-F238E27FC236}">
                  <a16:creationId xmlns:a16="http://schemas.microsoft.com/office/drawing/2014/main" id="{8A231D3A-FF1A-4907-A525-E66D448FABCB}"/>
                </a:ext>
              </a:extLst>
            </p:cNvPr>
            <p:cNvSpPr/>
            <p:nvPr/>
          </p:nvSpPr>
          <p:spPr>
            <a:xfrm>
              <a:off x="3728292" y="2970928"/>
              <a:ext cx="272624" cy="266284"/>
            </a:xfrm>
            <a:custGeom>
              <a:avLst/>
              <a:gdLst>
                <a:gd name="connsiteX0" fmla="*/ 4755 w 272624"/>
                <a:gd name="connsiteY0" fmla="*/ 266601 h 266283"/>
                <a:gd name="connsiteX1" fmla="*/ 272941 w 272624"/>
                <a:gd name="connsiteY1" fmla="*/ 96052 h 266283"/>
                <a:gd name="connsiteX2" fmla="*/ 132191 w 272624"/>
                <a:gd name="connsiteY2" fmla="*/ 4755 h 266283"/>
                <a:gd name="connsiteX3" fmla="*/ 4755 w 272624"/>
                <a:gd name="connsiteY3" fmla="*/ 85908 h 26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624" h="266283">
                  <a:moveTo>
                    <a:pt x="4755" y="266601"/>
                  </a:moveTo>
                  <a:lnTo>
                    <a:pt x="272941" y="96052"/>
                  </a:lnTo>
                  <a:lnTo>
                    <a:pt x="132191" y="4755"/>
                  </a:lnTo>
                  <a:lnTo>
                    <a:pt x="4755" y="85908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4" name="任意多边形: 形状 392">
              <a:extLst>
                <a:ext uri="{FF2B5EF4-FFF2-40B4-BE49-F238E27FC236}">
                  <a16:creationId xmlns:a16="http://schemas.microsoft.com/office/drawing/2014/main" id="{F4BAD2D1-05EA-4B11-95F5-E3E58A287D3B}"/>
                </a:ext>
              </a:extLst>
            </p:cNvPr>
            <p:cNvSpPr/>
            <p:nvPr/>
          </p:nvSpPr>
          <p:spPr>
            <a:xfrm>
              <a:off x="3891232" y="2940495"/>
              <a:ext cx="88761" cy="126802"/>
            </a:xfrm>
            <a:custGeom>
              <a:avLst/>
              <a:gdLst>
                <a:gd name="connsiteX0" fmla="*/ 18703 w 88761"/>
                <a:gd name="connsiteY0" fmla="*/ 7925 h 126801"/>
                <a:gd name="connsiteX1" fmla="*/ 16167 w 88761"/>
                <a:gd name="connsiteY1" fmla="*/ 9193 h 126801"/>
                <a:gd name="connsiteX2" fmla="*/ 16167 w 88761"/>
                <a:gd name="connsiteY2" fmla="*/ 4755 h 126801"/>
                <a:gd name="connsiteX3" fmla="*/ 8559 w 88761"/>
                <a:gd name="connsiteY3" fmla="*/ 5389 h 126801"/>
                <a:gd name="connsiteX4" fmla="*/ 5389 w 88761"/>
                <a:gd name="connsiteY4" fmla="*/ 7291 h 126801"/>
                <a:gd name="connsiteX5" fmla="*/ 4755 w 88761"/>
                <a:gd name="connsiteY5" fmla="*/ 7291 h 126801"/>
                <a:gd name="connsiteX6" fmla="*/ 4755 w 88761"/>
                <a:gd name="connsiteY6" fmla="*/ 87810 h 126801"/>
                <a:gd name="connsiteX7" fmla="*/ 8559 w 88761"/>
                <a:gd name="connsiteY7" fmla="*/ 93516 h 126801"/>
                <a:gd name="connsiteX8" fmla="*/ 8559 w 88761"/>
                <a:gd name="connsiteY8" fmla="*/ 93516 h 126801"/>
                <a:gd name="connsiteX9" fmla="*/ 58646 w 88761"/>
                <a:gd name="connsiteY9" fmla="*/ 125851 h 126801"/>
                <a:gd name="connsiteX10" fmla="*/ 58646 w 88761"/>
                <a:gd name="connsiteY10" fmla="*/ 125851 h 126801"/>
                <a:gd name="connsiteX11" fmla="*/ 65620 w 88761"/>
                <a:gd name="connsiteY11" fmla="*/ 127119 h 126801"/>
                <a:gd name="connsiteX12" fmla="*/ 72594 w 88761"/>
                <a:gd name="connsiteY12" fmla="*/ 125851 h 126801"/>
                <a:gd name="connsiteX13" fmla="*/ 72594 w 88761"/>
                <a:gd name="connsiteY13" fmla="*/ 125851 h 126801"/>
                <a:gd name="connsiteX14" fmla="*/ 73228 w 88761"/>
                <a:gd name="connsiteY14" fmla="*/ 125217 h 126801"/>
                <a:gd name="connsiteX15" fmla="*/ 74496 w 88761"/>
                <a:gd name="connsiteY15" fmla="*/ 124583 h 126801"/>
                <a:gd name="connsiteX16" fmla="*/ 83372 w 88761"/>
                <a:gd name="connsiteY16" fmla="*/ 118877 h 126801"/>
                <a:gd name="connsiteX17" fmla="*/ 83372 w 88761"/>
                <a:gd name="connsiteY17" fmla="*/ 118877 h 126801"/>
                <a:gd name="connsiteX18" fmla="*/ 87176 w 88761"/>
                <a:gd name="connsiteY18" fmla="*/ 113171 h 126801"/>
                <a:gd name="connsiteX19" fmla="*/ 87176 w 88761"/>
                <a:gd name="connsiteY19" fmla="*/ 30749 h 126801"/>
                <a:gd name="connsiteX20" fmla="*/ 75764 w 88761"/>
                <a:gd name="connsiteY20" fmla="*/ 29481 h 126801"/>
                <a:gd name="connsiteX21" fmla="*/ 71960 w 88761"/>
                <a:gd name="connsiteY21" fmla="*/ 31383 h 126801"/>
                <a:gd name="connsiteX22" fmla="*/ 34554 w 88761"/>
                <a:gd name="connsiteY22" fmla="*/ 7925 h 126801"/>
                <a:gd name="connsiteX23" fmla="*/ 33285 w 88761"/>
                <a:gd name="connsiteY23" fmla="*/ 7291 h 126801"/>
                <a:gd name="connsiteX24" fmla="*/ 33285 w 88761"/>
                <a:gd name="connsiteY24" fmla="*/ 7291 h 126801"/>
                <a:gd name="connsiteX25" fmla="*/ 33285 w 88761"/>
                <a:gd name="connsiteY25" fmla="*/ 7291 h 126801"/>
                <a:gd name="connsiteX26" fmla="*/ 25677 w 88761"/>
                <a:gd name="connsiteY26" fmla="*/ 5389 h 126801"/>
                <a:gd name="connsiteX27" fmla="*/ 18703 w 88761"/>
                <a:gd name="connsiteY27" fmla="*/ 7925 h 126801"/>
                <a:gd name="connsiteX28" fmla="*/ 18703 w 88761"/>
                <a:gd name="connsiteY28" fmla="*/ 7925 h 12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8761" h="126801">
                  <a:moveTo>
                    <a:pt x="18703" y="7925"/>
                  </a:moveTo>
                  <a:lnTo>
                    <a:pt x="16167" y="9193"/>
                  </a:lnTo>
                  <a:lnTo>
                    <a:pt x="16167" y="4755"/>
                  </a:lnTo>
                  <a:lnTo>
                    <a:pt x="8559" y="5389"/>
                  </a:lnTo>
                  <a:lnTo>
                    <a:pt x="5389" y="7291"/>
                  </a:lnTo>
                  <a:lnTo>
                    <a:pt x="4755" y="7291"/>
                  </a:lnTo>
                  <a:lnTo>
                    <a:pt x="4755" y="87810"/>
                  </a:lnTo>
                  <a:cubicBezTo>
                    <a:pt x="4755" y="90346"/>
                    <a:pt x="6023" y="92248"/>
                    <a:pt x="8559" y="93516"/>
                  </a:cubicBezTo>
                  <a:lnTo>
                    <a:pt x="8559" y="93516"/>
                  </a:lnTo>
                  <a:lnTo>
                    <a:pt x="58646" y="125851"/>
                  </a:lnTo>
                  <a:lnTo>
                    <a:pt x="58646" y="125851"/>
                  </a:lnTo>
                  <a:cubicBezTo>
                    <a:pt x="60548" y="127119"/>
                    <a:pt x="63084" y="127119"/>
                    <a:pt x="65620" y="127119"/>
                  </a:cubicBezTo>
                  <a:cubicBezTo>
                    <a:pt x="68156" y="127119"/>
                    <a:pt x="70692" y="126485"/>
                    <a:pt x="72594" y="125851"/>
                  </a:cubicBezTo>
                  <a:lnTo>
                    <a:pt x="72594" y="125851"/>
                  </a:lnTo>
                  <a:lnTo>
                    <a:pt x="73228" y="125217"/>
                  </a:lnTo>
                  <a:cubicBezTo>
                    <a:pt x="73228" y="125217"/>
                    <a:pt x="73862" y="124583"/>
                    <a:pt x="74496" y="124583"/>
                  </a:cubicBezTo>
                  <a:lnTo>
                    <a:pt x="83372" y="118877"/>
                  </a:lnTo>
                  <a:lnTo>
                    <a:pt x="83372" y="118877"/>
                  </a:lnTo>
                  <a:cubicBezTo>
                    <a:pt x="85274" y="117609"/>
                    <a:pt x="87176" y="115073"/>
                    <a:pt x="87176" y="113171"/>
                  </a:cubicBezTo>
                  <a:lnTo>
                    <a:pt x="87176" y="30749"/>
                  </a:lnTo>
                  <a:lnTo>
                    <a:pt x="75764" y="29481"/>
                  </a:lnTo>
                  <a:lnTo>
                    <a:pt x="71960" y="31383"/>
                  </a:lnTo>
                  <a:lnTo>
                    <a:pt x="34554" y="7925"/>
                  </a:lnTo>
                  <a:cubicBezTo>
                    <a:pt x="33919" y="7291"/>
                    <a:pt x="33919" y="7291"/>
                    <a:pt x="33285" y="7291"/>
                  </a:cubicBezTo>
                  <a:lnTo>
                    <a:pt x="33285" y="7291"/>
                  </a:lnTo>
                  <a:lnTo>
                    <a:pt x="33285" y="7291"/>
                  </a:lnTo>
                  <a:cubicBezTo>
                    <a:pt x="31384" y="6023"/>
                    <a:pt x="28847" y="5389"/>
                    <a:pt x="25677" y="5389"/>
                  </a:cubicBezTo>
                  <a:cubicBezTo>
                    <a:pt x="23775" y="6023"/>
                    <a:pt x="21239" y="7291"/>
                    <a:pt x="18703" y="7925"/>
                  </a:cubicBezTo>
                  <a:lnTo>
                    <a:pt x="18703" y="7925"/>
                  </a:lnTo>
                  <a:close/>
                </a:path>
              </a:pathLst>
            </a:custGeom>
            <a:solidFill>
              <a:srgbClr val="0151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5" name="任意多边形: 形状 393">
              <a:extLst>
                <a:ext uri="{FF2B5EF4-FFF2-40B4-BE49-F238E27FC236}">
                  <a16:creationId xmlns:a16="http://schemas.microsoft.com/office/drawing/2014/main" id="{D0D8F250-307A-41A9-8223-AAFD164AAC5E}"/>
                </a:ext>
              </a:extLst>
            </p:cNvPr>
            <p:cNvSpPr/>
            <p:nvPr/>
          </p:nvSpPr>
          <p:spPr>
            <a:xfrm>
              <a:off x="3891232" y="2940495"/>
              <a:ext cx="69741" cy="126802"/>
            </a:xfrm>
            <a:custGeom>
              <a:avLst/>
              <a:gdLst>
                <a:gd name="connsiteX0" fmla="*/ 18703 w 69741"/>
                <a:gd name="connsiteY0" fmla="*/ 7925 h 126801"/>
                <a:gd name="connsiteX1" fmla="*/ 16167 w 69741"/>
                <a:gd name="connsiteY1" fmla="*/ 9193 h 126801"/>
                <a:gd name="connsiteX2" fmla="*/ 16167 w 69741"/>
                <a:gd name="connsiteY2" fmla="*/ 4755 h 126801"/>
                <a:gd name="connsiteX3" fmla="*/ 8559 w 69741"/>
                <a:gd name="connsiteY3" fmla="*/ 5389 h 126801"/>
                <a:gd name="connsiteX4" fmla="*/ 5389 w 69741"/>
                <a:gd name="connsiteY4" fmla="*/ 7291 h 126801"/>
                <a:gd name="connsiteX5" fmla="*/ 4755 w 69741"/>
                <a:gd name="connsiteY5" fmla="*/ 7291 h 126801"/>
                <a:gd name="connsiteX6" fmla="*/ 4755 w 69741"/>
                <a:gd name="connsiteY6" fmla="*/ 87810 h 126801"/>
                <a:gd name="connsiteX7" fmla="*/ 8559 w 69741"/>
                <a:gd name="connsiteY7" fmla="*/ 93516 h 126801"/>
                <a:gd name="connsiteX8" fmla="*/ 8559 w 69741"/>
                <a:gd name="connsiteY8" fmla="*/ 93516 h 126801"/>
                <a:gd name="connsiteX9" fmla="*/ 58646 w 69741"/>
                <a:gd name="connsiteY9" fmla="*/ 125851 h 126801"/>
                <a:gd name="connsiteX10" fmla="*/ 58646 w 69741"/>
                <a:gd name="connsiteY10" fmla="*/ 125851 h 126801"/>
                <a:gd name="connsiteX11" fmla="*/ 65620 w 69741"/>
                <a:gd name="connsiteY11" fmla="*/ 127119 h 126801"/>
                <a:gd name="connsiteX12" fmla="*/ 65620 w 69741"/>
                <a:gd name="connsiteY12" fmla="*/ 44698 h 126801"/>
                <a:gd name="connsiteX13" fmla="*/ 61816 w 69741"/>
                <a:gd name="connsiteY13" fmla="*/ 25043 h 126801"/>
                <a:gd name="connsiteX14" fmla="*/ 34554 w 69741"/>
                <a:gd name="connsiteY14" fmla="*/ 7925 h 126801"/>
                <a:gd name="connsiteX15" fmla="*/ 33285 w 69741"/>
                <a:gd name="connsiteY15" fmla="*/ 7291 h 126801"/>
                <a:gd name="connsiteX16" fmla="*/ 33285 w 69741"/>
                <a:gd name="connsiteY16" fmla="*/ 7291 h 126801"/>
                <a:gd name="connsiteX17" fmla="*/ 33285 w 69741"/>
                <a:gd name="connsiteY17" fmla="*/ 7291 h 126801"/>
                <a:gd name="connsiteX18" fmla="*/ 25677 w 69741"/>
                <a:gd name="connsiteY18" fmla="*/ 5389 h 126801"/>
                <a:gd name="connsiteX19" fmla="*/ 18703 w 69741"/>
                <a:gd name="connsiteY19" fmla="*/ 7925 h 126801"/>
                <a:gd name="connsiteX20" fmla="*/ 18703 w 69741"/>
                <a:gd name="connsiteY20" fmla="*/ 7925 h 12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741" h="126801">
                  <a:moveTo>
                    <a:pt x="18703" y="7925"/>
                  </a:moveTo>
                  <a:lnTo>
                    <a:pt x="16167" y="9193"/>
                  </a:lnTo>
                  <a:lnTo>
                    <a:pt x="16167" y="4755"/>
                  </a:lnTo>
                  <a:lnTo>
                    <a:pt x="8559" y="5389"/>
                  </a:lnTo>
                  <a:lnTo>
                    <a:pt x="5389" y="7291"/>
                  </a:lnTo>
                  <a:lnTo>
                    <a:pt x="4755" y="7291"/>
                  </a:lnTo>
                  <a:lnTo>
                    <a:pt x="4755" y="87810"/>
                  </a:lnTo>
                  <a:cubicBezTo>
                    <a:pt x="4755" y="90346"/>
                    <a:pt x="6023" y="92248"/>
                    <a:pt x="8559" y="93516"/>
                  </a:cubicBezTo>
                  <a:lnTo>
                    <a:pt x="8559" y="93516"/>
                  </a:lnTo>
                  <a:lnTo>
                    <a:pt x="58646" y="125851"/>
                  </a:lnTo>
                  <a:lnTo>
                    <a:pt x="58646" y="125851"/>
                  </a:lnTo>
                  <a:cubicBezTo>
                    <a:pt x="60548" y="127119"/>
                    <a:pt x="63084" y="127119"/>
                    <a:pt x="65620" y="127119"/>
                  </a:cubicBezTo>
                  <a:lnTo>
                    <a:pt x="65620" y="44698"/>
                  </a:lnTo>
                  <a:lnTo>
                    <a:pt x="61816" y="25043"/>
                  </a:lnTo>
                  <a:lnTo>
                    <a:pt x="34554" y="7925"/>
                  </a:lnTo>
                  <a:cubicBezTo>
                    <a:pt x="33919" y="7291"/>
                    <a:pt x="33919" y="7291"/>
                    <a:pt x="33285" y="7291"/>
                  </a:cubicBezTo>
                  <a:lnTo>
                    <a:pt x="33285" y="7291"/>
                  </a:lnTo>
                  <a:lnTo>
                    <a:pt x="33285" y="7291"/>
                  </a:lnTo>
                  <a:cubicBezTo>
                    <a:pt x="31384" y="6023"/>
                    <a:pt x="28847" y="5389"/>
                    <a:pt x="25677" y="5389"/>
                  </a:cubicBezTo>
                  <a:cubicBezTo>
                    <a:pt x="23775" y="6023"/>
                    <a:pt x="21239" y="7291"/>
                    <a:pt x="18703" y="7925"/>
                  </a:cubicBezTo>
                  <a:lnTo>
                    <a:pt x="18703" y="7925"/>
                  </a:lnTo>
                  <a:close/>
                </a:path>
              </a:pathLst>
            </a:custGeom>
            <a:solidFill>
              <a:srgbClr val="0D68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6" name="任意多边形: 形状 394">
              <a:extLst>
                <a:ext uri="{FF2B5EF4-FFF2-40B4-BE49-F238E27FC236}">
                  <a16:creationId xmlns:a16="http://schemas.microsoft.com/office/drawing/2014/main" id="{C7E446D0-23F7-48B3-9904-9B93E8908229}"/>
                </a:ext>
              </a:extLst>
            </p:cNvPr>
            <p:cNvSpPr/>
            <p:nvPr/>
          </p:nvSpPr>
          <p:spPr>
            <a:xfrm>
              <a:off x="3891866" y="2929026"/>
              <a:ext cx="88761" cy="57061"/>
            </a:xfrm>
            <a:custGeom>
              <a:avLst/>
              <a:gdLst>
                <a:gd name="connsiteX0" fmla="*/ 4755 w 88761"/>
                <a:gd name="connsiteY0" fmla="*/ 19395 h 57060"/>
                <a:gd name="connsiteX1" fmla="*/ 7925 w 88761"/>
                <a:gd name="connsiteY1" fmla="*/ 23833 h 57060"/>
                <a:gd name="connsiteX2" fmla="*/ 7925 w 88761"/>
                <a:gd name="connsiteY2" fmla="*/ 23833 h 57060"/>
                <a:gd name="connsiteX3" fmla="*/ 58012 w 88761"/>
                <a:gd name="connsiteY3" fmla="*/ 56167 h 57060"/>
                <a:gd name="connsiteX4" fmla="*/ 58012 w 88761"/>
                <a:gd name="connsiteY4" fmla="*/ 56167 h 57060"/>
                <a:gd name="connsiteX5" fmla="*/ 64986 w 88761"/>
                <a:gd name="connsiteY5" fmla="*/ 57435 h 57060"/>
                <a:gd name="connsiteX6" fmla="*/ 71960 w 88761"/>
                <a:gd name="connsiteY6" fmla="*/ 56167 h 57060"/>
                <a:gd name="connsiteX7" fmla="*/ 71960 w 88761"/>
                <a:gd name="connsiteY7" fmla="*/ 56167 h 57060"/>
                <a:gd name="connsiteX8" fmla="*/ 72594 w 88761"/>
                <a:gd name="connsiteY8" fmla="*/ 55533 h 57060"/>
                <a:gd name="connsiteX9" fmla="*/ 73862 w 88761"/>
                <a:gd name="connsiteY9" fmla="*/ 54899 h 57060"/>
                <a:gd name="connsiteX10" fmla="*/ 82739 w 88761"/>
                <a:gd name="connsiteY10" fmla="*/ 49193 h 57060"/>
                <a:gd name="connsiteX11" fmla="*/ 82739 w 88761"/>
                <a:gd name="connsiteY11" fmla="*/ 49193 h 57060"/>
                <a:gd name="connsiteX12" fmla="*/ 86542 w 88761"/>
                <a:gd name="connsiteY12" fmla="*/ 43487 h 57060"/>
                <a:gd name="connsiteX13" fmla="*/ 82739 w 88761"/>
                <a:gd name="connsiteY13" fmla="*/ 37781 h 57060"/>
                <a:gd name="connsiteX14" fmla="*/ 34554 w 88761"/>
                <a:gd name="connsiteY14" fmla="*/ 6714 h 57060"/>
                <a:gd name="connsiteX15" fmla="*/ 33285 w 88761"/>
                <a:gd name="connsiteY15" fmla="*/ 6080 h 57060"/>
                <a:gd name="connsiteX16" fmla="*/ 33285 w 88761"/>
                <a:gd name="connsiteY16" fmla="*/ 6080 h 57060"/>
                <a:gd name="connsiteX17" fmla="*/ 33285 w 88761"/>
                <a:gd name="connsiteY17" fmla="*/ 6080 h 57060"/>
                <a:gd name="connsiteX18" fmla="*/ 27580 w 88761"/>
                <a:gd name="connsiteY18" fmla="*/ 5446 h 57060"/>
                <a:gd name="connsiteX19" fmla="*/ 4755 w 88761"/>
                <a:gd name="connsiteY19" fmla="*/ 19395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761" h="57060">
                  <a:moveTo>
                    <a:pt x="4755" y="19395"/>
                  </a:moveTo>
                  <a:cubicBezTo>
                    <a:pt x="5389" y="20662"/>
                    <a:pt x="6657" y="22565"/>
                    <a:pt x="7925" y="23833"/>
                  </a:cubicBezTo>
                  <a:lnTo>
                    <a:pt x="7925" y="23833"/>
                  </a:lnTo>
                  <a:lnTo>
                    <a:pt x="58012" y="56167"/>
                  </a:lnTo>
                  <a:lnTo>
                    <a:pt x="58012" y="56167"/>
                  </a:lnTo>
                  <a:cubicBezTo>
                    <a:pt x="59914" y="57435"/>
                    <a:pt x="62450" y="57435"/>
                    <a:pt x="64986" y="57435"/>
                  </a:cubicBezTo>
                  <a:cubicBezTo>
                    <a:pt x="67522" y="57435"/>
                    <a:pt x="70058" y="56801"/>
                    <a:pt x="71960" y="56167"/>
                  </a:cubicBezTo>
                  <a:lnTo>
                    <a:pt x="71960" y="56167"/>
                  </a:lnTo>
                  <a:lnTo>
                    <a:pt x="72594" y="55533"/>
                  </a:lnTo>
                  <a:cubicBezTo>
                    <a:pt x="72594" y="55533"/>
                    <a:pt x="73228" y="54899"/>
                    <a:pt x="73862" y="54899"/>
                  </a:cubicBezTo>
                  <a:lnTo>
                    <a:pt x="82739" y="49193"/>
                  </a:lnTo>
                  <a:lnTo>
                    <a:pt x="82739" y="49193"/>
                  </a:lnTo>
                  <a:cubicBezTo>
                    <a:pt x="84640" y="47925"/>
                    <a:pt x="86542" y="45389"/>
                    <a:pt x="86542" y="43487"/>
                  </a:cubicBezTo>
                  <a:cubicBezTo>
                    <a:pt x="86542" y="40951"/>
                    <a:pt x="85274" y="39049"/>
                    <a:pt x="82739" y="37781"/>
                  </a:cubicBezTo>
                  <a:lnTo>
                    <a:pt x="34554" y="6714"/>
                  </a:lnTo>
                  <a:cubicBezTo>
                    <a:pt x="33920" y="6080"/>
                    <a:pt x="33920" y="6080"/>
                    <a:pt x="33285" y="6080"/>
                  </a:cubicBezTo>
                  <a:lnTo>
                    <a:pt x="33285" y="6080"/>
                  </a:lnTo>
                  <a:lnTo>
                    <a:pt x="33285" y="6080"/>
                  </a:lnTo>
                  <a:cubicBezTo>
                    <a:pt x="30750" y="4812"/>
                    <a:pt x="29482" y="4178"/>
                    <a:pt x="27580" y="5446"/>
                  </a:cubicBezTo>
                  <a:lnTo>
                    <a:pt x="4755" y="19395"/>
                  </a:lnTo>
                  <a:close/>
                </a:path>
              </a:pathLst>
            </a:custGeom>
            <a:solidFill>
              <a:srgbClr val="0B59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7" name="任意多边形: 形状 395">
              <a:extLst>
                <a:ext uri="{FF2B5EF4-FFF2-40B4-BE49-F238E27FC236}">
                  <a16:creationId xmlns:a16="http://schemas.microsoft.com/office/drawing/2014/main" id="{D4AA70E9-457C-4608-BF54-21C62897EEE4}"/>
                </a:ext>
              </a:extLst>
            </p:cNvPr>
            <p:cNvSpPr/>
            <p:nvPr/>
          </p:nvSpPr>
          <p:spPr>
            <a:xfrm>
              <a:off x="3895671" y="2930351"/>
              <a:ext cx="76081" cy="50721"/>
            </a:xfrm>
            <a:custGeom>
              <a:avLst/>
              <a:gdLst>
                <a:gd name="connsiteX0" fmla="*/ 22507 w 76081"/>
                <a:gd name="connsiteY0" fmla="*/ 4755 h 50720"/>
                <a:gd name="connsiteX1" fmla="*/ 4755 w 76081"/>
                <a:gd name="connsiteY1" fmla="*/ 16167 h 50720"/>
                <a:gd name="connsiteX2" fmla="*/ 54208 w 76081"/>
                <a:gd name="connsiteY2" fmla="*/ 47868 h 50720"/>
                <a:gd name="connsiteX3" fmla="*/ 54208 w 76081"/>
                <a:gd name="connsiteY3" fmla="*/ 47868 h 50720"/>
                <a:gd name="connsiteX4" fmla="*/ 59280 w 76081"/>
                <a:gd name="connsiteY4" fmla="*/ 49136 h 50720"/>
                <a:gd name="connsiteX5" fmla="*/ 64352 w 76081"/>
                <a:gd name="connsiteY5" fmla="*/ 47868 h 50720"/>
                <a:gd name="connsiteX6" fmla="*/ 64352 w 76081"/>
                <a:gd name="connsiteY6" fmla="*/ 47868 h 50720"/>
                <a:gd name="connsiteX7" fmla="*/ 64986 w 76081"/>
                <a:gd name="connsiteY7" fmla="*/ 47868 h 50720"/>
                <a:gd name="connsiteX8" fmla="*/ 65620 w 76081"/>
                <a:gd name="connsiteY8" fmla="*/ 47234 h 50720"/>
                <a:gd name="connsiteX9" fmla="*/ 71326 w 76081"/>
                <a:gd name="connsiteY9" fmla="*/ 43430 h 50720"/>
                <a:gd name="connsiteX10" fmla="*/ 71326 w 76081"/>
                <a:gd name="connsiteY10" fmla="*/ 43430 h 50720"/>
                <a:gd name="connsiteX11" fmla="*/ 73862 w 76081"/>
                <a:gd name="connsiteY11" fmla="*/ 39626 h 50720"/>
                <a:gd name="connsiteX12" fmla="*/ 71326 w 76081"/>
                <a:gd name="connsiteY12" fmla="*/ 35821 h 50720"/>
                <a:gd name="connsiteX13" fmla="*/ 22507 w 76081"/>
                <a:gd name="connsiteY13" fmla="*/ 4755 h 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081" h="50720">
                  <a:moveTo>
                    <a:pt x="22507" y="4755"/>
                  </a:moveTo>
                  <a:lnTo>
                    <a:pt x="4755" y="16167"/>
                  </a:lnTo>
                  <a:lnTo>
                    <a:pt x="54208" y="47868"/>
                  </a:lnTo>
                  <a:lnTo>
                    <a:pt x="54208" y="47868"/>
                  </a:lnTo>
                  <a:cubicBezTo>
                    <a:pt x="55476" y="48502"/>
                    <a:pt x="57378" y="49136"/>
                    <a:pt x="59280" y="49136"/>
                  </a:cubicBezTo>
                  <a:cubicBezTo>
                    <a:pt x="61182" y="49136"/>
                    <a:pt x="62450" y="48502"/>
                    <a:pt x="64352" y="47868"/>
                  </a:cubicBezTo>
                  <a:lnTo>
                    <a:pt x="64352" y="47868"/>
                  </a:lnTo>
                  <a:lnTo>
                    <a:pt x="64986" y="47868"/>
                  </a:lnTo>
                  <a:cubicBezTo>
                    <a:pt x="64986" y="47868"/>
                    <a:pt x="65620" y="47868"/>
                    <a:pt x="65620" y="47234"/>
                  </a:cubicBezTo>
                  <a:lnTo>
                    <a:pt x="71326" y="43430"/>
                  </a:lnTo>
                  <a:lnTo>
                    <a:pt x="71326" y="43430"/>
                  </a:lnTo>
                  <a:cubicBezTo>
                    <a:pt x="72594" y="42162"/>
                    <a:pt x="73862" y="40893"/>
                    <a:pt x="73862" y="39626"/>
                  </a:cubicBezTo>
                  <a:cubicBezTo>
                    <a:pt x="73862" y="38357"/>
                    <a:pt x="72594" y="36456"/>
                    <a:pt x="71326" y="35821"/>
                  </a:cubicBezTo>
                  <a:lnTo>
                    <a:pt x="22507" y="4755"/>
                  </a:lnTo>
                  <a:close/>
                </a:path>
              </a:pathLst>
            </a:custGeom>
            <a:solidFill>
              <a:srgbClr val="E3F0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8" name="任意多边形: 形状 396">
              <a:extLst>
                <a:ext uri="{FF2B5EF4-FFF2-40B4-BE49-F238E27FC236}">
                  <a16:creationId xmlns:a16="http://schemas.microsoft.com/office/drawing/2014/main" id="{09B325BC-1300-4383-AE3E-44D3552B9BD1}"/>
                </a:ext>
              </a:extLst>
            </p:cNvPr>
            <p:cNvSpPr/>
            <p:nvPr/>
          </p:nvSpPr>
          <p:spPr>
            <a:xfrm>
              <a:off x="3858898" y="2969660"/>
              <a:ext cx="88761" cy="126802"/>
            </a:xfrm>
            <a:custGeom>
              <a:avLst/>
              <a:gdLst>
                <a:gd name="connsiteX0" fmla="*/ 18703 w 88761"/>
                <a:gd name="connsiteY0" fmla="*/ 7925 h 126801"/>
                <a:gd name="connsiteX1" fmla="*/ 16167 w 88761"/>
                <a:gd name="connsiteY1" fmla="*/ 9193 h 126801"/>
                <a:gd name="connsiteX2" fmla="*/ 16167 w 88761"/>
                <a:gd name="connsiteY2" fmla="*/ 4755 h 126801"/>
                <a:gd name="connsiteX3" fmla="*/ 8559 w 88761"/>
                <a:gd name="connsiteY3" fmla="*/ 5389 h 126801"/>
                <a:gd name="connsiteX4" fmla="*/ 5389 w 88761"/>
                <a:gd name="connsiteY4" fmla="*/ 7291 h 126801"/>
                <a:gd name="connsiteX5" fmla="*/ 4755 w 88761"/>
                <a:gd name="connsiteY5" fmla="*/ 7291 h 126801"/>
                <a:gd name="connsiteX6" fmla="*/ 4755 w 88761"/>
                <a:gd name="connsiteY6" fmla="*/ 87810 h 126801"/>
                <a:gd name="connsiteX7" fmla="*/ 8559 w 88761"/>
                <a:gd name="connsiteY7" fmla="*/ 93516 h 126801"/>
                <a:gd name="connsiteX8" fmla="*/ 8559 w 88761"/>
                <a:gd name="connsiteY8" fmla="*/ 93516 h 126801"/>
                <a:gd name="connsiteX9" fmla="*/ 58646 w 88761"/>
                <a:gd name="connsiteY9" fmla="*/ 125851 h 126801"/>
                <a:gd name="connsiteX10" fmla="*/ 58646 w 88761"/>
                <a:gd name="connsiteY10" fmla="*/ 125851 h 126801"/>
                <a:gd name="connsiteX11" fmla="*/ 65620 w 88761"/>
                <a:gd name="connsiteY11" fmla="*/ 127119 h 126801"/>
                <a:gd name="connsiteX12" fmla="*/ 72594 w 88761"/>
                <a:gd name="connsiteY12" fmla="*/ 125851 h 126801"/>
                <a:gd name="connsiteX13" fmla="*/ 72594 w 88761"/>
                <a:gd name="connsiteY13" fmla="*/ 125851 h 126801"/>
                <a:gd name="connsiteX14" fmla="*/ 73228 w 88761"/>
                <a:gd name="connsiteY14" fmla="*/ 125217 h 126801"/>
                <a:gd name="connsiteX15" fmla="*/ 74496 w 88761"/>
                <a:gd name="connsiteY15" fmla="*/ 124583 h 126801"/>
                <a:gd name="connsiteX16" fmla="*/ 83372 w 88761"/>
                <a:gd name="connsiteY16" fmla="*/ 118877 h 126801"/>
                <a:gd name="connsiteX17" fmla="*/ 83372 w 88761"/>
                <a:gd name="connsiteY17" fmla="*/ 118877 h 126801"/>
                <a:gd name="connsiteX18" fmla="*/ 87176 w 88761"/>
                <a:gd name="connsiteY18" fmla="*/ 113171 h 126801"/>
                <a:gd name="connsiteX19" fmla="*/ 87176 w 88761"/>
                <a:gd name="connsiteY19" fmla="*/ 30749 h 126801"/>
                <a:gd name="connsiteX20" fmla="*/ 75764 w 88761"/>
                <a:gd name="connsiteY20" fmla="*/ 29482 h 126801"/>
                <a:gd name="connsiteX21" fmla="*/ 71960 w 88761"/>
                <a:gd name="connsiteY21" fmla="*/ 31384 h 126801"/>
                <a:gd name="connsiteX22" fmla="*/ 34553 w 88761"/>
                <a:gd name="connsiteY22" fmla="*/ 7291 h 126801"/>
                <a:gd name="connsiteX23" fmla="*/ 33285 w 88761"/>
                <a:gd name="connsiteY23" fmla="*/ 6657 h 126801"/>
                <a:gd name="connsiteX24" fmla="*/ 33285 w 88761"/>
                <a:gd name="connsiteY24" fmla="*/ 6657 h 126801"/>
                <a:gd name="connsiteX25" fmla="*/ 33285 w 88761"/>
                <a:gd name="connsiteY25" fmla="*/ 6657 h 126801"/>
                <a:gd name="connsiteX26" fmla="*/ 25677 w 88761"/>
                <a:gd name="connsiteY26" fmla="*/ 4755 h 126801"/>
                <a:gd name="connsiteX27" fmla="*/ 18703 w 88761"/>
                <a:gd name="connsiteY27" fmla="*/ 7925 h 126801"/>
                <a:gd name="connsiteX28" fmla="*/ 18703 w 88761"/>
                <a:gd name="connsiteY28" fmla="*/ 7925 h 12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8761" h="126801">
                  <a:moveTo>
                    <a:pt x="18703" y="7925"/>
                  </a:moveTo>
                  <a:lnTo>
                    <a:pt x="16167" y="9193"/>
                  </a:lnTo>
                  <a:lnTo>
                    <a:pt x="16167" y="4755"/>
                  </a:lnTo>
                  <a:lnTo>
                    <a:pt x="8559" y="5389"/>
                  </a:lnTo>
                  <a:lnTo>
                    <a:pt x="5389" y="7291"/>
                  </a:lnTo>
                  <a:lnTo>
                    <a:pt x="4755" y="7291"/>
                  </a:lnTo>
                  <a:lnTo>
                    <a:pt x="4755" y="87810"/>
                  </a:lnTo>
                  <a:cubicBezTo>
                    <a:pt x="4755" y="90346"/>
                    <a:pt x="6023" y="92248"/>
                    <a:pt x="8559" y="93516"/>
                  </a:cubicBezTo>
                  <a:lnTo>
                    <a:pt x="8559" y="93516"/>
                  </a:lnTo>
                  <a:lnTo>
                    <a:pt x="58646" y="125851"/>
                  </a:lnTo>
                  <a:lnTo>
                    <a:pt x="58646" y="125851"/>
                  </a:lnTo>
                  <a:cubicBezTo>
                    <a:pt x="60548" y="127119"/>
                    <a:pt x="63084" y="127119"/>
                    <a:pt x="65620" y="127119"/>
                  </a:cubicBezTo>
                  <a:cubicBezTo>
                    <a:pt x="68156" y="127119"/>
                    <a:pt x="70692" y="126485"/>
                    <a:pt x="72594" y="125851"/>
                  </a:cubicBezTo>
                  <a:lnTo>
                    <a:pt x="72594" y="125851"/>
                  </a:lnTo>
                  <a:lnTo>
                    <a:pt x="73228" y="125217"/>
                  </a:lnTo>
                  <a:cubicBezTo>
                    <a:pt x="73862" y="125217"/>
                    <a:pt x="73862" y="124583"/>
                    <a:pt x="74496" y="124583"/>
                  </a:cubicBezTo>
                  <a:lnTo>
                    <a:pt x="83372" y="118877"/>
                  </a:lnTo>
                  <a:lnTo>
                    <a:pt x="83372" y="118877"/>
                  </a:lnTo>
                  <a:cubicBezTo>
                    <a:pt x="85908" y="117609"/>
                    <a:pt x="87176" y="115073"/>
                    <a:pt x="87176" y="113171"/>
                  </a:cubicBezTo>
                  <a:lnTo>
                    <a:pt x="87176" y="30749"/>
                  </a:lnTo>
                  <a:lnTo>
                    <a:pt x="75764" y="29482"/>
                  </a:lnTo>
                  <a:lnTo>
                    <a:pt x="71960" y="31384"/>
                  </a:lnTo>
                  <a:lnTo>
                    <a:pt x="34553" y="7291"/>
                  </a:lnTo>
                  <a:cubicBezTo>
                    <a:pt x="33919" y="7291"/>
                    <a:pt x="33919" y="6657"/>
                    <a:pt x="33285" y="6657"/>
                  </a:cubicBezTo>
                  <a:lnTo>
                    <a:pt x="33285" y="6657"/>
                  </a:lnTo>
                  <a:lnTo>
                    <a:pt x="33285" y="6657"/>
                  </a:lnTo>
                  <a:cubicBezTo>
                    <a:pt x="31383" y="5389"/>
                    <a:pt x="28847" y="4755"/>
                    <a:pt x="25677" y="4755"/>
                  </a:cubicBezTo>
                  <a:cubicBezTo>
                    <a:pt x="23775" y="6023"/>
                    <a:pt x="21239" y="6657"/>
                    <a:pt x="18703" y="7925"/>
                  </a:cubicBezTo>
                  <a:lnTo>
                    <a:pt x="18703" y="7925"/>
                  </a:lnTo>
                  <a:close/>
                </a:path>
              </a:pathLst>
            </a:custGeom>
            <a:solidFill>
              <a:srgbClr val="F3A0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9" name="任意多边形: 形状 397">
              <a:extLst>
                <a:ext uri="{FF2B5EF4-FFF2-40B4-BE49-F238E27FC236}">
                  <a16:creationId xmlns:a16="http://schemas.microsoft.com/office/drawing/2014/main" id="{4B276716-DAB5-4C2A-B9DD-6B96289168F4}"/>
                </a:ext>
              </a:extLst>
            </p:cNvPr>
            <p:cNvSpPr/>
            <p:nvPr/>
          </p:nvSpPr>
          <p:spPr>
            <a:xfrm>
              <a:off x="3858898" y="2969660"/>
              <a:ext cx="69741" cy="126802"/>
            </a:xfrm>
            <a:custGeom>
              <a:avLst/>
              <a:gdLst>
                <a:gd name="connsiteX0" fmla="*/ 18703 w 69741"/>
                <a:gd name="connsiteY0" fmla="*/ 7925 h 126801"/>
                <a:gd name="connsiteX1" fmla="*/ 16167 w 69741"/>
                <a:gd name="connsiteY1" fmla="*/ 9193 h 126801"/>
                <a:gd name="connsiteX2" fmla="*/ 16167 w 69741"/>
                <a:gd name="connsiteY2" fmla="*/ 4755 h 126801"/>
                <a:gd name="connsiteX3" fmla="*/ 8559 w 69741"/>
                <a:gd name="connsiteY3" fmla="*/ 5389 h 126801"/>
                <a:gd name="connsiteX4" fmla="*/ 5389 w 69741"/>
                <a:gd name="connsiteY4" fmla="*/ 7291 h 126801"/>
                <a:gd name="connsiteX5" fmla="*/ 4755 w 69741"/>
                <a:gd name="connsiteY5" fmla="*/ 7291 h 126801"/>
                <a:gd name="connsiteX6" fmla="*/ 4755 w 69741"/>
                <a:gd name="connsiteY6" fmla="*/ 87810 h 126801"/>
                <a:gd name="connsiteX7" fmla="*/ 8559 w 69741"/>
                <a:gd name="connsiteY7" fmla="*/ 93516 h 126801"/>
                <a:gd name="connsiteX8" fmla="*/ 8559 w 69741"/>
                <a:gd name="connsiteY8" fmla="*/ 93516 h 126801"/>
                <a:gd name="connsiteX9" fmla="*/ 58646 w 69741"/>
                <a:gd name="connsiteY9" fmla="*/ 125851 h 126801"/>
                <a:gd name="connsiteX10" fmla="*/ 58646 w 69741"/>
                <a:gd name="connsiteY10" fmla="*/ 125851 h 126801"/>
                <a:gd name="connsiteX11" fmla="*/ 65620 w 69741"/>
                <a:gd name="connsiteY11" fmla="*/ 127119 h 126801"/>
                <a:gd name="connsiteX12" fmla="*/ 65620 w 69741"/>
                <a:gd name="connsiteY12" fmla="*/ 44698 h 126801"/>
                <a:gd name="connsiteX13" fmla="*/ 61816 w 69741"/>
                <a:gd name="connsiteY13" fmla="*/ 25043 h 126801"/>
                <a:gd name="connsiteX14" fmla="*/ 34553 w 69741"/>
                <a:gd name="connsiteY14" fmla="*/ 7291 h 126801"/>
                <a:gd name="connsiteX15" fmla="*/ 33285 w 69741"/>
                <a:gd name="connsiteY15" fmla="*/ 6657 h 126801"/>
                <a:gd name="connsiteX16" fmla="*/ 33285 w 69741"/>
                <a:gd name="connsiteY16" fmla="*/ 6657 h 126801"/>
                <a:gd name="connsiteX17" fmla="*/ 33285 w 69741"/>
                <a:gd name="connsiteY17" fmla="*/ 6657 h 126801"/>
                <a:gd name="connsiteX18" fmla="*/ 25677 w 69741"/>
                <a:gd name="connsiteY18" fmla="*/ 4755 h 126801"/>
                <a:gd name="connsiteX19" fmla="*/ 18703 w 69741"/>
                <a:gd name="connsiteY19" fmla="*/ 7925 h 126801"/>
                <a:gd name="connsiteX20" fmla="*/ 18703 w 69741"/>
                <a:gd name="connsiteY20" fmla="*/ 7925 h 12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741" h="126801">
                  <a:moveTo>
                    <a:pt x="18703" y="7925"/>
                  </a:moveTo>
                  <a:lnTo>
                    <a:pt x="16167" y="9193"/>
                  </a:lnTo>
                  <a:lnTo>
                    <a:pt x="16167" y="4755"/>
                  </a:lnTo>
                  <a:lnTo>
                    <a:pt x="8559" y="5389"/>
                  </a:lnTo>
                  <a:lnTo>
                    <a:pt x="5389" y="7291"/>
                  </a:lnTo>
                  <a:lnTo>
                    <a:pt x="4755" y="7291"/>
                  </a:lnTo>
                  <a:lnTo>
                    <a:pt x="4755" y="87810"/>
                  </a:lnTo>
                  <a:cubicBezTo>
                    <a:pt x="4755" y="90346"/>
                    <a:pt x="6023" y="92248"/>
                    <a:pt x="8559" y="93516"/>
                  </a:cubicBezTo>
                  <a:lnTo>
                    <a:pt x="8559" y="93516"/>
                  </a:lnTo>
                  <a:lnTo>
                    <a:pt x="58646" y="125851"/>
                  </a:lnTo>
                  <a:lnTo>
                    <a:pt x="58646" y="125851"/>
                  </a:lnTo>
                  <a:cubicBezTo>
                    <a:pt x="60548" y="127119"/>
                    <a:pt x="63084" y="127119"/>
                    <a:pt x="65620" y="127119"/>
                  </a:cubicBezTo>
                  <a:lnTo>
                    <a:pt x="65620" y="44698"/>
                  </a:lnTo>
                  <a:lnTo>
                    <a:pt x="61816" y="25043"/>
                  </a:lnTo>
                  <a:lnTo>
                    <a:pt x="34553" y="7291"/>
                  </a:lnTo>
                  <a:cubicBezTo>
                    <a:pt x="33919" y="7291"/>
                    <a:pt x="33919" y="6657"/>
                    <a:pt x="33285" y="6657"/>
                  </a:cubicBezTo>
                  <a:lnTo>
                    <a:pt x="33285" y="6657"/>
                  </a:lnTo>
                  <a:lnTo>
                    <a:pt x="33285" y="6657"/>
                  </a:lnTo>
                  <a:cubicBezTo>
                    <a:pt x="31383" y="5389"/>
                    <a:pt x="28847" y="4755"/>
                    <a:pt x="25677" y="4755"/>
                  </a:cubicBezTo>
                  <a:cubicBezTo>
                    <a:pt x="23775" y="6023"/>
                    <a:pt x="21239" y="6657"/>
                    <a:pt x="18703" y="7925"/>
                  </a:cubicBezTo>
                  <a:lnTo>
                    <a:pt x="18703" y="7925"/>
                  </a:lnTo>
                  <a:close/>
                </a:path>
              </a:pathLst>
            </a:custGeom>
            <a:solidFill>
              <a:srgbClr val="F4C6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0" name="任意多边形: 形状 398">
              <a:extLst>
                <a:ext uri="{FF2B5EF4-FFF2-40B4-BE49-F238E27FC236}">
                  <a16:creationId xmlns:a16="http://schemas.microsoft.com/office/drawing/2014/main" id="{DAC687B1-5FD8-4CDF-9EFE-CF2B21E86E32}"/>
                </a:ext>
              </a:extLst>
            </p:cNvPr>
            <p:cNvSpPr/>
            <p:nvPr/>
          </p:nvSpPr>
          <p:spPr>
            <a:xfrm>
              <a:off x="3859532" y="2958190"/>
              <a:ext cx="88761" cy="57061"/>
            </a:xfrm>
            <a:custGeom>
              <a:avLst/>
              <a:gdLst>
                <a:gd name="connsiteX0" fmla="*/ 4755 w 88761"/>
                <a:gd name="connsiteY0" fmla="*/ 19394 h 57060"/>
                <a:gd name="connsiteX1" fmla="*/ 8559 w 88761"/>
                <a:gd name="connsiteY1" fmla="*/ 23833 h 57060"/>
                <a:gd name="connsiteX2" fmla="*/ 8559 w 88761"/>
                <a:gd name="connsiteY2" fmla="*/ 23833 h 57060"/>
                <a:gd name="connsiteX3" fmla="*/ 58646 w 88761"/>
                <a:gd name="connsiteY3" fmla="*/ 56167 h 57060"/>
                <a:gd name="connsiteX4" fmla="*/ 58646 w 88761"/>
                <a:gd name="connsiteY4" fmla="*/ 56167 h 57060"/>
                <a:gd name="connsiteX5" fmla="*/ 65620 w 88761"/>
                <a:gd name="connsiteY5" fmla="*/ 57435 h 57060"/>
                <a:gd name="connsiteX6" fmla="*/ 72594 w 88761"/>
                <a:gd name="connsiteY6" fmla="*/ 56167 h 57060"/>
                <a:gd name="connsiteX7" fmla="*/ 72594 w 88761"/>
                <a:gd name="connsiteY7" fmla="*/ 56167 h 57060"/>
                <a:gd name="connsiteX8" fmla="*/ 73228 w 88761"/>
                <a:gd name="connsiteY8" fmla="*/ 55533 h 57060"/>
                <a:gd name="connsiteX9" fmla="*/ 74496 w 88761"/>
                <a:gd name="connsiteY9" fmla="*/ 54899 h 57060"/>
                <a:gd name="connsiteX10" fmla="*/ 83372 w 88761"/>
                <a:gd name="connsiteY10" fmla="*/ 49193 h 57060"/>
                <a:gd name="connsiteX11" fmla="*/ 83372 w 88761"/>
                <a:gd name="connsiteY11" fmla="*/ 49193 h 57060"/>
                <a:gd name="connsiteX12" fmla="*/ 87176 w 88761"/>
                <a:gd name="connsiteY12" fmla="*/ 43487 h 57060"/>
                <a:gd name="connsiteX13" fmla="*/ 83372 w 88761"/>
                <a:gd name="connsiteY13" fmla="*/ 37781 h 57060"/>
                <a:gd name="connsiteX14" fmla="*/ 35187 w 88761"/>
                <a:gd name="connsiteY14" fmla="*/ 6714 h 57060"/>
                <a:gd name="connsiteX15" fmla="*/ 33919 w 88761"/>
                <a:gd name="connsiteY15" fmla="*/ 6080 h 57060"/>
                <a:gd name="connsiteX16" fmla="*/ 33919 w 88761"/>
                <a:gd name="connsiteY16" fmla="*/ 6080 h 57060"/>
                <a:gd name="connsiteX17" fmla="*/ 33919 w 88761"/>
                <a:gd name="connsiteY17" fmla="*/ 6080 h 57060"/>
                <a:gd name="connsiteX18" fmla="*/ 28213 w 88761"/>
                <a:gd name="connsiteY18" fmla="*/ 5446 h 57060"/>
                <a:gd name="connsiteX19" fmla="*/ 4755 w 88761"/>
                <a:gd name="connsiteY19" fmla="*/ 19394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761" h="57060">
                  <a:moveTo>
                    <a:pt x="4755" y="19394"/>
                  </a:moveTo>
                  <a:cubicBezTo>
                    <a:pt x="5389" y="21297"/>
                    <a:pt x="6657" y="22564"/>
                    <a:pt x="8559" y="23833"/>
                  </a:cubicBezTo>
                  <a:lnTo>
                    <a:pt x="8559" y="23833"/>
                  </a:lnTo>
                  <a:lnTo>
                    <a:pt x="58646" y="56167"/>
                  </a:lnTo>
                  <a:lnTo>
                    <a:pt x="58646" y="56167"/>
                  </a:lnTo>
                  <a:cubicBezTo>
                    <a:pt x="60548" y="57435"/>
                    <a:pt x="63084" y="57435"/>
                    <a:pt x="65620" y="57435"/>
                  </a:cubicBezTo>
                  <a:cubicBezTo>
                    <a:pt x="68156" y="57435"/>
                    <a:pt x="70692" y="56801"/>
                    <a:pt x="72594" y="56167"/>
                  </a:cubicBezTo>
                  <a:lnTo>
                    <a:pt x="72594" y="56167"/>
                  </a:lnTo>
                  <a:lnTo>
                    <a:pt x="73228" y="55533"/>
                  </a:lnTo>
                  <a:cubicBezTo>
                    <a:pt x="73862" y="55533"/>
                    <a:pt x="73862" y="54899"/>
                    <a:pt x="74496" y="54899"/>
                  </a:cubicBezTo>
                  <a:lnTo>
                    <a:pt x="83372" y="49193"/>
                  </a:lnTo>
                  <a:lnTo>
                    <a:pt x="83372" y="49193"/>
                  </a:lnTo>
                  <a:cubicBezTo>
                    <a:pt x="85908" y="47925"/>
                    <a:pt x="87176" y="45389"/>
                    <a:pt x="87176" y="43487"/>
                  </a:cubicBezTo>
                  <a:cubicBezTo>
                    <a:pt x="87176" y="40951"/>
                    <a:pt x="85908" y="39049"/>
                    <a:pt x="83372" y="37781"/>
                  </a:cubicBezTo>
                  <a:lnTo>
                    <a:pt x="35187" y="6714"/>
                  </a:lnTo>
                  <a:cubicBezTo>
                    <a:pt x="34554" y="6714"/>
                    <a:pt x="34554" y="6080"/>
                    <a:pt x="33919" y="6080"/>
                  </a:cubicBezTo>
                  <a:lnTo>
                    <a:pt x="33919" y="6080"/>
                  </a:lnTo>
                  <a:lnTo>
                    <a:pt x="33919" y="6080"/>
                  </a:lnTo>
                  <a:cubicBezTo>
                    <a:pt x="31384" y="4812"/>
                    <a:pt x="30749" y="4178"/>
                    <a:pt x="28213" y="5446"/>
                  </a:cubicBezTo>
                  <a:lnTo>
                    <a:pt x="4755" y="19394"/>
                  </a:lnTo>
                  <a:close/>
                </a:path>
              </a:pathLst>
            </a:custGeom>
            <a:solidFill>
              <a:srgbClr val="F4B2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1" name="任意多边形: 形状 399">
              <a:extLst>
                <a:ext uri="{FF2B5EF4-FFF2-40B4-BE49-F238E27FC236}">
                  <a16:creationId xmlns:a16="http://schemas.microsoft.com/office/drawing/2014/main" id="{DC8328CE-9797-417C-A386-C0FFA0DB9474}"/>
                </a:ext>
              </a:extLst>
            </p:cNvPr>
            <p:cNvSpPr/>
            <p:nvPr/>
          </p:nvSpPr>
          <p:spPr>
            <a:xfrm>
              <a:off x="3863336" y="2958882"/>
              <a:ext cx="76081" cy="50721"/>
            </a:xfrm>
            <a:custGeom>
              <a:avLst/>
              <a:gdLst>
                <a:gd name="connsiteX0" fmla="*/ 22508 w 76081"/>
                <a:gd name="connsiteY0" fmla="*/ 4755 h 50720"/>
                <a:gd name="connsiteX1" fmla="*/ 4755 w 76081"/>
                <a:gd name="connsiteY1" fmla="*/ 16167 h 50720"/>
                <a:gd name="connsiteX2" fmla="*/ 54208 w 76081"/>
                <a:gd name="connsiteY2" fmla="*/ 47868 h 50720"/>
                <a:gd name="connsiteX3" fmla="*/ 54208 w 76081"/>
                <a:gd name="connsiteY3" fmla="*/ 47868 h 50720"/>
                <a:gd name="connsiteX4" fmla="*/ 59280 w 76081"/>
                <a:gd name="connsiteY4" fmla="*/ 49136 h 50720"/>
                <a:gd name="connsiteX5" fmla="*/ 64352 w 76081"/>
                <a:gd name="connsiteY5" fmla="*/ 47868 h 50720"/>
                <a:gd name="connsiteX6" fmla="*/ 64352 w 76081"/>
                <a:gd name="connsiteY6" fmla="*/ 47868 h 50720"/>
                <a:gd name="connsiteX7" fmla="*/ 64986 w 76081"/>
                <a:gd name="connsiteY7" fmla="*/ 47868 h 50720"/>
                <a:gd name="connsiteX8" fmla="*/ 65620 w 76081"/>
                <a:gd name="connsiteY8" fmla="*/ 47234 h 50720"/>
                <a:gd name="connsiteX9" fmla="*/ 71326 w 76081"/>
                <a:gd name="connsiteY9" fmla="*/ 43430 h 50720"/>
                <a:gd name="connsiteX10" fmla="*/ 71326 w 76081"/>
                <a:gd name="connsiteY10" fmla="*/ 43430 h 50720"/>
                <a:gd name="connsiteX11" fmla="*/ 73862 w 76081"/>
                <a:gd name="connsiteY11" fmla="*/ 39626 h 50720"/>
                <a:gd name="connsiteX12" fmla="*/ 71326 w 76081"/>
                <a:gd name="connsiteY12" fmla="*/ 35821 h 50720"/>
                <a:gd name="connsiteX13" fmla="*/ 22508 w 76081"/>
                <a:gd name="connsiteY13" fmla="*/ 4755 h 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081" h="50720">
                  <a:moveTo>
                    <a:pt x="22508" y="4755"/>
                  </a:moveTo>
                  <a:lnTo>
                    <a:pt x="4755" y="16167"/>
                  </a:lnTo>
                  <a:lnTo>
                    <a:pt x="54208" y="47868"/>
                  </a:lnTo>
                  <a:lnTo>
                    <a:pt x="54208" y="47868"/>
                  </a:lnTo>
                  <a:cubicBezTo>
                    <a:pt x="55476" y="48502"/>
                    <a:pt x="57378" y="49136"/>
                    <a:pt x="59280" y="49136"/>
                  </a:cubicBezTo>
                  <a:cubicBezTo>
                    <a:pt x="61182" y="49136"/>
                    <a:pt x="62450" y="48502"/>
                    <a:pt x="64352" y="47868"/>
                  </a:cubicBezTo>
                  <a:lnTo>
                    <a:pt x="64352" y="47868"/>
                  </a:lnTo>
                  <a:lnTo>
                    <a:pt x="64986" y="47868"/>
                  </a:lnTo>
                  <a:cubicBezTo>
                    <a:pt x="64986" y="47868"/>
                    <a:pt x="65620" y="47234"/>
                    <a:pt x="65620" y="47234"/>
                  </a:cubicBezTo>
                  <a:lnTo>
                    <a:pt x="71326" y="43430"/>
                  </a:lnTo>
                  <a:lnTo>
                    <a:pt x="71326" y="43430"/>
                  </a:lnTo>
                  <a:cubicBezTo>
                    <a:pt x="72594" y="42162"/>
                    <a:pt x="73862" y="40893"/>
                    <a:pt x="73862" y="39626"/>
                  </a:cubicBezTo>
                  <a:cubicBezTo>
                    <a:pt x="73862" y="38357"/>
                    <a:pt x="72594" y="36456"/>
                    <a:pt x="71326" y="35821"/>
                  </a:cubicBezTo>
                  <a:lnTo>
                    <a:pt x="22508" y="4755"/>
                  </a:lnTo>
                  <a:close/>
                </a:path>
              </a:pathLst>
            </a:custGeom>
            <a:solidFill>
              <a:srgbClr val="E3F0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2" name="任意多边形: 形状 400">
              <a:extLst>
                <a:ext uri="{FF2B5EF4-FFF2-40B4-BE49-F238E27FC236}">
                  <a16:creationId xmlns:a16="http://schemas.microsoft.com/office/drawing/2014/main" id="{EB4AAC38-F365-4DA4-B861-44E2CA9DCFB1}"/>
                </a:ext>
              </a:extLst>
            </p:cNvPr>
            <p:cNvSpPr/>
            <p:nvPr/>
          </p:nvSpPr>
          <p:spPr>
            <a:xfrm>
              <a:off x="3811981" y="2983608"/>
              <a:ext cx="88761" cy="126802"/>
            </a:xfrm>
            <a:custGeom>
              <a:avLst/>
              <a:gdLst>
                <a:gd name="connsiteX0" fmla="*/ 18069 w 88761"/>
                <a:gd name="connsiteY0" fmla="*/ 7925 h 126801"/>
                <a:gd name="connsiteX1" fmla="*/ 15533 w 88761"/>
                <a:gd name="connsiteY1" fmla="*/ 9193 h 126801"/>
                <a:gd name="connsiteX2" fmla="*/ 15533 w 88761"/>
                <a:gd name="connsiteY2" fmla="*/ 4755 h 126801"/>
                <a:gd name="connsiteX3" fmla="*/ 7925 w 88761"/>
                <a:gd name="connsiteY3" fmla="*/ 5389 h 126801"/>
                <a:gd name="connsiteX4" fmla="*/ 4755 w 88761"/>
                <a:gd name="connsiteY4" fmla="*/ 7925 h 126801"/>
                <a:gd name="connsiteX5" fmla="*/ 4755 w 88761"/>
                <a:gd name="connsiteY5" fmla="*/ 7925 h 126801"/>
                <a:gd name="connsiteX6" fmla="*/ 4755 w 88761"/>
                <a:gd name="connsiteY6" fmla="*/ 88444 h 126801"/>
                <a:gd name="connsiteX7" fmla="*/ 8559 w 88761"/>
                <a:gd name="connsiteY7" fmla="*/ 94150 h 126801"/>
                <a:gd name="connsiteX8" fmla="*/ 8559 w 88761"/>
                <a:gd name="connsiteY8" fmla="*/ 94150 h 126801"/>
                <a:gd name="connsiteX9" fmla="*/ 58646 w 88761"/>
                <a:gd name="connsiteY9" fmla="*/ 126485 h 126801"/>
                <a:gd name="connsiteX10" fmla="*/ 58646 w 88761"/>
                <a:gd name="connsiteY10" fmla="*/ 126485 h 126801"/>
                <a:gd name="connsiteX11" fmla="*/ 65620 w 88761"/>
                <a:gd name="connsiteY11" fmla="*/ 127753 h 126801"/>
                <a:gd name="connsiteX12" fmla="*/ 72594 w 88761"/>
                <a:gd name="connsiteY12" fmla="*/ 126485 h 126801"/>
                <a:gd name="connsiteX13" fmla="*/ 72594 w 88761"/>
                <a:gd name="connsiteY13" fmla="*/ 126485 h 126801"/>
                <a:gd name="connsiteX14" fmla="*/ 73228 w 88761"/>
                <a:gd name="connsiteY14" fmla="*/ 125851 h 126801"/>
                <a:gd name="connsiteX15" fmla="*/ 74496 w 88761"/>
                <a:gd name="connsiteY15" fmla="*/ 125217 h 126801"/>
                <a:gd name="connsiteX16" fmla="*/ 82738 w 88761"/>
                <a:gd name="connsiteY16" fmla="*/ 119511 h 126801"/>
                <a:gd name="connsiteX17" fmla="*/ 82738 w 88761"/>
                <a:gd name="connsiteY17" fmla="*/ 119511 h 126801"/>
                <a:gd name="connsiteX18" fmla="*/ 86542 w 88761"/>
                <a:gd name="connsiteY18" fmla="*/ 113805 h 126801"/>
                <a:gd name="connsiteX19" fmla="*/ 86542 w 88761"/>
                <a:gd name="connsiteY19" fmla="*/ 31384 h 126801"/>
                <a:gd name="connsiteX20" fmla="*/ 75130 w 88761"/>
                <a:gd name="connsiteY20" fmla="*/ 30115 h 126801"/>
                <a:gd name="connsiteX21" fmla="*/ 71326 w 88761"/>
                <a:gd name="connsiteY21" fmla="*/ 32017 h 126801"/>
                <a:gd name="connsiteX22" fmla="*/ 33919 w 88761"/>
                <a:gd name="connsiteY22" fmla="*/ 7925 h 126801"/>
                <a:gd name="connsiteX23" fmla="*/ 32652 w 88761"/>
                <a:gd name="connsiteY23" fmla="*/ 7291 h 126801"/>
                <a:gd name="connsiteX24" fmla="*/ 32652 w 88761"/>
                <a:gd name="connsiteY24" fmla="*/ 7291 h 126801"/>
                <a:gd name="connsiteX25" fmla="*/ 32652 w 88761"/>
                <a:gd name="connsiteY25" fmla="*/ 7291 h 126801"/>
                <a:gd name="connsiteX26" fmla="*/ 25043 w 88761"/>
                <a:gd name="connsiteY26" fmla="*/ 5389 h 126801"/>
                <a:gd name="connsiteX27" fmla="*/ 18069 w 88761"/>
                <a:gd name="connsiteY27" fmla="*/ 7925 h 126801"/>
                <a:gd name="connsiteX28" fmla="*/ 18069 w 88761"/>
                <a:gd name="connsiteY28" fmla="*/ 7925 h 12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8761" h="126801">
                  <a:moveTo>
                    <a:pt x="18069" y="7925"/>
                  </a:moveTo>
                  <a:lnTo>
                    <a:pt x="15533" y="9193"/>
                  </a:lnTo>
                  <a:lnTo>
                    <a:pt x="15533" y="4755"/>
                  </a:lnTo>
                  <a:lnTo>
                    <a:pt x="7925" y="5389"/>
                  </a:lnTo>
                  <a:lnTo>
                    <a:pt x="4755" y="7925"/>
                  </a:lnTo>
                  <a:lnTo>
                    <a:pt x="4755" y="7925"/>
                  </a:lnTo>
                  <a:lnTo>
                    <a:pt x="4755" y="88444"/>
                  </a:lnTo>
                  <a:cubicBezTo>
                    <a:pt x="4755" y="90980"/>
                    <a:pt x="6023" y="92882"/>
                    <a:pt x="8559" y="94150"/>
                  </a:cubicBezTo>
                  <a:lnTo>
                    <a:pt x="8559" y="94150"/>
                  </a:lnTo>
                  <a:lnTo>
                    <a:pt x="58646" y="126485"/>
                  </a:lnTo>
                  <a:lnTo>
                    <a:pt x="58646" y="126485"/>
                  </a:lnTo>
                  <a:cubicBezTo>
                    <a:pt x="60548" y="127753"/>
                    <a:pt x="63084" y="127753"/>
                    <a:pt x="65620" y="127753"/>
                  </a:cubicBezTo>
                  <a:cubicBezTo>
                    <a:pt x="68156" y="127753"/>
                    <a:pt x="70692" y="127119"/>
                    <a:pt x="72594" y="126485"/>
                  </a:cubicBezTo>
                  <a:lnTo>
                    <a:pt x="72594" y="126485"/>
                  </a:lnTo>
                  <a:lnTo>
                    <a:pt x="73228" y="125851"/>
                  </a:lnTo>
                  <a:cubicBezTo>
                    <a:pt x="73228" y="125851"/>
                    <a:pt x="73862" y="125217"/>
                    <a:pt x="74496" y="125217"/>
                  </a:cubicBezTo>
                  <a:lnTo>
                    <a:pt x="82738" y="119511"/>
                  </a:lnTo>
                  <a:lnTo>
                    <a:pt x="82738" y="119511"/>
                  </a:lnTo>
                  <a:cubicBezTo>
                    <a:pt x="85274" y="118243"/>
                    <a:pt x="86542" y="115707"/>
                    <a:pt x="86542" y="113805"/>
                  </a:cubicBezTo>
                  <a:lnTo>
                    <a:pt x="86542" y="31384"/>
                  </a:lnTo>
                  <a:lnTo>
                    <a:pt x="75130" y="30115"/>
                  </a:lnTo>
                  <a:lnTo>
                    <a:pt x="71326" y="32017"/>
                  </a:lnTo>
                  <a:lnTo>
                    <a:pt x="33919" y="7925"/>
                  </a:lnTo>
                  <a:cubicBezTo>
                    <a:pt x="33285" y="7925"/>
                    <a:pt x="33285" y="7291"/>
                    <a:pt x="32652" y="7291"/>
                  </a:cubicBezTo>
                  <a:lnTo>
                    <a:pt x="32652" y="7291"/>
                  </a:lnTo>
                  <a:lnTo>
                    <a:pt x="32652" y="7291"/>
                  </a:lnTo>
                  <a:cubicBezTo>
                    <a:pt x="30749" y="6023"/>
                    <a:pt x="28213" y="5389"/>
                    <a:pt x="25043" y="5389"/>
                  </a:cubicBezTo>
                  <a:cubicBezTo>
                    <a:pt x="23141" y="6657"/>
                    <a:pt x="20605" y="7291"/>
                    <a:pt x="18069" y="7925"/>
                  </a:cubicBezTo>
                  <a:lnTo>
                    <a:pt x="18069" y="7925"/>
                  </a:lnTo>
                  <a:close/>
                </a:path>
              </a:pathLst>
            </a:custGeom>
            <a:solidFill>
              <a:srgbClr val="C036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3" name="任意多边形: 形状 401">
              <a:extLst>
                <a:ext uri="{FF2B5EF4-FFF2-40B4-BE49-F238E27FC236}">
                  <a16:creationId xmlns:a16="http://schemas.microsoft.com/office/drawing/2014/main" id="{F70393F4-3550-41D7-BDFA-D566C8351F50}"/>
                </a:ext>
              </a:extLst>
            </p:cNvPr>
            <p:cNvSpPr/>
            <p:nvPr/>
          </p:nvSpPr>
          <p:spPr>
            <a:xfrm>
              <a:off x="3811981" y="2983608"/>
              <a:ext cx="69741" cy="126802"/>
            </a:xfrm>
            <a:custGeom>
              <a:avLst/>
              <a:gdLst>
                <a:gd name="connsiteX0" fmla="*/ 18069 w 69741"/>
                <a:gd name="connsiteY0" fmla="*/ 7925 h 126801"/>
                <a:gd name="connsiteX1" fmla="*/ 15533 w 69741"/>
                <a:gd name="connsiteY1" fmla="*/ 9193 h 126801"/>
                <a:gd name="connsiteX2" fmla="*/ 15533 w 69741"/>
                <a:gd name="connsiteY2" fmla="*/ 4755 h 126801"/>
                <a:gd name="connsiteX3" fmla="*/ 7925 w 69741"/>
                <a:gd name="connsiteY3" fmla="*/ 5389 h 126801"/>
                <a:gd name="connsiteX4" fmla="*/ 4755 w 69741"/>
                <a:gd name="connsiteY4" fmla="*/ 7925 h 126801"/>
                <a:gd name="connsiteX5" fmla="*/ 4755 w 69741"/>
                <a:gd name="connsiteY5" fmla="*/ 7925 h 126801"/>
                <a:gd name="connsiteX6" fmla="*/ 4755 w 69741"/>
                <a:gd name="connsiteY6" fmla="*/ 88444 h 126801"/>
                <a:gd name="connsiteX7" fmla="*/ 8559 w 69741"/>
                <a:gd name="connsiteY7" fmla="*/ 94150 h 126801"/>
                <a:gd name="connsiteX8" fmla="*/ 8559 w 69741"/>
                <a:gd name="connsiteY8" fmla="*/ 94150 h 126801"/>
                <a:gd name="connsiteX9" fmla="*/ 58646 w 69741"/>
                <a:gd name="connsiteY9" fmla="*/ 126485 h 126801"/>
                <a:gd name="connsiteX10" fmla="*/ 58646 w 69741"/>
                <a:gd name="connsiteY10" fmla="*/ 126485 h 126801"/>
                <a:gd name="connsiteX11" fmla="*/ 65620 w 69741"/>
                <a:gd name="connsiteY11" fmla="*/ 127753 h 126801"/>
                <a:gd name="connsiteX12" fmla="*/ 65620 w 69741"/>
                <a:gd name="connsiteY12" fmla="*/ 45332 h 126801"/>
                <a:gd name="connsiteX13" fmla="*/ 61816 w 69741"/>
                <a:gd name="connsiteY13" fmla="*/ 26945 h 126801"/>
                <a:gd name="connsiteX14" fmla="*/ 34554 w 69741"/>
                <a:gd name="connsiteY14" fmla="*/ 9193 h 126801"/>
                <a:gd name="connsiteX15" fmla="*/ 33285 w 69741"/>
                <a:gd name="connsiteY15" fmla="*/ 8559 h 126801"/>
                <a:gd name="connsiteX16" fmla="*/ 33285 w 69741"/>
                <a:gd name="connsiteY16" fmla="*/ 8559 h 126801"/>
                <a:gd name="connsiteX17" fmla="*/ 33285 w 69741"/>
                <a:gd name="connsiteY17" fmla="*/ 8559 h 126801"/>
                <a:gd name="connsiteX18" fmla="*/ 25677 w 69741"/>
                <a:gd name="connsiteY18" fmla="*/ 6657 h 126801"/>
                <a:gd name="connsiteX19" fmla="*/ 18069 w 69741"/>
                <a:gd name="connsiteY19" fmla="*/ 7925 h 126801"/>
                <a:gd name="connsiteX20" fmla="*/ 18069 w 69741"/>
                <a:gd name="connsiteY20" fmla="*/ 7925 h 12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741" h="126801">
                  <a:moveTo>
                    <a:pt x="18069" y="7925"/>
                  </a:moveTo>
                  <a:lnTo>
                    <a:pt x="15533" y="9193"/>
                  </a:lnTo>
                  <a:lnTo>
                    <a:pt x="15533" y="4755"/>
                  </a:lnTo>
                  <a:lnTo>
                    <a:pt x="7925" y="5389"/>
                  </a:lnTo>
                  <a:lnTo>
                    <a:pt x="4755" y="7925"/>
                  </a:lnTo>
                  <a:lnTo>
                    <a:pt x="4755" y="7925"/>
                  </a:lnTo>
                  <a:lnTo>
                    <a:pt x="4755" y="88444"/>
                  </a:lnTo>
                  <a:cubicBezTo>
                    <a:pt x="4755" y="90980"/>
                    <a:pt x="6023" y="92882"/>
                    <a:pt x="8559" y="94150"/>
                  </a:cubicBezTo>
                  <a:lnTo>
                    <a:pt x="8559" y="94150"/>
                  </a:lnTo>
                  <a:lnTo>
                    <a:pt x="58646" y="126485"/>
                  </a:lnTo>
                  <a:lnTo>
                    <a:pt x="58646" y="126485"/>
                  </a:lnTo>
                  <a:cubicBezTo>
                    <a:pt x="60548" y="127753"/>
                    <a:pt x="63084" y="127753"/>
                    <a:pt x="65620" y="127753"/>
                  </a:cubicBezTo>
                  <a:lnTo>
                    <a:pt x="65620" y="45332"/>
                  </a:lnTo>
                  <a:lnTo>
                    <a:pt x="61816" y="26945"/>
                  </a:lnTo>
                  <a:lnTo>
                    <a:pt x="34554" y="9193"/>
                  </a:lnTo>
                  <a:cubicBezTo>
                    <a:pt x="33919" y="9193"/>
                    <a:pt x="33919" y="8559"/>
                    <a:pt x="33285" y="8559"/>
                  </a:cubicBezTo>
                  <a:lnTo>
                    <a:pt x="33285" y="8559"/>
                  </a:lnTo>
                  <a:lnTo>
                    <a:pt x="33285" y="8559"/>
                  </a:lnTo>
                  <a:cubicBezTo>
                    <a:pt x="31384" y="7291"/>
                    <a:pt x="28847" y="6657"/>
                    <a:pt x="25677" y="6657"/>
                  </a:cubicBezTo>
                  <a:cubicBezTo>
                    <a:pt x="23141" y="6657"/>
                    <a:pt x="20605" y="7291"/>
                    <a:pt x="18069" y="7925"/>
                  </a:cubicBezTo>
                  <a:lnTo>
                    <a:pt x="18069" y="7925"/>
                  </a:lnTo>
                  <a:close/>
                </a:path>
              </a:pathLst>
            </a:custGeom>
            <a:solidFill>
              <a:srgbClr val="E743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4" name="任意多边形: 形状 402">
              <a:extLst>
                <a:ext uri="{FF2B5EF4-FFF2-40B4-BE49-F238E27FC236}">
                  <a16:creationId xmlns:a16="http://schemas.microsoft.com/office/drawing/2014/main" id="{EE3B2BAB-5B96-442C-A596-7D42A81E58B1}"/>
                </a:ext>
              </a:extLst>
            </p:cNvPr>
            <p:cNvSpPr/>
            <p:nvPr/>
          </p:nvSpPr>
          <p:spPr>
            <a:xfrm>
              <a:off x="3811981" y="2972139"/>
              <a:ext cx="88761" cy="57061"/>
            </a:xfrm>
            <a:custGeom>
              <a:avLst/>
              <a:gdLst>
                <a:gd name="connsiteX0" fmla="*/ 4755 w 88761"/>
                <a:gd name="connsiteY0" fmla="*/ 19394 h 57060"/>
                <a:gd name="connsiteX1" fmla="*/ 8559 w 88761"/>
                <a:gd name="connsiteY1" fmla="*/ 23833 h 57060"/>
                <a:gd name="connsiteX2" fmla="*/ 8559 w 88761"/>
                <a:gd name="connsiteY2" fmla="*/ 23833 h 57060"/>
                <a:gd name="connsiteX3" fmla="*/ 58646 w 88761"/>
                <a:gd name="connsiteY3" fmla="*/ 56167 h 57060"/>
                <a:gd name="connsiteX4" fmla="*/ 58646 w 88761"/>
                <a:gd name="connsiteY4" fmla="*/ 56167 h 57060"/>
                <a:gd name="connsiteX5" fmla="*/ 65620 w 88761"/>
                <a:gd name="connsiteY5" fmla="*/ 57435 h 57060"/>
                <a:gd name="connsiteX6" fmla="*/ 72594 w 88761"/>
                <a:gd name="connsiteY6" fmla="*/ 56167 h 57060"/>
                <a:gd name="connsiteX7" fmla="*/ 72594 w 88761"/>
                <a:gd name="connsiteY7" fmla="*/ 56167 h 57060"/>
                <a:gd name="connsiteX8" fmla="*/ 73228 w 88761"/>
                <a:gd name="connsiteY8" fmla="*/ 55533 h 57060"/>
                <a:gd name="connsiteX9" fmla="*/ 74496 w 88761"/>
                <a:gd name="connsiteY9" fmla="*/ 54899 h 57060"/>
                <a:gd name="connsiteX10" fmla="*/ 82738 w 88761"/>
                <a:gd name="connsiteY10" fmla="*/ 49193 h 57060"/>
                <a:gd name="connsiteX11" fmla="*/ 82738 w 88761"/>
                <a:gd name="connsiteY11" fmla="*/ 49193 h 57060"/>
                <a:gd name="connsiteX12" fmla="*/ 86542 w 88761"/>
                <a:gd name="connsiteY12" fmla="*/ 43487 h 57060"/>
                <a:gd name="connsiteX13" fmla="*/ 82738 w 88761"/>
                <a:gd name="connsiteY13" fmla="*/ 37781 h 57060"/>
                <a:gd name="connsiteX14" fmla="*/ 34554 w 88761"/>
                <a:gd name="connsiteY14" fmla="*/ 6714 h 57060"/>
                <a:gd name="connsiteX15" fmla="*/ 33285 w 88761"/>
                <a:gd name="connsiteY15" fmla="*/ 6080 h 57060"/>
                <a:gd name="connsiteX16" fmla="*/ 33285 w 88761"/>
                <a:gd name="connsiteY16" fmla="*/ 6080 h 57060"/>
                <a:gd name="connsiteX17" fmla="*/ 33285 w 88761"/>
                <a:gd name="connsiteY17" fmla="*/ 6080 h 57060"/>
                <a:gd name="connsiteX18" fmla="*/ 27579 w 88761"/>
                <a:gd name="connsiteY18" fmla="*/ 5446 h 57060"/>
                <a:gd name="connsiteX19" fmla="*/ 4755 w 88761"/>
                <a:gd name="connsiteY19" fmla="*/ 19394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761" h="57060">
                  <a:moveTo>
                    <a:pt x="4755" y="19394"/>
                  </a:moveTo>
                  <a:cubicBezTo>
                    <a:pt x="5389" y="21296"/>
                    <a:pt x="6657" y="22564"/>
                    <a:pt x="8559" y="23833"/>
                  </a:cubicBezTo>
                  <a:lnTo>
                    <a:pt x="8559" y="23833"/>
                  </a:lnTo>
                  <a:lnTo>
                    <a:pt x="58646" y="56167"/>
                  </a:lnTo>
                  <a:lnTo>
                    <a:pt x="58646" y="56167"/>
                  </a:lnTo>
                  <a:cubicBezTo>
                    <a:pt x="60548" y="57435"/>
                    <a:pt x="63084" y="57435"/>
                    <a:pt x="65620" y="57435"/>
                  </a:cubicBezTo>
                  <a:cubicBezTo>
                    <a:pt x="68156" y="57435"/>
                    <a:pt x="70692" y="56801"/>
                    <a:pt x="72594" y="56167"/>
                  </a:cubicBezTo>
                  <a:lnTo>
                    <a:pt x="72594" y="56167"/>
                  </a:lnTo>
                  <a:lnTo>
                    <a:pt x="73228" y="55533"/>
                  </a:lnTo>
                  <a:cubicBezTo>
                    <a:pt x="73228" y="55533"/>
                    <a:pt x="73862" y="54899"/>
                    <a:pt x="74496" y="54899"/>
                  </a:cubicBezTo>
                  <a:lnTo>
                    <a:pt x="82738" y="49193"/>
                  </a:lnTo>
                  <a:lnTo>
                    <a:pt x="82738" y="49193"/>
                  </a:lnTo>
                  <a:cubicBezTo>
                    <a:pt x="85274" y="47925"/>
                    <a:pt x="86542" y="45389"/>
                    <a:pt x="86542" y="43487"/>
                  </a:cubicBezTo>
                  <a:cubicBezTo>
                    <a:pt x="86542" y="40951"/>
                    <a:pt x="85274" y="39049"/>
                    <a:pt x="82738" y="37781"/>
                  </a:cubicBezTo>
                  <a:lnTo>
                    <a:pt x="34554" y="6714"/>
                  </a:lnTo>
                  <a:cubicBezTo>
                    <a:pt x="33919" y="6714"/>
                    <a:pt x="33919" y="6080"/>
                    <a:pt x="33285" y="6080"/>
                  </a:cubicBezTo>
                  <a:lnTo>
                    <a:pt x="33285" y="6080"/>
                  </a:lnTo>
                  <a:lnTo>
                    <a:pt x="33285" y="6080"/>
                  </a:lnTo>
                  <a:cubicBezTo>
                    <a:pt x="30749" y="4812"/>
                    <a:pt x="30115" y="4178"/>
                    <a:pt x="27579" y="5446"/>
                  </a:cubicBezTo>
                  <a:lnTo>
                    <a:pt x="4755" y="19394"/>
                  </a:lnTo>
                  <a:close/>
                </a:path>
              </a:pathLst>
            </a:custGeom>
            <a:solidFill>
              <a:srgbClr val="D33B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5" name="任意多边形: 形状 403">
              <a:extLst>
                <a:ext uri="{FF2B5EF4-FFF2-40B4-BE49-F238E27FC236}">
                  <a16:creationId xmlns:a16="http://schemas.microsoft.com/office/drawing/2014/main" id="{4A6FDD63-22B8-4F08-BFA5-F52C4E064AFC}"/>
                </a:ext>
              </a:extLst>
            </p:cNvPr>
            <p:cNvSpPr/>
            <p:nvPr/>
          </p:nvSpPr>
          <p:spPr>
            <a:xfrm>
              <a:off x="3815785" y="2973464"/>
              <a:ext cx="76081" cy="50721"/>
            </a:xfrm>
            <a:custGeom>
              <a:avLst/>
              <a:gdLst>
                <a:gd name="connsiteX0" fmla="*/ 22508 w 76081"/>
                <a:gd name="connsiteY0" fmla="*/ 4755 h 50720"/>
                <a:gd name="connsiteX1" fmla="*/ 4755 w 76081"/>
                <a:gd name="connsiteY1" fmla="*/ 16167 h 50720"/>
                <a:gd name="connsiteX2" fmla="*/ 54208 w 76081"/>
                <a:gd name="connsiteY2" fmla="*/ 47868 h 50720"/>
                <a:gd name="connsiteX3" fmla="*/ 54208 w 76081"/>
                <a:gd name="connsiteY3" fmla="*/ 47868 h 50720"/>
                <a:gd name="connsiteX4" fmla="*/ 59280 w 76081"/>
                <a:gd name="connsiteY4" fmla="*/ 49136 h 50720"/>
                <a:gd name="connsiteX5" fmla="*/ 64352 w 76081"/>
                <a:gd name="connsiteY5" fmla="*/ 47868 h 50720"/>
                <a:gd name="connsiteX6" fmla="*/ 64352 w 76081"/>
                <a:gd name="connsiteY6" fmla="*/ 47868 h 50720"/>
                <a:gd name="connsiteX7" fmla="*/ 64986 w 76081"/>
                <a:gd name="connsiteY7" fmla="*/ 47868 h 50720"/>
                <a:gd name="connsiteX8" fmla="*/ 65620 w 76081"/>
                <a:gd name="connsiteY8" fmla="*/ 47234 h 50720"/>
                <a:gd name="connsiteX9" fmla="*/ 71326 w 76081"/>
                <a:gd name="connsiteY9" fmla="*/ 43430 h 50720"/>
                <a:gd name="connsiteX10" fmla="*/ 71326 w 76081"/>
                <a:gd name="connsiteY10" fmla="*/ 43430 h 50720"/>
                <a:gd name="connsiteX11" fmla="*/ 73862 w 76081"/>
                <a:gd name="connsiteY11" fmla="*/ 39626 h 50720"/>
                <a:gd name="connsiteX12" fmla="*/ 71326 w 76081"/>
                <a:gd name="connsiteY12" fmla="*/ 35821 h 50720"/>
                <a:gd name="connsiteX13" fmla="*/ 22508 w 76081"/>
                <a:gd name="connsiteY13" fmla="*/ 4755 h 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081" h="50720">
                  <a:moveTo>
                    <a:pt x="22508" y="4755"/>
                  </a:moveTo>
                  <a:lnTo>
                    <a:pt x="4755" y="16167"/>
                  </a:lnTo>
                  <a:lnTo>
                    <a:pt x="54208" y="47868"/>
                  </a:lnTo>
                  <a:lnTo>
                    <a:pt x="54208" y="47868"/>
                  </a:lnTo>
                  <a:cubicBezTo>
                    <a:pt x="55476" y="48502"/>
                    <a:pt x="57378" y="49136"/>
                    <a:pt x="59280" y="49136"/>
                  </a:cubicBezTo>
                  <a:cubicBezTo>
                    <a:pt x="61182" y="49136"/>
                    <a:pt x="62450" y="48502"/>
                    <a:pt x="64352" y="47868"/>
                  </a:cubicBezTo>
                  <a:lnTo>
                    <a:pt x="64352" y="47868"/>
                  </a:lnTo>
                  <a:lnTo>
                    <a:pt x="64986" y="47868"/>
                  </a:lnTo>
                  <a:cubicBezTo>
                    <a:pt x="64986" y="47868"/>
                    <a:pt x="65620" y="47234"/>
                    <a:pt x="65620" y="47234"/>
                  </a:cubicBezTo>
                  <a:lnTo>
                    <a:pt x="71326" y="43430"/>
                  </a:lnTo>
                  <a:lnTo>
                    <a:pt x="71326" y="43430"/>
                  </a:lnTo>
                  <a:cubicBezTo>
                    <a:pt x="72594" y="42162"/>
                    <a:pt x="73862" y="40894"/>
                    <a:pt x="73862" y="39626"/>
                  </a:cubicBezTo>
                  <a:cubicBezTo>
                    <a:pt x="73862" y="38358"/>
                    <a:pt x="73228" y="36456"/>
                    <a:pt x="71326" y="35821"/>
                  </a:cubicBezTo>
                  <a:lnTo>
                    <a:pt x="22508" y="4755"/>
                  </a:lnTo>
                  <a:close/>
                </a:path>
              </a:pathLst>
            </a:custGeom>
            <a:solidFill>
              <a:srgbClr val="E3F0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6" name="任意多边形: 形状 404">
              <a:extLst>
                <a:ext uri="{FF2B5EF4-FFF2-40B4-BE49-F238E27FC236}">
                  <a16:creationId xmlns:a16="http://schemas.microsoft.com/office/drawing/2014/main" id="{C30B2892-F74A-4DF5-91B5-3A378ED10902}"/>
                </a:ext>
              </a:extLst>
            </p:cNvPr>
            <p:cNvSpPr/>
            <p:nvPr/>
          </p:nvSpPr>
          <p:spPr>
            <a:xfrm>
              <a:off x="3780915" y="3007066"/>
              <a:ext cx="88761" cy="126802"/>
            </a:xfrm>
            <a:custGeom>
              <a:avLst/>
              <a:gdLst>
                <a:gd name="connsiteX0" fmla="*/ 18069 w 88761"/>
                <a:gd name="connsiteY0" fmla="*/ 7925 h 126801"/>
                <a:gd name="connsiteX1" fmla="*/ 15533 w 88761"/>
                <a:gd name="connsiteY1" fmla="*/ 9193 h 126801"/>
                <a:gd name="connsiteX2" fmla="*/ 15533 w 88761"/>
                <a:gd name="connsiteY2" fmla="*/ 4755 h 126801"/>
                <a:gd name="connsiteX3" fmla="*/ 7925 w 88761"/>
                <a:gd name="connsiteY3" fmla="*/ 5389 h 126801"/>
                <a:gd name="connsiteX4" fmla="*/ 4755 w 88761"/>
                <a:gd name="connsiteY4" fmla="*/ 7291 h 126801"/>
                <a:gd name="connsiteX5" fmla="*/ 4755 w 88761"/>
                <a:gd name="connsiteY5" fmla="*/ 7291 h 126801"/>
                <a:gd name="connsiteX6" fmla="*/ 4755 w 88761"/>
                <a:gd name="connsiteY6" fmla="*/ 87810 h 126801"/>
                <a:gd name="connsiteX7" fmla="*/ 8559 w 88761"/>
                <a:gd name="connsiteY7" fmla="*/ 93516 h 126801"/>
                <a:gd name="connsiteX8" fmla="*/ 8559 w 88761"/>
                <a:gd name="connsiteY8" fmla="*/ 93516 h 126801"/>
                <a:gd name="connsiteX9" fmla="*/ 58646 w 88761"/>
                <a:gd name="connsiteY9" fmla="*/ 125851 h 126801"/>
                <a:gd name="connsiteX10" fmla="*/ 58646 w 88761"/>
                <a:gd name="connsiteY10" fmla="*/ 125851 h 126801"/>
                <a:gd name="connsiteX11" fmla="*/ 65620 w 88761"/>
                <a:gd name="connsiteY11" fmla="*/ 127119 h 126801"/>
                <a:gd name="connsiteX12" fmla="*/ 72594 w 88761"/>
                <a:gd name="connsiteY12" fmla="*/ 125851 h 126801"/>
                <a:gd name="connsiteX13" fmla="*/ 72594 w 88761"/>
                <a:gd name="connsiteY13" fmla="*/ 125851 h 126801"/>
                <a:gd name="connsiteX14" fmla="*/ 73228 w 88761"/>
                <a:gd name="connsiteY14" fmla="*/ 125217 h 126801"/>
                <a:gd name="connsiteX15" fmla="*/ 74496 w 88761"/>
                <a:gd name="connsiteY15" fmla="*/ 124583 h 126801"/>
                <a:gd name="connsiteX16" fmla="*/ 82739 w 88761"/>
                <a:gd name="connsiteY16" fmla="*/ 118877 h 126801"/>
                <a:gd name="connsiteX17" fmla="*/ 82739 w 88761"/>
                <a:gd name="connsiteY17" fmla="*/ 118877 h 126801"/>
                <a:gd name="connsiteX18" fmla="*/ 86542 w 88761"/>
                <a:gd name="connsiteY18" fmla="*/ 113171 h 126801"/>
                <a:gd name="connsiteX19" fmla="*/ 86542 w 88761"/>
                <a:gd name="connsiteY19" fmla="*/ 30749 h 126801"/>
                <a:gd name="connsiteX20" fmla="*/ 75130 w 88761"/>
                <a:gd name="connsiteY20" fmla="*/ 29481 h 126801"/>
                <a:gd name="connsiteX21" fmla="*/ 71326 w 88761"/>
                <a:gd name="connsiteY21" fmla="*/ 31383 h 126801"/>
                <a:gd name="connsiteX22" fmla="*/ 33920 w 88761"/>
                <a:gd name="connsiteY22" fmla="*/ 7925 h 126801"/>
                <a:gd name="connsiteX23" fmla="*/ 32652 w 88761"/>
                <a:gd name="connsiteY23" fmla="*/ 7291 h 126801"/>
                <a:gd name="connsiteX24" fmla="*/ 32652 w 88761"/>
                <a:gd name="connsiteY24" fmla="*/ 7291 h 126801"/>
                <a:gd name="connsiteX25" fmla="*/ 32652 w 88761"/>
                <a:gd name="connsiteY25" fmla="*/ 7291 h 126801"/>
                <a:gd name="connsiteX26" fmla="*/ 25043 w 88761"/>
                <a:gd name="connsiteY26" fmla="*/ 5389 h 126801"/>
                <a:gd name="connsiteX27" fmla="*/ 18069 w 88761"/>
                <a:gd name="connsiteY27" fmla="*/ 7925 h 126801"/>
                <a:gd name="connsiteX28" fmla="*/ 18069 w 88761"/>
                <a:gd name="connsiteY28" fmla="*/ 7925 h 12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8761" h="126801">
                  <a:moveTo>
                    <a:pt x="18069" y="7925"/>
                  </a:moveTo>
                  <a:lnTo>
                    <a:pt x="15533" y="9193"/>
                  </a:lnTo>
                  <a:lnTo>
                    <a:pt x="15533" y="4755"/>
                  </a:lnTo>
                  <a:lnTo>
                    <a:pt x="7925" y="5389"/>
                  </a:lnTo>
                  <a:lnTo>
                    <a:pt x="4755" y="7291"/>
                  </a:lnTo>
                  <a:lnTo>
                    <a:pt x="4755" y="7291"/>
                  </a:lnTo>
                  <a:lnTo>
                    <a:pt x="4755" y="87810"/>
                  </a:lnTo>
                  <a:cubicBezTo>
                    <a:pt x="4755" y="90346"/>
                    <a:pt x="6023" y="92248"/>
                    <a:pt x="8559" y="93516"/>
                  </a:cubicBezTo>
                  <a:lnTo>
                    <a:pt x="8559" y="93516"/>
                  </a:lnTo>
                  <a:lnTo>
                    <a:pt x="58646" y="125851"/>
                  </a:lnTo>
                  <a:lnTo>
                    <a:pt x="58646" y="125851"/>
                  </a:lnTo>
                  <a:cubicBezTo>
                    <a:pt x="60548" y="127119"/>
                    <a:pt x="63084" y="127119"/>
                    <a:pt x="65620" y="127119"/>
                  </a:cubicBezTo>
                  <a:cubicBezTo>
                    <a:pt x="68156" y="127119"/>
                    <a:pt x="70692" y="126485"/>
                    <a:pt x="72594" y="125851"/>
                  </a:cubicBezTo>
                  <a:lnTo>
                    <a:pt x="72594" y="125851"/>
                  </a:lnTo>
                  <a:lnTo>
                    <a:pt x="73228" y="125217"/>
                  </a:lnTo>
                  <a:cubicBezTo>
                    <a:pt x="73228" y="125217"/>
                    <a:pt x="73862" y="124583"/>
                    <a:pt x="74496" y="124583"/>
                  </a:cubicBezTo>
                  <a:lnTo>
                    <a:pt x="82739" y="118877"/>
                  </a:lnTo>
                  <a:lnTo>
                    <a:pt x="82739" y="118877"/>
                  </a:lnTo>
                  <a:cubicBezTo>
                    <a:pt x="85274" y="117609"/>
                    <a:pt x="86542" y="115073"/>
                    <a:pt x="86542" y="113171"/>
                  </a:cubicBezTo>
                  <a:lnTo>
                    <a:pt x="86542" y="30749"/>
                  </a:lnTo>
                  <a:lnTo>
                    <a:pt x="75130" y="29481"/>
                  </a:lnTo>
                  <a:lnTo>
                    <a:pt x="71326" y="31383"/>
                  </a:lnTo>
                  <a:lnTo>
                    <a:pt x="33920" y="7925"/>
                  </a:lnTo>
                  <a:cubicBezTo>
                    <a:pt x="33920" y="7291"/>
                    <a:pt x="33285" y="7291"/>
                    <a:pt x="32652" y="7291"/>
                  </a:cubicBezTo>
                  <a:lnTo>
                    <a:pt x="32652" y="7291"/>
                  </a:lnTo>
                  <a:lnTo>
                    <a:pt x="32652" y="7291"/>
                  </a:lnTo>
                  <a:cubicBezTo>
                    <a:pt x="30750" y="6023"/>
                    <a:pt x="28213" y="5389"/>
                    <a:pt x="25043" y="5389"/>
                  </a:cubicBezTo>
                  <a:cubicBezTo>
                    <a:pt x="23141" y="6657"/>
                    <a:pt x="20605" y="7291"/>
                    <a:pt x="18069" y="7925"/>
                  </a:cubicBezTo>
                  <a:lnTo>
                    <a:pt x="18069" y="7925"/>
                  </a:lnTo>
                  <a:close/>
                </a:path>
              </a:pathLst>
            </a:custGeom>
            <a:solidFill>
              <a:srgbClr val="6494C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7" name="任意多边形: 形状 405">
              <a:extLst>
                <a:ext uri="{FF2B5EF4-FFF2-40B4-BE49-F238E27FC236}">
                  <a16:creationId xmlns:a16="http://schemas.microsoft.com/office/drawing/2014/main" id="{17694A08-7BB2-4F56-9CFE-F9AA3AA8575B}"/>
                </a:ext>
              </a:extLst>
            </p:cNvPr>
            <p:cNvSpPr/>
            <p:nvPr/>
          </p:nvSpPr>
          <p:spPr>
            <a:xfrm>
              <a:off x="3780915" y="3007066"/>
              <a:ext cx="69741" cy="126802"/>
            </a:xfrm>
            <a:custGeom>
              <a:avLst/>
              <a:gdLst>
                <a:gd name="connsiteX0" fmla="*/ 18069 w 69741"/>
                <a:gd name="connsiteY0" fmla="*/ 7925 h 126801"/>
                <a:gd name="connsiteX1" fmla="*/ 15533 w 69741"/>
                <a:gd name="connsiteY1" fmla="*/ 9193 h 126801"/>
                <a:gd name="connsiteX2" fmla="*/ 15533 w 69741"/>
                <a:gd name="connsiteY2" fmla="*/ 4755 h 126801"/>
                <a:gd name="connsiteX3" fmla="*/ 7925 w 69741"/>
                <a:gd name="connsiteY3" fmla="*/ 5389 h 126801"/>
                <a:gd name="connsiteX4" fmla="*/ 4755 w 69741"/>
                <a:gd name="connsiteY4" fmla="*/ 7291 h 126801"/>
                <a:gd name="connsiteX5" fmla="*/ 4755 w 69741"/>
                <a:gd name="connsiteY5" fmla="*/ 7291 h 126801"/>
                <a:gd name="connsiteX6" fmla="*/ 4755 w 69741"/>
                <a:gd name="connsiteY6" fmla="*/ 87810 h 126801"/>
                <a:gd name="connsiteX7" fmla="*/ 8559 w 69741"/>
                <a:gd name="connsiteY7" fmla="*/ 93516 h 126801"/>
                <a:gd name="connsiteX8" fmla="*/ 8559 w 69741"/>
                <a:gd name="connsiteY8" fmla="*/ 93516 h 126801"/>
                <a:gd name="connsiteX9" fmla="*/ 58646 w 69741"/>
                <a:gd name="connsiteY9" fmla="*/ 125851 h 126801"/>
                <a:gd name="connsiteX10" fmla="*/ 58646 w 69741"/>
                <a:gd name="connsiteY10" fmla="*/ 125851 h 126801"/>
                <a:gd name="connsiteX11" fmla="*/ 65620 w 69741"/>
                <a:gd name="connsiteY11" fmla="*/ 127119 h 126801"/>
                <a:gd name="connsiteX12" fmla="*/ 65620 w 69741"/>
                <a:gd name="connsiteY12" fmla="*/ 44698 h 126801"/>
                <a:gd name="connsiteX13" fmla="*/ 61816 w 69741"/>
                <a:gd name="connsiteY13" fmla="*/ 25043 h 126801"/>
                <a:gd name="connsiteX14" fmla="*/ 34554 w 69741"/>
                <a:gd name="connsiteY14" fmla="*/ 7925 h 126801"/>
                <a:gd name="connsiteX15" fmla="*/ 33285 w 69741"/>
                <a:gd name="connsiteY15" fmla="*/ 7291 h 126801"/>
                <a:gd name="connsiteX16" fmla="*/ 33285 w 69741"/>
                <a:gd name="connsiteY16" fmla="*/ 7291 h 126801"/>
                <a:gd name="connsiteX17" fmla="*/ 33285 w 69741"/>
                <a:gd name="connsiteY17" fmla="*/ 7291 h 126801"/>
                <a:gd name="connsiteX18" fmla="*/ 25678 w 69741"/>
                <a:gd name="connsiteY18" fmla="*/ 5389 h 126801"/>
                <a:gd name="connsiteX19" fmla="*/ 18069 w 69741"/>
                <a:gd name="connsiteY19" fmla="*/ 7925 h 126801"/>
                <a:gd name="connsiteX20" fmla="*/ 18069 w 69741"/>
                <a:gd name="connsiteY20" fmla="*/ 7925 h 12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741" h="126801">
                  <a:moveTo>
                    <a:pt x="18069" y="7925"/>
                  </a:moveTo>
                  <a:lnTo>
                    <a:pt x="15533" y="9193"/>
                  </a:lnTo>
                  <a:lnTo>
                    <a:pt x="15533" y="4755"/>
                  </a:lnTo>
                  <a:lnTo>
                    <a:pt x="7925" y="5389"/>
                  </a:lnTo>
                  <a:lnTo>
                    <a:pt x="4755" y="7291"/>
                  </a:lnTo>
                  <a:lnTo>
                    <a:pt x="4755" y="7291"/>
                  </a:lnTo>
                  <a:lnTo>
                    <a:pt x="4755" y="87810"/>
                  </a:lnTo>
                  <a:cubicBezTo>
                    <a:pt x="4755" y="90346"/>
                    <a:pt x="6023" y="92248"/>
                    <a:pt x="8559" y="93516"/>
                  </a:cubicBezTo>
                  <a:lnTo>
                    <a:pt x="8559" y="93516"/>
                  </a:lnTo>
                  <a:lnTo>
                    <a:pt x="58646" y="125851"/>
                  </a:lnTo>
                  <a:lnTo>
                    <a:pt x="58646" y="125851"/>
                  </a:lnTo>
                  <a:cubicBezTo>
                    <a:pt x="60548" y="127119"/>
                    <a:pt x="63084" y="127119"/>
                    <a:pt x="65620" y="127119"/>
                  </a:cubicBezTo>
                  <a:lnTo>
                    <a:pt x="65620" y="44698"/>
                  </a:lnTo>
                  <a:lnTo>
                    <a:pt x="61816" y="25043"/>
                  </a:lnTo>
                  <a:lnTo>
                    <a:pt x="34554" y="7925"/>
                  </a:lnTo>
                  <a:cubicBezTo>
                    <a:pt x="34554" y="7291"/>
                    <a:pt x="33920" y="7291"/>
                    <a:pt x="33285" y="7291"/>
                  </a:cubicBezTo>
                  <a:lnTo>
                    <a:pt x="33285" y="7291"/>
                  </a:lnTo>
                  <a:lnTo>
                    <a:pt x="33285" y="7291"/>
                  </a:lnTo>
                  <a:cubicBezTo>
                    <a:pt x="31384" y="6023"/>
                    <a:pt x="28848" y="5389"/>
                    <a:pt x="25678" y="5389"/>
                  </a:cubicBezTo>
                  <a:cubicBezTo>
                    <a:pt x="23141" y="6657"/>
                    <a:pt x="20605" y="7291"/>
                    <a:pt x="18069" y="7925"/>
                  </a:cubicBezTo>
                  <a:lnTo>
                    <a:pt x="18069" y="7925"/>
                  </a:lnTo>
                  <a:close/>
                </a:path>
              </a:pathLst>
            </a:custGeom>
            <a:solidFill>
              <a:srgbClr val="79BB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8" name="任意多边形: 形状 406">
              <a:extLst>
                <a:ext uri="{FF2B5EF4-FFF2-40B4-BE49-F238E27FC236}">
                  <a16:creationId xmlns:a16="http://schemas.microsoft.com/office/drawing/2014/main" id="{104EB5B7-6007-4497-AF33-73B41A0D1624}"/>
                </a:ext>
              </a:extLst>
            </p:cNvPr>
            <p:cNvSpPr/>
            <p:nvPr/>
          </p:nvSpPr>
          <p:spPr>
            <a:xfrm>
              <a:off x="3780915" y="2995597"/>
              <a:ext cx="88761" cy="57061"/>
            </a:xfrm>
            <a:custGeom>
              <a:avLst/>
              <a:gdLst>
                <a:gd name="connsiteX0" fmla="*/ 4755 w 88761"/>
                <a:gd name="connsiteY0" fmla="*/ 19395 h 57060"/>
                <a:gd name="connsiteX1" fmla="*/ 8559 w 88761"/>
                <a:gd name="connsiteY1" fmla="*/ 23833 h 57060"/>
                <a:gd name="connsiteX2" fmla="*/ 8559 w 88761"/>
                <a:gd name="connsiteY2" fmla="*/ 23833 h 57060"/>
                <a:gd name="connsiteX3" fmla="*/ 58646 w 88761"/>
                <a:gd name="connsiteY3" fmla="*/ 56167 h 57060"/>
                <a:gd name="connsiteX4" fmla="*/ 58646 w 88761"/>
                <a:gd name="connsiteY4" fmla="*/ 56167 h 57060"/>
                <a:gd name="connsiteX5" fmla="*/ 65620 w 88761"/>
                <a:gd name="connsiteY5" fmla="*/ 57435 h 57060"/>
                <a:gd name="connsiteX6" fmla="*/ 72594 w 88761"/>
                <a:gd name="connsiteY6" fmla="*/ 56167 h 57060"/>
                <a:gd name="connsiteX7" fmla="*/ 72594 w 88761"/>
                <a:gd name="connsiteY7" fmla="*/ 56167 h 57060"/>
                <a:gd name="connsiteX8" fmla="*/ 73228 w 88761"/>
                <a:gd name="connsiteY8" fmla="*/ 55533 h 57060"/>
                <a:gd name="connsiteX9" fmla="*/ 74496 w 88761"/>
                <a:gd name="connsiteY9" fmla="*/ 54899 h 57060"/>
                <a:gd name="connsiteX10" fmla="*/ 82739 w 88761"/>
                <a:gd name="connsiteY10" fmla="*/ 49193 h 57060"/>
                <a:gd name="connsiteX11" fmla="*/ 82739 w 88761"/>
                <a:gd name="connsiteY11" fmla="*/ 49193 h 57060"/>
                <a:gd name="connsiteX12" fmla="*/ 86542 w 88761"/>
                <a:gd name="connsiteY12" fmla="*/ 43487 h 57060"/>
                <a:gd name="connsiteX13" fmla="*/ 82739 w 88761"/>
                <a:gd name="connsiteY13" fmla="*/ 37781 h 57060"/>
                <a:gd name="connsiteX14" fmla="*/ 33920 w 88761"/>
                <a:gd name="connsiteY14" fmla="*/ 6714 h 57060"/>
                <a:gd name="connsiteX15" fmla="*/ 32652 w 88761"/>
                <a:gd name="connsiteY15" fmla="*/ 6080 h 57060"/>
                <a:gd name="connsiteX16" fmla="*/ 32652 w 88761"/>
                <a:gd name="connsiteY16" fmla="*/ 6080 h 57060"/>
                <a:gd name="connsiteX17" fmla="*/ 32652 w 88761"/>
                <a:gd name="connsiteY17" fmla="*/ 6080 h 57060"/>
                <a:gd name="connsiteX18" fmla="*/ 26945 w 88761"/>
                <a:gd name="connsiteY18" fmla="*/ 5446 h 57060"/>
                <a:gd name="connsiteX19" fmla="*/ 4755 w 88761"/>
                <a:gd name="connsiteY19" fmla="*/ 19395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761" h="57060">
                  <a:moveTo>
                    <a:pt x="4755" y="19395"/>
                  </a:moveTo>
                  <a:cubicBezTo>
                    <a:pt x="5389" y="20662"/>
                    <a:pt x="6657" y="22565"/>
                    <a:pt x="8559" y="23833"/>
                  </a:cubicBezTo>
                  <a:lnTo>
                    <a:pt x="8559" y="23833"/>
                  </a:lnTo>
                  <a:lnTo>
                    <a:pt x="58646" y="56167"/>
                  </a:lnTo>
                  <a:lnTo>
                    <a:pt x="58646" y="56167"/>
                  </a:lnTo>
                  <a:cubicBezTo>
                    <a:pt x="60548" y="57435"/>
                    <a:pt x="63084" y="57435"/>
                    <a:pt x="65620" y="57435"/>
                  </a:cubicBezTo>
                  <a:cubicBezTo>
                    <a:pt x="68156" y="57435"/>
                    <a:pt x="70692" y="56801"/>
                    <a:pt x="72594" y="56167"/>
                  </a:cubicBezTo>
                  <a:lnTo>
                    <a:pt x="72594" y="56167"/>
                  </a:lnTo>
                  <a:lnTo>
                    <a:pt x="73228" y="55533"/>
                  </a:lnTo>
                  <a:cubicBezTo>
                    <a:pt x="73228" y="55533"/>
                    <a:pt x="73862" y="54899"/>
                    <a:pt x="74496" y="54899"/>
                  </a:cubicBezTo>
                  <a:lnTo>
                    <a:pt x="82739" y="49193"/>
                  </a:lnTo>
                  <a:lnTo>
                    <a:pt x="82739" y="49193"/>
                  </a:lnTo>
                  <a:cubicBezTo>
                    <a:pt x="85274" y="47925"/>
                    <a:pt x="86542" y="45389"/>
                    <a:pt x="86542" y="43487"/>
                  </a:cubicBezTo>
                  <a:cubicBezTo>
                    <a:pt x="86542" y="40951"/>
                    <a:pt x="85274" y="39049"/>
                    <a:pt x="82739" y="37781"/>
                  </a:cubicBezTo>
                  <a:lnTo>
                    <a:pt x="33920" y="6714"/>
                  </a:lnTo>
                  <a:cubicBezTo>
                    <a:pt x="33920" y="6080"/>
                    <a:pt x="33285" y="6080"/>
                    <a:pt x="32652" y="6080"/>
                  </a:cubicBezTo>
                  <a:lnTo>
                    <a:pt x="32652" y="6080"/>
                  </a:lnTo>
                  <a:lnTo>
                    <a:pt x="32652" y="6080"/>
                  </a:lnTo>
                  <a:cubicBezTo>
                    <a:pt x="30115" y="4812"/>
                    <a:pt x="28848" y="4178"/>
                    <a:pt x="26945" y="5446"/>
                  </a:cubicBezTo>
                  <a:lnTo>
                    <a:pt x="4755" y="19395"/>
                  </a:lnTo>
                  <a:close/>
                </a:path>
              </a:pathLst>
            </a:custGeom>
            <a:solidFill>
              <a:srgbClr val="6FA5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9" name="任意多边形: 形状 407">
              <a:extLst>
                <a:ext uri="{FF2B5EF4-FFF2-40B4-BE49-F238E27FC236}">
                  <a16:creationId xmlns:a16="http://schemas.microsoft.com/office/drawing/2014/main" id="{CE22991F-CDA7-4BFB-9CFC-10599B7D7755}"/>
                </a:ext>
              </a:extLst>
            </p:cNvPr>
            <p:cNvSpPr/>
            <p:nvPr/>
          </p:nvSpPr>
          <p:spPr>
            <a:xfrm>
              <a:off x="3784085" y="2996922"/>
              <a:ext cx="76081" cy="50721"/>
            </a:xfrm>
            <a:custGeom>
              <a:avLst/>
              <a:gdLst>
                <a:gd name="connsiteX0" fmla="*/ 22508 w 76081"/>
                <a:gd name="connsiteY0" fmla="*/ 4755 h 50720"/>
                <a:gd name="connsiteX1" fmla="*/ 4755 w 76081"/>
                <a:gd name="connsiteY1" fmla="*/ 16167 h 50720"/>
                <a:gd name="connsiteX2" fmla="*/ 54208 w 76081"/>
                <a:gd name="connsiteY2" fmla="*/ 47868 h 50720"/>
                <a:gd name="connsiteX3" fmla="*/ 54208 w 76081"/>
                <a:gd name="connsiteY3" fmla="*/ 47868 h 50720"/>
                <a:gd name="connsiteX4" fmla="*/ 59280 w 76081"/>
                <a:gd name="connsiteY4" fmla="*/ 49136 h 50720"/>
                <a:gd name="connsiteX5" fmla="*/ 64352 w 76081"/>
                <a:gd name="connsiteY5" fmla="*/ 47868 h 50720"/>
                <a:gd name="connsiteX6" fmla="*/ 64352 w 76081"/>
                <a:gd name="connsiteY6" fmla="*/ 47868 h 50720"/>
                <a:gd name="connsiteX7" fmla="*/ 64352 w 76081"/>
                <a:gd name="connsiteY7" fmla="*/ 47868 h 50720"/>
                <a:gd name="connsiteX8" fmla="*/ 64986 w 76081"/>
                <a:gd name="connsiteY8" fmla="*/ 47234 h 50720"/>
                <a:gd name="connsiteX9" fmla="*/ 70692 w 76081"/>
                <a:gd name="connsiteY9" fmla="*/ 43430 h 50720"/>
                <a:gd name="connsiteX10" fmla="*/ 70692 w 76081"/>
                <a:gd name="connsiteY10" fmla="*/ 43430 h 50720"/>
                <a:gd name="connsiteX11" fmla="*/ 73228 w 76081"/>
                <a:gd name="connsiteY11" fmla="*/ 39626 h 50720"/>
                <a:gd name="connsiteX12" fmla="*/ 70692 w 76081"/>
                <a:gd name="connsiteY12" fmla="*/ 35821 h 50720"/>
                <a:gd name="connsiteX13" fmla="*/ 22508 w 76081"/>
                <a:gd name="connsiteY13" fmla="*/ 4755 h 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081" h="50720">
                  <a:moveTo>
                    <a:pt x="22508" y="4755"/>
                  </a:moveTo>
                  <a:lnTo>
                    <a:pt x="4755" y="16167"/>
                  </a:lnTo>
                  <a:lnTo>
                    <a:pt x="54208" y="47868"/>
                  </a:lnTo>
                  <a:lnTo>
                    <a:pt x="54208" y="47868"/>
                  </a:lnTo>
                  <a:cubicBezTo>
                    <a:pt x="55476" y="48502"/>
                    <a:pt x="57378" y="49136"/>
                    <a:pt x="59280" y="49136"/>
                  </a:cubicBezTo>
                  <a:cubicBezTo>
                    <a:pt x="61182" y="49136"/>
                    <a:pt x="63084" y="48502"/>
                    <a:pt x="64352" y="47868"/>
                  </a:cubicBezTo>
                  <a:lnTo>
                    <a:pt x="64352" y="47868"/>
                  </a:lnTo>
                  <a:lnTo>
                    <a:pt x="64352" y="47868"/>
                  </a:lnTo>
                  <a:cubicBezTo>
                    <a:pt x="64352" y="47868"/>
                    <a:pt x="64986" y="47868"/>
                    <a:pt x="64986" y="47234"/>
                  </a:cubicBezTo>
                  <a:lnTo>
                    <a:pt x="70692" y="43430"/>
                  </a:lnTo>
                  <a:lnTo>
                    <a:pt x="70692" y="43430"/>
                  </a:lnTo>
                  <a:cubicBezTo>
                    <a:pt x="71960" y="42162"/>
                    <a:pt x="73228" y="40893"/>
                    <a:pt x="73228" y="39626"/>
                  </a:cubicBezTo>
                  <a:cubicBezTo>
                    <a:pt x="73228" y="38357"/>
                    <a:pt x="71960" y="36456"/>
                    <a:pt x="70692" y="35821"/>
                  </a:cubicBezTo>
                  <a:lnTo>
                    <a:pt x="22508" y="4755"/>
                  </a:lnTo>
                  <a:close/>
                </a:path>
              </a:pathLst>
            </a:custGeom>
            <a:solidFill>
              <a:srgbClr val="E3F0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0" name="任意多边形: 形状 408">
              <a:extLst>
                <a:ext uri="{FF2B5EF4-FFF2-40B4-BE49-F238E27FC236}">
                  <a16:creationId xmlns:a16="http://schemas.microsoft.com/office/drawing/2014/main" id="{4BF93A0E-4F06-41D7-9AC9-C44F6CB935FD}"/>
                </a:ext>
              </a:extLst>
            </p:cNvPr>
            <p:cNvSpPr/>
            <p:nvPr/>
          </p:nvSpPr>
          <p:spPr>
            <a:xfrm>
              <a:off x="3728292" y="2790235"/>
              <a:ext cx="272624" cy="266284"/>
            </a:xfrm>
            <a:custGeom>
              <a:avLst/>
              <a:gdLst>
                <a:gd name="connsiteX0" fmla="*/ 4755 w 272624"/>
                <a:gd name="connsiteY0" fmla="*/ 266601 h 266283"/>
                <a:gd name="connsiteX1" fmla="*/ 272941 w 272624"/>
                <a:gd name="connsiteY1" fmla="*/ 95418 h 266283"/>
                <a:gd name="connsiteX2" fmla="*/ 132191 w 272624"/>
                <a:gd name="connsiteY2" fmla="*/ 4755 h 266283"/>
                <a:gd name="connsiteX3" fmla="*/ 4755 w 272624"/>
                <a:gd name="connsiteY3" fmla="*/ 85908 h 26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624" h="266283">
                  <a:moveTo>
                    <a:pt x="4755" y="266601"/>
                  </a:moveTo>
                  <a:lnTo>
                    <a:pt x="272941" y="95418"/>
                  </a:lnTo>
                  <a:lnTo>
                    <a:pt x="132191" y="4755"/>
                  </a:lnTo>
                  <a:lnTo>
                    <a:pt x="4755" y="85908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1" name="任意多边形: 形状 409">
              <a:extLst>
                <a:ext uri="{FF2B5EF4-FFF2-40B4-BE49-F238E27FC236}">
                  <a16:creationId xmlns:a16="http://schemas.microsoft.com/office/drawing/2014/main" id="{3CC4ACC8-D25A-49EA-AB46-9FD1AE3B8222}"/>
                </a:ext>
              </a:extLst>
            </p:cNvPr>
            <p:cNvSpPr/>
            <p:nvPr/>
          </p:nvSpPr>
          <p:spPr>
            <a:xfrm>
              <a:off x="3728292" y="2880898"/>
              <a:ext cx="272624" cy="202883"/>
            </a:xfrm>
            <a:custGeom>
              <a:avLst/>
              <a:gdLst>
                <a:gd name="connsiteX0" fmla="*/ 272941 w 272624"/>
                <a:gd name="connsiteY0" fmla="*/ 28848 h 202883"/>
                <a:gd name="connsiteX1" fmla="*/ 4755 w 272624"/>
                <a:gd name="connsiteY1" fmla="*/ 200030 h 202883"/>
                <a:gd name="connsiteX2" fmla="*/ 4755 w 272624"/>
                <a:gd name="connsiteY2" fmla="*/ 175938 h 202883"/>
                <a:gd name="connsiteX3" fmla="*/ 272941 w 272624"/>
                <a:gd name="connsiteY3" fmla="*/ 4755 h 20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624" h="202883">
                  <a:moveTo>
                    <a:pt x="272941" y="28848"/>
                  </a:moveTo>
                  <a:lnTo>
                    <a:pt x="4755" y="200030"/>
                  </a:lnTo>
                  <a:lnTo>
                    <a:pt x="4755" y="175938"/>
                  </a:lnTo>
                  <a:lnTo>
                    <a:pt x="272941" y="4755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2" name="任意多边形: 形状 410">
              <a:extLst>
                <a:ext uri="{FF2B5EF4-FFF2-40B4-BE49-F238E27FC236}">
                  <a16:creationId xmlns:a16="http://schemas.microsoft.com/office/drawing/2014/main" id="{84DCD8B4-77DD-43A4-99B5-6DA9B96CE670}"/>
                </a:ext>
              </a:extLst>
            </p:cNvPr>
            <p:cNvSpPr/>
            <p:nvPr/>
          </p:nvSpPr>
          <p:spPr>
            <a:xfrm>
              <a:off x="3849388" y="2688794"/>
              <a:ext cx="133142" cy="196543"/>
            </a:xfrm>
            <a:custGeom>
              <a:avLst/>
              <a:gdLst>
                <a:gd name="connsiteX0" fmla="*/ 26311 w 133141"/>
                <a:gd name="connsiteY0" fmla="*/ 9193 h 196542"/>
                <a:gd name="connsiteX1" fmla="*/ 22507 w 133141"/>
                <a:gd name="connsiteY1" fmla="*/ 11729 h 196542"/>
                <a:gd name="connsiteX2" fmla="*/ 22507 w 133141"/>
                <a:gd name="connsiteY2" fmla="*/ 4755 h 196542"/>
                <a:gd name="connsiteX3" fmla="*/ 10461 w 133141"/>
                <a:gd name="connsiteY3" fmla="*/ 6023 h 196542"/>
                <a:gd name="connsiteX4" fmla="*/ 5389 w 133141"/>
                <a:gd name="connsiteY4" fmla="*/ 9193 h 196542"/>
                <a:gd name="connsiteX5" fmla="*/ 4755 w 133141"/>
                <a:gd name="connsiteY5" fmla="*/ 9193 h 196542"/>
                <a:gd name="connsiteX6" fmla="*/ 4755 w 133141"/>
                <a:gd name="connsiteY6" fmla="*/ 134727 h 196542"/>
                <a:gd name="connsiteX7" fmla="*/ 10461 w 133141"/>
                <a:gd name="connsiteY7" fmla="*/ 144237 h 196542"/>
                <a:gd name="connsiteX8" fmla="*/ 10461 w 133141"/>
                <a:gd name="connsiteY8" fmla="*/ 144237 h 196542"/>
                <a:gd name="connsiteX9" fmla="*/ 88444 w 133141"/>
                <a:gd name="connsiteY9" fmla="*/ 194324 h 196542"/>
                <a:gd name="connsiteX10" fmla="*/ 88444 w 133141"/>
                <a:gd name="connsiteY10" fmla="*/ 194324 h 196542"/>
                <a:gd name="connsiteX11" fmla="*/ 99856 w 133141"/>
                <a:gd name="connsiteY11" fmla="*/ 196860 h 196542"/>
                <a:gd name="connsiteX12" fmla="*/ 110634 w 133141"/>
                <a:gd name="connsiteY12" fmla="*/ 194324 h 196542"/>
                <a:gd name="connsiteX13" fmla="*/ 110634 w 133141"/>
                <a:gd name="connsiteY13" fmla="*/ 194324 h 196542"/>
                <a:gd name="connsiteX14" fmla="*/ 111269 w 133141"/>
                <a:gd name="connsiteY14" fmla="*/ 193690 h 196542"/>
                <a:gd name="connsiteX15" fmla="*/ 113171 w 133141"/>
                <a:gd name="connsiteY15" fmla="*/ 192422 h 196542"/>
                <a:gd name="connsiteX16" fmla="*/ 126485 w 133141"/>
                <a:gd name="connsiteY16" fmla="*/ 184180 h 196542"/>
                <a:gd name="connsiteX17" fmla="*/ 126485 w 133141"/>
                <a:gd name="connsiteY17" fmla="*/ 184180 h 196542"/>
                <a:gd name="connsiteX18" fmla="*/ 132191 w 133141"/>
                <a:gd name="connsiteY18" fmla="*/ 174670 h 196542"/>
                <a:gd name="connsiteX19" fmla="*/ 132191 w 133141"/>
                <a:gd name="connsiteY19" fmla="*/ 46600 h 196542"/>
                <a:gd name="connsiteX20" fmla="*/ 115072 w 133141"/>
                <a:gd name="connsiteY20" fmla="*/ 44698 h 196542"/>
                <a:gd name="connsiteX21" fmla="*/ 108732 w 133141"/>
                <a:gd name="connsiteY21" fmla="*/ 47868 h 196542"/>
                <a:gd name="connsiteX22" fmla="*/ 51038 w 133141"/>
                <a:gd name="connsiteY22" fmla="*/ 11095 h 196542"/>
                <a:gd name="connsiteX23" fmla="*/ 49136 w 133141"/>
                <a:gd name="connsiteY23" fmla="*/ 9827 h 196542"/>
                <a:gd name="connsiteX24" fmla="*/ 49136 w 133141"/>
                <a:gd name="connsiteY24" fmla="*/ 9827 h 196542"/>
                <a:gd name="connsiteX25" fmla="*/ 49136 w 133141"/>
                <a:gd name="connsiteY25" fmla="*/ 9827 h 196542"/>
                <a:gd name="connsiteX26" fmla="*/ 37723 w 133141"/>
                <a:gd name="connsiteY26" fmla="*/ 7291 h 196542"/>
                <a:gd name="connsiteX27" fmla="*/ 26311 w 133141"/>
                <a:gd name="connsiteY27" fmla="*/ 9193 h 196542"/>
                <a:gd name="connsiteX28" fmla="*/ 26311 w 133141"/>
                <a:gd name="connsiteY28" fmla="*/ 9193 h 19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3141" h="196542">
                  <a:moveTo>
                    <a:pt x="26311" y="9193"/>
                  </a:moveTo>
                  <a:lnTo>
                    <a:pt x="22507" y="11729"/>
                  </a:lnTo>
                  <a:lnTo>
                    <a:pt x="22507" y="4755"/>
                  </a:lnTo>
                  <a:lnTo>
                    <a:pt x="10461" y="6023"/>
                  </a:lnTo>
                  <a:lnTo>
                    <a:pt x="5389" y="9193"/>
                  </a:lnTo>
                  <a:lnTo>
                    <a:pt x="4755" y="9193"/>
                  </a:lnTo>
                  <a:lnTo>
                    <a:pt x="4755" y="134727"/>
                  </a:lnTo>
                  <a:cubicBezTo>
                    <a:pt x="4755" y="138531"/>
                    <a:pt x="6657" y="141701"/>
                    <a:pt x="10461" y="144237"/>
                  </a:cubicBezTo>
                  <a:lnTo>
                    <a:pt x="10461" y="144237"/>
                  </a:lnTo>
                  <a:lnTo>
                    <a:pt x="88444" y="194324"/>
                  </a:lnTo>
                  <a:lnTo>
                    <a:pt x="88444" y="194324"/>
                  </a:lnTo>
                  <a:cubicBezTo>
                    <a:pt x="91614" y="195592"/>
                    <a:pt x="95418" y="196860"/>
                    <a:pt x="99856" y="196860"/>
                  </a:cubicBezTo>
                  <a:cubicBezTo>
                    <a:pt x="104294" y="196860"/>
                    <a:pt x="108099" y="196226"/>
                    <a:pt x="110634" y="194324"/>
                  </a:cubicBezTo>
                  <a:lnTo>
                    <a:pt x="110634" y="194324"/>
                  </a:lnTo>
                  <a:lnTo>
                    <a:pt x="111269" y="193690"/>
                  </a:lnTo>
                  <a:cubicBezTo>
                    <a:pt x="111902" y="193056"/>
                    <a:pt x="112537" y="193056"/>
                    <a:pt x="113171" y="192422"/>
                  </a:cubicBezTo>
                  <a:lnTo>
                    <a:pt x="126485" y="184180"/>
                  </a:lnTo>
                  <a:lnTo>
                    <a:pt x="126485" y="184180"/>
                  </a:lnTo>
                  <a:cubicBezTo>
                    <a:pt x="130289" y="181644"/>
                    <a:pt x="132191" y="178474"/>
                    <a:pt x="132191" y="174670"/>
                  </a:cubicBezTo>
                  <a:lnTo>
                    <a:pt x="132191" y="46600"/>
                  </a:lnTo>
                  <a:lnTo>
                    <a:pt x="115072" y="44698"/>
                  </a:lnTo>
                  <a:lnTo>
                    <a:pt x="108732" y="47868"/>
                  </a:lnTo>
                  <a:lnTo>
                    <a:pt x="51038" y="11095"/>
                  </a:lnTo>
                  <a:cubicBezTo>
                    <a:pt x="50403" y="10461"/>
                    <a:pt x="49770" y="10461"/>
                    <a:pt x="49136" y="9827"/>
                  </a:cubicBezTo>
                  <a:lnTo>
                    <a:pt x="49136" y="9827"/>
                  </a:lnTo>
                  <a:lnTo>
                    <a:pt x="49136" y="9827"/>
                  </a:lnTo>
                  <a:cubicBezTo>
                    <a:pt x="45966" y="7925"/>
                    <a:pt x="41528" y="7291"/>
                    <a:pt x="37723" y="7291"/>
                  </a:cubicBezTo>
                  <a:cubicBezTo>
                    <a:pt x="33919" y="6657"/>
                    <a:pt x="30115" y="7925"/>
                    <a:pt x="26311" y="9193"/>
                  </a:cubicBezTo>
                  <a:lnTo>
                    <a:pt x="26311" y="9193"/>
                  </a:lnTo>
                  <a:close/>
                </a:path>
              </a:pathLst>
            </a:custGeom>
            <a:solidFill>
              <a:srgbClr val="0151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3" name="任意多边形: 形状 411">
              <a:extLst>
                <a:ext uri="{FF2B5EF4-FFF2-40B4-BE49-F238E27FC236}">
                  <a16:creationId xmlns:a16="http://schemas.microsoft.com/office/drawing/2014/main" id="{A8DBCCFC-0C52-4D80-B7C0-8FD61325614E}"/>
                </a:ext>
              </a:extLst>
            </p:cNvPr>
            <p:cNvSpPr/>
            <p:nvPr/>
          </p:nvSpPr>
          <p:spPr>
            <a:xfrm>
              <a:off x="3849388" y="2688794"/>
              <a:ext cx="101441" cy="196543"/>
            </a:xfrm>
            <a:custGeom>
              <a:avLst/>
              <a:gdLst>
                <a:gd name="connsiteX0" fmla="*/ 26311 w 101441"/>
                <a:gd name="connsiteY0" fmla="*/ 9193 h 196542"/>
                <a:gd name="connsiteX1" fmla="*/ 22507 w 101441"/>
                <a:gd name="connsiteY1" fmla="*/ 11729 h 196542"/>
                <a:gd name="connsiteX2" fmla="*/ 22507 w 101441"/>
                <a:gd name="connsiteY2" fmla="*/ 4755 h 196542"/>
                <a:gd name="connsiteX3" fmla="*/ 10461 w 101441"/>
                <a:gd name="connsiteY3" fmla="*/ 6023 h 196542"/>
                <a:gd name="connsiteX4" fmla="*/ 5389 w 101441"/>
                <a:gd name="connsiteY4" fmla="*/ 9193 h 196542"/>
                <a:gd name="connsiteX5" fmla="*/ 4755 w 101441"/>
                <a:gd name="connsiteY5" fmla="*/ 9193 h 196542"/>
                <a:gd name="connsiteX6" fmla="*/ 4755 w 101441"/>
                <a:gd name="connsiteY6" fmla="*/ 134727 h 196542"/>
                <a:gd name="connsiteX7" fmla="*/ 10461 w 101441"/>
                <a:gd name="connsiteY7" fmla="*/ 144237 h 196542"/>
                <a:gd name="connsiteX8" fmla="*/ 10461 w 101441"/>
                <a:gd name="connsiteY8" fmla="*/ 144237 h 196542"/>
                <a:gd name="connsiteX9" fmla="*/ 88444 w 101441"/>
                <a:gd name="connsiteY9" fmla="*/ 194324 h 196542"/>
                <a:gd name="connsiteX10" fmla="*/ 88444 w 101441"/>
                <a:gd name="connsiteY10" fmla="*/ 194324 h 196542"/>
                <a:gd name="connsiteX11" fmla="*/ 99856 w 101441"/>
                <a:gd name="connsiteY11" fmla="*/ 196860 h 196542"/>
                <a:gd name="connsiteX12" fmla="*/ 99856 w 101441"/>
                <a:gd name="connsiteY12" fmla="*/ 68156 h 196542"/>
                <a:gd name="connsiteX13" fmla="*/ 93516 w 101441"/>
                <a:gd name="connsiteY13" fmla="*/ 37724 h 196542"/>
                <a:gd name="connsiteX14" fmla="*/ 51038 w 101441"/>
                <a:gd name="connsiteY14" fmla="*/ 10461 h 196542"/>
                <a:gd name="connsiteX15" fmla="*/ 49136 w 101441"/>
                <a:gd name="connsiteY15" fmla="*/ 9193 h 196542"/>
                <a:gd name="connsiteX16" fmla="*/ 49136 w 101441"/>
                <a:gd name="connsiteY16" fmla="*/ 9193 h 196542"/>
                <a:gd name="connsiteX17" fmla="*/ 49136 w 101441"/>
                <a:gd name="connsiteY17" fmla="*/ 9193 h 196542"/>
                <a:gd name="connsiteX18" fmla="*/ 37723 w 101441"/>
                <a:gd name="connsiteY18" fmla="*/ 6657 h 196542"/>
                <a:gd name="connsiteX19" fmla="*/ 26311 w 101441"/>
                <a:gd name="connsiteY19" fmla="*/ 9193 h 196542"/>
                <a:gd name="connsiteX20" fmla="*/ 26311 w 101441"/>
                <a:gd name="connsiteY20" fmla="*/ 9193 h 19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441" h="196542">
                  <a:moveTo>
                    <a:pt x="26311" y="9193"/>
                  </a:moveTo>
                  <a:lnTo>
                    <a:pt x="22507" y="11729"/>
                  </a:lnTo>
                  <a:lnTo>
                    <a:pt x="22507" y="4755"/>
                  </a:lnTo>
                  <a:lnTo>
                    <a:pt x="10461" y="6023"/>
                  </a:lnTo>
                  <a:lnTo>
                    <a:pt x="5389" y="9193"/>
                  </a:lnTo>
                  <a:lnTo>
                    <a:pt x="4755" y="9193"/>
                  </a:lnTo>
                  <a:lnTo>
                    <a:pt x="4755" y="134727"/>
                  </a:lnTo>
                  <a:cubicBezTo>
                    <a:pt x="4755" y="138531"/>
                    <a:pt x="6657" y="141701"/>
                    <a:pt x="10461" y="144237"/>
                  </a:cubicBezTo>
                  <a:lnTo>
                    <a:pt x="10461" y="144237"/>
                  </a:lnTo>
                  <a:lnTo>
                    <a:pt x="88444" y="194324"/>
                  </a:lnTo>
                  <a:lnTo>
                    <a:pt x="88444" y="194324"/>
                  </a:lnTo>
                  <a:cubicBezTo>
                    <a:pt x="91614" y="195592"/>
                    <a:pt x="95418" y="196860"/>
                    <a:pt x="99856" y="196860"/>
                  </a:cubicBezTo>
                  <a:lnTo>
                    <a:pt x="99856" y="68156"/>
                  </a:lnTo>
                  <a:lnTo>
                    <a:pt x="93516" y="37724"/>
                  </a:lnTo>
                  <a:lnTo>
                    <a:pt x="51038" y="10461"/>
                  </a:lnTo>
                  <a:cubicBezTo>
                    <a:pt x="50403" y="9827"/>
                    <a:pt x="49770" y="9827"/>
                    <a:pt x="49136" y="9193"/>
                  </a:cubicBezTo>
                  <a:lnTo>
                    <a:pt x="49136" y="9193"/>
                  </a:lnTo>
                  <a:lnTo>
                    <a:pt x="49136" y="9193"/>
                  </a:lnTo>
                  <a:cubicBezTo>
                    <a:pt x="45966" y="7291"/>
                    <a:pt x="41528" y="6657"/>
                    <a:pt x="37723" y="6657"/>
                  </a:cubicBezTo>
                  <a:cubicBezTo>
                    <a:pt x="33919" y="6657"/>
                    <a:pt x="30115" y="7925"/>
                    <a:pt x="26311" y="9193"/>
                  </a:cubicBezTo>
                  <a:lnTo>
                    <a:pt x="26311" y="9193"/>
                  </a:lnTo>
                  <a:close/>
                </a:path>
              </a:pathLst>
            </a:custGeom>
            <a:solidFill>
              <a:srgbClr val="0D68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4" name="任意多边形: 形状 412">
              <a:extLst>
                <a:ext uri="{FF2B5EF4-FFF2-40B4-BE49-F238E27FC236}">
                  <a16:creationId xmlns:a16="http://schemas.microsoft.com/office/drawing/2014/main" id="{02E907A0-2FEA-4827-A133-661D6F662331}"/>
                </a:ext>
              </a:extLst>
            </p:cNvPr>
            <p:cNvSpPr/>
            <p:nvPr/>
          </p:nvSpPr>
          <p:spPr>
            <a:xfrm>
              <a:off x="3850656" y="2668353"/>
              <a:ext cx="133142" cy="88761"/>
            </a:xfrm>
            <a:custGeom>
              <a:avLst/>
              <a:gdLst>
                <a:gd name="connsiteX0" fmla="*/ 4755 w 133141"/>
                <a:gd name="connsiteY0" fmla="*/ 29634 h 88761"/>
                <a:gd name="connsiteX1" fmla="*/ 10461 w 133141"/>
                <a:gd name="connsiteY1" fmla="*/ 35974 h 88761"/>
                <a:gd name="connsiteX2" fmla="*/ 10461 w 133141"/>
                <a:gd name="connsiteY2" fmla="*/ 35974 h 88761"/>
                <a:gd name="connsiteX3" fmla="*/ 88444 w 133141"/>
                <a:gd name="connsiteY3" fmla="*/ 86060 h 88761"/>
                <a:gd name="connsiteX4" fmla="*/ 88444 w 133141"/>
                <a:gd name="connsiteY4" fmla="*/ 86060 h 88761"/>
                <a:gd name="connsiteX5" fmla="*/ 99856 w 133141"/>
                <a:gd name="connsiteY5" fmla="*/ 88596 h 88761"/>
                <a:gd name="connsiteX6" fmla="*/ 110635 w 133141"/>
                <a:gd name="connsiteY6" fmla="*/ 86060 h 88761"/>
                <a:gd name="connsiteX7" fmla="*/ 110635 w 133141"/>
                <a:gd name="connsiteY7" fmla="*/ 86060 h 88761"/>
                <a:gd name="connsiteX8" fmla="*/ 111269 w 133141"/>
                <a:gd name="connsiteY8" fmla="*/ 85426 h 88761"/>
                <a:gd name="connsiteX9" fmla="*/ 113171 w 133141"/>
                <a:gd name="connsiteY9" fmla="*/ 84158 h 88761"/>
                <a:gd name="connsiteX10" fmla="*/ 126485 w 133141"/>
                <a:gd name="connsiteY10" fmla="*/ 75916 h 88761"/>
                <a:gd name="connsiteX11" fmla="*/ 126485 w 133141"/>
                <a:gd name="connsiteY11" fmla="*/ 75916 h 88761"/>
                <a:gd name="connsiteX12" fmla="*/ 132191 w 133141"/>
                <a:gd name="connsiteY12" fmla="*/ 66406 h 88761"/>
                <a:gd name="connsiteX13" fmla="*/ 126485 w 133141"/>
                <a:gd name="connsiteY13" fmla="*/ 56896 h 88761"/>
                <a:gd name="connsiteX14" fmla="*/ 51038 w 133141"/>
                <a:gd name="connsiteY14" fmla="*/ 8077 h 88761"/>
                <a:gd name="connsiteX15" fmla="*/ 49136 w 133141"/>
                <a:gd name="connsiteY15" fmla="*/ 6809 h 88761"/>
                <a:gd name="connsiteX16" fmla="*/ 49136 w 133141"/>
                <a:gd name="connsiteY16" fmla="*/ 6809 h 88761"/>
                <a:gd name="connsiteX17" fmla="*/ 49136 w 133141"/>
                <a:gd name="connsiteY17" fmla="*/ 6809 h 88761"/>
                <a:gd name="connsiteX18" fmla="*/ 40260 w 133141"/>
                <a:gd name="connsiteY18" fmla="*/ 6175 h 88761"/>
                <a:gd name="connsiteX19" fmla="*/ 4755 w 133141"/>
                <a:gd name="connsiteY19" fmla="*/ 29634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3141" h="88761">
                  <a:moveTo>
                    <a:pt x="4755" y="29634"/>
                  </a:moveTo>
                  <a:cubicBezTo>
                    <a:pt x="5389" y="32170"/>
                    <a:pt x="7291" y="34706"/>
                    <a:pt x="10461" y="35974"/>
                  </a:cubicBezTo>
                  <a:lnTo>
                    <a:pt x="10461" y="35974"/>
                  </a:lnTo>
                  <a:lnTo>
                    <a:pt x="88444" y="86060"/>
                  </a:lnTo>
                  <a:lnTo>
                    <a:pt x="88444" y="86060"/>
                  </a:lnTo>
                  <a:cubicBezTo>
                    <a:pt x="91614" y="87328"/>
                    <a:pt x="95419" y="88596"/>
                    <a:pt x="99856" y="88596"/>
                  </a:cubicBezTo>
                  <a:cubicBezTo>
                    <a:pt x="104295" y="88596"/>
                    <a:pt x="108099" y="87962"/>
                    <a:pt x="110635" y="86060"/>
                  </a:cubicBezTo>
                  <a:lnTo>
                    <a:pt x="110635" y="86060"/>
                  </a:lnTo>
                  <a:lnTo>
                    <a:pt x="111269" y="85426"/>
                  </a:lnTo>
                  <a:cubicBezTo>
                    <a:pt x="111903" y="84792"/>
                    <a:pt x="112537" y="84792"/>
                    <a:pt x="113171" y="84158"/>
                  </a:cubicBezTo>
                  <a:lnTo>
                    <a:pt x="126485" y="75916"/>
                  </a:lnTo>
                  <a:lnTo>
                    <a:pt x="126485" y="75916"/>
                  </a:lnTo>
                  <a:cubicBezTo>
                    <a:pt x="130289" y="74014"/>
                    <a:pt x="132191" y="70210"/>
                    <a:pt x="132191" y="66406"/>
                  </a:cubicBezTo>
                  <a:cubicBezTo>
                    <a:pt x="132191" y="62602"/>
                    <a:pt x="130289" y="59432"/>
                    <a:pt x="126485" y="56896"/>
                  </a:cubicBezTo>
                  <a:lnTo>
                    <a:pt x="51038" y="8077"/>
                  </a:lnTo>
                  <a:cubicBezTo>
                    <a:pt x="50404" y="7443"/>
                    <a:pt x="49770" y="7443"/>
                    <a:pt x="49136" y="6809"/>
                  </a:cubicBezTo>
                  <a:lnTo>
                    <a:pt x="49136" y="6809"/>
                  </a:lnTo>
                  <a:lnTo>
                    <a:pt x="49136" y="6809"/>
                  </a:lnTo>
                  <a:cubicBezTo>
                    <a:pt x="45332" y="4907"/>
                    <a:pt x="43430" y="3639"/>
                    <a:pt x="40260" y="6175"/>
                  </a:cubicBezTo>
                  <a:lnTo>
                    <a:pt x="4755" y="29634"/>
                  </a:lnTo>
                  <a:close/>
                </a:path>
              </a:pathLst>
            </a:custGeom>
            <a:solidFill>
              <a:srgbClr val="0B59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5" name="任意多边形: 形状 413">
              <a:extLst>
                <a:ext uri="{FF2B5EF4-FFF2-40B4-BE49-F238E27FC236}">
                  <a16:creationId xmlns:a16="http://schemas.microsoft.com/office/drawing/2014/main" id="{755ED289-0603-4B7B-9695-063ABBC4F2FA}"/>
                </a:ext>
              </a:extLst>
            </p:cNvPr>
            <p:cNvSpPr/>
            <p:nvPr/>
          </p:nvSpPr>
          <p:spPr>
            <a:xfrm>
              <a:off x="3855728" y="2672309"/>
              <a:ext cx="114122" cy="76081"/>
            </a:xfrm>
            <a:custGeom>
              <a:avLst/>
              <a:gdLst>
                <a:gd name="connsiteX0" fmla="*/ 32651 w 114121"/>
                <a:gd name="connsiteY0" fmla="*/ 4755 h 76081"/>
                <a:gd name="connsiteX1" fmla="*/ 4755 w 114121"/>
                <a:gd name="connsiteY1" fmla="*/ 22507 h 76081"/>
                <a:gd name="connsiteX2" fmla="*/ 81470 w 114121"/>
                <a:gd name="connsiteY2" fmla="*/ 71960 h 76081"/>
                <a:gd name="connsiteX3" fmla="*/ 81470 w 114121"/>
                <a:gd name="connsiteY3" fmla="*/ 71960 h 76081"/>
                <a:gd name="connsiteX4" fmla="*/ 89078 w 114121"/>
                <a:gd name="connsiteY4" fmla="*/ 73862 h 76081"/>
                <a:gd name="connsiteX5" fmla="*/ 96686 w 114121"/>
                <a:gd name="connsiteY5" fmla="*/ 71960 h 76081"/>
                <a:gd name="connsiteX6" fmla="*/ 96686 w 114121"/>
                <a:gd name="connsiteY6" fmla="*/ 71960 h 76081"/>
                <a:gd name="connsiteX7" fmla="*/ 97320 w 114121"/>
                <a:gd name="connsiteY7" fmla="*/ 71326 h 76081"/>
                <a:gd name="connsiteX8" fmla="*/ 98588 w 114121"/>
                <a:gd name="connsiteY8" fmla="*/ 70692 h 76081"/>
                <a:gd name="connsiteX9" fmla="*/ 107464 w 114121"/>
                <a:gd name="connsiteY9" fmla="*/ 64986 h 76081"/>
                <a:gd name="connsiteX10" fmla="*/ 107464 w 114121"/>
                <a:gd name="connsiteY10" fmla="*/ 64986 h 76081"/>
                <a:gd name="connsiteX11" fmla="*/ 111269 w 114121"/>
                <a:gd name="connsiteY11" fmla="*/ 58646 h 76081"/>
                <a:gd name="connsiteX12" fmla="*/ 107464 w 114121"/>
                <a:gd name="connsiteY12" fmla="*/ 52306 h 76081"/>
                <a:gd name="connsiteX13" fmla="*/ 32651 w 114121"/>
                <a:gd name="connsiteY13" fmla="*/ 4755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121" h="76081">
                  <a:moveTo>
                    <a:pt x="32651" y="4755"/>
                  </a:moveTo>
                  <a:lnTo>
                    <a:pt x="4755" y="22507"/>
                  </a:lnTo>
                  <a:lnTo>
                    <a:pt x="81470" y="71960"/>
                  </a:lnTo>
                  <a:lnTo>
                    <a:pt x="81470" y="71960"/>
                  </a:lnTo>
                  <a:cubicBezTo>
                    <a:pt x="83372" y="73228"/>
                    <a:pt x="85908" y="73862"/>
                    <a:pt x="89078" y="73862"/>
                  </a:cubicBezTo>
                  <a:cubicBezTo>
                    <a:pt x="91614" y="73862"/>
                    <a:pt x="94784" y="73228"/>
                    <a:pt x="96686" y="71960"/>
                  </a:cubicBezTo>
                  <a:lnTo>
                    <a:pt x="96686" y="71960"/>
                  </a:lnTo>
                  <a:lnTo>
                    <a:pt x="97320" y="71326"/>
                  </a:lnTo>
                  <a:cubicBezTo>
                    <a:pt x="97320" y="71326"/>
                    <a:pt x="97954" y="70692"/>
                    <a:pt x="98588" y="70692"/>
                  </a:cubicBezTo>
                  <a:lnTo>
                    <a:pt x="107464" y="64986"/>
                  </a:lnTo>
                  <a:lnTo>
                    <a:pt x="107464" y="64986"/>
                  </a:lnTo>
                  <a:cubicBezTo>
                    <a:pt x="110000" y="63718"/>
                    <a:pt x="111269" y="61182"/>
                    <a:pt x="111269" y="58646"/>
                  </a:cubicBezTo>
                  <a:cubicBezTo>
                    <a:pt x="111269" y="56110"/>
                    <a:pt x="110000" y="54208"/>
                    <a:pt x="107464" y="52306"/>
                  </a:cubicBezTo>
                  <a:lnTo>
                    <a:pt x="32651" y="4755"/>
                  </a:lnTo>
                  <a:close/>
                </a:path>
              </a:pathLst>
            </a:custGeom>
            <a:solidFill>
              <a:srgbClr val="E3F0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6" name="任意多边形: 形状 414">
              <a:extLst>
                <a:ext uri="{FF2B5EF4-FFF2-40B4-BE49-F238E27FC236}">
                  <a16:creationId xmlns:a16="http://schemas.microsoft.com/office/drawing/2014/main" id="{3028BA2A-A59F-4D88-9BBF-3F30EBF5952F}"/>
                </a:ext>
              </a:extLst>
            </p:cNvPr>
            <p:cNvSpPr/>
            <p:nvPr/>
          </p:nvSpPr>
          <p:spPr>
            <a:xfrm>
              <a:off x="3799301" y="2734442"/>
              <a:ext cx="133142" cy="196543"/>
            </a:xfrm>
            <a:custGeom>
              <a:avLst/>
              <a:gdLst>
                <a:gd name="connsiteX0" fmla="*/ 26312 w 133141"/>
                <a:gd name="connsiteY0" fmla="*/ 9193 h 196542"/>
                <a:gd name="connsiteX1" fmla="*/ 22507 w 133141"/>
                <a:gd name="connsiteY1" fmla="*/ 11729 h 196542"/>
                <a:gd name="connsiteX2" fmla="*/ 22507 w 133141"/>
                <a:gd name="connsiteY2" fmla="*/ 4755 h 196542"/>
                <a:gd name="connsiteX3" fmla="*/ 10461 w 133141"/>
                <a:gd name="connsiteY3" fmla="*/ 6023 h 196542"/>
                <a:gd name="connsiteX4" fmla="*/ 5389 w 133141"/>
                <a:gd name="connsiteY4" fmla="*/ 9193 h 196542"/>
                <a:gd name="connsiteX5" fmla="*/ 4755 w 133141"/>
                <a:gd name="connsiteY5" fmla="*/ 9827 h 196542"/>
                <a:gd name="connsiteX6" fmla="*/ 4755 w 133141"/>
                <a:gd name="connsiteY6" fmla="*/ 135361 h 196542"/>
                <a:gd name="connsiteX7" fmla="*/ 10461 w 133141"/>
                <a:gd name="connsiteY7" fmla="*/ 144871 h 196542"/>
                <a:gd name="connsiteX8" fmla="*/ 10461 w 133141"/>
                <a:gd name="connsiteY8" fmla="*/ 144871 h 196542"/>
                <a:gd name="connsiteX9" fmla="*/ 88444 w 133141"/>
                <a:gd name="connsiteY9" fmla="*/ 194958 h 196542"/>
                <a:gd name="connsiteX10" fmla="*/ 89078 w 133141"/>
                <a:gd name="connsiteY10" fmla="*/ 194958 h 196542"/>
                <a:gd name="connsiteX11" fmla="*/ 100490 w 133141"/>
                <a:gd name="connsiteY11" fmla="*/ 197494 h 196542"/>
                <a:gd name="connsiteX12" fmla="*/ 111269 w 133141"/>
                <a:gd name="connsiteY12" fmla="*/ 194958 h 196542"/>
                <a:gd name="connsiteX13" fmla="*/ 111269 w 133141"/>
                <a:gd name="connsiteY13" fmla="*/ 194958 h 196542"/>
                <a:gd name="connsiteX14" fmla="*/ 111903 w 133141"/>
                <a:gd name="connsiteY14" fmla="*/ 194324 h 196542"/>
                <a:gd name="connsiteX15" fmla="*/ 113805 w 133141"/>
                <a:gd name="connsiteY15" fmla="*/ 193056 h 196542"/>
                <a:gd name="connsiteX16" fmla="*/ 127119 w 133141"/>
                <a:gd name="connsiteY16" fmla="*/ 184814 h 196542"/>
                <a:gd name="connsiteX17" fmla="*/ 127119 w 133141"/>
                <a:gd name="connsiteY17" fmla="*/ 184814 h 196542"/>
                <a:gd name="connsiteX18" fmla="*/ 132825 w 133141"/>
                <a:gd name="connsiteY18" fmla="*/ 175304 h 196542"/>
                <a:gd name="connsiteX19" fmla="*/ 132825 w 133141"/>
                <a:gd name="connsiteY19" fmla="*/ 47234 h 196542"/>
                <a:gd name="connsiteX20" fmla="*/ 115073 w 133141"/>
                <a:gd name="connsiteY20" fmla="*/ 45332 h 196542"/>
                <a:gd name="connsiteX21" fmla="*/ 108733 w 133141"/>
                <a:gd name="connsiteY21" fmla="*/ 48502 h 196542"/>
                <a:gd name="connsiteX22" fmla="*/ 51038 w 133141"/>
                <a:gd name="connsiteY22" fmla="*/ 11095 h 196542"/>
                <a:gd name="connsiteX23" fmla="*/ 49136 w 133141"/>
                <a:gd name="connsiteY23" fmla="*/ 9827 h 196542"/>
                <a:gd name="connsiteX24" fmla="*/ 49136 w 133141"/>
                <a:gd name="connsiteY24" fmla="*/ 9827 h 196542"/>
                <a:gd name="connsiteX25" fmla="*/ 49136 w 133141"/>
                <a:gd name="connsiteY25" fmla="*/ 9827 h 196542"/>
                <a:gd name="connsiteX26" fmla="*/ 37724 w 133141"/>
                <a:gd name="connsiteY26" fmla="*/ 7291 h 196542"/>
                <a:gd name="connsiteX27" fmla="*/ 26312 w 133141"/>
                <a:gd name="connsiteY27" fmla="*/ 9193 h 196542"/>
                <a:gd name="connsiteX28" fmla="*/ 26312 w 133141"/>
                <a:gd name="connsiteY28" fmla="*/ 9193 h 19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3141" h="196542">
                  <a:moveTo>
                    <a:pt x="26312" y="9193"/>
                  </a:moveTo>
                  <a:lnTo>
                    <a:pt x="22507" y="11729"/>
                  </a:lnTo>
                  <a:lnTo>
                    <a:pt x="22507" y="4755"/>
                  </a:lnTo>
                  <a:lnTo>
                    <a:pt x="10461" y="6023"/>
                  </a:lnTo>
                  <a:lnTo>
                    <a:pt x="5389" y="9193"/>
                  </a:lnTo>
                  <a:lnTo>
                    <a:pt x="4755" y="9827"/>
                  </a:lnTo>
                  <a:lnTo>
                    <a:pt x="4755" y="135361"/>
                  </a:lnTo>
                  <a:cubicBezTo>
                    <a:pt x="4755" y="139165"/>
                    <a:pt x="7291" y="142335"/>
                    <a:pt x="10461" y="144871"/>
                  </a:cubicBezTo>
                  <a:lnTo>
                    <a:pt x="10461" y="144871"/>
                  </a:lnTo>
                  <a:lnTo>
                    <a:pt x="88444" y="194958"/>
                  </a:lnTo>
                  <a:lnTo>
                    <a:pt x="89078" y="194958"/>
                  </a:lnTo>
                  <a:cubicBezTo>
                    <a:pt x="92248" y="196226"/>
                    <a:pt x="96053" y="197494"/>
                    <a:pt x="100490" y="197494"/>
                  </a:cubicBezTo>
                  <a:cubicBezTo>
                    <a:pt x="104928" y="197494"/>
                    <a:pt x="108733" y="196860"/>
                    <a:pt x="111269" y="194958"/>
                  </a:cubicBezTo>
                  <a:lnTo>
                    <a:pt x="111269" y="194958"/>
                  </a:lnTo>
                  <a:lnTo>
                    <a:pt x="111903" y="194324"/>
                  </a:lnTo>
                  <a:cubicBezTo>
                    <a:pt x="112537" y="193690"/>
                    <a:pt x="113171" y="193690"/>
                    <a:pt x="113805" y="193056"/>
                  </a:cubicBezTo>
                  <a:lnTo>
                    <a:pt x="127119" y="184814"/>
                  </a:lnTo>
                  <a:lnTo>
                    <a:pt x="127119" y="184814"/>
                  </a:lnTo>
                  <a:cubicBezTo>
                    <a:pt x="130923" y="182278"/>
                    <a:pt x="132825" y="179108"/>
                    <a:pt x="132825" y="175304"/>
                  </a:cubicBezTo>
                  <a:lnTo>
                    <a:pt x="132825" y="47234"/>
                  </a:lnTo>
                  <a:lnTo>
                    <a:pt x="115073" y="45332"/>
                  </a:lnTo>
                  <a:lnTo>
                    <a:pt x="108733" y="48502"/>
                  </a:lnTo>
                  <a:lnTo>
                    <a:pt x="51038" y="11095"/>
                  </a:lnTo>
                  <a:cubicBezTo>
                    <a:pt x="50404" y="10461"/>
                    <a:pt x="49770" y="10461"/>
                    <a:pt x="49136" y="9827"/>
                  </a:cubicBezTo>
                  <a:lnTo>
                    <a:pt x="49136" y="9827"/>
                  </a:lnTo>
                  <a:lnTo>
                    <a:pt x="49136" y="9827"/>
                  </a:lnTo>
                  <a:cubicBezTo>
                    <a:pt x="45966" y="7925"/>
                    <a:pt x="42162" y="7291"/>
                    <a:pt x="37724" y="7291"/>
                  </a:cubicBezTo>
                  <a:cubicBezTo>
                    <a:pt x="33919" y="6657"/>
                    <a:pt x="29482" y="7291"/>
                    <a:pt x="26312" y="9193"/>
                  </a:cubicBezTo>
                  <a:lnTo>
                    <a:pt x="26312" y="9193"/>
                  </a:lnTo>
                  <a:close/>
                </a:path>
              </a:pathLst>
            </a:custGeom>
            <a:solidFill>
              <a:srgbClr val="9540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7" name="任意多边形: 形状 415">
              <a:extLst>
                <a:ext uri="{FF2B5EF4-FFF2-40B4-BE49-F238E27FC236}">
                  <a16:creationId xmlns:a16="http://schemas.microsoft.com/office/drawing/2014/main" id="{51D12340-FD6D-4378-BF76-75ED0AE1D51D}"/>
                </a:ext>
              </a:extLst>
            </p:cNvPr>
            <p:cNvSpPr/>
            <p:nvPr/>
          </p:nvSpPr>
          <p:spPr>
            <a:xfrm>
              <a:off x="3799301" y="2734442"/>
              <a:ext cx="101441" cy="196543"/>
            </a:xfrm>
            <a:custGeom>
              <a:avLst/>
              <a:gdLst>
                <a:gd name="connsiteX0" fmla="*/ 26312 w 101441"/>
                <a:gd name="connsiteY0" fmla="*/ 9193 h 196542"/>
                <a:gd name="connsiteX1" fmla="*/ 22507 w 101441"/>
                <a:gd name="connsiteY1" fmla="*/ 11729 h 196542"/>
                <a:gd name="connsiteX2" fmla="*/ 22507 w 101441"/>
                <a:gd name="connsiteY2" fmla="*/ 4755 h 196542"/>
                <a:gd name="connsiteX3" fmla="*/ 10461 w 101441"/>
                <a:gd name="connsiteY3" fmla="*/ 6023 h 196542"/>
                <a:gd name="connsiteX4" fmla="*/ 5389 w 101441"/>
                <a:gd name="connsiteY4" fmla="*/ 9193 h 196542"/>
                <a:gd name="connsiteX5" fmla="*/ 4755 w 101441"/>
                <a:gd name="connsiteY5" fmla="*/ 9827 h 196542"/>
                <a:gd name="connsiteX6" fmla="*/ 4755 w 101441"/>
                <a:gd name="connsiteY6" fmla="*/ 135361 h 196542"/>
                <a:gd name="connsiteX7" fmla="*/ 10461 w 101441"/>
                <a:gd name="connsiteY7" fmla="*/ 144871 h 196542"/>
                <a:gd name="connsiteX8" fmla="*/ 10461 w 101441"/>
                <a:gd name="connsiteY8" fmla="*/ 144871 h 196542"/>
                <a:gd name="connsiteX9" fmla="*/ 88444 w 101441"/>
                <a:gd name="connsiteY9" fmla="*/ 194958 h 196542"/>
                <a:gd name="connsiteX10" fmla="*/ 89078 w 101441"/>
                <a:gd name="connsiteY10" fmla="*/ 194958 h 196542"/>
                <a:gd name="connsiteX11" fmla="*/ 100490 w 101441"/>
                <a:gd name="connsiteY11" fmla="*/ 197494 h 196542"/>
                <a:gd name="connsiteX12" fmla="*/ 100490 w 101441"/>
                <a:gd name="connsiteY12" fmla="*/ 69424 h 196542"/>
                <a:gd name="connsiteX13" fmla="*/ 94150 w 101441"/>
                <a:gd name="connsiteY13" fmla="*/ 38992 h 196542"/>
                <a:gd name="connsiteX14" fmla="*/ 51672 w 101441"/>
                <a:gd name="connsiteY14" fmla="*/ 11729 h 196542"/>
                <a:gd name="connsiteX15" fmla="*/ 49770 w 101441"/>
                <a:gd name="connsiteY15" fmla="*/ 10461 h 196542"/>
                <a:gd name="connsiteX16" fmla="*/ 49770 w 101441"/>
                <a:gd name="connsiteY16" fmla="*/ 10461 h 196542"/>
                <a:gd name="connsiteX17" fmla="*/ 49770 w 101441"/>
                <a:gd name="connsiteY17" fmla="*/ 10461 h 196542"/>
                <a:gd name="connsiteX18" fmla="*/ 38357 w 101441"/>
                <a:gd name="connsiteY18" fmla="*/ 7925 h 196542"/>
                <a:gd name="connsiteX19" fmla="*/ 26312 w 101441"/>
                <a:gd name="connsiteY19" fmla="*/ 9193 h 196542"/>
                <a:gd name="connsiteX20" fmla="*/ 26312 w 101441"/>
                <a:gd name="connsiteY20" fmla="*/ 9193 h 19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441" h="196542">
                  <a:moveTo>
                    <a:pt x="26312" y="9193"/>
                  </a:moveTo>
                  <a:lnTo>
                    <a:pt x="22507" y="11729"/>
                  </a:lnTo>
                  <a:lnTo>
                    <a:pt x="22507" y="4755"/>
                  </a:lnTo>
                  <a:lnTo>
                    <a:pt x="10461" y="6023"/>
                  </a:lnTo>
                  <a:lnTo>
                    <a:pt x="5389" y="9193"/>
                  </a:lnTo>
                  <a:lnTo>
                    <a:pt x="4755" y="9827"/>
                  </a:lnTo>
                  <a:lnTo>
                    <a:pt x="4755" y="135361"/>
                  </a:lnTo>
                  <a:cubicBezTo>
                    <a:pt x="4755" y="139165"/>
                    <a:pt x="7291" y="142335"/>
                    <a:pt x="10461" y="144871"/>
                  </a:cubicBezTo>
                  <a:lnTo>
                    <a:pt x="10461" y="144871"/>
                  </a:lnTo>
                  <a:lnTo>
                    <a:pt x="88444" y="194958"/>
                  </a:lnTo>
                  <a:lnTo>
                    <a:pt x="89078" y="194958"/>
                  </a:lnTo>
                  <a:cubicBezTo>
                    <a:pt x="92248" y="196226"/>
                    <a:pt x="96053" y="197494"/>
                    <a:pt x="100490" y="197494"/>
                  </a:cubicBezTo>
                  <a:lnTo>
                    <a:pt x="100490" y="69424"/>
                  </a:lnTo>
                  <a:lnTo>
                    <a:pt x="94150" y="38992"/>
                  </a:lnTo>
                  <a:lnTo>
                    <a:pt x="51672" y="11729"/>
                  </a:lnTo>
                  <a:cubicBezTo>
                    <a:pt x="51038" y="11095"/>
                    <a:pt x="50404" y="11095"/>
                    <a:pt x="49770" y="10461"/>
                  </a:cubicBezTo>
                  <a:lnTo>
                    <a:pt x="49770" y="10461"/>
                  </a:lnTo>
                  <a:lnTo>
                    <a:pt x="49770" y="10461"/>
                  </a:lnTo>
                  <a:cubicBezTo>
                    <a:pt x="46600" y="8559"/>
                    <a:pt x="42796" y="7925"/>
                    <a:pt x="38357" y="7925"/>
                  </a:cubicBezTo>
                  <a:cubicBezTo>
                    <a:pt x="33919" y="6657"/>
                    <a:pt x="29482" y="7291"/>
                    <a:pt x="26312" y="9193"/>
                  </a:cubicBezTo>
                  <a:lnTo>
                    <a:pt x="26312" y="9193"/>
                  </a:lnTo>
                  <a:close/>
                </a:path>
              </a:pathLst>
            </a:custGeom>
            <a:solidFill>
              <a:srgbClr val="B64F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8" name="任意多边形: 形状 416">
              <a:extLst>
                <a:ext uri="{FF2B5EF4-FFF2-40B4-BE49-F238E27FC236}">
                  <a16:creationId xmlns:a16="http://schemas.microsoft.com/office/drawing/2014/main" id="{50D514D0-8079-400A-8616-F9B2D5EDDA14}"/>
                </a:ext>
              </a:extLst>
            </p:cNvPr>
            <p:cNvSpPr/>
            <p:nvPr/>
          </p:nvSpPr>
          <p:spPr>
            <a:xfrm>
              <a:off x="3799935" y="2714002"/>
              <a:ext cx="133142" cy="88761"/>
            </a:xfrm>
            <a:custGeom>
              <a:avLst/>
              <a:gdLst>
                <a:gd name="connsiteX0" fmla="*/ 4755 w 133141"/>
                <a:gd name="connsiteY0" fmla="*/ 29634 h 88761"/>
                <a:gd name="connsiteX1" fmla="*/ 10461 w 133141"/>
                <a:gd name="connsiteY1" fmla="*/ 35974 h 88761"/>
                <a:gd name="connsiteX2" fmla="*/ 10461 w 133141"/>
                <a:gd name="connsiteY2" fmla="*/ 35974 h 88761"/>
                <a:gd name="connsiteX3" fmla="*/ 88444 w 133141"/>
                <a:gd name="connsiteY3" fmla="*/ 86060 h 88761"/>
                <a:gd name="connsiteX4" fmla="*/ 89079 w 133141"/>
                <a:gd name="connsiteY4" fmla="*/ 86060 h 88761"/>
                <a:gd name="connsiteX5" fmla="*/ 100491 w 133141"/>
                <a:gd name="connsiteY5" fmla="*/ 88597 h 88761"/>
                <a:gd name="connsiteX6" fmla="*/ 111269 w 133141"/>
                <a:gd name="connsiteY6" fmla="*/ 86060 h 88761"/>
                <a:gd name="connsiteX7" fmla="*/ 111269 w 133141"/>
                <a:gd name="connsiteY7" fmla="*/ 86060 h 88761"/>
                <a:gd name="connsiteX8" fmla="*/ 111903 w 133141"/>
                <a:gd name="connsiteY8" fmla="*/ 85427 h 88761"/>
                <a:gd name="connsiteX9" fmla="*/ 113805 w 133141"/>
                <a:gd name="connsiteY9" fmla="*/ 84158 h 88761"/>
                <a:gd name="connsiteX10" fmla="*/ 127119 w 133141"/>
                <a:gd name="connsiteY10" fmla="*/ 75916 h 88761"/>
                <a:gd name="connsiteX11" fmla="*/ 127119 w 133141"/>
                <a:gd name="connsiteY11" fmla="*/ 75916 h 88761"/>
                <a:gd name="connsiteX12" fmla="*/ 132825 w 133141"/>
                <a:gd name="connsiteY12" fmla="*/ 66406 h 88761"/>
                <a:gd name="connsiteX13" fmla="*/ 127119 w 133141"/>
                <a:gd name="connsiteY13" fmla="*/ 56896 h 88761"/>
                <a:gd name="connsiteX14" fmla="*/ 51672 w 133141"/>
                <a:gd name="connsiteY14" fmla="*/ 8077 h 88761"/>
                <a:gd name="connsiteX15" fmla="*/ 49770 w 133141"/>
                <a:gd name="connsiteY15" fmla="*/ 6809 h 88761"/>
                <a:gd name="connsiteX16" fmla="*/ 49770 w 133141"/>
                <a:gd name="connsiteY16" fmla="*/ 6809 h 88761"/>
                <a:gd name="connsiteX17" fmla="*/ 49770 w 133141"/>
                <a:gd name="connsiteY17" fmla="*/ 6809 h 88761"/>
                <a:gd name="connsiteX18" fmla="*/ 40894 w 133141"/>
                <a:gd name="connsiteY18" fmla="*/ 6175 h 88761"/>
                <a:gd name="connsiteX19" fmla="*/ 4755 w 133141"/>
                <a:gd name="connsiteY19" fmla="*/ 29634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3141" h="88761">
                  <a:moveTo>
                    <a:pt x="4755" y="29634"/>
                  </a:moveTo>
                  <a:cubicBezTo>
                    <a:pt x="5389" y="32170"/>
                    <a:pt x="7925" y="34706"/>
                    <a:pt x="10461" y="35974"/>
                  </a:cubicBezTo>
                  <a:lnTo>
                    <a:pt x="10461" y="35974"/>
                  </a:lnTo>
                  <a:lnTo>
                    <a:pt x="88444" y="86060"/>
                  </a:lnTo>
                  <a:lnTo>
                    <a:pt x="89079" y="86060"/>
                  </a:lnTo>
                  <a:cubicBezTo>
                    <a:pt x="92249" y="87328"/>
                    <a:pt x="96053" y="88597"/>
                    <a:pt x="100491" y="88597"/>
                  </a:cubicBezTo>
                  <a:cubicBezTo>
                    <a:pt x="104929" y="88597"/>
                    <a:pt x="108733" y="87963"/>
                    <a:pt x="111269" y="86060"/>
                  </a:cubicBezTo>
                  <a:lnTo>
                    <a:pt x="111269" y="86060"/>
                  </a:lnTo>
                  <a:lnTo>
                    <a:pt x="111903" y="85427"/>
                  </a:lnTo>
                  <a:cubicBezTo>
                    <a:pt x="112537" y="84792"/>
                    <a:pt x="113171" y="84792"/>
                    <a:pt x="113805" y="84158"/>
                  </a:cubicBezTo>
                  <a:lnTo>
                    <a:pt x="127119" y="75916"/>
                  </a:lnTo>
                  <a:lnTo>
                    <a:pt x="127119" y="75916"/>
                  </a:lnTo>
                  <a:cubicBezTo>
                    <a:pt x="130923" y="73380"/>
                    <a:pt x="132825" y="70210"/>
                    <a:pt x="132825" y="66406"/>
                  </a:cubicBezTo>
                  <a:cubicBezTo>
                    <a:pt x="132825" y="62602"/>
                    <a:pt x="130289" y="59432"/>
                    <a:pt x="127119" y="56896"/>
                  </a:cubicBezTo>
                  <a:lnTo>
                    <a:pt x="51672" y="8077"/>
                  </a:lnTo>
                  <a:cubicBezTo>
                    <a:pt x="51038" y="7443"/>
                    <a:pt x="50404" y="7443"/>
                    <a:pt x="49770" y="6809"/>
                  </a:cubicBezTo>
                  <a:lnTo>
                    <a:pt x="49770" y="6809"/>
                  </a:lnTo>
                  <a:lnTo>
                    <a:pt x="49770" y="6809"/>
                  </a:lnTo>
                  <a:cubicBezTo>
                    <a:pt x="45966" y="4907"/>
                    <a:pt x="44064" y="3639"/>
                    <a:pt x="40894" y="6175"/>
                  </a:cubicBezTo>
                  <a:lnTo>
                    <a:pt x="4755" y="29634"/>
                  </a:lnTo>
                  <a:close/>
                </a:path>
              </a:pathLst>
            </a:custGeom>
            <a:solidFill>
              <a:srgbClr val="A447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9" name="任意多边形: 形状 417">
              <a:extLst>
                <a:ext uri="{FF2B5EF4-FFF2-40B4-BE49-F238E27FC236}">
                  <a16:creationId xmlns:a16="http://schemas.microsoft.com/office/drawing/2014/main" id="{86AD396D-787E-42C9-A150-67AEF37A86E1}"/>
                </a:ext>
              </a:extLst>
            </p:cNvPr>
            <p:cNvSpPr/>
            <p:nvPr/>
          </p:nvSpPr>
          <p:spPr>
            <a:xfrm>
              <a:off x="3805007" y="2717324"/>
              <a:ext cx="114122" cy="76081"/>
            </a:xfrm>
            <a:custGeom>
              <a:avLst/>
              <a:gdLst>
                <a:gd name="connsiteX0" fmla="*/ 32651 w 114121"/>
                <a:gd name="connsiteY0" fmla="*/ 4755 h 76081"/>
                <a:gd name="connsiteX1" fmla="*/ 4755 w 114121"/>
                <a:gd name="connsiteY1" fmla="*/ 22507 h 76081"/>
                <a:gd name="connsiteX2" fmla="*/ 81470 w 114121"/>
                <a:gd name="connsiteY2" fmla="*/ 71960 h 76081"/>
                <a:gd name="connsiteX3" fmla="*/ 81470 w 114121"/>
                <a:gd name="connsiteY3" fmla="*/ 71960 h 76081"/>
                <a:gd name="connsiteX4" fmla="*/ 89078 w 114121"/>
                <a:gd name="connsiteY4" fmla="*/ 73862 h 76081"/>
                <a:gd name="connsiteX5" fmla="*/ 96686 w 114121"/>
                <a:gd name="connsiteY5" fmla="*/ 71960 h 76081"/>
                <a:gd name="connsiteX6" fmla="*/ 96686 w 114121"/>
                <a:gd name="connsiteY6" fmla="*/ 71960 h 76081"/>
                <a:gd name="connsiteX7" fmla="*/ 97320 w 114121"/>
                <a:gd name="connsiteY7" fmla="*/ 71326 h 76081"/>
                <a:gd name="connsiteX8" fmla="*/ 98588 w 114121"/>
                <a:gd name="connsiteY8" fmla="*/ 70692 h 76081"/>
                <a:gd name="connsiteX9" fmla="*/ 107464 w 114121"/>
                <a:gd name="connsiteY9" fmla="*/ 64986 h 76081"/>
                <a:gd name="connsiteX10" fmla="*/ 107464 w 114121"/>
                <a:gd name="connsiteY10" fmla="*/ 64986 h 76081"/>
                <a:gd name="connsiteX11" fmla="*/ 111269 w 114121"/>
                <a:gd name="connsiteY11" fmla="*/ 58646 h 76081"/>
                <a:gd name="connsiteX12" fmla="*/ 107464 w 114121"/>
                <a:gd name="connsiteY12" fmla="*/ 52306 h 76081"/>
                <a:gd name="connsiteX13" fmla="*/ 32651 w 114121"/>
                <a:gd name="connsiteY13" fmla="*/ 4755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121" h="76081">
                  <a:moveTo>
                    <a:pt x="32651" y="4755"/>
                  </a:moveTo>
                  <a:lnTo>
                    <a:pt x="4755" y="22507"/>
                  </a:lnTo>
                  <a:lnTo>
                    <a:pt x="81470" y="71960"/>
                  </a:lnTo>
                  <a:lnTo>
                    <a:pt x="81470" y="71960"/>
                  </a:lnTo>
                  <a:cubicBezTo>
                    <a:pt x="83372" y="73228"/>
                    <a:pt x="85908" y="73862"/>
                    <a:pt x="89078" y="73862"/>
                  </a:cubicBezTo>
                  <a:cubicBezTo>
                    <a:pt x="91614" y="73862"/>
                    <a:pt x="94784" y="73228"/>
                    <a:pt x="96686" y="71960"/>
                  </a:cubicBezTo>
                  <a:lnTo>
                    <a:pt x="96686" y="71960"/>
                  </a:lnTo>
                  <a:lnTo>
                    <a:pt x="97320" y="71326"/>
                  </a:lnTo>
                  <a:cubicBezTo>
                    <a:pt x="97954" y="71326"/>
                    <a:pt x="97954" y="70692"/>
                    <a:pt x="98588" y="70692"/>
                  </a:cubicBezTo>
                  <a:lnTo>
                    <a:pt x="107464" y="64986"/>
                  </a:lnTo>
                  <a:lnTo>
                    <a:pt x="107464" y="64986"/>
                  </a:lnTo>
                  <a:cubicBezTo>
                    <a:pt x="110000" y="63718"/>
                    <a:pt x="111269" y="61182"/>
                    <a:pt x="111269" y="58646"/>
                  </a:cubicBezTo>
                  <a:cubicBezTo>
                    <a:pt x="111269" y="56110"/>
                    <a:pt x="110000" y="54208"/>
                    <a:pt x="107464" y="52306"/>
                  </a:cubicBezTo>
                  <a:lnTo>
                    <a:pt x="32651" y="4755"/>
                  </a:lnTo>
                  <a:close/>
                </a:path>
              </a:pathLst>
            </a:custGeom>
            <a:solidFill>
              <a:srgbClr val="E3F0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0" name="任意多边形: 形状 418">
              <a:extLst>
                <a:ext uri="{FF2B5EF4-FFF2-40B4-BE49-F238E27FC236}">
                  <a16:creationId xmlns:a16="http://schemas.microsoft.com/office/drawing/2014/main" id="{36B35452-7415-4EB5-8FB4-E07E21DF659F}"/>
                </a:ext>
              </a:extLst>
            </p:cNvPr>
            <p:cNvSpPr/>
            <p:nvPr/>
          </p:nvSpPr>
          <p:spPr>
            <a:xfrm>
              <a:off x="3725122" y="2756633"/>
              <a:ext cx="133142" cy="196543"/>
            </a:xfrm>
            <a:custGeom>
              <a:avLst/>
              <a:gdLst>
                <a:gd name="connsiteX0" fmla="*/ 26312 w 133141"/>
                <a:gd name="connsiteY0" fmla="*/ 9193 h 196542"/>
                <a:gd name="connsiteX1" fmla="*/ 22507 w 133141"/>
                <a:gd name="connsiteY1" fmla="*/ 11729 h 196542"/>
                <a:gd name="connsiteX2" fmla="*/ 22507 w 133141"/>
                <a:gd name="connsiteY2" fmla="*/ 4755 h 196542"/>
                <a:gd name="connsiteX3" fmla="*/ 10461 w 133141"/>
                <a:gd name="connsiteY3" fmla="*/ 6023 h 196542"/>
                <a:gd name="connsiteX4" fmla="*/ 5389 w 133141"/>
                <a:gd name="connsiteY4" fmla="*/ 9193 h 196542"/>
                <a:gd name="connsiteX5" fmla="*/ 4755 w 133141"/>
                <a:gd name="connsiteY5" fmla="*/ 9193 h 196542"/>
                <a:gd name="connsiteX6" fmla="*/ 4755 w 133141"/>
                <a:gd name="connsiteY6" fmla="*/ 134727 h 196542"/>
                <a:gd name="connsiteX7" fmla="*/ 10461 w 133141"/>
                <a:gd name="connsiteY7" fmla="*/ 144237 h 196542"/>
                <a:gd name="connsiteX8" fmla="*/ 10461 w 133141"/>
                <a:gd name="connsiteY8" fmla="*/ 144237 h 196542"/>
                <a:gd name="connsiteX9" fmla="*/ 88444 w 133141"/>
                <a:gd name="connsiteY9" fmla="*/ 194324 h 196542"/>
                <a:gd name="connsiteX10" fmla="*/ 88444 w 133141"/>
                <a:gd name="connsiteY10" fmla="*/ 194324 h 196542"/>
                <a:gd name="connsiteX11" fmla="*/ 99856 w 133141"/>
                <a:gd name="connsiteY11" fmla="*/ 196860 h 196542"/>
                <a:gd name="connsiteX12" fmla="*/ 110635 w 133141"/>
                <a:gd name="connsiteY12" fmla="*/ 194324 h 196542"/>
                <a:gd name="connsiteX13" fmla="*/ 110635 w 133141"/>
                <a:gd name="connsiteY13" fmla="*/ 194324 h 196542"/>
                <a:gd name="connsiteX14" fmla="*/ 111269 w 133141"/>
                <a:gd name="connsiteY14" fmla="*/ 193690 h 196542"/>
                <a:gd name="connsiteX15" fmla="*/ 112537 w 133141"/>
                <a:gd name="connsiteY15" fmla="*/ 192422 h 196542"/>
                <a:gd name="connsiteX16" fmla="*/ 125851 w 133141"/>
                <a:gd name="connsiteY16" fmla="*/ 184180 h 196542"/>
                <a:gd name="connsiteX17" fmla="*/ 125851 w 133141"/>
                <a:gd name="connsiteY17" fmla="*/ 184180 h 196542"/>
                <a:gd name="connsiteX18" fmla="*/ 131557 w 133141"/>
                <a:gd name="connsiteY18" fmla="*/ 174670 h 196542"/>
                <a:gd name="connsiteX19" fmla="*/ 131557 w 133141"/>
                <a:gd name="connsiteY19" fmla="*/ 46600 h 196542"/>
                <a:gd name="connsiteX20" fmla="*/ 113805 w 133141"/>
                <a:gd name="connsiteY20" fmla="*/ 44698 h 196542"/>
                <a:gd name="connsiteX21" fmla="*/ 107465 w 133141"/>
                <a:gd name="connsiteY21" fmla="*/ 47868 h 196542"/>
                <a:gd name="connsiteX22" fmla="*/ 49770 w 133141"/>
                <a:gd name="connsiteY22" fmla="*/ 10461 h 196542"/>
                <a:gd name="connsiteX23" fmla="*/ 47868 w 133141"/>
                <a:gd name="connsiteY23" fmla="*/ 9193 h 196542"/>
                <a:gd name="connsiteX24" fmla="*/ 47234 w 133141"/>
                <a:gd name="connsiteY24" fmla="*/ 9193 h 196542"/>
                <a:gd name="connsiteX25" fmla="*/ 47234 w 133141"/>
                <a:gd name="connsiteY25" fmla="*/ 9193 h 196542"/>
                <a:gd name="connsiteX26" fmla="*/ 35822 w 133141"/>
                <a:gd name="connsiteY26" fmla="*/ 6657 h 196542"/>
                <a:gd name="connsiteX27" fmla="*/ 26312 w 133141"/>
                <a:gd name="connsiteY27" fmla="*/ 9193 h 196542"/>
                <a:gd name="connsiteX28" fmla="*/ 26312 w 133141"/>
                <a:gd name="connsiteY28" fmla="*/ 9193 h 19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3141" h="196542">
                  <a:moveTo>
                    <a:pt x="26312" y="9193"/>
                  </a:moveTo>
                  <a:lnTo>
                    <a:pt x="22507" y="11729"/>
                  </a:lnTo>
                  <a:lnTo>
                    <a:pt x="22507" y="4755"/>
                  </a:lnTo>
                  <a:lnTo>
                    <a:pt x="10461" y="6023"/>
                  </a:lnTo>
                  <a:lnTo>
                    <a:pt x="5389" y="9193"/>
                  </a:lnTo>
                  <a:lnTo>
                    <a:pt x="4755" y="9193"/>
                  </a:lnTo>
                  <a:lnTo>
                    <a:pt x="4755" y="134727"/>
                  </a:lnTo>
                  <a:cubicBezTo>
                    <a:pt x="4755" y="138531"/>
                    <a:pt x="7291" y="141701"/>
                    <a:pt x="10461" y="144237"/>
                  </a:cubicBezTo>
                  <a:lnTo>
                    <a:pt x="10461" y="144237"/>
                  </a:lnTo>
                  <a:lnTo>
                    <a:pt x="88444" y="194324"/>
                  </a:lnTo>
                  <a:lnTo>
                    <a:pt x="88444" y="194324"/>
                  </a:lnTo>
                  <a:cubicBezTo>
                    <a:pt x="91614" y="195592"/>
                    <a:pt x="95418" y="196860"/>
                    <a:pt x="99856" y="196860"/>
                  </a:cubicBezTo>
                  <a:cubicBezTo>
                    <a:pt x="104295" y="196860"/>
                    <a:pt x="108099" y="196226"/>
                    <a:pt x="110635" y="194324"/>
                  </a:cubicBezTo>
                  <a:lnTo>
                    <a:pt x="110635" y="194324"/>
                  </a:lnTo>
                  <a:lnTo>
                    <a:pt x="111269" y="193690"/>
                  </a:lnTo>
                  <a:cubicBezTo>
                    <a:pt x="111903" y="193056"/>
                    <a:pt x="112537" y="193056"/>
                    <a:pt x="112537" y="192422"/>
                  </a:cubicBezTo>
                  <a:lnTo>
                    <a:pt x="125851" y="184180"/>
                  </a:lnTo>
                  <a:lnTo>
                    <a:pt x="125851" y="184180"/>
                  </a:lnTo>
                  <a:cubicBezTo>
                    <a:pt x="129655" y="181644"/>
                    <a:pt x="131557" y="178474"/>
                    <a:pt x="131557" y="174670"/>
                  </a:cubicBezTo>
                  <a:lnTo>
                    <a:pt x="131557" y="46600"/>
                  </a:lnTo>
                  <a:lnTo>
                    <a:pt x="113805" y="44698"/>
                  </a:lnTo>
                  <a:lnTo>
                    <a:pt x="107465" y="47868"/>
                  </a:lnTo>
                  <a:lnTo>
                    <a:pt x="49770" y="10461"/>
                  </a:lnTo>
                  <a:cubicBezTo>
                    <a:pt x="49136" y="9827"/>
                    <a:pt x="48502" y="9827"/>
                    <a:pt x="47868" y="9193"/>
                  </a:cubicBezTo>
                  <a:lnTo>
                    <a:pt x="47234" y="9193"/>
                  </a:lnTo>
                  <a:lnTo>
                    <a:pt x="47234" y="9193"/>
                  </a:lnTo>
                  <a:cubicBezTo>
                    <a:pt x="44064" y="7291"/>
                    <a:pt x="40260" y="6657"/>
                    <a:pt x="35822" y="6657"/>
                  </a:cubicBezTo>
                  <a:cubicBezTo>
                    <a:pt x="33920" y="6657"/>
                    <a:pt x="29482" y="7291"/>
                    <a:pt x="26312" y="9193"/>
                  </a:cubicBezTo>
                  <a:lnTo>
                    <a:pt x="26312" y="9193"/>
                  </a:lnTo>
                  <a:close/>
                </a:path>
              </a:pathLst>
            </a:custGeom>
            <a:solidFill>
              <a:srgbClr val="F3A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1" name="任意多边形: 形状 419">
              <a:extLst>
                <a:ext uri="{FF2B5EF4-FFF2-40B4-BE49-F238E27FC236}">
                  <a16:creationId xmlns:a16="http://schemas.microsoft.com/office/drawing/2014/main" id="{726A1625-AB8A-40AB-BE48-CA5BE80BE00B}"/>
                </a:ext>
              </a:extLst>
            </p:cNvPr>
            <p:cNvSpPr/>
            <p:nvPr/>
          </p:nvSpPr>
          <p:spPr>
            <a:xfrm>
              <a:off x="3725122" y="2756633"/>
              <a:ext cx="101441" cy="196543"/>
            </a:xfrm>
            <a:custGeom>
              <a:avLst/>
              <a:gdLst>
                <a:gd name="connsiteX0" fmla="*/ 26312 w 101441"/>
                <a:gd name="connsiteY0" fmla="*/ 9193 h 196542"/>
                <a:gd name="connsiteX1" fmla="*/ 22507 w 101441"/>
                <a:gd name="connsiteY1" fmla="*/ 11729 h 196542"/>
                <a:gd name="connsiteX2" fmla="*/ 22507 w 101441"/>
                <a:gd name="connsiteY2" fmla="*/ 4755 h 196542"/>
                <a:gd name="connsiteX3" fmla="*/ 10461 w 101441"/>
                <a:gd name="connsiteY3" fmla="*/ 6023 h 196542"/>
                <a:gd name="connsiteX4" fmla="*/ 5389 w 101441"/>
                <a:gd name="connsiteY4" fmla="*/ 9193 h 196542"/>
                <a:gd name="connsiteX5" fmla="*/ 4755 w 101441"/>
                <a:gd name="connsiteY5" fmla="*/ 9193 h 196542"/>
                <a:gd name="connsiteX6" fmla="*/ 4755 w 101441"/>
                <a:gd name="connsiteY6" fmla="*/ 134727 h 196542"/>
                <a:gd name="connsiteX7" fmla="*/ 10461 w 101441"/>
                <a:gd name="connsiteY7" fmla="*/ 144237 h 196542"/>
                <a:gd name="connsiteX8" fmla="*/ 10461 w 101441"/>
                <a:gd name="connsiteY8" fmla="*/ 144237 h 196542"/>
                <a:gd name="connsiteX9" fmla="*/ 88444 w 101441"/>
                <a:gd name="connsiteY9" fmla="*/ 194324 h 196542"/>
                <a:gd name="connsiteX10" fmla="*/ 88444 w 101441"/>
                <a:gd name="connsiteY10" fmla="*/ 194324 h 196542"/>
                <a:gd name="connsiteX11" fmla="*/ 99856 w 101441"/>
                <a:gd name="connsiteY11" fmla="*/ 196860 h 196542"/>
                <a:gd name="connsiteX12" fmla="*/ 99856 w 101441"/>
                <a:gd name="connsiteY12" fmla="*/ 68790 h 196542"/>
                <a:gd name="connsiteX13" fmla="*/ 93516 w 101441"/>
                <a:gd name="connsiteY13" fmla="*/ 38357 h 196542"/>
                <a:gd name="connsiteX14" fmla="*/ 51038 w 101441"/>
                <a:gd name="connsiteY14" fmla="*/ 11095 h 196542"/>
                <a:gd name="connsiteX15" fmla="*/ 49136 w 101441"/>
                <a:gd name="connsiteY15" fmla="*/ 9827 h 196542"/>
                <a:gd name="connsiteX16" fmla="*/ 48502 w 101441"/>
                <a:gd name="connsiteY16" fmla="*/ 9827 h 196542"/>
                <a:gd name="connsiteX17" fmla="*/ 48502 w 101441"/>
                <a:gd name="connsiteY17" fmla="*/ 9827 h 196542"/>
                <a:gd name="connsiteX18" fmla="*/ 37090 w 101441"/>
                <a:gd name="connsiteY18" fmla="*/ 7291 h 196542"/>
                <a:gd name="connsiteX19" fmla="*/ 26312 w 101441"/>
                <a:gd name="connsiteY19" fmla="*/ 9193 h 196542"/>
                <a:gd name="connsiteX20" fmla="*/ 26312 w 101441"/>
                <a:gd name="connsiteY20" fmla="*/ 9193 h 19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441" h="196542">
                  <a:moveTo>
                    <a:pt x="26312" y="9193"/>
                  </a:moveTo>
                  <a:lnTo>
                    <a:pt x="22507" y="11729"/>
                  </a:lnTo>
                  <a:lnTo>
                    <a:pt x="22507" y="4755"/>
                  </a:lnTo>
                  <a:lnTo>
                    <a:pt x="10461" y="6023"/>
                  </a:lnTo>
                  <a:lnTo>
                    <a:pt x="5389" y="9193"/>
                  </a:lnTo>
                  <a:lnTo>
                    <a:pt x="4755" y="9193"/>
                  </a:lnTo>
                  <a:lnTo>
                    <a:pt x="4755" y="134727"/>
                  </a:lnTo>
                  <a:cubicBezTo>
                    <a:pt x="4755" y="138531"/>
                    <a:pt x="7291" y="141701"/>
                    <a:pt x="10461" y="144237"/>
                  </a:cubicBezTo>
                  <a:lnTo>
                    <a:pt x="10461" y="144237"/>
                  </a:lnTo>
                  <a:lnTo>
                    <a:pt x="88444" y="194324"/>
                  </a:lnTo>
                  <a:lnTo>
                    <a:pt x="88444" y="194324"/>
                  </a:lnTo>
                  <a:cubicBezTo>
                    <a:pt x="91614" y="195592"/>
                    <a:pt x="95418" y="196860"/>
                    <a:pt x="99856" y="196860"/>
                  </a:cubicBezTo>
                  <a:lnTo>
                    <a:pt x="99856" y="68790"/>
                  </a:lnTo>
                  <a:lnTo>
                    <a:pt x="93516" y="38357"/>
                  </a:lnTo>
                  <a:lnTo>
                    <a:pt x="51038" y="11095"/>
                  </a:lnTo>
                  <a:cubicBezTo>
                    <a:pt x="50404" y="10461"/>
                    <a:pt x="49770" y="10461"/>
                    <a:pt x="49136" y="9827"/>
                  </a:cubicBezTo>
                  <a:lnTo>
                    <a:pt x="48502" y="9827"/>
                  </a:lnTo>
                  <a:lnTo>
                    <a:pt x="48502" y="9827"/>
                  </a:lnTo>
                  <a:cubicBezTo>
                    <a:pt x="45332" y="7925"/>
                    <a:pt x="41528" y="7291"/>
                    <a:pt x="37090" y="7291"/>
                  </a:cubicBezTo>
                  <a:cubicBezTo>
                    <a:pt x="33920" y="6657"/>
                    <a:pt x="29482" y="7291"/>
                    <a:pt x="26312" y="9193"/>
                  </a:cubicBezTo>
                  <a:lnTo>
                    <a:pt x="26312" y="9193"/>
                  </a:lnTo>
                  <a:close/>
                </a:path>
              </a:pathLst>
            </a:custGeom>
            <a:solidFill>
              <a:srgbClr val="F4C6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2" name="任意多边形: 形状 420">
              <a:extLst>
                <a:ext uri="{FF2B5EF4-FFF2-40B4-BE49-F238E27FC236}">
                  <a16:creationId xmlns:a16="http://schemas.microsoft.com/office/drawing/2014/main" id="{FB1F1356-C1C2-4A01-BE34-036A6C5FD211}"/>
                </a:ext>
              </a:extLst>
            </p:cNvPr>
            <p:cNvSpPr/>
            <p:nvPr/>
          </p:nvSpPr>
          <p:spPr>
            <a:xfrm>
              <a:off x="3725756" y="2736826"/>
              <a:ext cx="133142" cy="88761"/>
            </a:xfrm>
            <a:custGeom>
              <a:avLst/>
              <a:gdLst>
                <a:gd name="connsiteX0" fmla="*/ 4755 w 133141"/>
                <a:gd name="connsiteY0" fmla="*/ 29000 h 88761"/>
                <a:gd name="connsiteX1" fmla="*/ 10461 w 133141"/>
                <a:gd name="connsiteY1" fmla="*/ 35340 h 88761"/>
                <a:gd name="connsiteX2" fmla="*/ 10461 w 133141"/>
                <a:gd name="connsiteY2" fmla="*/ 35340 h 88761"/>
                <a:gd name="connsiteX3" fmla="*/ 88444 w 133141"/>
                <a:gd name="connsiteY3" fmla="*/ 85426 h 88761"/>
                <a:gd name="connsiteX4" fmla="*/ 88444 w 133141"/>
                <a:gd name="connsiteY4" fmla="*/ 85426 h 88761"/>
                <a:gd name="connsiteX5" fmla="*/ 99856 w 133141"/>
                <a:gd name="connsiteY5" fmla="*/ 87963 h 88761"/>
                <a:gd name="connsiteX6" fmla="*/ 110634 w 133141"/>
                <a:gd name="connsiteY6" fmla="*/ 85426 h 88761"/>
                <a:gd name="connsiteX7" fmla="*/ 110634 w 133141"/>
                <a:gd name="connsiteY7" fmla="*/ 85426 h 88761"/>
                <a:gd name="connsiteX8" fmla="*/ 111269 w 133141"/>
                <a:gd name="connsiteY8" fmla="*/ 84793 h 88761"/>
                <a:gd name="connsiteX9" fmla="*/ 112537 w 133141"/>
                <a:gd name="connsiteY9" fmla="*/ 83524 h 88761"/>
                <a:gd name="connsiteX10" fmla="*/ 125851 w 133141"/>
                <a:gd name="connsiteY10" fmla="*/ 75282 h 88761"/>
                <a:gd name="connsiteX11" fmla="*/ 125851 w 133141"/>
                <a:gd name="connsiteY11" fmla="*/ 75282 h 88761"/>
                <a:gd name="connsiteX12" fmla="*/ 131557 w 133141"/>
                <a:gd name="connsiteY12" fmla="*/ 65772 h 88761"/>
                <a:gd name="connsiteX13" fmla="*/ 125851 w 133141"/>
                <a:gd name="connsiteY13" fmla="*/ 56262 h 88761"/>
                <a:gd name="connsiteX14" fmla="*/ 50403 w 133141"/>
                <a:gd name="connsiteY14" fmla="*/ 8077 h 88761"/>
                <a:gd name="connsiteX15" fmla="*/ 48501 w 133141"/>
                <a:gd name="connsiteY15" fmla="*/ 6809 h 88761"/>
                <a:gd name="connsiteX16" fmla="*/ 47868 w 133141"/>
                <a:gd name="connsiteY16" fmla="*/ 6809 h 88761"/>
                <a:gd name="connsiteX17" fmla="*/ 47868 w 133141"/>
                <a:gd name="connsiteY17" fmla="*/ 6809 h 88761"/>
                <a:gd name="connsiteX18" fmla="*/ 38991 w 133141"/>
                <a:gd name="connsiteY18" fmla="*/ 6175 h 88761"/>
                <a:gd name="connsiteX19" fmla="*/ 4755 w 133141"/>
                <a:gd name="connsiteY19" fmla="*/ 29000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3141" h="88761">
                  <a:moveTo>
                    <a:pt x="4755" y="29000"/>
                  </a:moveTo>
                  <a:cubicBezTo>
                    <a:pt x="5389" y="31536"/>
                    <a:pt x="7291" y="34072"/>
                    <a:pt x="10461" y="35340"/>
                  </a:cubicBezTo>
                  <a:lnTo>
                    <a:pt x="10461" y="35340"/>
                  </a:lnTo>
                  <a:lnTo>
                    <a:pt x="88444" y="85426"/>
                  </a:lnTo>
                  <a:lnTo>
                    <a:pt x="88444" y="85426"/>
                  </a:lnTo>
                  <a:cubicBezTo>
                    <a:pt x="91614" y="86694"/>
                    <a:pt x="95418" y="87963"/>
                    <a:pt x="99856" y="87963"/>
                  </a:cubicBezTo>
                  <a:cubicBezTo>
                    <a:pt x="104294" y="87963"/>
                    <a:pt x="108099" y="87329"/>
                    <a:pt x="110634" y="85426"/>
                  </a:cubicBezTo>
                  <a:lnTo>
                    <a:pt x="110634" y="85426"/>
                  </a:lnTo>
                  <a:lnTo>
                    <a:pt x="111269" y="84793"/>
                  </a:lnTo>
                  <a:cubicBezTo>
                    <a:pt x="111902" y="84158"/>
                    <a:pt x="112537" y="84158"/>
                    <a:pt x="112537" y="83524"/>
                  </a:cubicBezTo>
                  <a:lnTo>
                    <a:pt x="125851" y="75282"/>
                  </a:lnTo>
                  <a:lnTo>
                    <a:pt x="125851" y="75282"/>
                  </a:lnTo>
                  <a:cubicBezTo>
                    <a:pt x="129655" y="72746"/>
                    <a:pt x="131557" y="69576"/>
                    <a:pt x="131557" y="65772"/>
                  </a:cubicBezTo>
                  <a:cubicBezTo>
                    <a:pt x="131557" y="61968"/>
                    <a:pt x="129021" y="58798"/>
                    <a:pt x="125851" y="56262"/>
                  </a:cubicBezTo>
                  <a:lnTo>
                    <a:pt x="50403" y="8077"/>
                  </a:lnTo>
                  <a:cubicBezTo>
                    <a:pt x="49770" y="7443"/>
                    <a:pt x="49136" y="7443"/>
                    <a:pt x="48501" y="6809"/>
                  </a:cubicBezTo>
                  <a:lnTo>
                    <a:pt x="47868" y="6809"/>
                  </a:lnTo>
                  <a:lnTo>
                    <a:pt x="47868" y="6809"/>
                  </a:lnTo>
                  <a:cubicBezTo>
                    <a:pt x="44063" y="4907"/>
                    <a:pt x="42161" y="3639"/>
                    <a:pt x="38991" y="6175"/>
                  </a:cubicBezTo>
                  <a:lnTo>
                    <a:pt x="4755" y="29000"/>
                  </a:lnTo>
                  <a:close/>
                </a:path>
              </a:pathLst>
            </a:custGeom>
            <a:solidFill>
              <a:srgbClr val="F4B2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3" name="任意多边形: 形状 421">
              <a:extLst>
                <a:ext uri="{FF2B5EF4-FFF2-40B4-BE49-F238E27FC236}">
                  <a16:creationId xmlns:a16="http://schemas.microsoft.com/office/drawing/2014/main" id="{CCACAA80-7B7F-4810-BED0-61F5B3E56DCD}"/>
                </a:ext>
              </a:extLst>
            </p:cNvPr>
            <p:cNvSpPr/>
            <p:nvPr/>
          </p:nvSpPr>
          <p:spPr>
            <a:xfrm>
              <a:off x="3730828" y="2740148"/>
              <a:ext cx="114122" cy="76081"/>
            </a:xfrm>
            <a:custGeom>
              <a:avLst/>
              <a:gdLst>
                <a:gd name="connsiteX0" fmla="*/ 32651 w 114121"/>
                <a:gd name="connsiteY0" fmla="*/ 4755 h 76081"/>
                <a:gd name="connsiteX1" fmla="*/ 4755 w 114121"/>
                <a:gd name="connsiteY1" fmla="*/ 22507 h 76081"/>
                <a:gd name="connsiteX2" fmla="*/ 81470 w 114121"/>
                <a:gd name="connsiteY2" fmla="*/ 71326 h 76081"/>
                <a:gd name="connsiteX3" fmla="*/ 81470 w 114121"/>
                <a:gd name="connsiteY3" fmla="*/ 71326 h 76081"/>
                <a:gd name="connsiteX4" fmla="*/ 89078 w 114121"/>
                <a:gd name="connsiteY4" fmla="*/ 73228 h 76081"/>
                <a:gd name="connsiteX5" fmla="*/ 96686 w 114121"/>
                <a:gd name="connsiteY5" fmla="*/ 71326 h 76081"/>
                <a:gd name="connsiteX6" fmla="*/ 96686 w 114121"/>
                <a:gd name="connsiteY6" fmla="*/ 71326 h 76081"/>
                <a:gd name="connsiteX7" fmla="*/ 97320 w 114121"/>
                <a:gd name="connsiteY7" fmla="*/ 70692 h 76081"/>
                <a:gd name="connsiteX8" fmla="*/ 98588 w 114121"/>
                <a:gd name="connsiteY8" fmla="*/ 70058 h 76081"/>
                <a:gd name="connsiteX9" fmla="*/ 107465 w 114121"/>
                <a:gd name="connsiteY9" fmla="*/ 64352 h 76081"/>
                <a:gd name="connsiteX10" fmla="*/ 107465 w 114121"/>
                <a:gd name="connsiteY10" fmla="*/ 64352 h 76081"/>
                <a:gd name="connsiteX11" fmla="*/ 111269 w 114121"/>
                <a:gd name="connsiteY11" fmla="*/ 58012 h 76081"/>
                <a:gd name="connsiteX12" fmla="*/ 107465 w 114121"/>
                <a:gd name="connsiteY12" fmla="*/ 51672 h 76081"/>
                <a:gd name="connsiteX13" fmla="*/ 32651 w 114121"/>
                <a:gd name="connsiteY13" fmla="*/ 4755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121" h="76081">
                  <a:moveTo>
                    <a:pt x="32651" y="4755"/>
                  </a:moveTo>
                  <a:lnTo>
                    <a:pt x="4755" y="22507"/>
                  </a:lnTo>
                  <a:lnTo>
                    <a:pt x="81470" y="71326"/>
                  </a:lnTo>
                  <a:lnTo>
                    <a:pt x="81470" y="71326"/>
                  </a:lnTo>
                  <a:cubicBezTo>
                    <a:pt x="83372" y="72594"/>
                    <a:pt x="85908" y="73228"/>
                    <a:pt x="89078" y="73228"/>
                  </a:cubicBezTo>
                  <a:cubicBezTo>
                    <a:pt x="92248" y="73228"/>
                    <a:pt x="94784" y="72594"/>
                    <a:pt x="96686" y="71326"/>
                  </a:cubicBezTo>
                  <a:lnTo>
                    <a:pt x="96686" y="71326"/>
                  </a:lnTo>
                  <a:lnTo>
                    <a:pt x="97320" y="70692"/>
                  </a:lnTo>
                  <a:cubicBezTo>
                    <a:pt x="97955" y="70692"/>
                    <a:pt x="97955" y="70058"/>
                    <a:pt x="98588" y="70058"/>
                  </a:cubicBezTo>
                  <a:lnTo>
                    <a:pt x="107465" y="64352"/>
                  </a:lnTo>
                  <a:lnTo>
                    <a:pt x="107465" y="64352"/>
                  </a:lnTo>
                  <a:cubicBezTo>
                    <a:pt x="110000" y="63084"/>
                    <a:pt x="111269" y="60548"/>
                    <a:pt x="111269" y="58012"/>
                  </a:cubicBezTo>
                  <a:cubicBezTo>
                    <a:pt x="111269" y="55476"/>
                    <a:pt x="110000" y="53574"/>
                    <a:pt x="107465" y="51672"/>
                  </a:cubicBezTo>
                  <a:lnTo>
                    <a:pt x="32651" y="4755"/>
                  </a:lnTo>
                  <a:close/>
                </a:path>
              </a:pathLst>
            </a:custGeom>
            <a:solidFill>
              <a:srgbClr val="E3F0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4" name="任意多边形: 形状 422">
              <a:extLst>
                <a:ext uri="{FF2B5EF4-FFF2-40B4-BE49-F238E27FC236}">
                  <a16:creationId xmlns:a16="http://schemas.microsoft.com/office/drawing/2014/main" id="{076BB15D-C361-401A-A5FE-163397097B28}"/>
                </a:ext>
              </a:extLst>
            </p:cNvPr>
            <p:cNvSpPr/>
            <p:nvPr/>
          </p:nvSpPr>
          <p:spPr>
            <a:xfrm>
              <a:off x="3676303" y="2792771"/>
              <a:ext cx="133142" cy="196543"/>
            </a:xfrm>
            <a:custGeom>
              <a:avLst/>
              <a:gdLst>
                <a:gd name="connsiteX0" fmla="*/ 26312 w 133141"/>
                <a:gd name="connsiteY0" fmla="*/ 9193 h 196542"/>
                <a:gd name="connsiteX1" fmla="*/ 22508 w 133141"/>
                <a:gd name="connsiteY1" fmla="*/ 11729 h 196542"/>
                <a:gd name="connsiteX2" fmla="*/ 22508 w 133141"/>
                <a:gd name="connsiteY2" fmla="*/ 4755 h 196542"/>
                <a:gd name="connsiteX3" fmla="*/ 10461 w 133141"/>
                <a:gd name="connsiteY3" fmla="*/ 6023 h 196542"/>
                <a:gd name="connsiteX4" fmla="*/ 5389 w 133141"/>
                <a:gd name="connsiteY4" fmla="*/ 9193 h 196542"/>
                <a:gd name="connsiteX5" fmla="*/ 4755 w 133141"/>
                <a:gd name="connsiteY5" fmla="*/ 9193 h 196542"/>
                <a:gd name="connsiteX6" fmla="*/ 4755 w 133141"/>
                <a:gd name="connsiteY6" fmla="*/ 134727 h 196542"/>
                <a:gd name="connsiteX7" fmla="*/ 10461 w 133141"/>
                <a:gd name="connsiteY7" fmla="*/ 144237 h 196542"/>
                <a:gd name="connsiteX8" fmla="*/ 10461 w 133141"/>
                <a:gd name="connsiteY8" fmla="*/ 144237 h 196542"/>
                <a:gd name="connsiteX9" fmla="*/ 88444 w 133141"/>
                <a:gd name="connsiteY9" fmla="*/ 194324 h 196542"/>
                <a:gd name="connsiteX10" fmla="*/ 88444 w 133141"/>
                <a:gd name="connsiteY10" fmla="*/ 194324 h 196542"/>
                <a:gd name="connsiteX11" fmla="*/ 99856 w 133141"/>
                <a:gd name="connsiteY11" fmla="*/ 196860 h 196542"/>
                <a:gd name="connsiteX12" fmla="*/ 110635 w 133141"/>
                <a:gd name="connsiteY12" fmla="*/ 194324 h 196542"/>
                <a:gd name="connsiteX13" fmla="*/ 110635 w 133141"/>
                <a:gd name="connsiteY13" fmla="*/ 194324 h 196542"/>
                <a:gd name="connsiteX14" fmla="*/ 111269 w 133141"/>
                <a:gd name="connsiteY14" fmla="*/ 193690 h 196542"/>
                <a:gd name="connsiteX15" fmla="*/ 112537 w 133141"/>
                <a:gd name="connsiteY15" fmla="*/ 192422 h 196542"/>
                <a:gd name="connsiteX16" fmla="*/ 125851 w 133141"/>
                <a:gd name="connsiteY16" fmla="*/ 184180 h 196542"/>
                <a:gd name="connsiteX17" fmla="*/ 125851 w 133141"/>
                <a:gd name="connsiteY17" fmla="*/ 184180 h 196542"/>
                <a:gd name="connsiteX18" fmla="*/ 131557 w 133141"/>
                <a:gd name="connsiteY18" fmla="*/ 174670 h 196542"/>
                <a:gd name="connsiteX19" fmla="*/ 131557 w 133141"/>
                <a:gd name="connsiteY19" fmla="*/ 46600 h 196542"/>
                <a:gd name="connsiteX20" fmla="*/ 113805 w 133141"/>
                <a:gd name="connsiteY20" fmla="*/ 44698 h 196542"/>
                <a:gd name="connsiteX21" fmla="*/ 107465 w 133141"/>
                <a:gd name="connsiteY21" fmla="*/ 47868 h 196542"/>
                <a:gd name="connsiteX22" fmla="*/ 49770 w 133141"/>
                <a:gd name="connsiteY22" fmla="*/ 10461 h 196542"/>
                <a:gd name="connsiteX23" fmla="*/ 47868 w 133141"/>
                <a:gd name="connsiteY23" fmla="*/ 9193 h 196542"/>
                <a:gd name="connsiteX24" fmla="*/ 47868 w 133141"/>
                <a:gd name="connsiteY24" fmla="*/ 9193 h 196542"/>
                <a:gd name="connsiteX25" fmla="*/ 47868 w 133141"/>
                <a:gd name="connsiteY25" fmla="*/ 9193 h 196542"/>
                <a:gd name="connsiteX26" fmla="*/ 36456 w 133141"/>
                <a:gd name="connsiteY26" fmla="*/ 6657 h 196542"/>
                <a:gd name="connsiteX27" fmla="*/ 26312 w 133141"/>
                <a:gd name="connsiteY27" fmla="*/ 9193 h 196542"/>
                <a:gd name="connsiteX28" fmla="*/ 26312 w 133141"/>
                <a:gd name="connsiteY28" fmla="*/ 9193 h 19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3141" h="196542">
                  <a:moveTo>
                    <a:pt x="26312" y="9193"/>
                  </a:moveTo>
                  <a:lnTo>
                    <a:pt x="22508" y="11729"/>
                  </a:lnTo>
                  <a:lnTo>
                    <a:pt x="22508" y="4755"/>
                  </a:lnTo>
                  <a:lnTo>
                    <a:pt x="10461" y="6023"/>
                  </a:lnTo>
                  <a:lnTo>
                    <a:pt x="5389" y="9193"/>
                  </a:lnTo>
                  <a:lnTo>
                    <a:pt x="4755" y="9193"/>
                  </a:lnTo>
                  <a:lnTo>
                    <a:pt x="4755" y="134727"/>
                  </a:lnTo>
                  <a:cubicBezTo>
                    <a:pt x="4755" y="138531"/>
                    <a:pt x="7291" y="141701"/>
                    <a:pt x="10461" y="144237"/>
                  </a:cubicBezTo>
                  <a:lnTo>
                    <a:pt x="10461" y="144237"/>
                  </a:lnTo>
                  <a:lnTo>
                    <a:pt x="88444" y="194324"/>
                  </a:lnTo>
                  <a:lnTo>
                    <a:pt x="88444" y="194324"/>
                  </a:lnTo>
                  <a:cubicBezTo>
                    <a:pt x="91614" y="195592"/>
                    <a:pt x="95419" y="196860"/>
                    <a:pt x="99856" y="196860"/>
                  </a:cubicBezTo>
                  <a:cubicBezTo>
                    <a:pt x="104295" y="196860"/>
                    <a:pt x="108099" y="196226"/>
                    <a:pt x="110635" y="194324"/>
                  </a:cubicBezTo>
                  <a:lnTo>
                    <a:pt x="110635" y="194324"/>
                  </a:lnTo>
                  <a:lnTo>
                    <a:pt x="111269" y="193690"/>
                  </a:lnTo>
                  <a:cubicBezTo>
                    <a:pt x="111903" y="193056"/>
                    <a:pt x="112537" y="193056"/>
                    <a:pt x="112537" y="192422"/>
                  </a:cubicBezTo>
                  <a:lnTo>
                    <a:pt x="125851" y="184180"/>
                  </a:lnTo>
                  <a:lnTo>
                    <a:pt x="125851" y="184180"/>
                  </a:lnTo>
                  <a:cubicBezTo>
                    <a:pt x="129655" y="181644"/>
                    <a:pt x="131557" y="178474"/>
                    <a:pt x="131557" y="174670"/>
                  </a:cubicBezTo>
                  <a:lnTo>
                    <a:pt x="131557" y="46600"/>
                  </a:lnTo>
                  <a:lnTo>
                    <a:pt x="113805" y="44698"/>
                  </a:lnTo>
                  <a:lnTo>
                    <a:pt x="107465" y="47868"/>
                  </a:lnTo>
                  <a:lnTo>
                    <a:pt x="49770" y="10461"/>
                  </a:lnTo>
                  <a:cubicBezTo>
                    <a:pt x="49136" y="9827"/>
                    <a:pt x="48502" y="9827"/>
                    <a:pt x="47868" y="9193"/>
                  </a:cubicBezTo>
                  <a:lnTo>
                    <a:pt x="47868" y="9193"/>
                  </a:lnTo>
                  <a:lnTo>
                    <a:pt x="47868" y="9193"/>
                  </a:lnTo>
                  <a:cubicBezTo>
                    <a:pt x="44698" y="7291"/>
                    <a:pt x="40894" y="6657"/>
                    <a:pt x="36456" y="6657"/>
                  </a:cubicBezTo>
                  <a:cubicBezTo>
                    <a:pt x="33920" y="6657"/>
                    <a:pt x="29482" y="7925"/>
                    <a:pt x="26312" y="9193"/>
                  </a:cubicBezTo>
                  <a:lnTo>
                    <a:pt x="26312" y="9193"/>
                  </a:lnTo>
                  <a:close/>
                </a:path>
              </a:pathLst>
            </a:custGeom>
            <a:solidFill>
              <a:srgbClr val="C036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5" name="任意多边形: 形状 423">
              <a:extLst>
                <a:ext uri="{FF2B5EF4-FFF2-40B4-BE49-F238E27FC236}">
                  <a16:creationId xmlns:a16="http://schemas.microsoft.com/office/drawing/2014/main" id="{C2C90EE2-818F-4307-A5C9-6D3C6C2DEB58}"/>
                </a:ext>
              </a:extLst>
            </p:cNvPr>
            <p:cNvSpPr/>
            <p:nvPr/>
          </p:nvSpPr>
          <p:spPr>
            <a:xfrm>
              <a:off x="3676303" y="2792771"/>
              <a:ext cx="101441" cy="196543"/>
            </a:xfrm>
            <a:custGeom>
              <a:avLst/>
              <a:gdLst>
                <a:gd name="connsiteX0" fmla="*/ 26312 w 101441"/>
                <a:gd name="connsiteY0" fmla="*/ 9193 h 196542"/>
                <a:gd name="connsiteX1" fmla="*/ 22508 w 101441"/>
                <a:gd name="connsiteY1" fmla="*/ 11729 h 196542"/>
                <a:gd name="connsiteX2" fmla="*/ 22508 w 101441"/>
                <a:gd name="connsiteY2" fmla="*/ 4755 h 196542"/>
                <a:gd name="connsiteX3" fmla="*/ 10461 w 101441"/>
                <a:gd name="connsiteY3" fmla="*/ 6023 h 196542"/>
                <a:gd name="connsiteX4" fmla="*/ 5389 w 101441"/>
                <a:gd name="connsiteY4" fmla="*/ 9193 h 196542"/>
                <a:gd name="connsiteX5" fmla="*/ 4755 w 101441"/>
                <a:gd name="connsiteY5" fmla="*/ 9193 h 196542"/>
                <a:gd name="connsiteX6" fmla="*/ 4755 w 101441"/>
                <a:gd name="connsiteY6" fmla="*/ 134727 h 196542"/>
                <a:gd name="connsiteX7" fmla="*/ 10461 w 101441"/>
                <a:gd name="connsiteY7" fmla="*/ 144237 h 196542"/>
                <a:gd name="connsiteX8" fmla="*/ 10461 w 101441"/>
                <a:gd name="connsiteY8" fmla="*/ 144237 h 196542"/>
                <a:gd name="connsiteX9" fmla="*/ 88444 w 101441"/>
                <a:gd name="connsiteY9" fmla="*/ 194324 h 196542"/>
                <a:gd name="connsiteX10" fmla="*/ 88444 w 101441"/>
                <a:gd name="connsiteY10" fmla="*/ 194324 h 196542"/>
                <a:gd name="connsiteX11" fmla="*/ 99856 w 101441"/>
                <a:gd name="connsiteY11" fmla="*/ 196860 h 196542"/>
                <a:gd name="connsiteX12" fmla="*/ 99856 w 101441"/>
                <a:gd name="connsiteY12" fmla="*/ 68790 h 196542"/>
                <a:gd name="connsiteX13" fmla="*/ 93516 w 101441"/>
                <a:gd name="connsiteY13" fmla="*/ 38358 h 196542"/>
                <a:gd name="connsiteX14" fmla="*/ 51038 w 101441"/>
                <a:gd name="connsiteY14" fmla="*/ 11095 h 196542"/>
                <a:gd name="connsiteX15" fmla="*/ 49136 w 101441"/>
                <a:gd name="connsiteY15" fmla="*/ 9827 h 196542"/>
                <a:gd name="connsiteX16" fmla="*/ 49136 w 101441"/>
                <a:gd name="connsiteY16" fmla="*/ 9827 h 196542"/>
                <a:gd name="connsiteX17" fmla="*/ 49136 w 101441"/>
                <a:gd name="connsiteY17" fmla="*/ 9827 h 196542"/>
                <a:gd name="connsiteX18" fmla="*/ 37724 w 101441"/>
                <a:gd name="connsiteY18" fmla="*/ 7291 h 196542"/>
                <a:gd name="connsiteX19" fmla="*/ 26312 w 101441"/>
                <a:gd name="connsiteY19" fmla="*/ 9193 h 196542"/>
                <a:gd name="connsiteX20" fmla="*/ 26312 w 101441"/>
                <a:gd name="connsiteY20" fmla="*/ 9193 h 19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441" h="196542">
                  <a:moveTo>
                    <a:pt x="26312" y="9193"/>
                  </a:moveTo>
                  <a:lnTo>
                    <a:pt x="22508" y="11729"/>
                  </a:lnTo>
                  <a:lnTo>
                    <a:pt x="22508" y="4755"/>
                  </a:lnTo>
                  <a:lnTo>
                    <a:pt x="10461" y="6023"/>
                  </a:lnTo>
                  <a:lnTo>
                    <a:pt x="5389" y="9193"/>
                  </a:lnTo>
                  <a:lnTo>
                    <a:pt x="4755" y="9193"/>
                  </a:lnTo>
                  <a:lnTo>
                    <a:pt x="4755" y="134727"/>
                  </a:lnTo>
                  <a:cubicBezTo>
                    <a:pt x="4755" y="138531"/>
                    <a:pt x="7291" y="141701"/>
                    <a:pt x="10461" y="144237"/>
                  </a:cubicBezTo>
                  <a:lnTo>
                    <a:pt x="10461" y="144237"/>
                  </a:lnTo>
                  <a:lnTo>
                    <a:pt x="88444" y="194324"/>
                  </a:lnTo>
                  <a:lnTo>
                    <a:pt x="88444" y="194324"/>
                  </a:lnTo>
                  <a:cubicBezTo>
                    <a:pt x="91614" y="195592"/>
                    <a:pt x="95419" y="196860"/>
                    <a:pt x="99856" y="196860"/>
                  </a:cubicBezTo>
                  <a:lnTo>
                    <a:pt x="99856" y="68790"/>
                  </a:lnTo>
                  <a:lnTo>
                    <a:pt x="93516" y="38358"/>
                  </a:lnTo>
                  <a:lnTo>
                    <a:pt x="51038" y="11095"/>
                  </a:lnTo>
                  <a:cubicBezTo>
                    <a:pt x="50404" y="10461"/>
                    <a:pt x="49770" y="10461"/>
                    <a:pt x="49136" y="9827"/>
                  </a:cubicBezTo>
                  <a:lnTo>
                    <a:pt x="49136" y="9827"/>
                  </a:lnTo>
                  <a:lnTo>
                    <a:pt x="49136" y="9827"/>
                  </a:lnTo>
                  <a:cubicBezTo>
                    <a:pt x="45966" y="7925"/>
                    <a:pt x="42162" y="7291"/>
                    <a:pt x="37724" y="7291"/>
                  </a:cubicBezTo>
                  <a:cubicBezTo>
                    <a:pt x="33920" y="6657"/>
                    <a:pt x="29482" y="7925"/>
                    <a:pt x="26312" y="9193"/>
                  </a:cubicBezTo>
                  <a:lnTo>
                    <a:pt x="26312" y="9193"/>
                  </a:lnTo>
                  <a:close/>
                </a:path>
              </a:pathLst>
            </a:custGeom>
            <a:solidFill>
              <a:srgbClr val="E743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6" name="任意多边形: 形状 424">
              <a:extLst>
                <a:ext uri="{FF2B5EF4-FFF2-40B4-BE49-F238E27FC236}">
                  <a16:creationId xmlns:a16="http://schemas.microsoft.com/office/drawing/2014/main" id="{733A6BC7-1FF6-4CA5-BDE1-75C3B41BC38B}"/>
                </a:ext>
              </a:extLst>
            </p:cNvPr>
            <p:cNvSpPr/>
            <p:nvPr/>
          </p:nvSpPr>
          <p:spPr>
            <a:xfrm>
              <a:off x="3676937" y="2772965"/>
              <a:ext cx="133142" cy="88761"/>
            </a:xfrm>
            <a:custGeom>
              <a:avLst/>
              <a:gdLst>
                <a:gd name="connsiteX0" fmla="*/ 4755 w 133141"/>
                <a:gd name="connsiteY0" fmla="*/ 29000 h 88761"/>
                <a:gd name="connsiteX1" fmla="*/ 10461 w 133141"/>
                <a:gd name="connsiteY1" fmla="*/ 35340 h 88761"/>
                <a:gd name="connsiteX2" fmla="*/ 10461 w 133141"/>
                <a:gd name="connsiteY2" fmla="*/ 35340 h 88761"/>
                <a:gd name="connsiteX3" fmla="*/ 88444 w 133141"/>
                <a:gd name="connsiteY3" fmla="*/ 85426 h 88761"/>
                <a:gd name="connsiteX4" fmla="*/ 88444 w 133141"/>
                <a:gd name="connsiteY4" fmla="*/ 85426 h 88761"/>
                <a:gd name="connsiteX5" fmla="*/ 99856 w 133141"/>
                <a:gd name="connsiteY5" fmla="*/ 87962 h 88761"/>
                <a:gd name="connsiteX6" fmla="*/ 110635 w 133141"/>
                <a:gd name="connsiteY6" fmla="*/ 85426 h 88761"/>
                <a:gd name="connsiteX7" fmla="*/ 110635 w 133141"/>
                <a:gd name="connsiteY7" fmla="*/ 85426 h 88761"/>
                <a:gd name="connsiteX8" fmla="*/ 111269 w 133141"/>
                <a:gd name="connsiteY8" fmla="*/ 84792 h 88761"/>
                <a:gd name="connsiteX9" fmla="*/ 112537 w 133141"/>
                <a:gd name="connsiteY9" fmla="*/ 83524 h 88761"/>
                <a:gd name="connsiteX10" fmla="*/ 125851 w 133141"/>
                <a:gd name="connsiteY10" fmla="*/ 75282 h 88761"/>
                <a:gd name="connsiteX11" fmla="*/ 125851 w 133141"/>
                <a:gd name="connsiteY11" fmla="*/ 75282 h 88761"/>
                <a:gd name="connsiteX12" fmla="*/ 131557 w 133141"/>
                <a:gd name="connsiteY12" fmla="*/ 65772 h 88761"/>
                <a:gd name="connsiteX13" fmla="*/ 125851 w 133141"/>
                <a:gd name="connsiteY13" fmla="*/ 56262 h 88761"/>
                <a:gd name="connsiteX14" fmla="*/ 50404 w 133141"/>
                <a:gd name="connsiteY14" fmla="*/ 8077 h 88761"/>
                <a:gd name="connsiteX15" fmla="*/ 48501 w 133141"/>
                <a:gd name="connsiteY15" fmla="*/ 6809 h 88761"/>
                <a:gd name="connsiteX16" fmla="*/ 48501 w 133141"/>
                <a:gd name="connsiteY16" fmla="*/ 6809 h 88761"/>
                <a:gd name="connsiteX17" fmla="*/ 48501 w 133141"/>
                <a:gd name="connsiteY17" fmla="*/ 6809 h 88761"/>
                <a:gd name="connsiteX18" fmla="*/ 39626 w 133141"/>
                <a:gd name="connsiteY18" fmla="*/ 6175 h 88761"/>
                <a:gd name="connsiteX19" fmla="*/ 4755 w 133141"/>
                <a:gd name="connsiteY19" fmla="*/ 29000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3141" h="88761">
                  <a:moveTo>
                    <a:pt x="4755" y="29000"/>
                  </a:moveTo>
                  <a:cubicBezTo>
                    <a:pt x="5389" y="31536"/>
                    <a:pt x="7925" y="34072"/>
                    <a:pt x="10461" y="35340"/>
                  </a:cubicBezTo>
                  <a:lnTo>
                    <a:pt x="10461" y="35340"/>
                  </a:lnTo>
                  <a:lnTo>
                    <a:pt x="88444" y="85426"/>
                  </a:lnTo>
                  <a:lnTo>
                    <a:pt x="88444" y="85426"/>
                  </a:lnTo>
                  <a:cubicBezTo>
                    <a:pt x="91614" y="86695"/>
                    <a:pt x="95418" y="87962"/>
                    <a:pt x="99856" y="87962"/>
                  </a:cubicBezTo>
                  <a:cubicBezTo>
                    <a:pt x="104295" y="87962"/>
                    <a:pt x="108099" y="86695"/>
                    <a:pt x="110635" y="85426"/>
                  </a:cubicBezTo>
                  <a:lnTo>
                    <a:pt x="110635" y="85426"/>
                  </a:lnTo>
                  <a:lnTo>
                    <a:pt x="111269" y="84792"/>
                  </a:lnTo>
                  <a:cubicBezTo>
                    <a:pt x="111902" y="84158"/>
                    <a:pt x="112537" y="84158"/>
                    <a:pt x="112537" y="83524"/>
                  </a:cubicBezTo>
                  <a:lnTo>
                    <a:pt x="125851" y="75282"/>
                  </a:lnTo>
                  <a:lnTo>
                    <a:pt x="125851" y="75282"/>
                  </a:lnTo>
                  <a:cubicBezTo>
                    <a:pt x="129655" y="72746"/>
                    <a:pt x="131557" y="69576"/>
                    <a:pt x="131557" y="65772"/>
                  </a:cubicBezTo>
                  <a:cubicBezTo>
                    <a:pt x="131557" y="61968"/>
                    <a:pt x="129021" y="58798"/>
                    <a:pt x="125851" y="56262"/>
                  </a:cubicBezTo>
                  <a:lnTo>
                    <a:pt x="50404" y="8077"/>
                  </a:lnTo>
                  <a:cubicBezTo>
                    <a:pt x="49770" y="7443"/>
                    <a:pt x="49136" y="7443"/>
                    <a:pt x="48501" y="6809"/>
                  </a:cubicBezTo>
                  <a:lnTo>
                    <a:pt x="48501" y="6809"/>
                  </a:lnTo>
                  <a:lnTo>
                    <a:pt x="48501" y="6809"/>
                  </a:lnTo>
                  <a:cubicBezTo>
                    <a:pt x="44698" y="4907"/>
                    <a:pt x="42796" y="3639"/>
                    <a:pt x="39626" y="6175"/>
                  </a:cubicBezTo>
                  <a:lnTo>
                    <a:pt x="4755" y="29000"/>
                  </a:lnTo>
                  <a:close/>
                </a:path>
              </a:pathLst>
            </a:custGeom>
            <a:solidFill>
              <a:srgbClr val="D33B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7" name="任意多边形: 形状 425">
              <a:extLst>
                <a:ext uri="{FF2B5EF4-FFF2-40B4-BE49-F238E27FC236}">
                  <a16:creationId xmlns:a16="http://schemas.microsoft.com/office/drawing/2014/main" id="{2973B4DD-93E4-4FDF-92C1-E25B2A70CD3C}"/>
                </a:ext>
              </a:extLst>
            </p:cNvPr>
            <p:cNvSpPr/>
            <p:nvPr/>
          </p:nvSpPr>
          <p:spPr>
            <a:xfrm>
              <a:off x="3682009" y="2776287"/>
              <a:ext cx="114122" cy="76081"/>
            </a:xfrm>
            <a:custGeom>
              <a:avLst/>
              <a:gdLst>
                <a:gd name="connsiteX0" fmla="*/ 32652 w 114121"/>
                <a:gd name="connsiteY0" fmla="*/ 4755 h 76081"/>
                <a:gd name="connsiteX1" fmla="*/ 4755 w 114121"/>
                <a:gd name="connsiteY1" fmla="*/ 22507 h 76081"/>
                <a:gd name="connsiteX2" fmla="*/ 81470 w 114121"/>
                <a:gd name="connsiteY2" fmla="*/ 71960 h 76081"/>
                <a:gd name="connsiteX3" fmla="*/ 81470 w 114121"/>
                <a:gd name="connsiteY3" fmla="*/ 71960 h 76081"/>
                <a:gd name="connsiteX4" fmla="*/ 89078 w 114121"/>
                <a:gd name="connsiteY4" fmla="*/ 73228 h 76081"/>
                <a:gd name="connsiteX5" fmla="*/ 96686 w 114121"/>
                <a:gd name="connsiteY5" fmla="*/ 71960 h 76081"/>
                <a:gd name="connsiteX6" fmla="*/ 96686 w 114121"/>
                <a:gd name="connsiteY6" fmla="*/ 71960 h 76081"/>
                <a:gd name="connsiteX7" fmla="*/ 97320 w 114121"/>
                <a:gd name="connsiteY7" fmla="*/ 71326 h 76081"/>
                <a:gd name="connsiteX8" fmla="*/ 98588 w 114121"/>
                <a:gd name="connsiteY8" fmla="*/ 70692 h 76081"/>
                <a:gd name="connsiteX9" fmla="*/ 107465 w 114121"/>
                <a:gd name="connsiteY9" fmla="*/ 64986 h 76081"/>
                <a:gd name="connsiteX10" fmla="*/ 107465 w 114121"/>
                <a:gd name="connsiteY10" fmla="*/ 64986 h 76081"/>
                <a:gd name="connsiteX11" fmla="*/ 111269 w 114121"/>
                <a:gd name="connsiteY11" fmla="*/ 58646 h 76081"/>
                <a:gd name="connsiteX12" fmla="*/ 107465 w 114121"/>
                <a:gd name="connsiteY12" fmla="*/ 52306 h 76081"/>
                <a:gd name="connsiteX13" fmla="*/ 32652 w 114121"/>
                <a:gd name="connsiteY13" fmla="*/ 4755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4121" h="76081">
                  <a:moveTo>
                    <a:pt x="32652" y="4755"/>
                  </a:moveTo>
                  <a:lnTo>
                    <a:pt x="4755" y="22507"/>
                  </a:lnTo>
                  <a:lnTo>
                    <a:pt x="81470" y="71960"/>
                  </a:lnTo>
                  <a:lnTo>
                    <a:pt x="81470" y="71960"/>
                  </a:lnTo>
                  <a:cubicBezTo>
                    <a:pt x="83372" y="73228"/>
                    <a:pt x="85908" y="73228"/>
                    <a:pt x="89078" y="73228"/>
                  </a:cubicBezTo>
                  <a:cubicBezTo>
                    <a:pt x="91614" y="73228"/>
                    <a:pt x="94784" y="72594"/>
                    <a:pt x="96686" y="71960"/>
                  </a:cubicBezTo>
                  <a:lnTo>
                    <a:pt x="96686" y="71960"/>
                  </a:lnTo>
                  <a:lnTo>
                    <a:pt x="97320" y="71326"/>
                  </a:lnTo>
                  <a:cubicBezTo>
                    <a:pt x="97955" y="71326"/>
                    <a:pt x="97955" y="70692"/>
                    <a:pt x="98588" y="70692"/>
                  </a:cubicBezTo>
                  <a:lnTo>
                    <a:pt x="107465" y="64986"/>
                  </a:lnTo>
                  <a:lnTo>
                    <a:pt x="107465" y="64986"/>
                  </a:lnTo>
                  <a:cubicBezTo>
                    <a:pt x="110000" y="63718"/>
                    <a:pt x="111269" y="61182"/>
                    <a:pt x="111269" y="58646"/>
                  </a:cubicBezTo>
                  <a:cubicBezTo>
                    <a:pt x="111269" y="56110"/>
                    <a:pt x="110000" y="54208"/>
                    <a:pt x="107465" y="52306"/>
                  </a:cubicBezTo>
                  <a:lnTo>
                    <a:pt x="32652" y="4755"/>
                  </a:lnTo>
                  <a:close/>
                </a:path>
              </a:pathLst>
            </a:custGeom>
            <a:solidFill>
              <a:srgbClr val="E3F0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8" name="任意多边形: 形状 426">
              <a:extLst>
                <a:ext uri="{FF2B5EF4-FFF2-40B4-BE49-F238E27FC236}">
                  <a16:creationId xmlns:a16="http://schemas.microsoft.com/office/drawing/2014/main" id="{7EBB4FC4-33F2-4FBD-8451-CE249CA01B4A}"/>
                </a:ext>
              </a:extLst>
            </p:cNvPr>
            <p:cNvSpPr/>
            <p:nvPr/>
          </p:nvSpPr>
          <p:spPr>
            <a:xfrm>
              <a:off x="3728292" y="2627929"/>
              <a:ext cx="272624" cy="202883"/>
            </a:xfrm>
            <a:custGeom>
              <a:avLst/>
              <a:gdLst>
                <a:gd name="connsiteX0" fmla="*/ 272941 w 272624"/>
                <a:gd name="connsiteY0" fmla="*/ 28848 h 202883"/>
                <a:gd name="connsiteX1" fmla="*/ 4755 w 272624"/>
                <a:gd name="connsiteY1" fmla="*/ 200030 h 202883"/>
                <a:gd name="connsiteX2" fmla="*/ 4755 w 272624"/>
                <a:gd name="connsiteY2" fmla="*/ 175304 h 202883"/>
                <a:gd name="connsiteX3" fmla="*/ 272941 w 272624"/>
                <a:gd name="connsiteY3" fmla="*/ 4755 h 20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624" h="202883">
                  <a:moveTo>
                    <a:pt x="272941" y="28848"/>
                  </a:moveTo>
                  <a:lnTo>
                    <a:pt x="4755" y="200030"/>
                  </a:lnTo>
                  <a:lnTo>
                    <a:pt x="4755" y="175304"/>
                  </a:lnTo>
                  <a:lnTo>
                    <a:pt x="272941" y="4755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9" name="任意多边形: 形状 427">
              <a:extLst>
                <a:ext uri="{FF2B5EF4-FFF2-40B4-BE49-F238E27FC236}">
                  <a16:creationId xmlns:a16="http://schemas.microsoft.com/office/drawing/2014/main" id="{3385FC84-36B3-4030-95FC-598D9ECBDA45}"/>
                </a:ext>
              </a:extLst>
            </p:cNvPr>
            <p:cNvSpPr/>
            <p:nvPr/>
          </p:nvSpPr>
          <p:spPr>
            <a:xfrm>
              <a:off x="3728292" y="2537265"/>
              <a:ext cx="272624" cy="266284"/>
            </a:xfrm>
            <a:custGeom>
              <a:avLst/>
              <a:gdLst>
                <a:gd name="connsiteX0" fmla="*/ 4755 w 272624"/>
                <a:gd name="connsiteY0" fmla="*/ 265967 h 266283"/>
                <a:gd name="connsiteX1" fmla="*/ 272941 w 272624"/>
                <a:gd name="connsiteY1" fmla="*/ 95418 h 266283"/>
                <a:gd name="connsiteX2" fmla="*/ 132191 w 272624"/>
                <a:gd name="connsiteY2" fmla="*/ 4755 h 266283"/>
                <a:gd name="connsiteX3" fmla="*/ 4755 w 272624"/>
                <a:gd name="connsiteY3" fmla="*/ 85908 h 26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624" h="266283">
                  <a:moveTo>
                    <a:pt x="4755" y="265967"/>
                  </a:moveTo>
                  <a:lnTo>
                    <a:pt x="272941" y="95418"/>
                  </a:lnTo>
                  <a:lnTo>
                    <a:pt x="132191" y="4755"/>
                  </a:lnTo>
                  <a:lnTo>
                    <a:pt x="4755" y="85908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0" name="任意多边形: 形状 428">
              <a:extLst>
                <a:ext uri="{FF2B5EF4-FFF2-40B4-BE49-F238E27FC236}">
                  <a16:creationId xmlns:a16="http://schemas.microsoft.com/office/drawing/2014/main" id="{7CD11121-17D3-46A0-BFD9-78470E5EBE5B}"/>
                </a:ext>
              </a:extLst>
            </p:cNvPr>
            <p:cNvSpPr/>
            <p:nvPr/>
          </p:nvSpPr>
          <p:spPr>
            <a:xfrm>
              <a:off x="3768869" y="2513807"/>
              <a:ext cx="183863" cy="120462"/>
            </a:xfrm>
            <a:custGeom>
              <a:avLst/>
              <a:gdLst>
                <a:gd name="connsiteX0" fmla="*/ 94150 w 183862"/>
                <a:gd name="connsiteY0" fmla="*/ 4755 h 120461"/>
                <a:gd name="connsiteX1" fmla="*/ 180376 w 183862"/>
                <a:gd name="connsiteY1" fmla="*/ 59914 h 120461"/>
                <a:gd name="connsiteX2" fmla="*/ 90346 w 183862"/>
                <a:gd name="connsiteY2" fmla="*/ 116975 h 120461"/>
                <a:gd name="connsiteX3" fmla="*/ 4755 w 183862"/>
                <a:gd name="connsiteY3" fmla="*/ 62450 h 12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62" h="120461">
                  <a:moveTo>
                    <a:pt x="94150" y="4755"/>
                  </a:moveTo>
                  <a:lnTo>
                    <a:pt x="180376" y="59914"/>
                  </a:lnTo>
                  <a:lnTo>
                    <a:pt x="90346" y="116975"/>
                  </a:lnTo>
                  <a:lnTo>
                    <a:pt x="4755" y="62450"/>
                  </a:lnTo>
                  <a:close/>
                </a:path>
              </a:pathLst>
            </a:custGeom>
            <a:solidFill>
              <a:srgbClr val="79BB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1" name="任意多边形: 形状 429">
              <a:extLst>
                <a:ext uri="{FF2B5EF4-FFF2-40B4-BE49-F238E27FC236}">
                  <a16:creationId xmlns:a16="http://schemas.microsoft.com/office/drawing/2014/main" id="{7C5088FA-946A-4152-9EA7-BF33A46230DE}"/>
                </a:ext>
              </a:extLst>
            </p:cNvPr>
            <p:cNvSpPr/>
            <p:nvPr/>
          </p:nvSpPr>
          <p:spPr>
            <a:xfrm>
              <a:off x="3854460" y="2567297"/>
              <a:ext cx="107782" cy="120462"/>
            </a:xfrm>
            <a:custGeom>
              <a:avLst/>
              <a:gdLst>
                <a:gd name="connsiteX0" fmla="*/ 4755 w 107781"/>
                <a:gd name="connsiteY0" fmla="*/ 57144 h 120461"/>
                <a:gd name="connsiteX1" fmla="*/ 82104 w 107781"/>
                <a:gd name="connsiteY1" fmla="*/ 7692 h 120461"/>
                <a:gd name="connsiteX2" fmla="*/ 90346 w 107781"/>
                <a:gd name="connsiteY2" fmla="*/ 66020 h 120461"/>
                <a:gd name="connsiteX3" fmla="*/ 4755 w 107781"/>
                <a:gd name="connsiteY3" fmla="*/ 120545 h 120461"/>
                <a:gd name="connsiteX4" fmla="*/ 4755 w 107781"/>
                <a:gd name="connsiteY4" fmla="*/ 57144 h 12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81" h="120461">
                  <a:moveTo>
                    <a:pt x="4755" y="57144"/>
                  </a:moveTo>
                  <a:cubicBezTo>
                    <a:pt x="30749" y="40660"/>
                    <a:pt x="56110" y="24176"/>
                    <a:pt x="82104" y="7692"/>
                  </a:cubicBezTo>
                  <a:cubicBezTo>
                    <a:pt x="108099" y="-9427"/>
                    <a:pt x="108732" y="53340"/>
                    <a:pt x="90346" y="66020"/>
                  </a:cubicBezTo>
                  <a:lnTo>
                    <a:pt x="4755" y="120545"/>
                  </a:lnTo>
                  <a:lnTo>
                    <a:pt x="4755" y="57144"/>
                  </a:lnTo>
                  <a:close/>
                </a:path>
              </a:pathLst>
            </a:custGeom>
            <a:solidFill>
              <a:srgbClr val="3C80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2" name="任意多边形: 形状 430">
              <a:extLst>
                <a:ext uri="{FF2B5EF4-FFF2-40B4-BE49-F238E27FC236}">
                  <a16:creationId xmlns:a16="http://schemas.microsoft.com/office/drawing/2014/main" id="{2587CABE-894A-46C7-ABEF-528243E679AA}"/>
                </a:ext>
              </a:extLst>
            </p:cNvPr>
            <p:cNvSpPr/>
            <p:nvPr/>
          </p:nvSpPr>
          <p:spPr>
            <a:xfrm>
              <a:off x="3857630" y="2584137"/>
              <a:ext cx="88761" cy="88761"/>
            </a:xfrm>
            <a:custGeom>
              <a:avLst/>
              <a:gdLst>
                <a:gd name="connsiteX0" fmla="*/ 4755 w 88761"/>
                <a:gd name="connsiteY0" fmla="*/ 51083 h 88761"/>
                <a:gd name="connsiteX1" fmla="*/ 71960 w 88761"/>
                <a:gd name="connsiteY1" fmla="*/ 8604 h 88761"/>
                <a:gd name="connsiteX2" fmla="*/ 78934 w 88761"/>
                <a:gd name="connsiteY2" fmla="*/ 42841 h 88761"/>
                <a:gd name="connsiteX3" fmla="*/ 5389 w 88761"/>
                <a:gd name="connsiteY3" fmla="*/ 89758 h 88761"/>
                <a:gd name="connsiteX4" fmla="*/ 5389 w 88761"/>
                <a:gd name="connsiteY4" fmla="*/ 51083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761" h="88761">
                  <a:moveTo>
                    <a:pt x="4755" y="51083"/>
                  </a:moveTo>
                  <a:cubicBezTo>
                    <a:pt x="30749" y="34599"/>
                    <a:pt x="46600" y="25723"/>
                    <a:pt x="71960" y="8604"/>
                  </a:cubicBezTo>
                  <a:cubicBezTo>
                    <a:pt x="94784" y="-7246"/>
                    <a:pt x="94150" y="30161"/>
                    <a:pt x="78934" y="42841"/>
                  </a:cubicBezTo>
                  <a:lnTo>
                    <a:pt x="5389" y="89758"/>
                  </a:lnTo>
                  <a:lnTo>
                    <a:pt x="5389" y="51083"/>
                  </a:lnTo>
                  <a:close/>
                </a:path>
              </a:pathLst>
            </a:custGeom>
            <a:solidFill>
              <a:srgbClr val="4B9CD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3" name="任意多边形: 形状 431">
              <a:extLst>
                <a:ext uri="{FF2B5EF4-FFF2-40B4-BE49-F238E27FC236}">
                  <a16:creationId xmlns:a16="http://schemas.microsoft.com/office/drawing/2014/main" id="{5356DA34-C325-451E-B67E-9B2A82A24351}"/>
                </a:ext>
              </a:extLst>
            </p:cNvPr>
            <p:cNvSpPr/>
            <p:nvPr/>
          </p:nvSpPr>
          <p:spPr>
            <a:xfrm>
              <a:off x="3854460" y="2587895"/>
              <a:ext cx="88761" cy="88761"/>
            </a:xfrm>
            <a:custGeom>
              <a:avLst/>
              <a:gdLst>
                <a:gd name="connsiteX0" fmla="*/ 48501 w 88761"/>
                <a:gd name="connsiteY0" fmla="*/ 21964 h 88761"/>
                <a:gd name="connsiteX1" fmla="*/ 75130 w 88761"/>
                <a:gd name="connsiteY1" fmla="*/ 4846 h 88761"/>
                <a:gd name="connsiteX2" fmla="*/ 75130 w 88761"/>
                <a:gd name="connsiteY2" fmla="*/ 42886 h 88761"/>
                <a:gd name="connsiteX3" fmla="*/ 4755 w 88761"/>
                <a:gd name="connsiteY3" fmla="*/ 87901 h 88761"/>
                <a:gd name="connsiteX4" fmla="*/ 4755 w 88761"/>
                <a:gd name="connsiteY4" fmla="*/ 49860 h 88761"/>
                <a:gd name="connsiteX5" fmla="*/ 48501 w 88761"/>
                <a:gd name="connsiteY5" fmla="*/ 21964 h 88761"/>
                <a:gd name="connsiteX6" fmla="*/ 48501 w 88761"/>
                <a:gd name="connsiteY6" fmla="*/ 21964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761" h="88761">
                  <a:moveTo>
                    <a:pt x="48501" y="21964"/>
                  </a:moveTo>
                  <a:cubicBezTo>
                    <a:pt x="56110" y="16892"/>
                    <a:pt x="66888" y="9918"/>
                    <a:pt x="75130" y="4846"/>
                  </a:cubicBezTo>
                  <a:cubicBezTo>
                    <a:pt x="89712" y="2944"/>
                    <a:pt x="89712" y="31474"/>
                    <a:pt x="75130" y="42886"/>
                  </a:cubicBezTo>
                  <a:lnTo>
                    <a:pt x="4755" y="87901"/>
                  </a:lnTo>
                  <a:lnTo>
                    <a:pt x="4755" y="49860"/>
                  </a:lnTo>
                  <a:cubicBezTo>
                    <a:pt x="19971" y="39716"/>
                    <a:pt x="33919" y="31474"/>
                    <a:pt x="48501" y="21964"/>
                  </a:cubicBezTo>
                  <a:lnTo>
                    <a:pt x="48501" y="21964"/>
                  </a:lnTo>
                  <a:close/>
                </a:path>
              </a:pathLst>
            </a:custGeom>
            <a:solidFill>
              <a:srgbClr val="E5E5E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4" name="任意多边形: 形状 432">
              <a:extLst>
                <a:ext uri="{FF2B5EF4-FFF2-40B4-BE49-F238E27FC236}">
                  <a16:creationId xmlns:a16="http://schemas.microsoft.com/office/drawing/2014/main" id="{BC529426-1D93-4B40-B5A4-C0217189DC09}"/>
                </a:ext>
              </a:extLst>
            </p:cNvPr>
            <p:cNvSpPr/>
            <p:nvPr/>
          </p:nvSpPr>
          <p:spPr>
            <a:xfrm>
              <a:off x="3854460" y="2589254"/>
              <a:ext cx="88761" cy="82421"/>
            </a:xfrm>
            <a:custGeom>
              <a:avLst/>
              <a:gdLst>
                <a:gd name="connsiteX0" fmla="*/ 4755 w 88761"/>
                <a:gd name="connsiteY0" fmla="*/ 54208 h 82421"/>
                <a:gd name="connsiteX1" fmla="*/ 4755 w 88761"/>
                <a:gd name="connsiteY1" fmla="*/ 56744 h 82421"/>
                <a:gd name="connsiteX2" fmla="*/ 83372 w 88761"/>
                <a:gd name="connsiteY2" fmla="*/ 6657 h 82421"/>
                <a:gd name="connsiteX3" fmla="*/ 81470 w 88761"/>
                <a:gd name="connsiteY3" fmla="*/ 4755 h 82421"/>
                <a:gd name="connsiteX4" fmla="*/ 4755 w 88761"/>
                <a:gd name="connsiteY4" fmla="*/ 54208 h 82421"/>
                <a:gd name="connsiteX5" fmla="*/ 4755 w 88761"/>
                <a:gd name="connsiteY5" fmla="*/ 65620 h 82421"/>
                <a:gd name="connsiteX6" fmla="*/ 4755 w 88761"/>
                <a:gd name="connsiteY6" fmla="*/ 68156 h 82421"/>
                <a:gd name="connsiteX7" fmla="*/ 85908 w 88761"/>
                <a:gd name="connsiteY7" fmla="*/ 16167 h 82421"/>
                <a:gd name="connsiteX8" fmla="*/ 85908 w 88761"/>
                <a:gd name="connsiteY8" fmla="*/ 13631 h 82421"/>
                <a:gd name="connsiteX9" fmla="*/ 4755 w 88761"/>
                <a:gd name="connsiteY9" fmla="*/ 65620 h 82421"/>
                <a:gd name="connsiteX10" fmla="*/ 4755 w 88761"/>
                <a:gd name="connsiteY10" fmla="*/ 77032 h 82421"/>
                <a:gd name="connsiteX11" fmla="*/ 4755 w 88761"/>
                <a:gd name="connsiteY11" fmla="*/ 79568 h 82421"/>
                <a:gd name="connsiteX12" fmla="*/ 84006 w 88761"/>
                <a:gd name="connsiteY12" fmla="*/ 28848 h 82421"/>
                <a:gd name="connsiteX13" fmla="*/ 85274 w 88761"/>
                <a:gd name="connsiteY13" fmla="*/ 25043 h 82421"/>
                <a:gd name="connsiteX14" fmla="*/ 4755 w 88761"/>
                <a:gd name="connsiteY14" fmla="*/ 77032 h 8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761" h="82421">
                  <a:moveTo>
                    <a:pt x="4755" y="54208"/>
                  </a:moveTo>
                  <a:lnTo>
                    <a:pt x="4755" y="56744"/>
                  </a:lnTo>
                  <a:lnTo>
                    <a:pt x="83372" y="6657"/>
                  </a:lnTo>
                  <a:cubicBezTo>
                    <a:pt x="82738" y="6023"/>
                    <a:pt x="82738" y="5389"/>
                    <a:pt x="81470" y="4755"/>
                  </a:cubicBezTo>
                  <a:lnTo>
                    <a:pt x="4755" y="54208"/>
                  </a:lnTo>
                  <a:close/>
                  <a:moveTo>
                    <a:pt x="4755" y="65620"/>
                  </a:moveTo>
                  <a:lnTo>
                    <a:pt x="4755" y="68156"/>
                  </a:lnTo>
                  <a:lnTo>
                    <a:pt x="85908" y="16167"/>
                  </a:lnTo>
                  <a:cubicBezTo>
                    <a:pt x="85908" y="15533"/>
                    <a:pt x="85908" y="14265"/>
                    <a:pt x="85908" y="13631"/>
                  </a:cubicBezTo>
                  <a:lnTo>
                    <a:pt x="4755" y="65620"/>
                  </a:lnTo>
                  <a:close/>
                  <a:moveTo>
                    <a:pt x="4755" y="77032"/>
                  </a:moveTo>
                  <a:lnTo>
                    <a:pt x="4755" y="79568"/>
                  </a:lnTo>
                  <a:lnTo>
                    <a:pt x="84006" y="28848"/>
                  </a:lnTo>
                  <a:cubicBezTo>
                    <a:pt x="84640" y="27579"/>
                    <a:pt x="84640" y="26312"/>
                    <a:pt x="85274" y="25043"/>
                  </a:cubicBezTo>
                  <a:lnTo>
                    <a:pt x="4755" y="77032"/>
                  </a:lnTo>
                  <a:close/>
                </a:path>
              </a:pathLst>
            </a:custGeom>
            <a:solidFill>
              <a:srgbClr val="A0A0A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5" name="任意多边形: 形状 433">
              <a:extLst>
                <a:ext uri="{FF2B5EF4-FFF2-40B4-BE49-F238E27FC236}">
                  <a16:creationId xmlns:a16="http://schemas.microsoft.com/office/drawing/2014/main" id="{C5F62399-0B09-4818-B1DD-B9AB5500318C}"/>
                </a:ext>
              </a:extLst>
            </p:cNvPr>
            <p:cNvSpPr/>
            <p:nvPr/>
          </p:nvSpPr>
          <p:spPr>
            <a:xfrm>
              <a:off x="3768869" y="2512312"/>
              <a:ext cx="107782" cy="120462"/>
            </a:xfrm>
            <a:custGeom>
              <a:avLst/>
              <a:gdLst>
                <a:gd name="connsiteX0" fmla="*/ 4755 w 107781"/>
                <a:gd name="connsiteY0" fmla="*/ 70285 h 120461"/>
                <a:gd name="connsiteX1" fmla="*/ 7925 w 107781"/>
                <a:gd name="connsiteY1" fmla="*/ 72187 h 120461"/>
                <a:gd name="connsiteX2" fmla="*/ 7925 w 107781"/>
                <a:gd name="connsiteY2" fmla="*/ 110227 h 120461"/>
                <a:gd name="connsiteX3" fmla="*/ 4755 w 107781"/>
                <a:gd name="connsiteY3" fmla="*/ 108325 h 120461"/>
                <a:gd name="connsiteX4" fmla="*/ 4755 w 107781"/>
                <a:gd name="connsiteY4" fmla="*/ 121006 h 120461"/>
                <a:gd name="connsiteX5" fmla="*/ 90346 w 107781"/>
                <a:gd name="connsiteY5" fmla="*/ 65847 h 120461"/>
                <a:gd name="connsiteX6" fmla="*/ 82104 w 107781"/>
                <a:gd name="connsiteY6" fmla="*/ 7518 h 120461"/>
                <a:gd name="connsiteX7" fmla="*/ 4755 w 107781"/>
                <a:gd name="connsiteY7" fmla="*/ 56971 h 120461"/>
                <a:gd name="connsiteX8" fmla="*/ 4755 w 107781"/>
                <a:gd name="connsiteY8" fmla="*/ 70285 h 120461"/>
                <a:gd name="connsiteX9" fmla="*/ 4755 w 107781"/>
                <a:gd name="connsiteY9" fmla="*/ 70285 h 120461"/>
                <a:gd name="connsiteX10" fmla="*/ 4755 w 107781"/>
                <a:gd name="connsiteY10" fmla="*/ 70285 h 120461"/>
                <a:gd name="connsiteX11" fmla="*/ 4755 w 107781"/>
                <a:gd name="connsiteY11" fmla="*/ 70285 h 12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7781" h="120461">
                  <a:moveTo>
                    <a:pt x="4755" y="70285"/>
                  </a:moveTo>
                  <a:lnTo>
                    <a:pt x="7925" y="72187"/>
                  </a:lnTo>
                  <a:lnTo>
                    <a:pt x="7925" y="110227"/>
                  </a:lnTo>
                  <a:lnTo>
                    <a:pt x="4755" y="108325"/>
                  </a:lnTo>
                  <a:lnTo>
                    <a:pt x="4755" y="121006"/>
                  </a:lnTo>
                  <a:lnTo>
                    <a:pt x="90346" y="65847"/>
                  </a:lnTo>
                  <a:cubicBezTo>
                    <a:pt x="108732" y="53166"/>
                    <a:pt x="108732" y="-8966"/>
                    <a:pt x="82104" y="7518"/>
                  </a:cubicBezTo>
                  <a:cubicBezTo>
                    <a:pt x="56110" y="24002"/>
                    <a:pt x="30749" y="40486"/>
                    <a:pt x="4755" y="56971"/>
                  </a:cubicBezTo>
                  <a:lnTo>
                    <a:pt x="4755" y="70285"/>
                  </a:lnTo>
                  <a:close/>
                  <a:moveTo>
                    <a:pt x="4755" y="70285"/>
                  </a:moveTo>
                  <a:lnTo>
                    <a:pt x="4755" y="70285"/>
                  </a:lnTo>
                  <a:lnTo>
                    <a:pt x="4755" y="70285"/>
                  </a:lnTo>
                  <a:close/>
                </a:path>
              </a:pathLst>
            </a:custGeom>
            <a:solidFill>
              <a:srgbClr val="79BB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6" name="任意多边形: 形状 434">
              <a:extLst>
                <a:ext uri="{FF2B5EF4-FFF2-40B4-BE49-F238E27FC236}">
                  <a16:creationId xmlns:a16="http://schemas.microsoft.com/office/drawing/2014/main" id="{ABBB9CB5-0BFB-49CF-A98F-CA28B9AA2C21}"/>
                </a:ext>
              </a:extLst>
            </p:cNvPr>
            <p:cNvSpPr/>
            <p:nvPr/>
          </p:nvSpPr>
          <p:spPr>
            <a:xfrm>
              <a:off x="3768869" y="2565162"/>
              <a:ext cx="95101" cy="126802"/>
            </a:xfrm>
            <a:custGeom>
              <a:avLst/>
              <a:gdLst>
                <a:gd name="connsiteX0" fmla="*/ 90346 w 95101"/>
                <a:gd name="connsiteY0" fmla="*/ 59280 h 126801"/>
                <a:gd name="connsiteX1" fmla="*/ 90346 w 95101"/>
                <a:gd name="connsiteY1" fmla="*/ 122681 h 126801"/>
                <a:gd name="connsiteX2" fmla="*/ 4755 w 95101"/>
                <a:gd name="connsiteY2" fmla="*/ 68156 h 126801"/>
                <a:gd name="connsiteX3" fmla="*/ 4755 w 95101"/>
                <a:gd name="connsiteY3" fmla="*/ 55476 h 126801"/>
                <a:gd name="connsiteX4" fmla="*/ 7925 w 95101"/>
                <a:gd name="connsiteY4" fmla="*/ 54208 h 126801"/>
                <a:gd name="connsiteX5" fmla="*/ 7925 w 95101"/>
                <a:gd name="connsiteY5" fmla="*/ 19337 h 126801"/>
                <a:gd name="connsiteX6" fmla="*/ 4755 w 95101"/>
                <a:gd name="connsiteY6" fmla="*/ 17435 h 126801"/>
                <a:gd name="connsiteX7" fmla="*/ 4755 w 95101"/>
                <a:gd name="connsiteY7" fmla="*/ 4755 h 126801"/>
                <a:gd name="connsiteX8" fmla="*/ 90346 w 95101"/>
                <a:gd name="connsiteY8" fmla="*/ 59280 h 126801"/>
                <a:gd name="connsiteX9" fmla="*/ 4755 w 95101"/>
                <a:gd name="connsiteY9" fmla="*/ 17435 h 126801"/>
                <a:gd name="connsiteX10" fmla="*/ 4755 w 95101"/>
                <a:gd name="connsiteY10" fmla="*/ 17435 h 126801"/>
                <a:gd name="connsiteX11" fmla="*/ 4755 w 95101"/>
                <a:gd name="connsiteY11" fmla="*/ 17435 h 12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01" h="126801">
                  <a:moveTo>
                    <a:pt x="90346" y="59280"/>
                  </a:moveTo>
                  <a:lnTo>
                    <a:pt x="90346" y="122681"/>
                  </a:lnTo>
                  <a:lnTo>
                    <a:pt x="4755" y="68156"/>
                  </a:lnTo>
                  <a:lnTo>
                    <a:pt x="4755" y="55476"/>
                  </a:lnTo>
                  <a:lnTo>
                    <a:pt x="7925" y="54208"/>
                  </a:lnTo>
                  <a:lnTo>
                    <a:pt x="7925" y="19337"/>
                  </a:lnTo>
                  <a:lnTo>
                    <a:pt x="4755" y="17435"/>
                  </a:lnTo>
                  <a:lnTo>
                    <a:pt x="4755" y="4755"/>
                  </a:lnTo>
                  <a:lnTo>
                    <a:pt x="90346" y="59280"/>
                  </a:lnTo>
                  <a:close/>
                  <a:moveTo>
                    <a:pt x="4755" y="17435"/>
                  </a:moveTo>
                  <a:lnTo>
                    <a:pt x="4755" y="17435"/>
                  </a:lnTo>
                  <a:lnTo>
                    <a:pt x="4755" y="17435"/>
                  </a:lnTo>
                  <a:close/>
                </a:path>
              </a:pathLst>
            </a:custGeom>
            <a:solidFill>
              <a:srgbClr val="4B9CD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7" name="任意多边形: 形状 435">
              <a:extLst>
                <a:ext uri="{FF2B5EF4-FFF2-40B4-BE49-F238E27FC236}">
                  <a16:creationId xmlns:a16="http://schemas.microsoft.com/office/drawing/2014/main" id="{5214915B-D55F-4081-B932-339E35B98C47}"/>
                </a:ext>
              </a:extLst>
            </p:cNvPr>
            <p:cNvSpPr/>
            <p:nvPr/>
          </p:nvSpPr>
          <p:spPr>
            <a:xfrm>
              <a:off x="3771405" y="2579744"/>
              <a:ext cx="88761" cy="95101"/>
            </a:xfrm>
            <a:custGeom>
              <a:avLst/>
              <a:gdLst>
                <a:gd name="connsiteX0" fmla="*/ 4755 w 88761"/>
                <a:gd name="connsiteY0" fmla="*/ 4755 h 95101"/>
                <a:gd name="connsiteX1" fmla="*/ 4755 w 88761"/>
                <a:gd name="connsiteY1" fmla="*/ 42796 h 95101"/>
                <a:gd name="connsiteX2" fmla="*/ 87176 w 88761"/>
                <a:gd name="connsiteY2" fmla="*/ 96053 h 95101"/>
                <a:gd name="connsiteX3" fmla="*/ 87176 w 88761"/>
                <a:gd name="connsiteY3" fmla="*/ 58012 h 95101"/>
                <a:gd name="connsiteX4" fmla="*/ 4755 w 88761"/>
                <a:gd name="connsiteY4" fmla="*/ 4755 h 95101"/>
                <a:gd name="connsiteX5" fmla="*/ 4755 w 88761"/>
                <a:gd name="connsiteY5" fmla="*/ 4755 h 9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761" h="95101">
                  <a:moveTo>
                    <a:pt x="4755" y="4755"/>
                  </a:moveTo>
                  <a:lnTo>
                    <a:pt x="4755" y="42796"/>
                  </a:lnTo>
                  <a:lnTo>
                    <a:pt x="87176" y="96053"/>
                  </a:lnTo>
                  <a:lnTo>
                    <a:pt x="87176" y="58012"/>
                  </a:lnTo>
                  <a:cubicBezTo>
                    <a:pt x="67522" y="44698"/>
                    <a:pt x="32652" y="22507"/>
                    <a:pt x="4755" y="4755"/>
                  </a:cubicBezTo>
                  <a:lnTo>
                    <a:pt x="4755" y="475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8" name="任意多边形: 形状 436">
              <a:extLst>
                <a:ext uri="{FF2B5EF4-FFF2-40B4-BE49-F238E27FC236}">
                  <a16:creationId xmlns:a16="http://schemas.microsoft.com/office/drawing/2014/main" id="{9F5AC091-DD81-4AA6-9636-8F1FD3CF2AED}"/>
                </a:ext>
              </a:extLst>
            </p:cNvPr>
            <p:cNvSpPr/>
            <p:nvPr/>
          </p:nvSpPr>
          <p:spPr>
            <a:xfrm>
              <a:off x="3772039" y="2586084"/>
              <a:ext cx="88761" cy="82421"/>
            </a:xfrm>
            <a:custGeom>
              <a:avLst/>
              <a:gdLst>
                <a:gd name="connsiteX0" fmla="*/ 87176 w 88761"/>
                <a:gd name="connsiteY0" fmla="*/ 57378 h 82421"/>
                <a:gd name="connsiteX1" fmla="*/ 87176 w 88761"/>
                <a:gd name="connsiteY1" fmla="*/ 59914 h 82421"/>
                <a:gd name="connsiteX2" fmla="*/ 4755 w 88761"/>
                <a:gd name="connsiteY2" fmla="*/ 7291 h 82421"/>
                <a:gd name="connsiteX3" fmla="*/ 4755 w 88761"/>
                <a:gd name="connsiteY3" fmla="*/ 4755 h 82421"/>
                <a:gd name="connsiteX4" fmla="*/ 87176 w 88761"/>
                <a:gd name="connsiteY4" fmla="*/ 57378 h 82421"/>
                <a:gd name="connsiteX5" fmla="*/ 87176 w 88761"/>
                <a:gd name="connsiteY5" fmla="*/ 68790 h 82421"/>
                <a:gd name="connsiteX6" fmla="*/ 87176 w 88761"/>
                <a:gd name="connsiteY6" fmla="*/ 71326 h 82421"/>
                <a:gd name="connsiteX7" fmla="*/ 4755 w 88761"/>
                <a:gd name="connsiteY7" fmla="*/ 18703 h 82421"/>
                <a:gd name="connsiteX8" fmla="*/ 4755 w 88761"/>
                <a:gd name="connsiteY8" fmla="*/ 16167 h 82421"/>
                <a:gd name="connsiteX9" fmla="*/ 87176 w 88761"/>
                <a:gd name="connsiteY9" fmla="*/ 68790 h 82421"/>
                <a:gd name="connsiteX10" fmla="*/ 87176 w 88761"/>
                <a:gd name="connsiteY10" fmla="*/ 80202 h 82421"/>
                <a:gd name="connsiteX11" fmla="*/ 87176 w 88761"/>
                <a:gd name="connsiteY11" fmla="*/ 82738 h 82421"/>
                <a:gd name="connsiteX12" fmla="*/ 4755 w 88761"/>
                <a:gd name="connsiteY12" fmla="*/ 30115 h 82421"/>
                <a:gd name="connsiteX13" fmla="*/ 4755 w 88761"/>
                <a:gd name="connsiteY13" fmla="*/ 27579 h 82421"/>
                <a:gd name="connsiteX14" fmla="*/ 87176 w 88761"/>
                <a:gd name="connsiteY14" fmla="*/ 80202 h 8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8761" h="82421">
                  <a:moveTo>
                    <a:pt x="87176" y="57378"/>
                  </a:moveTo>
                  <a:lnTo>
                    <a:pt x="87176" y="59914"/>
                  </a:lnTo>
                  <a:lnTo>
                    <a:pt x="4755" y="7291"/>
                  </a:lnTo>
                  <a:lnTo>
                    <a:pt x="4755" y="4755"/>
                  </a:lnTo>
                  <a:lnTo>
                    <a:pt x="87176" y="57378"/>
                  </a:lnTo>
                  <a:close/>
                  <a:moveTo>
                    <a:pt x="87176" y="68790"/>
                  </a:moveTo>
                  <a:lnTo>
                    <a:pt x="87176" y="71326"/>
                  </a:lnTo>
                  <a:lnTo>
                    <a:pt x="4755" y="18703"/>
                  </a:lnTo>
                  <a:lnTo>
                    <a:pt x="4755" y="16167"/>
                  </a:lnTo>
                  <a:lnTo>
                    <a:pt x="87176" y="68790"/>
                  </a:lnTo>
                  <a:close/>
                  <a:moveTo>
                    <a:pt x="87176" y="80202"/>
                  </a:moveTo>
                  <a:lnTo>
                    <a:pt x="87176" y="82738"/>
                  </a:lnTo>
                  <a:lnTo>
                    <a:pt x="4755" y="30115"/>
                  </a:lnTo>
                  <a:lnTo>
                    <a:pt x="4755" y="27579"/>
                  </a:lnTo>
                  <a:lnTo>
                    <a:pt x="87176" y="80202"/>
                  </a:lnTo>
                  <a:close/>
                </a:path>
              </a:pathLst>
            </a:custGeom>
            <a:solidFill>
              <a:srgbClr val="C2C2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9" name="任意多边形: 形状 437">
              <a:extLst>
                <a:ext uri="{FF2B5EF4-FFF2-40B4-BE49-F238E27FC236}">
                  <a16:creationId xmlns:a16="http://schemas.microsoft.com/office/drawing/2014/main" id="{AF8DD97F-A0DB-45C6-B4E2-3DEA78A453D2}"/>
                </a:ext>
              </a:extLst>
            </p:cNvPr>
            <p:cNvSpPr/>
            <p:nvPr/>
          </p:nvSpPr>
          <p:spPr>
            <a:xfrm>
              <a:off x="3796131" y="2529023"/>
              <a:ext cx="95101" cy="63401"/>
            </a:xfrm>
            <a:custGeom>
              <a:avLst/>
              <a:gdLst>
                <a:gd name="connsiteX0" fmla="*/ 4755 w 95101"/>
                <a:gd name="connsiteY0" fmla="*/ 43430 h 63400"/>
                <a:gd name="connsiteX1" fmla="*/ 64986 w 95101"/>
                <a:gd name="connsiteY1" fmla="*/ 4755 h 63400"/>
                <a:gd name="connsiteX2" fmla="*/ 94784 w 95101"/>
                <a:gd name="connsiteY2" fmla="*/ 23775 h 63400"/>
                <a:gd name="connsiteX3" fmla="*/ 34554 w 95101"/>
                <a:gd name="connsiteY3" fmla="*/ 62450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101" h="63400">
                  <a:moveTo>
                    <a:pt x="4755" y="43430"/>
                  </a:moveTo>
                  <a:lnTo>
                    <a:pt x="64986" y="4755"/>
                  </a:lnTo>
                  <a:lnTo>
                    <a:pt x="94784" y="23775"/>
                  </a:lnTo>
                  <a:lnTo>
                    <a:pt x="34554" y="62450"/>
                  </a:lnTo>
                  <a:close/>
                </a:path>
              </a:pathLst>
            </a:custGeom>
            <a:solidFill>
              <a:srgbClr val="5594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0" name="任意多边形: 形状 438">
              <a:extLst>
                <a:ext uri="{FF2B5EF4-FFF2-40B4-BE49-F238E27FC236}">
                  <a16:creationId xmlns:a16="http://schemas.microsoft.com/office/drawing/2014/main" id="{1F928933-1CD5-4781-A217-0C4F4CD0EA1E}"/>
                </a:ext>
              </a:extLst>
            </p:cNvPr>
            <p:cNvSpPr/>
            <p:nvPr/>
          </p:nvSpPr>
          <p:spPr>
            <a:xfrm>
              <a:off x="3529847" y="2241183"/>
              <a:ext cx="507207" cy="329685"/>
            </a:xfrm>
            <a:custGeom>
              <a:avLst/>
              <a:gdLst>
                <a:gd name="connsiteX0" fmla="*/ 506256 w 507207"/>
                <a:gd name="connsiteY0" fmla="*/ 109367 h 329684"/>
                <a:gd name="connsiteX1" fmla="*/ 506256 w 507207"/>
                <a:gd name="connsiteY1" fmla="*/ 110001 h 329684"/>
                <a:gd name="connsiteX2" fmla="*/ 168329 w 507207"/>
                <a:gd name="connsiteY2" fmla="*/ 325564 h 329684"/>
                <a:gd name="connsiteX3" fmla="*/ 4755 w 507207"/>
                <a:gd name="connsiteY3" fmla="*/ 220952 h 329684"/>
                <a:gd name="connsiteX4" fmla="*/ 342048 w 507207"/>
                <a:gd name="connsiteY4" fmla="*/ 4755 h 329684"/>
                <a:gd name="connsiteX5" fmla="*/ 342048 w 507207"/>
                <a:gd name="connsiteY5" fmla="*/ 4755 h 32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7207" h="329684">
                  <a:moveTo>
                    <a:pt x="506256" y="109367"/>
                  </a:moveTo>
                  <a:lnTo>
                    <a:pt x="506256" y="110001"/>
                  </a:lnTo>
                  <a:lnTo>
                    <a:pt x="168329" y="325564"/>
                  </a:lnTo>
                  <a:lnTo>
                    <a:pt x="4755" y="220952"/>
                  </a:lnTo>
                  <a:lnTo>
                    <a:pt x="342048" y="4755"/>
                  </a:lnTo>
                  <a:lnTo>
                    <a:pt x="342048" y="4755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1" name="任意多边形: 形状 439">
              <a:extLst>
                <a:ext uri="{FF2B5EF4-FFF2-40B4-BE49-F238E27FC236}">
                  <a16:creationId xmlns:a16="http://schemas.microsoft.com/office/drawing/2014/main" id="{D8CFDD38-7965-44FB-A8AD-D0391EE2E908}"/>
                </a:ext>
              </a:extLst>
            </p:cNvPr>
            <p:cNvSpPr/>
            <p:nvPr/>
          </p:nvSpPr>
          <p:spPr>
            <a:xfrm>
              <a:off x="3529213" y="2456746"/>
              <a:ext cx="171183" cy="881273"/>
            </a:xfrm>
            <a:custGeom>
              <a:avLst/>
              <a:gdLst>
                <a:gd name="connsiteX0" fmla="*/ 168963 w 171182"/>
                <a:gd name="connsiteY0" fmla="*/ 882224 h 881273"/>
                <a:gd name="connsiteX1" fmla="*/ 168963 w 171182"/>
                <a:gd name="connsiteY1" fmla="*/ 882224 h 881273"/>
                <a:gd name="connsiteX2" fmla="*/ 168963 w 171182"/>
                <a:gd name="connsiteY2" fmla="*/ 110001 h 881273"/>
                <a:gd name="connsiteX3" fmla="*/ 5389 w 171182"/>
                <a:gd name="connsiteY3" fmla="*/ 4755 h 881273"/>
                <a:gd name="connsiteX4" fmla="*/ 5389 w 171182"/>
                <a:gd name="connsiteY4" fmla="*/ 777613 h 881273"/>
                <a:gd name="connsiteX5" fmla="*/ 4755 w 171182"/>
                <a:gd name="connsiteY5" fmla="*/ 777613 h 88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182" h="881273">
                  <a:moveTo>
                    <a:pt x="168963" y="882224"/>
                  </a:moveTo>
                  <a:lnTo>
                    <a:pt x="168963" y="882224"/>
                  </a:lnTo>
                  <a:lnTo>
                    <a:pt x="168963" y="110001"/>
                  </a:lnTo>
                  <a:lnTo>
                    <a:pt x="5389" y="4755"/>
                  </a:lnTo>
                  <a:lnTo>
                    <a:pt x="5389" y="777613"/>
                  </a:lnTo>
                  <a:lnTo>
                    <a:pt x="4755" y="777613"/>
                  </a:ln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2" name="任意多边形: 形状 440">
              <a:extLst>
                <a:ext uri="{FF2B5EF4-FFF2-40B4-BE49-F238E27FC236}">
                  <a16:creationId xmlns:a16="http://schemas.microsoft.com/office/drawing/2014/main" id="{2E6A7C86-0959-4F0E-95BF-4B3E5CBAF276}"/>
                </a:ext>
              </a:extLst>
            </p:cNvPr>
            <p:cNvSpPr/>
            <p:nvPr/>
          </p:nvSpPr>
          <p:spPr>
            <a:xfrm>
              <a:off x="3694056" y="2346428"/>
              <a:ext cx="342365" cy="995395"/>
            </a:xfrm>
            <a:custGeom>
              <a:avLst/>
              <a:gdLst>
                <a:gd name="connsiteX0" fmla="*/ 342048 w 342365"/>
                <a:gd name="connsiteY0" fmla="*/ 4755 h 995394"/>
                <a:gd name="connsiteX1" fmla="*/ 4755 w 342365"/>
                <a:gd name="connsiteY1" fmla="*/ 219684 h 995394"/>
                <a:gd name="connsiteX2" fmla="*/ 4755 w 342365"/>
                <a:gd name="connsiteY2" fmla="*/ 992542 h 995394"/>
                <a:gd name="connsiteX3" fmla="*/ 342048 w 342365"/>
                <a:gd name="connsiteY3" fmla="*/ 776978 h 995394"/>
                <a:gd name="connsiteX4" fmla="*/ 342048 w 342365"/>
                <a:gd name="connsiteY4" fmla="*/ 4755 h 995394"/>
                <a:gd name="connsiteX5" fmla="*/ 307177 w 342365"/>
                <a:gd name="connsiteY5" fmla="*/ 106197 h 995394"/>
                <a:gd name="connsiteX6" fmla="*/ 38991 w 342365"/>
                <a:gd name="connsiteY6" fmla="*/ 277379 h 995394"/>
                <a:gd name="connsiteX7" fmla="*/ 38991 w 342365"/>
                <a:gd name="connsiteY7" fmla="*/ 891734 h 995394"/>
                <a:gd name="connsiteX8" fmla="*/ 307177 w 342365"/>
                <a:gd name="connsiteY8" fmla="*/ 720552 h 995394"/>
                <a:gd name="connsiteX9" fmla="*/ 307177 w 342365"/>
                <a:gd name="connsiteY9" fmla="*/ 106197 h 99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2365" h="995394">
                  <a:moveTo>
                    <a:pt x="342048" y="4755"/>
                  </a:moveTo>
                  <a:lnTo>
                    <a:pt x="4755" y="219684"/>
                  </a:lnTo>
                  <a:lnTo>
                    <a:pt x="4755" y="992542"/>
                  </a:lnTo>
                  <a:lnTo>
                    <a:pt x="342048" y="776978"/>
                  </a:lnTo>
                  <a:lnTo>
                    <a:pt x="342048" y="4755"/>
                  </a:lnTo>
                  <a:close/>
                  <a:moveTo>
                    <a:pt x="307177" y="106197"/>
                  </a:moveTo>
                  <a:lnTo>
                    <a:pt x="38991" y="277379"/>
                  </a:lnTo>
                  <a:lnTo>
                    <a:pt x="38991" y="891734"/>
                  </a:lnTo>
                  <a:lnTo>
                    <a:pt x="307177" y="720552"/>
                  </a:lnTo>
                  <a:lnTo>
                    <a:pt x="307177" y="106197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3" name="任意多边形: 形状 441">
              <a:extLst>
                <a:ext uri="{FF2B5EF4-FFF2-40B4-BE49-F238E27FC236}">
                  <a16:creationId xmlns:a16="http://schemas.microsoft.com/office/drawing/2014/main" id="{560B14C8-65CA-4019-8E82-DC66548BBC46}"/>
                </a:ext>
              </a:extLst>
            </p:cNvPr>
            <p:cNvSpPr/>
            <p:nvPr/>
          </p:nvSpPr>
          <p:spPr>
            <a:xfrm>
              <a:off x="1860501" y="2168272"/>
              <a:ext cx="989055" cy="1065136"/>
            </a:xfrm>
            <a:custGeom>
              <a:avLst/>
              <a:gdLst>
                <a:gd name="connsiteX0" fmla="*/ 986202 w 989054"/>
                <a:gd name="connsiteY0" fmla="*/ 4755 h 1065135"/>
                <a:gd name="connsiteX1" fmla="*/ 986202 w 989054"/>
                <a:gd name="connsiteY1" fmla="*/ 495478 h 1065135"/>
                <a:gd name="connsiteX2" fmla="*/ 4755 w 989054"/>
                <a:gd name="connsiteY2" fmla="*/ 1066087 h 1065135"/>
                <a:gd name="connsiteX3" fmla="*/ 4755 w 989054"/>
                <a:gd name="connsiteY3" fmla="*/ 575998 h 106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9054" h="1065135">
                  <a:moveTo>
                    <a:pt x="986202" y="4755"/>
                  </a:moveTo>
                  <a:lnTo>
                    <a:pt x="986202" y="495478"/>
                  </a:lnTo>
                  <a:lnTo>
                    <a:pt x="4755" y="1066087"/>
                  </a:lnTo>
                  <a:lnTo>
                    <a:pt x="4755" y="575998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4" name="任意多边形: 形状 442">
              <a:extLst>
                <a:ext uri="{FF2B5EF4-FFF2-40B4-BE49-F238E27FC236}">
                  <a16:creationId xmlns:a16="http://schemas.microsoft.com/office/drawing/2014/main" id="{41492896-AA30-412E-B645-4FDE57A8B5AD}"/>
                </a:ext>
              </a:extLst>
            </p:cNvPr>
            <p:cNvSpPr/>
            <p:nvPr/>
          </p:nvSpPr>
          <p:spPr>
            <a:xfrm>
              <a:off x="2379754" y="2937325"/>
              <a:ext cx="19020" cy="158502"/>
            </a:xfrm>
            <a:custGeom>
              <a:avLst/>
              <a:gdLst>
                <a:gd name="connsiteX0" fmla="*/ 4755 w 19020"/>
                <a:gd name="connsiteY0" fmla="*/ 12997 h 158502"/>
                <a:gd name="connsiteX1" fmla="*/ 17435 w 19020"/>
                <a:gd name="connsiteY1" fmla="*/ 4755 h 158502"/>
                <a:gd name="connsiteX2" fmla="*/ 17435 w 19020"/>
                <a:gd name="connsiteY2" fmla="*/ 147407 h 158502"/>
                <a:gd name="connsiteX3" fmla="*/ 4755 w 19020"/>
                <a:gd name="connsiteY3" fmla="*/ 155015 h 15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" h="158502">
                  <a:moveTo>
                    <a:pt x="4755" y="12997"/>
                  </a:moveTo>
                  <a:lnTo>
                    <a:pt x="17435" y="4755"/>
                  </a:lnTo>
                  <a:lnTo>
                    <a:pt x="17435" y="147407"/>
                  </a:lnTo>
                  <a:lnTo>
                    <a:pt x="4755" y="155015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5" name="任意多边形: 形状 443">
              <a:extLst>
                <a:ext uri="{FF2B5EF4-FFF2-40B4-BE49-F238E27FC236}">
                  <a16:creationId xmlns:a16="http://schemas.microsoft.com/office/drawing/2014/main" id="{D707E3B3-93FA-4966-8BC4-37FBFBD15849}"/>
                </a:ext>
              </a:extLst>
            </p:cNvPr>
            <p:cNvSpPr/>
            <p:nvPr/>
          </p:nvSpPr>
          <p:spPr>
            <a:xfrm>
              <a:off x="2362002" y="3076560"/>
              <a:ext cx="57061" cy="63401"/>
            </a:xfrm>
            <a:custGeom>
              <a:avLst/>
              <a:gdLst>
                <a:gd name="connsiteX0" fmla="*/ 31384 w 57060"/>
                <a:gd name="connsiteY0" fmla="*/ 5636 h 63400"/>
                <a:gd name="connsiteX1" fmla="*/ 4755 w 57060"/>
                <a:gd name="connsiteY1" fmla="*/ 39239 h 63400"/>
                <a:gd name="connsiteX2" fmla="*/ 31384 w 57060"/>
                <a:gd name="connsiteY2" fmla="*/ 58893 h 63400"/>
                <a:gd name="connsiteX3" fmla="*/ 58012 w 57060"/>
                <a:gd name="connsiteY3" fmla="*/ 25290 h 63400"/>
                <a:gd name="connsiteX4" fmla="*/ 31384 w 57060"/>
                <a:gd name="connsiteY4" fmla="*/ 5636 h 63400"/>
                <a:gd name="connsiteX5" fmla="*/ 31384 w 57060"/>
                <a:gd name="connsiteY5" fmla="*/ 5636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60" h="63400">
                  <a:moveTo>
                    <a:pt x="31384" y="5636"/>
                  </a:moveTo>
                  <a:cubicBezTo>
                    <a:pt x="16801" y="9440"/>
                    <a:pt x="4755" y="24656"/>
                    <a:pt x="4755" y="39239"/>
                  </a:cubicBezTo>
                  <a:cubicBezTo>
                    <a:pt x="4755" y="53821"/>
                    <a:pt x="16801" y="62697"/>
                    <a:pt x="31384" y="58893"/>
                  </a:cubicBezTo>
                  <a:cubicBezTo>
                    <a:pt x="45966" y="55089"/>
                    <a:pt x="58012" y="39873"/>
                    <a:pt x="58012" y="25290"/>
                  </a:cubicBezTo>
                  <a:cubicBezTo>
                    <a:pt x="58646" y="10708"/>
                    <a:pt x="46600" y="1832"/>
                    <a:pt x="31384" y="5636"/>
                  </a:cubicBezTo>
                  <a:lnTo>
                    <a:pt x="31384" y="5636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6" name="任意多边形: 形状 444">
              <a:extLst>
                <a:ext uri="{FF2B5EF4-FFF2-40B4-BE49-F238E27FC236}">
                  <a16:creationId xmlns:a16="http://schemas.microsoft.com/office/drawing/2014/main" id="{7602F929-B4CD-4D50-95A6-FC768CEC1607}"/>
                </a:ext>
              </a:extLst>
            </p:cNvPr>
            <p:cNvSpPr/>
            <p:nvPr/>
          </p:nvSpPr>
          <p:spPr>
            <a:xfrm>
              <a:off x="2373370" y="3078075"/>
              <a:ext cx="50721" cy="57061"/>
            </a:xfrm>
            <a:custGeom>
              <a:avLst/>
              <a:gdLst>
                <a:gd name="connsiteX0" fmla="*/ 19381 w 50720"/>
                <a:gd name="connsiteY0" fmla="*/ 58012 h 57060"/>
                <a:gd name="connsiteX1" fmla="*/ 20649 w 50720"/>
                <a:gd name="connsiteY1" fmla="*/ 58012 h 57060"/>
                <a:gd name="connsiteX2" fmla="*/ 47277 w 50720"/>
                <a:gd name="connsiteY2" fmla="*/ 24409 h 57060"/>
                <a:gd name="connsiteX3" fmla="*/ 32695 w 50720"/>
                <a:gd name="connsiteY3" fmla="*/ 4755 h 57060"/>
                <a:gd name="connsiteX4" fmla="*/ 31427 w 50720"/>
                <a:gd name="connsiteY4" fmla="*/ 4755 h 57060"/>
                <a:gd name="connsiteX5" fmla="*/ 4799 w 50720"/>
                <a:gd name="connsiteY5" fmla="*/ 38358 h 57060"/>
                <a:gd name="connsiteX6" fmla="*/ 19381 w 50720"/>
                <a:gd name="connsiteY6" fmla="*/ 58012 h 57060"/>
                <a:gd name="connsiteX7" fmla="*/ 19381 w 50720"/>
                <a:gd name="connsiteY7" fmla="*/ 58012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720" h="57060">
                  <a:moveTo>
                    <a:pt x="19381" y="58012"/>
                  </a:moveTo>
                  <a:cubicBezTo>
                    <a:pt x="19381" y="58012"/>
                    <a:pt x="20015" y="58012"/>
                    <a:pt x="20649" y="58012"/>
                  </a:cubicBezTo>
                  <a:cubicBezTo>
                    <a:pt x="35231" y="54208"/>
                    <a:pt x="47277" y="38992"/>
                    <a:pt x="47277" y="24409"/>
                  </a:cubicBezTo>
                  <a:cubicBezTo>
                    <a:pt x="47277" y="14265"/>
                    <a:pt x="41571" y="6657"/>
                    <a:pt x="32695" y="4755"/>
                  </a:cubicBezTo>
                  <a:cubicBezTo>
                    <a:pt x="32695" y="4755"/>
                    <a:pt x="32061" y="4755"/>
                    <a:pt x="31427" y="4755"/>
                  </a:cubicBezTo>
                  <a:cubicBezTo>
                    <a:pt x="16845" y="8559"/>
                    <a:pt x="4799" y="23775"/>
                    <a:pt x="4799" y="38358"/>
                  </a:cubicBezTo>
                  <a:cubicBezTo>
                    <a:pt x="4165" y="48502"/>
                    <a:pt x="10505" y="55476"/>
                    <a:pt x="19381" y="58012"/>
                  </a:cubicBezTo>
                  <a:lnTo>
                    <a:pt x="19381" y="58012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7" name="任意多边形: 形状 445">
              <a:extLst>
                <a:ext uri="{FF2B5EF4-FFF2-40B4-BE49-F238E27FC236}">
                  <a16:creationId xmlns:a16="http://schemas.microsoft.com/office/drawing/2014/main" id="{A651B75C-FA3F-4894-8690-A211E21DBB8E}"/>
                </a:ext>
              </a:extLst>
            </p:cNvPr>
            <p:cNvSpPr/>
            <p:nvPr/>
          </p:nvSpPr>
          <p:spPr>
            <a:xfrm>
              <a:off x="1860501" y="2666603"/>
              <a:ext cx="989055" cy="583289"/>
            </a:xfrm>
            <a:custGeom>
              <a:avLst/>
              <a:gdLst>
                <a:gd name="connsiteX0" fmla="*/ 986202 w 989054"/>
                <a:gd name="connsiteY0" fmla="*/ 4755 h 583288"/>
                <a:gd name="connsiteX1" fmla="*/ 967815 w 989054"/>
                <a:gd name="connsiteY1" fmla="*/ 31384 h 583288"/>
                <a:gd name="connsiteX2" fmla="*/ 4755 w 989054"/>
                <a:gd name="connsiteY2" fmla="*/ 583606 h 583288"/>
                <a:gd name="connsiteX3" fmla="*/ 4755 w 989054"/>
                <a:gd name="connsiteY3" fmla="*/ 567755 h 58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9054" h="583288">
                  <a:moveTo>
                    <a:pt x="986202" y="4755"/>
                  </a:moveTo>
                  <a:lnTo>
                    <a:pt x="967815" y="31384"/>
                  </a:lnTo>
                  <a:lnTo>
                    <a:pt x="4755" y="583606"/>
                  </a:lnTo>
                  <a:lnTo>
                    <a:pt x="4755" y="567755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8" name="任意多边形: 形状 446">
              <a:extLst>
                <a:ext uri="{FF2B5EF4-FFF2-40B4-BE49-F238E27FC236}">
                  <a16:creationId xmlns:a16="http://schemas.microsoft.com/office/drawing/2014/main" id="{94A3410E-E570-402F-819B-9D1A86B3238F}"/>
                </a:ext>
              </a:extLst>
            </p:cNvPr>
            <p:cNvSpPr/>
            <p:nvPr/>
          </p:nvSpPr>
          <p:spPr>
            <a:xfrm>
              <a:off x="4231696" y="4059522"/>
              <a:ext cx="152162" cy="107782"/>
            </a:xfrm>
            <a:custGeom>
              <a:avLst/>
              <a:gdLst>
                <a:gd name="connsiteX0" fmla="*/ 89712 w 152162"/>
                <a:gd name="connsiteY0" fmla="*/ 6657 h 107781"/>
                <a:gd name="connsiteX1" fmla="*/ 142969 w 152162"/>
                <a:gd name="connsiteY1" fmla="*/ 40894 h 107781"/>
                <a:gd name="connsiteX2" fmla="*/ 142969 w 152162"/>
                <a:gd name="connsiteY2" fmla="*/ 38991 h 107781"/>
                <a:gd name="connsiteX3" fmla="*/ 147407 w 152162"/>
                <a:gd name="connsiteY3" fmla="*/ 41528 h 107781"/>
                <a:gd name="connsiteX4" fmla="*/ 147407 w 152162"/>
                <a:gd name="connsiteY4" fmla="*/ 54208 h 107781"/>
                <a:gd name="connsiteX5" fmla="*/ 146139 w 152162"/>
                <a:gd name="connsiteY5" fmla="*/ 56744 h 107781"/>
                <a:gd name="connsiteX6" fmla="*/ 146139 w 152162"/>
                <a:gd name="connsiteY6" fmla="*/ 56744 h 107781"/>
                <a:gd name="connsiteX7" fmla="*/ 68790 w 152162"/>
                <a:gd name="connsiteY7" fmla="*/ 106197 h 107781"/>
                <a:gd name="connsiteX8" fmla="*/ 68790 w 152162"/>
                <a:gd name="connsiteY8" fmla="*/ 106197 h 107781"/>
                <a:gd name="connsiteX9" fmla="*/ 65620 w 152162"/>
                <a:gd name="connsiteY9" fmla="*/ 106830 h 107781"/>
                <a:gd name="connsiteX10" fmla="*/ 63084 w 152162"/>
                <a:gd name="connsiteY10" fmla="*/ 106197 h 107781"/>
                <a:gd name="connsiteX11" fmla="*/ 63084 w 152162"/>
                <a:gd name="connsiteY11" fmla="*/ 106197 h 107781"/>
                <a:gd name="connsiteX12" fmla="*/ 63084 w 152162"/>
                <a:gd name="connsiteY12" fmla="*/ 106197 h 107781"/>
                <a:gd name="connsiteX13" fmla="*/ 62450 w 152162"/>
                <a:gd name="connsiteY13" fmla="*/ 105562 h 107781"/>
                <a:gd name="connsiteX14" fmla="*/ 6023 w 152162"/>
                <a:gd name="connsiteY14" fmla="*/ 69424 h 107781"/>
                <a:gd name="connsiteX15" fmla="*/ 6023 w 152162"/>
                <a:gd name="connsiteY15" fmla="*/ 69424 h 107781"/>
                <a:gd name="connsiteX16" fmla="*/ 4755 w 152162"/>
                <a:gd name="connsiteY16" fmla="*/ 66888 h 107781"/>
                <a:gd name="connsiteX17" fmla="*/ 4755 w 152162"/>
                <a:gd name="connsiteY17" fmla="*/ 54208 h 107781"/>
                <a:gd name="connsiteX18" fmla="*/ 9193 w 152162"/>
                <a:gd name="connsiteY18" fmla="*/ 51672 h 107781"/>
                <a:gd name="connsiteX19" fmla="*/ 11095 w 152162"/>
                <a:gd name="connsiteY19" fmla="*/ 52306 h 107781"/>
                <a:gd name="connsiteX20" fmla="*/ 83372 w 152162"/>
                <a:gd name="connsiteY20" fmla="*/ 6023 h 107781"/>
                <a:gd name="connsiteX21" fmla="*/ 84006 w 152162"/>
                <a:gd name="connsiteY21" fmla="*/ 5389 h 107781"/>
                <a:gd name="connsiteX22" fmla="*/ 84006 w 152162"/>
                <a:gd name="connsiteY22" fmla="*/ 5389 h 107781"/>
                <a:gd name="connsiteX23" fmla="*/ 84006 w 152162"/>
                <a:gd name="connsiteY23" fmla="*/ 5389 h 107781"/>
                <a:gd name="connsiteX24" fmla="*/ 87176 w 152162"/>
                <a:gd name="connsiteY24" fmla="*/ 4755 h 107781"/>
                <a:gd name="connsiteX25" fmla="*/ 89712 w 152162"/>
                <a:gd name="connsiteY25" fmla="*/ 6657 h 107781"/>
                <a:gd name="connsiteX26" fmla="*/ 89712 w 152162"/>
                <a:gd name="connsiteY26" fmla="*/ 6657 h 10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162" h="107781">
                  <a:moveTo>
                    <a:pt x="89712" y="6657"/>
                  </a:moveTo>
                  <a:lnTo>
                    <a:pt x="142969" y="40894"/>
                  </a:lnTo>
                  <a:lnTo>
                    <a:pt x="142969" y="38991"/>
                  </a:lnTo>
                  <a:lnTo>
                    <a:pt x="147407" y="41528"/>
                  </a:lnTo>
                  <a:lnTo>
                    <a:pt x="147407" y="54208"/>
                  </a:lnTo>
                  <a:cubicBezTo>
                    <a:pt x="147407" y="55476"/>
                    <a:pt x="146773" y="56110"/>
                    <a:pt x="146139" y="56744"/>
                  </a:cubicBezTo>
                  <a:lnTo>
                    <a:pt x="146139" y="56744"/>
                  </a:lnTo>
                  <a:lnTo>
                    <a:pt x="68790" y="106197"/>
                  </a:lnTo>
                  <a:lnTo>
                    <a:pt x="68790" y="106197"/>
                  </a:lnTo>
                  <a:cubicBezTo>
                    <a:pt x="68156" y="106830"/>
                    <a:pt x="66888" y="106830"/>
                    <a:pt x="65620" y="106830"/>
                  </a:cubicBezTo>
                  <a:cubicBezTo>
                    <a:pt x="64352" y="106830"/>
                    <a:pt x="63718" y="106830"/>
                    <a:pt x="63084" y="106197"/>
                  </a:cubicBezTo>
                  <a:lnTo>
                    <a:pt x="63084" y="106197"/>
                  </a:lnTo>
                  <a:lnTo>
                    <a:pt x="63084" y="106197"/>
                  </a:lnTo>
                  <a:cubicBezTo>
                    <a:pt x="63084" y="106197"/>
                    <a:pt x="63084" y="106197"/>
                    <a:pt x="62450" y="105562"/>
                  </a:cubicBezTo>
                  <a:lnTo>
                    <a:pt x="6023" y="69424"/>
                  </a:lnTo>
                  <a:lnTo>
                    <a:pt x="6023" y="69424"/>
                  </a:lnTo>
                  <a:cubicBezTo>
                    <a:pt x="5389" y="68790"/>
                    <a:pt x="4755" y="68156"/>
                    <a:pt x="4755" y="66888"/>
                  </a:cubicBezTo>
                  <a:lnTo>
                    <a:pt x="4755" y="54208"/>
                  </a:lnTo>
                  <a:lnTo>
                    <a:pt x="9193" y="51672"/>
                  </a:lnTo>
                  <a:lnTo>
                    <a:pt x="11095" y="52306"/>
                  </a:lnTo>
                  <a:lnTo>
                    <a:pt x="83372" y="6023"/>
                  </a:lnTo>
                  <a:cubicBezTo>
                    <a:pt x="83372" y="6023"/>
                    <a:pt x="84006" y="6023"/>
                    <a:pt x="84006" y="5389"/>
                  </a:cubicBezTo>
                  <a:lnTo>
                    <a:pt x="84006" y="5389"/>
                  </a:lnTo>
                  <a:lnTo>
                    <a:pt x="84006" y="5389"/>
                  </a:lnTo>
                  <a:cubicBezTo>
                    <a:pt x="84640" y="4755"/>
                    <a:pt x="85908" y="4755"/>
                    <a:pt x="87176" y="4755"/>
                  </a:cubicBezTo>
                  <a:cubicBezTo>
                    <a:pt x="87810" y="6023"/>
                    <a:pt x="89078" y="6023"/>
                    <a:pt x="89712" y="6657"/>
                  </a:cubicBezTo>
                  <a:lnTo>
                    <a:pt x="89712" y="6657"/>
                  </a:lnTo>
                  <a:close/>
                </a:path>
              </a:pathLst>
            </a:custGeom>
            <a:solidFill>
              <a:srgbClr val="78BA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9" name="任意多边形: 形状 447">
              <a:extLst>
                <a:ext uri="{FF2B5EF4-FFF2-40B4-BE49-F238E27FC236}">
                  <a16:creationId xmlns:a16="http://schemas.microsoft.com/office/drawing/2014/main" id="{BC991A06-6D93-4D2A-9325-200452896ABA}"/>
                </a:ext>
              </a:extLst>
            </p:cNvPr>
            <p:cNvSpPr/>
            <p:nvPr/>
          </p:nvSpPr>
          <p:spPr>
            <a:xfrm>
              <a:off x="4232329" y="4056986"/>
              <a:ext cx="145822" cy="101442"/>
            </a:xfrm>
            <a:custGeom>
              <a:avLst/>
              <a:gdLst>
                <a:gd name="connsiteX0" fmla="*/ 145505 w 145822"/>
                <a:gd name="connsiteY0" fmla="*/ 41528 h 101441"/>
                <a:gd name="connsiteX1" fmla="*/ 145505 w 145822"/>
                <a:gd name="connsiteY1" fmla="*/ 41528 h 101441"/>
                <a:gd name="connsiteX2" fmla="*/ 146773 w 145822"/>
                <a:gd name="connsiteY2" fmla="*/ 44064 h 101441"/>
                <a:gd name="connsiteX3" fmla="*/ 145505 w 145822"/>
                <a:gd name="connsiteY3" fmla="*/ 46600 h 101441"/>
                <a:gd name="connsiteX4" fmla="*/ 145505 w 145822"/>
                <a:gd name="connsiteY4" fmla="*/ 46600 h 101441"/>
                <a:gd name="connsiteX5" fmla="*/ 68156 w 145822"/>
                <a:gd name="connsiteY5" fmla="*/ 96053 h 101441"/>
                <a:gd name="connsiteX6" fmla="*/ 68156 w 145822"/>
                <a:gd name="connsiteY6" fmla="*/ 96053 h 101441"/>
                <a:gd name="connsiteX7" fmla="*/ 64986 w 145822"/>
                <a:gd name="connsiteY7" fmla="*/ 96686 h 101441"/>
                <a:gd name="connsiteX8" fmla="*/ 62450 w 145822"/>
                <a:gd name="connsiteY8" fmla="*/ 96053 h 101441"/>
                <a:gd name="connsiteX9" fmla="*/ 62450 w 145822"/>
                <a:gd name="connsiteY9" fmla="*/ 96053 h 101441"/>
                <a:gd name="connsiteX10" fmla="*/ 62450 w 145822"/>
                <a:gd name="connsiteY10" fmla="*/ 96053 h 101441"/>
                <a:gd name="connsiteX11" fmla="*/ 61816 w 145822"/>
                <a:gd name="connsiteY11" fmla="*/ 96053 h 101441"/>
                <a:gd name="connsiteX12" fmla="*/ 6023 w 145822"/>
                <a:gd name="connsiteY12" fmla="*/ 59914 h 101441"/>
                <a:gd name="connsiteX13" fmla="*/ 6023 w 145822"/>
                <a:gd name="connsiteY13" fmla="*/ 59914 h 101441"/>
                <a:gd name="connsiteX14" fmla="*/ 4755 w 145822"/>
                <a:gd name="connsiteY14" fmla="*/ 57378 h 101441"/>
                <a:gd name="connsiteX15" fmla="*/ 6023 w 145822"/>
                <a:gd name="connsiteY15" fmla="*/ 54842 h 101441"/>
                <a:gd name="connsiteX16" fmla="*/ 82738 w 145822"/>
                <a:gd name="connsiteY16" fmla="*/ 5389 h 101441"/>
                <a:gd name="connsiteX17" fmla="*/ 83372 w 145822"/>
                <a:gd name="connsiteY17" fmla="*/ 5389 h 101441"/>
                <a:gd name="connsiteX18" fmla="*/ 83372 w 145822"/>
                <a:gd name="connsiteY18" fmla="*/ 5389 h 101441"/>
                <a:gd name="connsiteX19" fmla="*/ 83372 w 145822"/>
                <a:gd name="connsiteY19" fmla="*/ 5389 h 101441"/>
                <a:gd name="connsiteX20" fmla="*/ 86542 w 145822"/>
                <a:gd name="connsiteY20" fmla="*/ 4755 h 101441"/>
                <a:gd name="connsiteX21" fmla="*/ 145505 w 145822"/>
                <a:gd name="connsiteY21" fmla="*/ 41528 h 101441"/>
                <a:gd name="connsiteX22" fmla="*/ 145505 w 145822"/>
                <a:gd name="connsiteY22" fmla="*/ 41528 h 10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5822" h="101441">
                  <a:moveTo>
                    <a:pt x="145505" y="41528"/>
                  </a:moveTo>
                  <a:lnTo>
                    <a:pt x="145505" y="41528"/>
                  </a:lnTo>
                  <a:cubicBezTo>
                    <a:pt x="146139" y="42162"/>
                    <a:pt x="146773" y="42796"/>
                    <a:pt x="146773" y="44064"/>
                  </a:cubicBezTo>
                  <a:cubicBezTo>
                    <a:pt x="146773" y="45332"/>
                    <a:pt x="146139" y="45966"/>
                    <a:pt x="145505" y="46600"/>
                  </a:cubicBezTo>
                  <a:lnTo>
                    <a:pt x="145505" y="46600"/>
                  </a:lnTo>
                  <a:lnTo>
                    <a:pt x="68156" y="96053"/>
                  </a:lnTo>
                  <a:lnTo>
                    <a:pt x="68156" y="96053"/>
                  </a:lnTo>
                  <a:cubicBezTo>
                    <a:pt x="67522" y="96686"/>
                    <a:pt x="66254" y="96686"/>
                    <a:pt x="64986" y="96686"/>
                  </a:cubicBezTo>
                  <a:cubicBezTo>
                    <a:pt x="63718" y="96686"/>
                    <a:pt x="63084" y="96686"/>
                    <a:pt x="62450" y="96053"/>
                  </a:cubicBezTo>
                  <a:lnTo>
                    <a:pt x="62450" y="96053"/>
                  </a:lnTo>
                  <a:lnTo>
                    <a:pt x="62450" y="96053"/>
                  </a:lnTo>
                  <a:cubicBezTo>
                    <a:pt x="62450" y="96053"/>
                    <a:pt x="62450" y="96053"/>
                    <a:pt x="61816" y="96053"/>
                  </a:cubicBezTo>
                  <a:cubicBezTo>
                    <a:pt x="43430" y="73862"/>
                    <a:pt x="24410" y="64986"/>
                    <a:pt x="6023" y="59914"/>
                  </a:cubicBezTo>
                  <a:lnTo>
                    <a:pt x="6023" y="59914"/>
                  </a:lnTo>
                  <a:cubicBezTo>
                    <a:pt x="5389" y="59280"/>
                    <a:pt x="4755" y="58646"/>
                    <a:pt x="4755" y="57378"/>
                  </a:cubicBezTo>
                  <a:cubicBezTo>
                    <a:pt x="4755" y="56110"/>
                    <a:pt x="5389" y="55476"/>
                    <a:pt x="6023" y="54842"/>
                  </a:cubicBezTo>
                  <a:lnTo>
                    <a:pt x="82738" y="5389"/>
                  </a:lnTo>
                  <a:cubicBezTo>
                    <a:pt x="82738" y="5389"/>
                    <a:pt x="83372" y="5389"/>
                    <a:pt x="83372" y="5389"/>
                  </a:cubicBezTo>
                  <a:lnTo>
                    <a:pt x="83372" y="5389"/>
                  </a:lnTo>
                  <a:lnTo>
                    <a:pt x="83372" y="5389"/>
                  </a:lnTo>
                  <a:cubicBezTo>
                    <a:pt x="84006" y="4755"/>
                    <a:pt x="85274" y="4755"/>
                    <a:pt x="86542" y="4755"/>
                  </a:cubicBezTo>
                  <a:cubicBezTo>
                    <a:pt x="110635" y="4755"/>
                    <a:pt x="129655" y="23141"/>
                    <a:pt x="145505" y="41528"/>
                  </a:cubicBezTo>
                  <a:lnTo>
                    <a:pt x="145505" y="415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0" name="任意多边形: 形状 448">
              <a:extLst>
                <a:ext uri="{FF2B5EF4-FFF2-40B4-BE49-F238E27FC236}">
                  <a16:creationId xmlns:a16="http://schemas.microsoft.com/office/drawing/2014/main" id="{B4FAEC2B-AA09-4857-96A1-BE4C03CADF6F}"/>
                </a:ext>
              </a:extLst>
            </p:cNvPr>
            <p:cNvSpPr/>
            <p:nvPr/>
          </p:nvSpPr>
          <p:spPr>
            <a:xfrm>
              <a:off x="4291926" y="4099464"/>
              <a:ext cx="152162" cy="107782"/>
            </a:xfrm>
            <a:custGeom>
              <a:avLst/>
              <a:gdLst>
                <a:gd name="connsiteX0" fmla="*/ 91614 w 152162"/>
                <a:gd name="connsiteY0" fmla="*/ 6657 h 107781"/>
                <a:gd name="connsiteX1" fmla="*/ 145505 w 152162"/>
                <a:gd name="connsiteY1" fmla="*/ 40894 h 107781"/>
                <a:gd name="connsiteX2" fmla="*/ 145505 w 152162"/>
                <a:gd name="connsiteY2" fmla="*/ 38992 h 107781"/>
                <a:gd name="connsiteX3" fmla="*/ 149943 w 152162"/>
                <a:gd name="connsiteY3" fmla="*/ 41528 h 107781"/>
                <a:gd name="connsiteX4" fmla="*/ 149943 w 152162"/>
                <a:gd name="connsiteY4" fmla="*/ 54208 h 107781"/>
                <a:gd name="connsiteX5" fmla="*/ 148041 w 152162"/>
                <a:gd name="connsiteY5" fmla="*/ 56744 h 107781"/>
                <a:gd name="connsiteX6" fmla="*/ 148041 w 152162"/>
                <a:gd name="connsiteY6" fmla="*/ 56744 h 107781"/>
                <a:gd name="connsiteX7" fmla="*/ 70058 w 152162"/>
                <a:gd name="connsiteY7" fmla="*/ 106197 h 107781"/>
                <a:gd name="connsiteX8" fmla="*/ 70058 w 152162"/>
                <a:gd name="connsiteY8" fmla="*/ 106197 h 107781"/>
                <a:gd name="connsiteX9" fmla="*/ 66888 w 152162"/>
                <a:gd name="connsiteY9" fmla="*/ 106830 h 107781"/>
                <a:gd name="connsiteX10" fmla="*/ 63718 w 152162"/>
                <a:gd name="connsiteY10" fmla="*/ 106197 h 107781"/>
                <a:gd name="connsiteX11" fmla="*/ 63718 w 152162"/>
                <a:gd name="connsiteY11" fmla="*/ 106197 h 107781"/>
                <a:gd name="connsiteX12" fmla="*/ 63718 w 152162"/>
                <a:gd name="connsiteY12" fmla="*/ 106197 h 107781"/>
                <a:gd name="connsiteX13" fmla="*/ 63084 w 152162"/>
                <a:gd name="connsiteY13" fmla="*/ 105563 h 107781"/>
                <a:gd name="connsiteX14" fmla="*/ 6657 w 152162"/>
                <a:gd name="connsiteY14" fmla="*/ 69424 h 107781"/>
                <a:gd name="connsiteX15" fmla="*/ 6657 w 152162"/>
                <a:gd name="connsiteY15" fmla="*/ 69424 h 107781"/>
                <a:gd name="connsiteX16" fmla="*/ 4755 w 152162"/>
                <a:gd name="connsiteY16" fmla="*/ 66888 h 107781"/>
                <a:gd name="connsiteX17" fmla="*/ 4755 w 152162"/>
                <a:gd name="connsiteY17" fmla="*/ 54208 h 107781"/>
                <a:gd name="connsiteX18" fmla="*/ 9193 w 152162"/>
                <a:gd name="connsiteY18" fmla="*/ 51672 h 107781"/>
                <a:gd name="connsiteX19" fmla="*/ 11095 w 152162"/>
                <a:gd name="connsiteY19" fmla="*/ 52306 h 107781"/>
                <a:gd name="connsiteX20" fmla="*/ 83372 w 152162"/>
                <a:gd name="connsiteY20" fmla="*/ 6023 h 107781"/>
                <a:gd name="connsiteX21" fmla="*/ 84006 w 152162"/>
                <a:gd name="connsiteY21" fmla="*/ 5389 h 107781"/>
                <a:gd name="connsiteX22" fmla="*/ 84006 w 152162"/>
                <a:gd name="connsiteY22" fmla="*/ 5389 h 107781"/>
                <a:gd name="connsiteX23" fmla="*/ 84006 w 152162"/>
                <a:gd name="connsiteY23" fmla="*/ 5389 h 107781"/>
                <a:gd name="connsiteX24" fmla="*/ 87176 w 152162"/>
                <a:gd name="connsiteY24" fmla="*/ 4755 h 107781"/>
                <a:gd name="connsiteX25" fmla="*/ 91614 w 152162"/>
                <a:gd name="connsiteY25" fmla="*/ 6657 h 107781"/>
                <a:gd name="connsiteX26" fmla="*/ 91614 w 152162"/>
                <a:gd name="connsiteY26" fmla="*/ 6657 h 10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162" h="107781">
                  <a:moveTo>
                    <a:pt x="91614" y="6657"/>
                  </a:moveTo>
                  <a:lnTo>
                    <a:pt x="145505" y="40894"/>
                  </a:lnTo>
                  <a:lnTo>
                    <a:pt x="145505" y="38992"/>
                  </a:lnTo>
                  <a:lnTo>
                    <a:pt x="149943" y="41528"/>
                  </a:lnTo>
                  <a:lnTo>
                    <a:pt x="149943" y="54208"/>
                  </a:lnTo>
                  <a:cubicBezTo>
                    <a:pt x="149943" y="55476"/>
                    <a:pt x="149309" y="56110"/>
                    <a:pt x="148041" y="56744"/>
                  </a:cubicBezTo>
                  <a:lnTo>
                    <a:pt x="148041" y="56744"/>
                  </a:lnTo>
                  <a:lnTo>
                    <a:pt x="70058" y="106197"/>
                  </a:lnTo>
                  <a:lnTo>
                    <a:pt x="70058" y="106197"/>
                  </a:lnTo>
                  <a:cubicBezTo>
                    <a:pt x="69424" y="106830"/>
                    <a:pt x="68156" y="106830"/>
                    <a:pt x="66888" y="106830"/>
                  </a:cubicBezTo>
                  <a:cubicBezTo>
                    <a:pt x="65620" y="106830"/>
                    <a:pt x="64986" y="106830"/>
                    <a:pt x="63718" y="106197"/>
                  </a:cubicBezTo>
                  <a:lnTo>
                    <a:pt x="63718" y="106197"/>
                  </a:lnTo>
                  <a:lnTo>
                    <a:pt x="63718" y="106197"/>
                  </a:lnTo>
                  <a:cubicBezTo>
                    <a:pt x="63718" y="106197"/>
                    <a:pt x="63084" y="106197"/>
                    <a:pt x="63084" y="105563"/>
                  </a:cubicBezTo>
                  <a:lnTo>
                    <a:pt x="6657" y="69424"/>
                  </a:lnTo>
                  <a:lnTo>
                    <a:pt x="6657" y="69424"/>
                  </a:lnTo>
                  <a:cubicBezTo>
                    <a:pt x="5389" y="68790"/>
                    <a:pt x="4755" y="68156"/>
                    <a:pt x="4755" y="66888"/>
                  </a:cubicBezTo>
                  <a:lnTo>
                    <a:pt x="4755" y="54208"/>
                  </a:lnTo>
                  <a:lnTo>
                    <a:pt x="9193" y="51672"/>
                  </a:lnTo>
                  <a:lnTo>
                    <a:pt x="11095" y="52306"/>
                  </a:lnTo>
                  <a:lnTo>
                    <a:pt x="83372" y="6023"/>
                  </a:lnTo>
                  <a:cubicBezTo>
                    <a:pt x="83372" y="6023"/>
                    <a:pt x="83372" y="6023"/>
                    <a:pt x="84006" y="5389"/>
                  </a:cubicBezTo>
                  <a:lnTo>
                    <a:pt x="84006" y="5389"/>
                  </a:lnTo>
                  <a:lnTo>
                    <a:pt x="84006" y="5389"/>
                  </a:lnTo>
                  <a:cubicBezTo>
                    <a:pt x="84640" y="4755"/>
                    <a:pt x="85908" y="4755"/>
                    <a:pt x="87176" y="4755"/>
                  </a:cubicBezTo>
                  <a:cubicBezTo>
                    <a:pt x="89712" y="6023"/>
                    <a:pt x="90980" y="6023"/>
                    <a:pt x="91614" y="6657"/>
                  </a:cubicBezTo>
                  <a:lnTo>
                    <a:pt x="91614" y="6657"/>
                  </a:lnTo>
                  <a:close/>
                </a:path>
              </a:pathLst>
            </a:custGeom>
            <a:solidFill>
              <a:srgbClr val="648E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1" name="任意多边形: 形状 449">
              <a:extLst>
                <a:ext uri="{FF2B5EF4-FFF2-40B4-BE49-F238E27FC236}">
                  <a16:creationId xmlns:a16="http://schemas.microsoft.com/office/drawing/2014/main" id="{EFF0562B-1B19-4652-9656-B78F962B075C}"/>
                </a:ext>
              </a:extLst>
            </p:cNvPr>
            <p:cNvSpPr/>
            <p:nvPr/>
          </p:nvSpPr>
          <p:spPr>
            <a:xfrm>
              <a:off x="4291926" y="4096294"/>
              <a:ext cx="152162" cy="101442"/>
            </a:xfrm>
            <a:custGeom>
              <a:avLst/>
              <a:gdLst>
                <a:gd name="connsiteX0" fmla="*/ 148041 w 152162"/>
                <a:gd name="connsiteY0" fmla="*/ 42162 h 101441"/>
                <a:gd name="connsiteX1" fmla="*/ 148041 w 152162"/>
                <a:gd name="connsiteY1" fmla="*/ 42162 h 101441"/>
                <a:gd name="connsiteX2" fmla="*/ 149943 w 152162"/>
                <a:gd name="connsiteY2" fmla="*/ 44698 h 101441"/>
                <a:gd name="connsiteX3" fmla="*/ 148041 w 152162"/>
                <a:gd name="connsiteY3" fmla="*/ 47234 h 101441"/>
                <a:gd name="connsiteX4" fmla="*/ 148041 w 152162"/>
                <a:gd name="connsiteY4" fmla="*/ 47234 h 101441"/>
                <a:gd name="connsiteX5" fmla="*/ 70058 w 152162"/>
                <a:gd name="connsiteY5" fmla="*/ 96686 h 101441"/>
                <a:gd name="connsiteX6" fmla="*/ 70058 w 152162"/>
                <a:gd name="connsiteY6" fmla="*/ 96686 h 101441"/>
                <a:gd name="connsiteX7" fmla="*/ 66888 w 152162"/>
                <a:gd name="connsiteY7" fmla="*/ 97320 h 101441"/>
                <a:gd name="connsiteX8" fmla="*/ 63718 w 152162"/>
                <a:gd name="connsiteY8" fmla="*/ 96686 h 101441"/>
                <a:gd name="connsiteX9" fmla="*/ 63718 w 152162"/>
                <a:gd name="connsiteY9" fmla="*/ 96686 h 101441"/>
                <a:gd name="connsiteX10" fmla="*/ 63718 w 152162"/>
                <a:gd name="connsiteY10" fmla="*/ 96686 h 101441"/>
                <a:gd name="connsiteX11" fmla="*/ 63084 w 152162"/>
                <a:gd name="connsiteY11" fmla="*/ 96686 h 101441"/>
                <a:gd name="connsiteX12" fmla="*/ 6657 w 152162"/>
                <a:gd name="connsiteY12" fmla="*/ 60548 h 101441"/>
                <a:gd name="connsiteX13" fmla="*/ 6657 w 152162"/>
                <a:gd name="connsiteY13" fmla="*/ 60548 h 101441"/>
                <a:gd name="connsiteX14" fmla="*/ 4755 w 152162"/>
                <a:gd name="connsiteY14" fmla="*/ 58012 h 101441"/>
                <a:gd name="connsiteX15" fmla="*/ 6657 w 152162"/>
                <a:gd name="connsiteY15" fmla="*/ 55476 h 101441"/>
                <a:gd name="connsiteX16" fmla="*/ 83372 w 152162"/>
                <a:gd name="connsiteY16" fmla="*/ 6023 h 101441"/>
                <a:gd name="connsiteX17" fmla="*/ 84006 w 152162"/>
                <a:gd name="connsiteY17" fmla="*/ 5389 h 101441"/>
                <a:gd name="connsiteX18" fmla="*/ 84006 w 152162"/>
                <a:gd name="connsiteY18" fmla="*/ 5389 h 101441"/>
                <a:gd name="connsiteX19" fmla="*/ 84006 w 152162"/>
                <a:gd name="connsiteY19" fmla="*/ 5389 h 101441"/>
                <a:gd name="connsiteX20" fmla="*/ 87176 w 152162"/>
                <a:gd name="connsiteY20" fmla="*/ 4755 h 101441"/>
                <a:gd name="connsiteX21" fmla="*/ 148041 w 152162"/>
                <a:gd name="connsiteY21" fmla="*/ 42162 h 101441"/>
                <a:gd name="connsiteX22" fmla="*/ 148041 w 152162"/>
                <a:gd name="connsiteY22" fmla="*/ 42162 h 10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162" h="101441">
                  <a:moveTo>
                    <a:pt x="148041" y="42162"/>
                  </a:moveTo>
                  <a:lnTo>
                    <a:pt x="148041" y="42162"/>
                  </a:lnTo>
                  <a:cubicBezTo>
                    <a:pt x="149309" y="42796"/>
                    <a:pt x="149943" y="43429"/>
                    <a:pt x="149943" y="44698"/>
                  </a:cubicBezTo>
                  <a:cubicBezTo>
                    <a:pt x="149943" y="45966"/>
                    <a:pt x="149309" y="46600"/>
                    <a:pt x="148041" y="47234"/>
                  </a:cubicBezTo>
                  <a:lnTo>
                    <a:pt x="148041" y="47234"/>
                  </a:lnTo>
                  <a:lnTo>
                    <a:pt x="70058" y="96686"/>
                  </a:lnTo>
                  <a:lnTo>
                    <a:pt x="70058" y="96686"/>
                  </a:lnTo>
                  <a:cubicBezTo>
                    <a:pt x="69424" y="97320"/>
                    <a:pt x="68156" y="97320"/>
                    <a:pt x="66888" y="97320"/>
                  </a:cubicBezTo>
                  <a:cubicBezTo>
                    <a:pt x="65620" y="97320"/>
                    <a:pt x="64986" y="97320"/>
                    <a:pt x="63718" y="96686"/>
                  </a:cubicBezTo>
                  <a:lnTo>
                    <a:pt x="63718" y="96686"/>
                  </a:lnTo>
                  <a:lnTo>
                    <a:pt x="63718" y="96686"/>
                  </a:lnTo>
                  <a:cubicBezTo>
                    <a:pt x="63718" y="96686"/>
                    <a:pt x="63084" y="96686"/>
                    <a:pt x="63084" y="96686"/>
                  </a:cubicBezTo>
                  <a:cubicBezTo>
                    <a:pt x="44698" y="74496"/>
                    <a:pt x="25677" y="65620"/>
                    <a:pt x="6657" y="60548"/>
                  </a:cubicBezTo>
                  <a:lnTo>
                    <a:pt x="6657" y="60548"/>
                  </a:lnTo>
                  <a:cubicBezTo>
                    <a:pt x="5389" y="59914"/>
                    <a:pt x="4755" y="59280"/>
                    <a:pt x="4755" y="58012"/>
                  </a:cubicBezTo>
                  <a:cubicBezTo>
                    <a:pt x="4755" y="56744"/>
                    <a:pt x="5389" y="56110"/>
                    <a:pt x="6657" y="55476"/>
                  </a:cubicBezTo>
                  <a:lnTo>
                    <a:pt x="83372" y="6023"/>
                  </a:lnTo>
                  <a:cubicBezTo>
                    <a:pt x="83372" y="6023"/>
                    <a:pt x="83372" y="6023"/>
                    <a:pt x="84006" y="5389"/>
                  </a:cubicBezTo>
                  <a:lnTo>
                    <a:pt x="84006" y="5389"/>
                  </a:lnTo>
                  <a:lnTo>
                    <a:pt x="84006" y="5389"/>
                  </a:lnTo>
                  <a:cubicBezTo>
                    <a:pt x="84640" y="4755"/>
                    <a:pt x="85908" y="4755"/>
                    <a:pt x="87176" y="4755"/>
                  </a:cubicBezTo>
                  <a:cubicBezTo>
                    <a:pt x="113171" y="5389"/>
                    <a:pt x="132191" y="23775"/>
                    <a:pt x="148041" y="42162"/>
                  </a:cubicBezTo>
                  <a:lnTo>
                    <a:pt x="148041" y="42162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2" name="任意多边形: 形状 450">
              <a:extLst>
                <a:ext uri="{FF2B5EF4-FFF2-40B4-BE49-F238E27FC236}">
                  <a16:creationId xmlns:a16="http://schemas.microsoft.com/office/drawing/2014/main" id="{245B7E34-12C5-4CDE-912E-35033091DF01}"/>
                </a:ext>
              </a:extLst>
            </p:cNvPr>
            <p:cNvSpPr/>
            <p:nvPr/>
          </p:nvSpPr>
          <p:spPr>
            <a:xfrm>
              <a:off x="3371979" y="3533665"/>
              <a:ext cx="152162" cy="107782"/>
            </a:xfrm>
            <a:custGeom>
              <a:avLst/>
              <a:gdLst>
                <a:gd name="connsiteX0" fmla="*/ 90981 w 152162"/>
                <a:gd name="connsiteY0" fmla="*/ 5652 h 107781"/>
                <a:gd name="connsiteX1" fmla="*/ 144871 w 152162"/>
                <a:gd name="connsiteY1" fmla="*/ 39888 h 107781"/>
                <a:gd name="connsiteX2" fmla="*/ 144871 w 152162"/>
                <a:gd name="connsiteY2" fmla="*/ 37986 h 107781"/>
                <a:gd name="connsiteX3" fmla="*/ 149310 w 152162"/>
                <a:gd name="connsiteY3" fmla="*/ 40522 h 107781"/>
                <a:gd name="connsiteX4" fmla="*/ 149310 w 152162"/>
                <a:gd name="connsiteY4" fmla="*/ 53203 h 107781"/>
                <a:gd name="connsiteX5" fmla="*/ 148041 w 152162"/>
                <a:gd name="connsiteY5" fmla="*/ 55738 h 107781"/>
                <a:gd name="connsiteX6" fmla="*/ 148041 w 152162"/>
                <a:gd name="connsiteY6" fmla="*/ 55738 h 107781"/>
                <a:gd name="connsiteX7" fmla="*/ 70058 w 152162"/>
                <a:gd name="connsiteY7" fmla="*/ 105825 h 107781"/>
                <a:gd name="connsiteX8" fmla="*/ 70058 w 152162"/>
                <a:gd name="connsiteY8" fmla="*/ 105825 h 107781"/>
                <a:gd name="connsiteX9" fmla="*/ 66888 w 152162"/>
                <a:gd name="connsiteY9" fmla="*/ 106459 h 107781"/>
                <a:gd name="connsiteX10" fmla="*/ 63718 w 152162"/>
                <a:gd name="connsiteY10" fmla="*/ 105825 h 107781"/>
                <a:gd name="connsiteX11" fmla="*/ 63718 w 152162"/>
                <a:gd name="connsiteY11" fmla="*/ 105825 h 107781"/>
                <a:gd name="connsiteX12" fmla="*/ 63718 w 152162"/>
                <a:gd name="connsiteY12" fmla="*/ 105825 h 107781"/>
                <a:gd name="connsiteX13" fmla="*/ 63084 w 152162"/>
                <a:gd name="connsiteY13" fmla="*/ 105825 h 107781"/>
                <a:gd name="connsiteX14" fmla="*/ 6657 w 152162"/>
                <a:gd name="connsiteY14" fmla="*/ 69687 h 107781"/>
                <a:gd name="connsiteX15" fmla="*/ 6657 w 152162"/>
                <a:gd name="connsiteY15" fmla="*/ 69687 h 107781"/>
                <a:gd name="connsiteX16" fmla="*/ 4755 w 152162"/>
                <a:gd name="connsiteY16" fmla="*/ 67150 h 107781"/>
                <a:gd name="connsiteX17" fmla="*/ 4755 w 152162"/>
                <a:gd name="connsiteY17" fmla="*/ 54470 h 107781"/>
                <a:gd name="connsiteX18" fmla="*/ 9193 w 152162"/>
                <a:gd name="connsiteY18" fmla="*/ 51934 h 107781"/>
                <a:gd name="connsiteX19" fmla="*/ 11095 w 152162"/>
                <a:gd name="connsiteY19" fmla="*/ 52568 h 107781"/>
                <a:gd name="connsiteX20" fmla="*/ 83372 w 152162"/>
                <a:gd name="connsiteY20" fmla="*/ 6286 h 107781"/>
                <a:gd name="connsiteX21" fmla="*/ 84006 w 152162"/>
                <a:gd name="connsiteY21" fmla="*/ 5652 h 107781"/>
                <a:gd name="connsiteX22" fmla="*/ 84006 w 152162"/>
                <a:gd name="connsiteY22" fmla="*/ 5652 h 107781"/>
                <a:gd name="connsiteX23" fmla="*/ 84006 w 152162"/>
                <a:gd name="connsiteY23" fmla="*/ 5652 h 107781"/>
                <a:gd name="connsiteX24" fmla="*/ 87176 w 152162"/>
                <a:gd name="connsiteY24" fmla="*/ 5018 h 107781"/>
                <a:gd name="connsiteX25" fmla="*/ 90981 w 152162"/>
                <a:gd name="connsiteY25" fmla="*/ 5652 h 107781"/>
                <a:gd name="connsiteX26" fmla="*/ 90981 w 152162"/>
                <a:gd name="connsiteY26" fmla="*/ 5652 h 10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162" h="107781">
                  <a:moveTo>
                    <a:pt x="90981" y="5652"/>
                  </a:moveTo>
                  <a:lnTo>
                    <a:pt x="144871" y="39888"/>
                  </a:lnTo>
                  <a:lnTo>
                    <a:pt x="144871" y="37986"/>
                  </a:lnTo>
                  <a:lnTo>
                    <a:pt x="149310" y="40522"/>
                  </a:lnTo>
                  <a:lnTo>
                    <a:pt x="149310" y="53203"/>
                  </a:lnTo>
                  <a:cubicBezTo>
                    <a:pt x="149310" y="54470"/>
                    <a:pt x="148675" y="55105"/>
                    <a:pt x="148041" y="55738"/>
                  </a:cubicBezTo>
                  <a:lnTo>
                    <a:pt x="148041" y="55738"/>
                  </a:lnTo>
                  <a:lnTo>
                    <a:pt x="70058" y="105825"/>
                  </a:lnTo>
                  <a:lnTo>
                    <a:pt x="70058" y="105825"/>
                  </a:lnTo>
                  <a:cubicBezTo>
                    <a:pt x="69424" y="106459"/>
                    <a:pt x="68156" y="106459"/>
                    <a:pt x="66888" y="106459"/>
                  </a:cubicBezTo>
                  <a:cubicBezTo>
                    <a:pt x="65620" y="106459"/>
                    <a:pt x="64986" y="106459"/>
                    <a:pt x="63718" y="105825"/>
                  </a:cubicBezTo>
                  <a:lnTo>
                    <a:pt x="63718" y="105825"/>
                  </a:lnTo>
                  <a:lnTo>
                    <a:pt x="63718" y="105825"/>
                  </a:lnTo>
                  <a:cubicBezTo>
                    <a:pt x="63718" y="105825"/>
                    <a:pt x="63718" y="105825"/>
                    <a:pt x="63084" y="105825"/>
                  </a:cubicBezTo>
                  <a:lnTo>
                    <a:pt x="6657" y="69687"/>
                  </a:lnTo>
                  <a:lnTo>
                    <a:pt x="6657" y="69687"/>
                  </a:lnTo>
                  <a:cubicBezTo>
                    <a:pt x="5389" y="69053"/>
                    <a:pt x="4755" y="68419"/>
                    <a:pt x="4755" y="67150"/>
                  </a:cubicBezTo>
                  <a:lnTo>
                    <a:pt x="4755" y="54470"/>
                  </a:lnTo>
                  <a:lnTo>
                    <a:pt x="9193" y="51934"/>
                  </a:lnTo>
                  <a:lnTo>
                    <a:pt x="11095" y="52568"/>
                  </a:lnTo>
                  <a:lnTo>
                    <a:pt x="83372" y="6286"/>
                  </a:lnTo>
                  <a:cubicBezTo>
                    <a:pt x="83372" y="6286"/>
                    <a:pt x="83372" y="6286"/>
                    <a:pt x="84006" y="5652"/>
                  </a:cubicBezTo>
                  <a:lnTo>
                    <a:pt x="84006" y="5652"/>
                  </a:lnTo>
                  <a:lnTo>
                    <a:pt x="84006" y="5652"/>
                  </a:lnTo>
                  <a:cubicBezTo>
                    <a:pt x="84640" y="5018"/>
                    <a:pt x="85909" y="5018"/>
                    <a:pt x="87176" y="5018"/>
                  </a:cubicBezTo>
                  <a:cubicBezTo>
                    <a:pt x="89079" y="4384"/>
                    <a:pt x="90346" y="5018"/>
                    <a:pt x="90981" y="5652"/>
                  </a:cubicBezTo>
                  <a:lnTo>
                    <a:pt x="90981" y="5652"/>
                  </a:lnTo>
                  <a:close/>
                </a:path>
              </a:pathLst>
            </a:custGeom>
            <a:solidFill>
              <a:srgbClr val="E743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3" name="任意多边形: 形状 451">
              <a:extLst>
                <a:ext uri="{FF2B5EF4-FFF2-40B4-BE49-F238E27FC236}">
                  <a16:creationId xmlns:a16="http://schemas.microsoft.com/office/drawing/2014/main" id="{A77939EF-C6FC-4C5A-84EA-32D1E7D44E7E}"/>
                </a:ext>
              </a:extLst>
            </p:cNvPr>
            <p:cNvSpPr/>
            <p:nvPr/>
          </p:nvSpPr>
          <p:spPr>
            <a:xfrm>
              <a:off x="3371979" y="3530124"/>
              <a:ext cx="152162" cy="101442"/>
            </a:xfrm>
            <a:custGeom>
              <a:avLst/>
              <a:gdLst>
                <a:gd name="connsiteX0" fmla="*/ 148041 w 152162"/>
                <a:gd name="connsiteY0" fmla="*/ 41528 h 101441"/>
                <a:gd name="connsiteX1" fmla="*/ 148041 w 152162"/>
                <a:gd name="connsiteY1" fmla="*/ 41528 h 101441"/>
                <a:gd name="connsiteX2" fmla="*/ 149310 w 152162"/>
                <a:gd name="connsiteY2" fmla="*/ 44064 h 101441"/>
                <a:gd name="connsiteX3" fmla="*/ 148041 w 152162"/>
                <a:gd name="connsiteY3" fmla="*/ 46600 h 101441"/>
                <a:gd name="connsiteX4" fmla="*/ 148041 w 152162"/>
                <a:gd name="connsiteY4" fmla="*/ 46600 h 101441"/>
                <a:gd name="connsiteX5" fmla="*/ 70058 w 152162"/>
                <a:gd name="connsiteY5" fmla="*/ 96686 h 101441"/>
                <a:gd name="connsiteX6" fmla="*/ 70058 w 152162"/>
                <a:gd name="connsiteY6" fmla="*/ 96686 h 101441"/>
                <a:gd name="connsiteX7" fmla="*/ 66888 w 152162"/>
                <a:gd name="connsiteY7" fmla="*/ 97320 h 101441"/>
                <a:gd name="connsiteX8" fmla="*/ 63718 w 152162"/>
                <a:gd name="connsiteY8" fmla="*/ 96686 h 101441"/>
                <a:gd name="connsiteX9" fmla="*/ 63718 w 152162"/>
                <a:gd name="connsiteY9" fmla="*/ 96686 h 101441"/>
                <a:gd name="connsiteX10" fmla="*/ 63718 w 152162"/>
                <a:gd name="connsiteY10" fmla="*/ 96686 h 101441"/>
                <a:gd name="connsiteX11" fmla="*/ 63084 w 152162"/>
                <a:gd name="connsiteY11" fmla="*/ 96686 h 101441"/>
                <a:gd name="connsiteX12" fmla="*/ 6657 w 152162"/>
                <a:gd name="connsiteY12" fmla="*/ 60548 h 101441"/>
                <a:gd name="connsiteX13" fmla="*/ 6657 w 152162"/>
                <a:gd name="connsiteY13" fmla="*/ 60548 h 101441"/>
                <a:gd name="connsiteX14" fmla="*/ 4755 w 152162"/>
                <a:gd name="connsiteY14" fmla="*/ 58012 h 101441"/>
                <a:gd name="connsiteX15" fmla="*/ 6657 w 152162"/>
                <a:gd name="connsiteY15" fmla="*/ 55476 h 101441"/>
                <a:gd name="connsiteX16" fmla="*/ 83372 w 152162"/>
                <a:gd name="connsiteY16" fmla="*/ 6023 h 101441"/>
                <a:gd name="connsiteX17" fmla="*/ 84006 w 152162"/>
                <a:gd name="connsiteY17" fmla="*/ 5389 h 101441"/>
                <a:gd name="connsiteX18" fmla="*/ 84006 w 152162"/>
                <a:gd name="connsiteY18" fmla="*/ 5389 h 101441"/>
                <a:gd name="connsiteX19" fmla="*/ 84006 w 152162"/>
                <a:gd name="connsiteY19" fmla="*/ 5389 h 101441"/>
                <a:gd name="connsiteX20" fmla="*/ 87176 w 152162"/>
                <a:gd name="connsiteY20" fmla="*/ 4755 h 101441"/>
                <a:gd name="connsiteX21" fmla="*/ 148041 w 152162"/>
                <a:gd name="connsiteY21" fmla="*/ 41528 h 101441"/>
                <a:gd name="connsiteX22" fmla="*/ 148041 w 152162"/>
                <a:gd name="connsiteY22" fmla="*/ 41528 h 10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162" h="101441">
                  <a:moveTo>
                    <a:pt x="148041" y="41528"/>
                  </a:moveTo>
                  <a:lnTo>
                    <a:pt x="148041" y="41528"/>
                  </a:lnTo>
                  <a:cubicBezTo>
                    <a:pt x="148675" y="42161"/>
                    <a:pt x="149310" y="42796"/>
                    <a:pt x="149310" y="44064"/>
                  </a:cubicBezTo>
                  <a:cubicBezTo>
                    <a:pt x="149310" y="45331"/>
                    <a:pt x="148675" y="45966"/>
                    <a:pt x="148041" y="46600"/>
                  </a:cubicBezTo>
                  <a:lnTo>
                    <a:pt x="148041" y="46600"/>
                  </a:lnTo>
                  <a:lnTo>
                    <a:pt x="70058" y="96686"/>
                  </a:lnTo>
                  <a:lnTo>
                    <a:pt x="70058" y="96686"/>
                  </a:lnTo>
                  <a:cubicBezTo>
                    <a:pt x="69424" y="97320"/>
                    <a:pt x="68156" y="97320"/>
                    <a:pt x="66888" y="97320"/>
                  </a:cubicBezTo>
                  <a:cubicBezTo>
                    <a:pt x="65620" y="97320"/>
                    <a:pt x="64986" y="97320"/>
                    <a:pt x="63718" y="96686"/>
                  </a:cubicBezTo>
                  <a:lnTo>
                    <a:pt x="63718" y="96686"/>
                  </a:lnTo>
                  <a:lnTo>
                    <a:pt x="63718" y="96686"/>
                  </a:lnTo>
                  <a:cubicBezTo>
                    <a:pt x="63718" y="96686"/>
                    <a:pt x="63718" y="96686"/>
                    <a:pt x="63084" y="96686"/>
                  </a:cubicBezTo>
                  <a:cubicBezTo>
                    <a:pt x="44698" y="74496"/>
                    <a:pt x="25678" y="65620"/>
                    <a:pt x="6657" y="60548"/>
                  </a:cubicBezTo>
                  <a:lnTo>
                    <a:pt x="6657" y="60548"/>
                  </a:lnTo>
                  <a:cubicBezTo>
                    <a:pt x="5389" y="59914"/>
                    <a:pt x="4755" y="59280"/>
                    <a:pt x="4755" y="58012"/>
                  </a:cubicBezTo>
                  <a:cubicBezTo>
                    <a:pt x="4755" y="56744"/>
                    <a:pt x="5389" y="56110"/>
                    <a:pt x="6657" y="55476"/>
                  </a:cubicBezTo>
                  <a:lnTo>
                    <a:pt x="83372" y="6023"/>
                  </a:lnTo>
                  <a:cubicBezTo>
                    <a:pt x="83372" y="6023"/>
                    <a:pt x="83372" y="6023"/>
                    <a:pt x="84006" y="5389"/>
                  </a:cubicBezTo>
                  <a:lnTo>
                    <a:pt x="84006" y="5389"/>
                  </a:lnTo>
                  <a:lnTo>
                    <a:pt x="84006" y="5389"/>
                  </a:lnTo>
                  <a:cubicBezTo>
                    <a:pt x="84640" y="4755"/>
                    <a:pt x="85909" y="4755"/>
                    <a:pt x="87176" y="4755"/>
                  </a:cubicBezTo>
                  <a:cubicBezTo>
                    <a:pt x="112537" y="4755"/>
                    <a:pt x="131557" y="23141"/>
                    <a:pt x="148041" y="41528"/>
                  </a:cubicBezTo>
                  <a:lnTo>
                    <a:pt x="148041" y="415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4" name="任意多边形: 形状 452">
              <a:extLst>
                <a:ext uri="{FF2B5EF4-FFF2-40B4-BE49-F238E27FC236}">
                  <a16:creationId xmlns:a16="http://schemas.microsoft.com/office/drawing/2014/main" id="{8582B16E-41B5-4AE2-937F-AEF5BBB46068}"/>
                </a:ext>
              </a:extLst>
            </p:cNvPr>
            <p:cNvSpPr/>
            <p:nvPr/>
          </p:nvSpPr>
          <p:spPr>
            <a:xfrm>
              <a:off x="3435380" y="3573237"/>
              <a:ext cx="152162" cy="107782"/>
            </a:xfrm>
            <a:custGeom>
              <a:avLst/>
              <a:gdLst>
                <a:gd name="connsiteX0" fmla="*/ 89712 w 152162"/>
                <a:gd name="connsiteY0" fmla="*/ 5389 h 107781"/>
                <a:gd name="connsiteX1" fmla="*/ 142969 w 152162"/>
                <a:gd name="connsiteY1" fmla="*/ 39626 h 107781"/>
                <a:gd name="connsiteX2" fmla="*/ 142969 w 152162"/>
                <a:gd name="connsiteY2" fmla="*/ 37724 h 107781"/>
                <a:gd name="connsiteX3" fmla="*/ 147407 w 152162"/>
                <a:gd name="connsiteY3" fmla="*/ 40259 h 107781"/>
                <a:gd name="connsiteX4" fmla="*/ 147407 w 152162"/>
                <a:gd name="connsiteY4" fmla="*/ 52940 h 107781"/>
                <a:gd name="connsiteX5" fmla="*/ 146139 w 152162"/>
                <a:gd name="connsiteY5" fmla="*/ 55476 h 107781"/>
                <a:gd name="connsiteX6" fmla="*/ 146139 w 152162"/>
                <a:gd name="connsiteY6" fmla="*/ 55476 h 107781"/>
                <a:gd name="connsiteX7" fmla="*/ 68790 w 152162"/>
                <a:gd name="connsiteY7" fmla="*/ 105563 h 107781"/>
                <a:gd name="connsiteX8" fmla="*/ 68790 w 152162"/>
                <a:gd name="connsiteY8" fmla="*/ 105563 h 107781"/>
                <a:gd name="connsiteX9" fmla="*/ 65620 w 152162"/>
                <a:gd name="connsiteY9" fmla="*/ 106197 h 107781"/>
                <a:gd name="connsiteX10" fmla="*/ 62450 w 152162"/>
                <a:gd name="connsiteY10" fmla="*/ 105563 h 107781"/>
                <a:gd name="connsiteX11" fmla="*/ 62450 w 152162"/>
                <a:gd name="connsiteY11" fmla="*/ 105563 h 107781"/>
                <a:gd name="connsiteX12" fmla="*/ 62450 w 152162"/>
                <a:gd name="connsiteY12" fmla="*/ 105563 h 107781"/>
                <a:gd name="connsiteX13" fmla="*/ 61816 w 152162"/>
                <a:gd name="connsiteY13" fmla="*/ 105563 h 107781"/>
                <a:gd name="connsiteX14" fmla="*/ 6023 w 152162"/>
                <a:gd name="connsiteY14" fmla="*/ 69424 h 107781"/>
                <a:gd name="connsiteX15" fmla="*/ 6023 w 152162"/>
                <a:gd name="connsiteY15" fmla="*/ 69424 h 107781"/>
                <a:gd name="connsiteX16" fmla="*/ 4755 w 152162"/>
                <a:gd name="connsiteY16" fmla="*/ 66888 h 107781"/>
                <a:gd name="connsiteX17" fmla="*/ 4755 w 152162"/>
                <a:gd name="connsiteY17" fmla="*/ 54208 h 107781"/>
                <a:gd name="connsiteX18" fmla="*/ 9193 w 152162"/>
                <a:gd name="connsiteY18" fmla="*/ 51672 h 107781"/>
                <a:gd name="connsiteX19" fmla="*/ 10461 w 152162"/>
                <a:gd name="connsiteY19" fmla="*/ 52306 h 107781"/>
                <a:gd name="connsiteX20" fmla="*/ 82739 w 152162"/>
                <a:gd name="connsiteY20" fmla="*/ 6023 h 107781"/>
                <a:gd name="connsiteX21" fmla="*/ 83372 w 152162"/>
                <a:gd name="connsiteY21" fmla="*/ 5389 h 107781"/>
                <a:gd name="connsiteX22" fmla="*/ 83372 w 152162"/>
                <a:gd name="connsiteY22" fmla="*/ 5389 h 107781"/>
                <a:gd name="connsiteX23" fmla="*/ 83372 w 152162"/>
                <a:gd name="connsiteY23" fmla="*/ 5389 h 107781"/>
                <a:gd name="connsiteX24" fmla="*/ 86542 w 152162"/>
                <a:gd name="connsiteY24" fmla="*/ 4755 h 107781"/>
                <a:gd name="connsiteX25" fmla="*/ 89712 w 152162"/>
                <a:gd name="connsiteY25" fmla="*/ 5389 h 107781"/>
                <a:gd name="connsiteX26" fmla="*/ 89712 w 152162"/>
                <a:gd name="connsiteY26" fmla="*/ 5389 h 10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162" h="107781">
                  <a:moveTo>
                    <a:pt x="89712" y="5389"/>
                  </a:moveTo>
                  <a:lnTo>
                    <a:pt x="142969" y="39626"/>
                  </a:lnTo>
                  <a:lnTo>
                    <a:pt x="142969" y="37724"/>
                  </a:lnTo>
                  <a:lnTo>
                    <a:pt x="147407" y="40259"/>
                  </a:lnTo>
                  <a:lnTo>
                    <a:pt x="147407" y="52940"/>
                  </a:lnTo>
                  <a:cubicBezTo>
                    <a:pt x="147407" y="54208"/>
                    <a:pt x="146773" y="54842"/>
                    <a:pt x="146139" y="55476"/>
                  </a:cubicBezTo>
                  <a:lnTo>
                    <a:pt x="146139" y="55476"/>
                  </a:lnTo>
                  <a:lnTo>
                    <a:pt x="68790" y="105563"/>
                  </a:lnTo>
                  <a:lnTo>
                    <a:pt x="68790" y="105563"/>
                  </a:lnTo>
                  <a:cubicBezTo>
                    <a:pt x="68156" y="106197"/>
                    <a:pt x="66888" y="106197"/>
                    <a:pt x="65620" y="106197"/>
                  </a:cubicBezTo>
                  <a:cubicBezTo>
                    <a:pt x="64352" y="106197"/>
                    <a:pt x="63718" y="106197"/>
                    <a:pt x="62450" y="105563"/>
                  </a:cubicBezTo>
                  <a:lnTo>
                    <a:pt x="62450" y="105563"/>
                  </a:lnTo>
                  <a:lnTo>
                    <a:pt x="62450" y="105563"/>
                  </a:lnTo>
                  <a:cubicBezTo>
                    <a:pt x="62450" y="105563"/>
                    <a:pt x="62450" y="105563"/>
                    <a:pt x="61816" y="105563"/>
                  </a:cubicBezTo>
                  <a:lnTo>
                    <a:pt x="6023" y="69424"/>
                  </a:lnTo>
                  <a:lnTo>
                    <a:pt x="6023" y="69424"/>
                  </a:lnTo>
                  <a:cubicBezTo>
                    <a:pt x="5389" y="68790"/>
                    <a:pt x="4755" y="68156"/>
                    <a:pt x="4755" y="66888"/>
                  </a:cubicBezTo>
                  <a:lnTo>
                    <a:pt x="4755" y="54208"/>
                  </a:lnTo>
                  <a:lnTo>
                    <a:pt x="9193" y="51672"/>
                  </a:lnTo>
                  <a:lnTo>
                    <a:pt x="10461" y="52306"/>
                  </a:lnTo>
                  <a:lnTo>
                    <a:pt x="82739" y="6023"/>
                  </a:lnTo>
                  <a:cubicBezTo>
                    <a:pt x="82739" y="6023"/>
                    <a:pt x="82739" y="6023"/>
                    <a:pt x="83372" y="5389"/>
                  </a:cubicBezTo>
                  <a:lnTo>
                    <a:pt x="83372" y="5389"/>
                  </a:lnTo>
                  <a:lnTo>
                    <a:pt x="83372" y="5389"/>
                  </a:lnTo>
                  <a:cubicBezTo>
                    <a:pt x="84006" y="4755"/>
                    <a:pt x="85274" y="4755"/>
                    <a:pt x="86542" y="4755"/>
                  </a:cubicBezTo>
                  <a:cubicBezTo>
                    <a:pt x="87811" y="4755"/>
                    <a:pt x="89079" y="5389"/>
                    <a:pt x="89712" y="5389"/>
                  </a:cubicBezTo>
                  <a:lnTo>
                    <a:pt x="89712" y="5389"/>
                  </a:lnTo>
                  <a:close/>
                </a:path>
              </a:pathLst>
            </a:custGeom>
            <a:solidFill>
              <a:srgbClr val="C036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5" name="任意多边形: 形状 453">
              <a:extLst>
                <a:ext uri="{FF2B5EF4-FFF2-40B4-BE49-F238E27FC236}">
                  <a16:creationId xmlns:a16="http://schemas.microsoft.com/office/drawing/2014/main" id="{93328E0D-5F81-447F-B4A6-EE66E1B39ACF}"/>
                </a:ext>
              </a:extLst>
            </p:cNvPr>
            <p:cNvSpPr/>
            <p:nvPr/>
          </p:nvSpPr>
          <p:spPr>
            <a:xfrm>
              <a:off x="3436014" y="3570051"/>
              <a:ext cx="152162" cy="101442"/>
            </a:xfrm>
            <a:custGeom>
              <a:avLst/>
              <a:gdLst>
                <a:gd name="connsiteX0" fmla="*/ 146139 w 152162"/>
                <a:gd name="connsiteY0" fmla="*/ 41543 h 101441"/>
                <a:gd name="connsiteX1" fmla="*/ 146139 w 152162"/>
                <a:gd name="connsiteY1" fmla="*/ 41543 h 101441"/>
                <a:gd name="connsiteX2" fmla="*/ 147407 w 152162"/>
                <a:gd name="connsiteY2" fmla="*/ 44079 h 101441"/>
                <a:gd name="connsiteX3" fmla="*/ 146139 w 152162"/>
                <a:gd name="connsiteY3" fmla="*/ 46615 h 101441"/>
                <a:gd name="connsiteX4" fmla="*/ 146139 w 152162"/>
                <a:gd name="connsiteY4" fmla="*/ 46615 h 101441"/>
                <a:gd name="connsiteX5" fmla="*/ 68790 w 152162"/>
                <a:gd name="connsiteY5" fmla="*/ 96702 h 101441"/>
                <a:gd name="connsiteX6" fmla="*/ 68790 w 152162"/>
                <a:gd name="connsiteY6" fmla="*/ 96702 h 101441"/>
                <a:gd name="connsiteX7" fmla="*/ 65620 w 152162"/>
                <a:gd name="connsiteY7" fmla="*/ 97336 h 101441"/>
                <a:gd name="connsiteX8" fmla="*/ 62450 w 152162"/>
                <a:gd name="connsiteY8" fmla="*/ 96702 h 101441"/>
                <a:gd name="connsiteX9" fmla="*/ 62450 w 152162"/>
                <a:gd name="connsiteY9" fmla="*/ 96702 h 101441"/>
                <a:gd name="connsiteX10" fmla="*/ 62450 w 152162"/>
                <a:gd name="connsiteY10" fmla="*/ 96702 h 101441"/>
                <a:gd name="connsiteX11" fmla="*/ 62450 w 152162"/>
                <a:gd name="connsiteY11" fmla="*/ 96702 h 101441"/>
                <a:gd name="connsiteX12" fmla="*/ 6023 w 152162"/>
                <a:gd name="connsiteY12" fmla="*/ 60563 h 101441"/>
                <a:gd name="connsiteX13" fmla="*/ 6023 w 152162"/>
                <a:gd name="connsiteY13" fmla="*/ 60563 h 101441"/>
                <a:gd name="connsiteX14" fmla="*/ 4755 w 152162"/>
                <a:gd name="connsiteY14" fmla="*/ 58027 h 101441"/>
                <a:gd name="connsiteX15" fmla="*/ 6023 w 152162"/>
                <a:gd name="connsiteY15" fmla="*/ 55491 h 101441"/>
                <a:gd name="connsiteX16" fmla="*/ 82738 w 152162"/>
                <a:gd name="connsiteY16" fmla="*/ 6039 h 101441"/>
                <a:gd name="connsiteX17" fmla="*/ 83372 w 152162"/>
                <a:gd name="connsiteY17" fmla="*/ 5404 h 101441"/>
                <a:gd name="connsiteX18" fmla="*/ 83372 w 152162"/>
                <a:gd name="connsiteY18" fmla="*/ 5404 h 101441"/>
                <a:gd name="connsiteX19" fmla="*/ 83372 w 152162"/>
                <a:gd name="connsiteY19" fmla="*/ 5404 h 101441"/>
                <a:gd name="connsiteX20" fmla="*/ 86542 w 152162"/>
                <a:gd name="connsiteY20" fmla="*/ 4770 h 101441"/>
                <a:gd name="connsiteX21" fmla="*/ 146139 w 152162"/>
                <a:gd name="connsiteY21" fmla="*/ 41543 h 101441"/>
                <a:gd name="connsiteX22" fmla="*/ 146139 w 152162"/>
                <a:gd name="connsiteY22" fmla="*/ 41543 h 10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162" h="101441">
                  <a:moveTo>
                    <a:pt x="146139" y="41543"/>
                  </a:moveTo>
                  <a:lnTo>
                    <a:pt x="146139" y="41543"/>
                  </a:lnTo>
                  <a:cubicBezTo>
                    <a:pt x="146773" y="42177"/>
                    <a:pt x="147407" y="42811"/>
                    <a:pt x="147407" y="44079"/>
                  </a:cubicBezTo>
                  <a:cubicBezTo>
                    <a:pt x="147407" y="45347"/>
                    <a:pt x="146773" y="45981"/>
                    <a:pt x="146139" y="46615"/>
                  </a:cubicBezTo>
                  <a:lnTo>
                    <a:pt x="146139" y="46615"/>
                  </a:lnTo>
                  <a:lnTo>
                    <a:pt x="68790" y="96702"/>
                  </a:lnTo>
                  <a:lnTo>
                    <a:pt x="68790" y="96702"/>
                  </a:lnTo>
                  <a:cubicBezTo>
                    <a:pt x="68156" y="97336"/>
                    <a:pt x="66888" y="97336"/>
                    <a:pt x="65620" y="97336"/>
                  </a:cubicBezTo>
                  <a:cubicBezTo>
                    <a:pt x="64352" y="97336"/>
                    <a:pt x="63718" y="97336"/>
                    <a:pt x="62450" y="96702"/>
                  </a:cubicBezTo>
                  <a:lnTo>
                    <a:pt x="62450" y="96702"/>
                  </a:lnTo>
                  <a:lnTo>
                    <a:pt x="62450" y="96702"/>
                  </a:lnTo>
                  <a:cubicBezTo>
                    <a:pt x="62450" y="96702"/>
                    <a:pt x="62450" y="96702"/>
                    <a:pt x="62450" y="96702"/>
                  </a:cubicBezTo>
                  <a:cubicBezTo>
                    <a:pt x="44064" y="74512"/>
                    <a:pt x="25043" y="65635"/>
                    <a:pt x="6023" y="60563"/>
                  </a:cubicBezTo>
                  <a:lnTo>
                    <a:pt x="6023" y="60563"/>
                  </a:lnTo>
                  <a:cubicBezTo>
                    <a:pt x="5389" y="59929"/>
                    <a:pt x="4755" y="59295"/>
                    <a:pt x="4755" y="58027"/>
                  </a:cubicBezTo>
                  <a:cubicBezTo>
                    <a:pt x="4755" y="56759"/>
                    <a:pt x="5389" y="56125"/>
                    <a:pt x="6023" y="55491"/>
                  </a:cubicBezTo>
                  <a:lnTo>
                    <a:pt x="82738" y="6039"/>
                  </a:lnTo>
                  <a:cubicBezTo>
                    <a:pt x="82738" y="6039"/>
                    <a:pt x="82738" y="6039"/>
                    <a:pt x="83372" y="5404"/>
                  </a:cubicBezTo>
                  <a:lnTo>
                    <a:pt x="83372" y="5404"/>
                  </a:lnTo>
                  <a:lnTo>
                    <a:pt x="83372" y="5404"/>
                  </a:lnTo>
                  <a:cubicBezTo>
                    <a:pt x="84006" y="4770"/>
                    <a:pt x="85274" y="4770"/>
                    <a:pt x="86542" y="4770"/>
                  </a:cubicBezTo>
                  <a:cubicBezTo>
                    <a:pt x="110635" y="4137"/>
                    <a:pt x="129655" y="23157"/>
                    <a:pt x="146139" y="41543"/>
                  </a:cubicBezTo>
                  <a:lnTo>
                    <a:pt x="146139" y="41543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6" name="任意多边形: 形状 454">
              <a:extLst>
                <a:ext uri="{FF2B5EF4-FFF2-40B4-BE49-F238E27FC236}">
                  <a16:creationId xmlns:a16="http://schemas.microsoft.com/office/drawing/2014/main" id="{235844A4-E50F-4394-9CDC-57594790FE5E}"/>
                </a:ext>
              </a:extLst>
            </p:cNvPr>
            <p:cNvSpPr/>
            <p:nvPr/>
          </p:nvSpPr>
          <p:spPr>
            <a:xfrm>
              <a:off x="2778546" y="3919406"/>
              <a:ext cx="152162" cy="107782"/>
            </a:xfrm>
            <a:custGeom>
              <a:avLst/>
              <a:gdLst>
                <a:gd name="connsiteX0" fmla="*/ 90346 w 152162"/>
                <a:gd name="connsiteY0" fmla="*/ 6023 h 107781"/>
                <a:gd name="connsiteX1" fmla="*/ 143603 w 152162"/>
                <a:gd name="connsiteY1" fmla="*/ 40260 h 107781"/>
                <a:gd name="connsiteX2" fmla="*/ 143603 w 152162"/>
                <a:gd name="connsiteY2" fmla="*/ 38358 h 107781"/>
                <a:gd name="connsiteX3" fmla="*/ 148041 w 152162"/>
                <a:gd name="connsiteY3" fmla="*/ 40894 h 107781"/>
                <a:gd name="connsiteX4" fmla="*/ 148041 w 152162"/>
                <a:gd name="connsiteY4" fmla="*/ 53574 h 107781"/>
                <a:gd name="connsiteX5" fmla="*/ 146139 w 152162"/>
                <a:gd name="connsiteY5" fmla="*/ 56110 h 107781"/>
                <a:gd name="connsiteX6" fmla="*/ 146139 w 152162"/>
                <a:gd name="connsiteY6" fmla="*/ 56110 h 107781"/>
                <a:gd name="connsiteX7" fmla="*/ 68790 w 152162"/>
                <a:gd name="connsiteY7" fmla="*/ 105563 h 107781"/>
                <a:gd name="connsiteX8" fmla="*/ 68790 w 152162"/>
                <a:gd name="connsiteY8" fmla="*/ 105563 h 107781"/>
                <a:gd name="connsiteX9" fmla="*/ 65620 w 152162"/>
                <a:gd name="connsiteY9" fmla="*/ 106197 h 107781"/>
                <a:gd name="connsiteX10" fmla="*/ 63084 w 152162"/>
                <a:gd name="connsiteY10" fmla="*/ 105563 h 107781"/>
                <a:gd name="connsiteX11" fmla="*/ 63084 w 152162"/>
                <a:gd name="connsiteY11" fmla="*/ 105563 h 107781"/>
                <a:gd name="connsiteX12" fmla="*/ 63084 w 152162"/>
                <a:gd name="connsiteY12" fmla="*/ 105563 h 107781"/>
                <a:gd name="connsiteX13" fmla="*/ 62450 w 152162"/>
                <a:gd name="connsiteY13" fmla="*/ 105563 h 107781"/>
                <a:gd name="connsiteX14" fmla="*/ 6657 w 152162"/>
                <a:gd name="connsiteY14" fmla="*/ 69424 h 107781"/>
                <a:gd name="connsiteX15" fmla="*/ 6657 w 152162"/>
                <a:gd name="connsiteY15" fmla="*/ 69424 h 107781"/>
                <a:gd name="connsiteX16" fmla="*/ 4755 w 152162"/>
                <a:gd name="connsiteY16" fmla="*/ 66888 h 107781"/>
                <a:gd name="connsiteX17" fmla="*/ 4755 w 152162"/>
                <a:gd name="connsiteY17" fmla="*/ 54208 h 107781"/>
                <a:gd name="connsiteX18" fmla="*/ 9193 w 152162"/>
                <a:gd name="connsiteY18" fmla="*/ 51672 h 107781"/>
                <a:gd name="connsiteX19" fmla="*/ 10461 w 152162"/>
                <a:gd name="connsiteY19" fmla="*/ 52306 h 107781"/>
                <a:gd name="connsiteX20" fmla="*/ 82738 w 152162"/>
                <a:gd name="connsiteY20" fmla="*/ 6023 h 107781"/>
                <a:gd name="connsiteX21" fmla="*/ 83372 w 152162"/>
                <a:gd name="connsiteY21" fmla="*/ 5389 h 107781"/>
                <a:gd name="connsiteX22" fmla="*/ 83372 w 152162"/>
                <a:gd name="connsiteY22" fmla="*/ 5389 h 107781"/>
                <a:gd name="connsiteX23" fmla="*/ 83372 w 152162"/>
                <a:gd name="connsiteY23" fmla="*/ 5389 h 107781"/>
                <a:gd name="connsiteX24" fmla="*/ 86542 w 152162"/>
                <a:gd name="connsiteY24" fmla="*/ 4755 h 107781"/>
                <a:gd name="connsiteX25" fmla="*/ 90346 w 152162"/>
                <a:gd name="connsiteY25" fmla="*/ 6023 h 107781"/>
                <a:gd name="connsiteX26" fmla="*/ 90346 w 152162"/>
                <a:gd name="connsiteY26" fmla="*/ 6023 h 10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162" h="107781">
                  <a:moveTo>
                    <a:pt x="90346" y="6023"/>
                  </a:moveTo>
                  <a:lnTo>
                    <a:pt x="143603" y="40260"/>
                  </a:lnTo>
                  <a:lnTo>
                    <a:pt x="143603" y="38358"/>
                  </a:lnTo>
                  <a:lnTo>
                    <a:pt x="148041" y="40894"/>
                  </a:lnTo>
                  <a:lnTo>
                    <a:pt x="148041" y="53574"/>
                  </a:lnTo>
                  <a:cubicBezTo>
                    <a:pt x="148041" y="54208"/>
                    <a:pt x="147407" y="55476"/>
                    <a:pt x="146139" y="56110"/>
                  </a:cubicBezTo>
                  <a:lnTo>
                    <a:pt x="146139" y="56110"/>
                  </a:lnTo>
                  <a:lnTo>
                    <a:pt x="68790" y="105563"/>
                  </a:lnTo>
                  <a:lnTo>
                    <a:pt x="68790" y="105563"/>
                  </a:lnTo>
                  <a:cubicBezTo>
                    <a:pt x="68156" y="106197"/>
                    <a:pt x="66888" y="106197"/>
                    <a:pt x="65620" y="106197"/>
                  </a:cubicBezTo>
                  <a:cubicBezTo>
                    <a:pt x="64352" y="106197"/>
                    <a:pt x="63718" y="106197"/>
                    <a:pt x="63084" y="105563"/>
                  </a:cubicBezTo>
                  <a:lnTo>
                    <a:pt x="63084" y="105563"/>
                  </a:lnTo>
                  <a:lnTo>
                    <a:pt x="63084" y="105563"/>
                  </a:lnTo>
                  <a:cubicBezTo>
                    <a:pt x="63084" y="105563"/>
                    <a:pt x="62450" y="105563"/>
                    <a:pt x="62450" y="105563"/>
                  </a:cubicBezTo>
                  <a:lnTo>
                    <a:pt x="6657" y="69424"/>
                  </a:lnTo>
                  <a:lnTo>
                    <a:pt x="6657" y="69424"/>
                  </a:lnTo>
                  <a:cubicBezTo>
                    <a:pt x="5389" y="68790"/>
                    <a:pt x="4755" y="68156"/>
                    <a:pt x="4755" y="66888"/>
                  </a:cubicBezTo>
                  <a:lnTo>
                    <a:pt x="4755" y="54208"/>
                  </a:lnTo>
                  <a:lnTo>
                    <a:pt x="9193" y="51672"/>
                  </a:lnTo>
                  <a:lnTo>
                    <a:pt x="10461" y="52306"/>
                  </a:lnTo>
                  <a:lnTo>
                    <a:pt x="82738" y="6023"/>
                  </a:lnTo>
                  <a:cubicBezTo>
                    <a:pt x="82738" y="6023"/>
                    <a:pt x="82738" y="6023"/>
                    <a:pt x="83372" y="5389"/>
                  </a:cubicBezTo>
                  <a:lnTo>
                    <a:pt x="83372" y="5389"/>
                  </a:lnTo>
                  <a:lnTo>
                    <a:pt x="83372" y="5389"/>
                  </a:lnTo>
                  <a:cubicBezTo>
                    <a:pt x="84006" y="4755"/>
                    <a:pt x="85274" y="4755"/>
                    <a:pt x="86542" y="4755"/>
                  </a:cubicBezTo>
                  <a:cubicBezTo>
                    <a:pt x="88444" y="4755"/>
                    <a:pt x="89712" y="5389"/>
                    <a:pt x="90346" y="6023"/>
                  </a:cubicBezTo>
                  <a:lnTo>
                    <a:pt x="90346" y="6023"/>
                  </a:lnTo>
                  <a:close/>
                </a:path>
              </a:pathLst>
            </a:custGeom>
            <a:solidFill>
              <a:srgbClr val="79BB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7" name="任意多边形: 形状 455">
              <a:extLst>
                <a:ext uri="{FF2B5EF4-FFF2-40B4-BE49-F238E27FC236}">
                  <a16:creationId xmlns:a16="http://schemas.microsoft.com/office/drawing/2014/main" id="{719562DC-AB40-40CC-B6C3-739FFB50CC26}"/>
                </a:ext>
              </a:extLst>
            </p:cNvPr>
            <p:cNvSpPr/>
            <p:nvPr/>
          </p:nvSpPr>
          <p:spPr>
            <a:xfrm>
              <a:off x="2779814" y="3915602"/>
              <a:ext cx="152162" cy="101442"/>
            </a:xfrm>
            <a:custGeom>
              <a:avLst/>
              <a:gdLst>
                <a:gd name="connsiteX0" fmla="*/ 146139 w 152162"/>
                <a:gd name="connsiteY0" fmla="*/ 42162 h 101441"/>
                <a:gd name="connsiteX1" fmla="*/ 146139 w 152162"/>
                <a:gd name="connsiteY1" fmla="*/ 42162 h 101441"/>
                <a:gd name="connsiteX2" fmla="*/ 148041 w 152162"/>
                <a:gd name="connsiteY2" fmla="*/ 44698 h 101441"/>
                <a:gd name="connsiteX3" fmla="*/ 146139 w 152162"/>
                <a:gd name="connsiteY3" fmla="*/ 47234 h 101441"/>
                <a:gd name="connsiteX4" fmla="*/ 146139 w 152162"/>
                <a:gd name="connsiteY4" fmla="*/ 47234 h 101441"/>
                <a:gd name="connsiteX5" fmla="*/ 68790 w 152162"/>
                <a:gd name="connsiteY5" fmla="*/ 96686 h 101441"/>
                <a:gd name="connsiteX6" fmla="*/ 68790 w 152162"/>
                <a:gd name="connsiteY6" fmla="*/ 96686 h 101441"/>
                <a:gd name="connsiteX7" fmla="*/ 65620 w 152162"/>
                <a:gd name="connsiteY7" fmla="*/ 97320 h 101441"/>
                <a:gd name="connsiteX8" fmla="*/ 63084 w 152162"/>
                <a:gd name="connsiteY8" fmla="*/ 96686 h 101441"/>
                <a:gd name="connsiteX9" fmla="*/ 63084 w 152162"/>
                <a:gd name="connsiteY9" fmla="*/ 96686 h 101441"/>
                <a:gd name="connsiteX10" fmla="*/ 63084 w 152162"/>
                <a:gd name="connsiteY10" fmla="*/ 96686 h 101441"/>
                <a:gd name="connsiteX11" fmla="*/ 62450 w 152162"/>
                <a:gd name="connsiteY11" fmla="*/ 96686 h 101441"/>
                <a:gd name="connsiteX12" fmla="*/ 6657 w 152162"/>
                <a:gd name="connsiteY12" fmla="*/ 60548 h 101441"/>
                <a:gd name="connsiteX13" fmla="*/ 6657 w 152162"/>
                <a:gd name="connsiteY13" fmla="*/ 60548 h 101441"/>
                <a:gd name="connsiteX14" fmla="*/ 4755 w 152162"/>
                <a:gd name="connsiteY14" fmla="*/ 58012 h 101441"/>
                <a:gd name="connsiteX15" fmla="*/ 6657 w 152162"/>
                <a:gd name="connsiteY15" fmla="*/ 55476 h 101441"/>
                <a:gd name="connsiteX16" fmla="*/ 83372 w 152162"/>
                <a:gd name="connsiteY16" fmla="*/ 6023 h 101441"/>
                <a:gd name="connsiteX17" fmla="*/ 84006 w 152162"/>
                <a:gd name="connsiteY17" fmla="*/ 5389 h 101441"/>
                <a:gd name="connsiteX18" fmla="*/ 84006 w 152162"/>
                <a:gd name="connsiteY18" fmla="*/ 5389 h 101441"/>
                <a:gd name="connsiteX19" fmla="*/ 84006 w 152162"/>
                <a:gd name="connsiteY19" fmla="*/ 5389 h 101441"/>
                <a:gd name="connsiteX20" fmla="*/ 87176 w 152162"/>
                <a:gd name="connsiteY20" fmla="*/ 4755 h 101441"/>
                <a:gd name="connsiteX21" fmla="*/ 146139 w 152162"/>
                <a:gd name="connsiteY21" fmla="*/ 42162 h 101441"/>
                <a:gd name="connsiteX22" fmla="*/ 146139 w 152162"/>
                <a:gd name="connsiteY22" fmla="*/ 42162 h 10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162" h="101441">
                  <a:moveTo>
                    <a:pt x="146139" y="42162"/>
                  </a:moveTo>
                  <a:lnTo>
                    <a:pt x="146139" y="42162"/>
                  </a:lnTo>
                  <a:cubicBezTo>
                    <a:pt x="147407" y="42796"/>
                    <a:pt x="148041" y="43429"/>
                    <a:pt x="148041" y="44698"/>
                  </a:cubicBezTo>
                  <a:cubicBezTo>
                    <a:pt x="148041" y="45332"/>
                    <a:pt x="147407" y="46600"/>
                    <a:pt x="146139" y="47234"/>
                  </a:cubicBezTo>
                  <a:lnTo>
                    <a:pt x="146139" y="47234"/>
                  </a:lnTo>
                  <a:lnTo>
                    <a:pt x="68790" y="96686"/>
                  </a:lnTo>
                  <a:lnTo>
                    <a:pt x="68790" y="96686"/>
                  </a:lnTo>
                  <a:cubicBezTo>
                    <a:pt x="68156" y="97320"/>
                    <a:pt x="66888" y="97320"/>
                    <a:pt x="65620" y="97320"/>
                  </a:cubicBezTo>
                  <a:cubicBezTo>
                    <a:pt x="64352" y="97320"/>
                    <a:pt x="63718" y="97320"/>
                    <a:pt x="63084" y="96686"/>
                  </a:cubicBezTo>
                  <a:lnTo>
                    <a:pt x="63084" y="96686"/>
                  </a:lnTo>
                  <a:lnTo>
                    <a:pt x="63084" y="96686"/>
                  </a:lnTo>
                  <a:cubicBezTo>
                    <a:pt x="63084" y="96686"/>
                    <a:pt x="63084" y="96686"/>
                    <a:pt x="62450" y="96686"/>
                  </a:cubicBezTo>
                  <a:cubicBezTo>
                    <a:pt x="44064" y="74496"/>
                    <a:pt x="25677" y="65620"/>
                    <a:pt x="6657" y="60548"/>
                  </a:cubicBezTo>
                  <a:lnTo>
                    <a:pt x="6657" y="60548"/>
                  </a:lnTo>
                  <a:cubicBezTo>
                    <a:pt x="5389" y="59914"/>
                    <a:pt x="4755" y="59280"/>
                    <a:pt x="4755" y="58012"/>
                  </a:cubicBezTo>
                  <a:cubicBezTo>
                    <a:pt x="4755" y="57378"/>
                    <a:pt x="5389" y="56110"/>
                    <a:pt x="6657" y="55476"/>
                  </a:cubicBezTo>
                  <a:lnTo>
                    <a:pt x="83372" y="6023"/>
                  </a:lnTo>
                  <a:cubicBezTo>
                    <a:pt x="83372" y="6023"/>
                    <a:pt x="83372" y="6023"/>
                    <a:pt x="84006" y="5389"/>
                  </a:cubicBezTo>
                  <a:lnTo>
                    <a:pt x="84006" y="5389"/>
                  </a:lnTo>
                  <a:lnTo>
                    <a:pt x="84006" y="5389"/>
                  </a:lnTo>
                  <a:cubicBezTo>
                    <a:pt x="84640" y="4755"/>
                    <a:pt x="85908" y="4755"/>
                    <a:pt x="87176" y="4755"/>
                  </a:cubicBezTo>
                  <a:cubicBezTo>
                    <a:pt x="110635" y="4755"/>
                    <a:pt x="129655" y="23775"/>
                    <a:pt x="146139" y="42162"/>
                  </a:cubicBezTo>
                  <a:lnTo>
                    <a:pt x="146139" y="4216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8" name="任意多边形: 形状 456">
              <a:extLst>
                <a:ext uri="{FF2B5EF4-FFF2-40B4-BE49-F238E27FC236}">
                  <a16:creationId xmlns:a16="http://schemas.microsoft.com/office/drawing/2014/main" id="{0DB417E0-0DFE-4A81-B8E9-30CC8D5FE09A}"/>
                </a:ext>
              </a:extLst>
            </p:cNvPr>
            <p:cNvSpPr/>
            <p:nvPr/>
          </p:nvSpPr>
          <p:spPr>
            <a:xfrm>
              <a:off x="2841313" y="3958714"/>
              <a:ext cx="152162" cy="107782"/>
            </a:xfrm>
            <a:custGeom>
              <a:avLst/>
              <a:gdLst>
                <a:gd name="connsiteX0" fmla="*/ 89712 w 152162"/>
                <a:gd name="connsiteY0" fmla="*/ 6023 h 107781"/>
                <a:gd name="connsiteX1" fmla="*/ 143603 w 152162"/>
                <a:gd name="connsiteY1" fmla="*/ 40260 h 107781"/>
                <a:gd name="connsiteX2" fmla="*/ 143603 w 152162"/>
                <a:gd name="connsiteY2" fmla="*/ 38357 h 107781"/>
                <a:gd name="connsiteX3" fmla="*/ 148041 w 152162"/>
                <a:gd name="connsiteY3" fmla="*/ 40894 h 107781"/>
                <a:gd name="connsiteX4" fmla="*/ 148041 w 152162"/>
                <a:gd name="connsiteY4" fmla="*/ 53574 h 107781"/>
                <a:gd name="connsiteX5" fmla="*/ 146773 w 152162"/>
                <a:gd name="connsiteY5" fmla="*/ 56110 h 107781"/>
                <a:gd name="connsiteX6" fmla="*/ 146773 w 152162"/>
                <a:gd name="connsiteY6" fmla="*/ 56110 h 107781"/>
                <a:gd name="connsiteX7" fmla="*/ 69424 w 152162"/>
                <a:gd name="connsiteY7" fmla="*/ 105563 h 107781"/>
                <a:gd name="connsiteX8" fmla="*/ 69424 w 152162"/>
                <a:gd name="connsiteY8" fmla="*/ 105563 h 107781"/>
                <a:gd name="connsiteX9" fmla="*/ 66254 w 152162"/>
                <a:gd name="connsiteY9" fmla="*/ 106197 h 107781"/>
                <a:gd name="connsiteX10" fmla="*/ 63084 w 152162"/>
                <a:gd name="connsiteY10" fmla="*/ 105563 h 107781"/>
                <a:gd name="connsiteX11" fmla="*/ 63084 w 152162"/>
                <a:gd name="connsiteY11" fmla="*/ 105563 h 107781"/>
                <a:gd name="connsiteX12" fmla="*/ 63084 w 152162"/>
                <a:gd name="connsiteY12" fmla="*/ 105563 h 107781"/>
                <a:gd name="connsiteX13" fmla="*/ 62450 w 152162"/>
                <a:gd name="connsiteY13" fmla="*/ 105563 h 107781"/>
                <a:gd name="connsiteX14" fmla="*/ 6023 w 152162"/>
                <a:gd name="connsiteY14" fmla="*/ 69424 h 107781"/>
                <a:gd name="connsiteX15" fmla="*/ 6023 w 152162"/>
                <a:gd name="connsiteY15" fmla="*/ 69424 h 107781"/>
                <a:gd name="connsiteX16" fmla="*/ 4755 w 152162"/>
                <a:gd name="connsiteY16" fmla="*/ 66888 h 107781"/>
                <a:gd name="connsiteX17" fmla="*/ 4755 w 152162"/>
                <a:gd name="connsiteY17" fmla="*/ 54208 h 107781"/>
                <a:gd name="connsiteX18" fmla="*/ 9193 w 152162"/>
                <a:gd name="connsiteY18" fmla="*/ 51672 h 107781"/>
                <a:gd name="connsiteX19" fmla="*/ 11095 w 152162"/>
                <a:gd name="connsiteY19" fmla="*/ 52306 h 107781"/>
                <a:gd name="connsiteX20" fmla="*/ 83372 w 152162"/>
                <a:gd name="connsiteY20" fmla="*/ 6023 h 107781"/>
                <a:gd name="connsiteX21" fmla="*/ 84006 w 152162"/>
                <a:gd name="connsiteY21" fmla="*/ 5389 h 107781"/>
                <a:gd name="connsiteX22" fmla="*/ 84006 w 152162"/>
                <a:gd name="connsiteY22" fmla="*/ 5389 h 107781"/>
                <a:gd name="connsiteX23" fmla="*/ 84006 w 152162"/>
                <a:gd name="connsiteY23" fmla="*/ 5389 h 107781"/>
                <a:gd name="connsiteX24" fmla="*/ 87176 w 152162"/>
                <a:gd name="connsiteY24" fmla="*/ 4755 h 107781"/>
                <a:gd name="connsiteX25" fmla="*/ 89712 w 152162"/>
                <a:gd name="connsiteY25" fmla="*/ 6023 h 107781"/>
                <a:gd name="connsiteX26" fmla="*/ 89712 w 152162"/>
                <a:gd name="connsiteY26" fmla="*/ 6023 h 10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162" h="107781">
                  <a:moveTo>
                    <a:pt x="89712" y="6023"/>
                  </a:moveTo>
                  <a:lnTo>
                    <a:pt x="143603" y="40260"/>
                  </a:lnTo>
                  <a:lnTo>
                    <a:pt x="143603" y="38357"/>
                  </a:lnTo>
                  <a:lnTo>
                    <a:pt x="148041" y="40894"/>
                  </a:lnTo>
                  <a:lnTo>
                    <a:pt x="148041" y="53574"/>
                  </a:lnTo>
                  <a:cubicBezTo>
                    <a:pt x="148041" y="54208"/>
                    <a:pt x="147407" y="55476"/>
                    <a:pt x="146773" y="56110"/>
                  </a:cubicBezTo>
                  <a:lnTo>
                    <a:pt x="146773" y="56110"/>
                  </a:lnTo>
                  <a:lnTo>
                    <a:pt x="69424" y="105563"/>
                  </a:lnTo>
                  <a:lnTo>
                    <a:pt x="69424" y="105563"/>
                  </a:lnTo>
                  <a:cubicBezTo>
                    <a:pt x="68790" y="106197"/>
                    <a:pt x="67522" y="106197"/>
                    <a:pt x="66254" y="106197"/>
                  </a:cubicBezTo>
                  <a:cubicBezTo>
                    <a:pt x="64986" y="106197"/>
                    <a:pt x="64352" y="106197"/>
                    <a:pt x="63084" y="105563"/>
                  </a:cubicBezTo>
                  <a:lnTo>
                    <a:pt x="63084" y="105563"/>
                  </a:lnTo>
                  <a:lnTo>
                    <a:pt x="63084" y="105563"/>
                  </a:lnTo>
                  <a:cubicBezTo>
                    <a:pt x="63084" y="105563"/>
                    <a:pt x="63084" y="105563"/>
                    <a:pt x="62450" y="105563"/>
                  </a:cubicBezTo>
                  <a:lnTo>
                    <a:pt x="6023" y="69424"/>
                  </a:lnTo>
                  <a:lnTo>
                    <a:pt x="6023" y="69424"/>
                  </a:lnTo>
                  <a:cubicBezTo>
                    <a:pt x="5389" y="68790"/>
                    <a:pt x="4755" y="68156"/>
                    <a:pt x="4755" y="66888"/>
                  </a:cubicBezTo>
                  <a:lnTo>
                    <a:pt x="4755" y="54208"/>
                  </a:lnTo>
                  <a:lnTo>
                    <a:pt x="9193" y="51672"/>
                  </a:lnTo>
                  <a:lnTo>
                    <a:pt x="11095" y="52306"/>
                  </a:lnTo>
                  <a:lnTo>
                    <a:pt x="83372" y="6023"/>
                  </a:lnTo>
                  <a:cubicBezTo>
                    <a:pt x="83372" y="6023"/>
                    <a:pt x="84006" y="6023"/>
                    <a:pt x="84006" y="5389"/>
                  </a:cubicBezTo>
                  <a:lnTo>
                    <a:pt x="84006" y="5389"/>
                  </a:lnTo>
                  <a:lnTo>
                    <a:pt x="84006" y="5389"/>
                  </a:lnTo>
                  <a:cubicBezTo>
                    <a:pt x="84640" y="4755"/>
                    <a:pt x="85908" y="4755"/>
                    <a:pt x="87176" y="4755"/>
                  </a:cubicBezTo>
                  <a:cubicBezTo>
                    <a:pt x="87810" y="5389"/>
                    <a:pt x="89078" y="6023"/>
                    <a:pt x="89712" y="6023"/>
                  </a:cubicBezTo>
                  <a:lnTo>
                    <a:pt x="89712" y="6023"/>
                  </a:lnTo>
                  <a:close/>
                </a:path>
              </a:pathLst>
            </a:custGeom>
            <a:solidFill>
              <a:srgbClr val="6494C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9" name="任意多边形: 形状 457">
              <a:extLst>
                <a:ext uri="{FF2B5EF4-FFF2-40B4-BE49-F238E27FC236}">
                  <a16:creationId xmlns:a16="http://schemas.microsoft.com/office/drawing/2014/main" id="{22E6F65E-48C5-4513-81AA-9997C21F5387}"/>
                </a:ext>
              </a:extLst>
            </p:cNvPr>
            <p:cNvSpPr/>
            <p:nvPr/>
          </p:nvSpPr>
          <p:spPr>
            <a:xfrm>
              <a:off x="2841947" y="3954910"/>
              <a:ext cx="152162" cy="101442"/>
            </a:xfrm>
            <a:custGeom>
              <a:avLst/>
              <a:gdLst>
                <a:gd name="connsiteX0" fmla="*/ 146139 w 152162"/>
                <a:gd name="connsiteY0" fmla="*/ 42161 h 101441"/>
                <a:gd name="connsiteX1" fmla="*/ 146139 w 152162"/>
                <a:gd name="connsiteY1" fmla="*/ 42161 h 101441"/>
                <a:gd name="connsiteX2" fmla="*/ 147407 w 152162"/>
                <a:gd name="connsiteY2" fmla="*/ 44698 h 101441"/>
                <a:gd name="connsiteX3" fmla="*/ 146139 w 152162"/>
                <a:gd name="connsiteY3" fmla="*/ 47234 h 101441"/>
                <a:gd name="connsiteX4" fmla="*/ 146139 w 152162"/>
                <a:gd name="connsiteY4" fmla="*/ 47234 h 101441"/>
                <a:gd name="connsiteX5" fmla="*/ 68790 w 152162"/>
                <a:gd name="connsiteY5" fmla="*/ 96686 h 101441"/>
                <a:gd name="connsiteX6" fmla="*/ 68790 w 152162"/>
                <a:gd name="connsiteY6" fmla="*/ 96686 h 101441"/>
                <a:gd name="connsiteX7" fmla="*/ 65620 w 152162"/>
                <a:gd name="connsiteY7" fmla="*/ 97320 h 101441"/>
                <a:gd name="connsiteX8" fmla="*/ 62450 w 152162"/>
                <a:gd name="connsiteY8" fmla="*/ 96686 h 101441"/>
                <a:gd name="connsiteX9" fmla="*/ 62450 w 152162"/>
                <a:gd name="connsiteY9" fmla="*/ 96686 h 101441"/>
                <a:gd name="connsiteX10" fmla="*/ 62450 w 152162"/>
                <a:gd name="connsiteY10" fmla="*/ 96686 h 101441"/>
                <a:gd name="connsiteX11" fmla="*/ 61816 w 152162"/>
                <a:gd name="connsiteY11" fmla="*/ 96686 h 101441"/>
                <a:gd name="connsiteX12" fmla="*/ 6023 w 152162"/>
                <a:gd name="connsiteY12" fmla="*/ 60548 h 101441"/>
                <a:gd name="connsiteX13" fmla="*/ 6023 w 152162"/>
                <a:gd name="connsiteY13" fmla="*/ 60548 h 101441"/>
                <a:gd name="connsiteX14" fmla="*/ 4755 w 152162"/>
                <a:gd name="connsiteY14" fmla="*/ 58012 h 101441"/>
                <a:gd name="connsiteX15" fmla="*/ 6023 w 152162"/>
                <a:gd name="connsiteY15" fmla="*/ 55476 h 101441"/>
                <a:gd name="connsiteX16" fmla="*/ 82738 w 152162"/>
                <a:gd name="connsiteY16" fmla="*/ 6023 h 101441"/>
                <a:gd name="connsiteX17" fmla="*/ 83372 w 152162"/>
                <a:gd name="connsiteY17" fmla="*/ 5389 h 101441"/>
                <a:gd name="connsiteX18" fmla="*/ 83372 w 152162"/>
                <a:gd name="connsiteY18" fmla="*/ 5389 h 101441"/>
                <a:gd name="connsiteX19" fmla="*/ 83372 w 152162"/>
                <a:gd name="connsiteY19" fmla="*/ 5389 h 101441"/>
                <a:gd name="connsiteX20" fmla="*/ 86542 w 152162"/>
                <a:gd name="connsiteY20" fmla="*/ 4755 h 101441"/>
                <a:gd name="connsiteX21" fmla="*/ 146139 w 152162"/>
                <a:gd name="connsiteY21" fmla="*/ 42161 h 101441"/>
                <a:gd name="connsiteX22" fmla="*/ 146139 w 152162"/>
                <a:gd name="connsiteY22" fmla="*/ 42161 h 10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162" h="101441">
                  <a:moveTo>
                    <a:pt x="146139" y="42161"/>
                  </a:moveTo>
                  <a:lnTo>
                    <a:pt x="146139" y="42161"/>
                  </a:lnTo>
                  <a:cubicBezTo>
                    <a:pt x="146773" y="42796"/>
                    <a:pt x="147407" y="43429"/>
                    <a:pt x="147407" y="44698"/>
                  </a:cubicBezTo>
                  <a:cubicBezTo>
                    <a:pt x="147407" y="45331"/>
                    <a:pt x="146773" y="46600"/>
                    <a:pt x="146139" y="47234"/>
                  </a:cubicBezTo>
                  <a:lnTo>
                    <a:pt x="146139" y="47234"/>
                  </a:lnTo>
                  <a:lnTo>
                    <a:pt x="68790" y="96686"/>
                  </a:lnTo>
                  <a:lnTo>
                    <a:pt x="68790" y="96686"/>
                  </a:lnTo>
                  <a:cubicBezTo>
                    <a:pt x="68156" y="97320"/>
                    <a:pt x="66888" y="97320"/>
                    <a:pt x="65620" y="97320"/>
                  </a:cubicBezTo>
                  <a:cubicBezTo>
                    <a:pt x="64352" y="97320"/>
                    <a:pt x="63718" y="97320"/>
                    <a:pt x="62450" y="96686"/>
                  </a:cubicBezTo>
                  <a:lnTo>
                    <a:pt x="62450" y="96686"/>
                  </a:lnTo>
                  <a:lnTo>
                    <a:pt x="62450" y="96686"/>
                  </a:lnTo>
                  <a:cubicBezTo>
                    <a:pt x="62450" y="96686"/>
                    <a:pt x="62450" y="96686"/>
                    <a:pt x="61816" y="96686"/>
                  </a:cubicBezTo>
                  <a:cubicBezTo>
                    <a:pt x="43430" y="74496"/>
                    <a:pt x="24409" y="65620"/>
                    <a:pt x="6023" y="60548"/>
                  </a:cubicBezTo>
                  <a:lnTo>
                    <a:pt x="6023" y="60548"/>
                  </a:lnTo>
                  <a:cubicBezTo>
                    <a:pt x="5389" y="59914"/>
                    <a:pt x="4755" y="59280"/>
                    <a:pt x="4755" y="58012"/>
                  </a:cubicBezTo>
                  <a:cubicBezTo>
                    <a:pt x="4755" y="57378"/>
                    <a:pt x="5389" y="56110"/>
                    <a:pt x="6023" y="55476"/>
                  </a:cubicBezTo>
                  <a:lnTo>
                    <a:pt x="82738" y="6023"/>
                  </a:lnTo>
                  <a:cubicBezTo>
                    <a:pt x="82738" y="6023"/>
                    <a:pt x="83372" y="6023"/>
                    <a:pt x="83372" y="5389"/>
                  </a:cubicBezTo>
                  <a:lnTo>
                    <a:pt x="83372" y="5389"/>
                  </a:lnTo>
                  <a:lnTo>
                    <a:pt x="83372" y="5389"/>
                  </a:lnTo>
                  <a:cubicBezTo>
                    <a:pt x="84006" y="4755"/>
                    <a:pt x="85274" y="4755"/>
                    <a:pt x="86542" y="4755"/>
                  </a:cubicBezTo>
                  <a:cubicBezTo>
                    <a:pt x="110635" y="5389"/>
                    <a:pt x="129655" y="23775"/>
                    <a:pt x="146139" y="42161"/>
                  </a:cubicBezTo>
                  <a:lnTo>
                    <a:pt x="146139" y="4216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0" name="任意多边形: 形状 458">
              <a:extLst>
                <a:ext uri="{FF2B5EF4-FFF2-40B4-BE49-F238E27FC236}">
                  <a16:creationId xmlns:a16="http://schemas.microsoft.com/office/drawing/2014/main" id="{0F923BF6-9E43-46B4-A684-1D0CD37BED6B}"/>
                </a:ext>
              </a:extLst>
            </p:cNvPr>
            <p:cNvSpPr/>
            <p:nvPr/>
          </p:nvSpPr>
          <p:spPr>
            <a:xfrm>
              <a:off x="3536187" y="4413933"/>
              <a:ext cx="152162" cy="107782"/>
            </a:xfrm>
            <a:custGeom>
              <a:avLst/>
              <a:gdLst>
                <a:gd name="connsiteX0" fmla="*/ 90346 w 152162"/>
                <a:gd name="connsiteY0" fmla="*/ 6023 h 107781"/>
                <a:gd name="connsiteX1" fmla="*/ 143603 w 152162"/>
                <a:gd name="connsiteY1" fmla="*/ 40260 h 107781"/>
                <a:gd name="connsiteX2" fmla="*/ 143603 w 152162"/>
                <a:gd name="connsiteY2" fmla="*/ 38358 h 107781"/>
                <a:gd name="connsiteX3" fmla="*/ 148041 w 152162"/>
                <a:gd name="connsiteY3" fmla="*/ 40894 h 107781"/>
                <a:gd name="connsiteX4" fmla="*/ 148041 w 152162"/>
                <a:gd name="connsiteY4" fmla="*/ 53574 h 107781"/>
                <a:gd name="connsiteX5" fmla="*/ 146139 w 152162"/>
                <a:gd name="connsiteY5" fmla="*/ 56110 h 107781"/>
                <a:gd name="connsiteX6" fmla="*/ 146139 w 152162"/>
                <a:gd name="connsiteY6" fmla="*/ 56110 h 107781"/>
                <a:gd name="connsiteX7" fmla="*/ 68790 w 152162"/>
                <a:gd name="connsiteY7" fmla="*/ 106197 h 107781"/>
                <a:gd name="connsiteX8" fmla="*/ 68790 w 152162"/>
                <a:gd name="connsiteY8" fmla="*/ 106197 h 107781"/>
                <a:gd name="connsiteX9" fmla="*/ 65620 w 152162"/>
                <a:gd name="connsiteY9" fmla="*/ 106831 h 107781"/>
                <a:gd name="connsiteX10" fmla="*/ 62450 w 152162"/>
                <a:gd name="connsiteY10" fmla="*/ 106197 h 107781"/>
                <a:gd name="connsiteX11" fmla="*/ 62450 w 152162"/>
                <a:gd name="connsiteY11" fmla="*/ 106197 h 107781"/>
                <a:gd name="connsiteX12" fmla="*/ 62450 w 152162"/>
                <a:gd name="connsiteY12" fmla="*/ 106197 h 107781"/>
                <a:gd name="connsiteX13" fmla="*/ 61816 w 152162"/>
                <a:gd name="connsiteY13" fmla="*/ 105563 h 107781"/>
                <a:gd name="connsiteX14" fmla="*/ 6023 w 152162"/>
                <a:gd name="connsiteY14" fmla="*/ 69424 h 107781"/>
                <a:gd name="connsiteX15" fmla="*/ 6023 w 152162"/>
                <a:gd name="connsiteY15" fmla="*/ 69424 h 107781"/>
                <a:gd name="connsiteX16" fmla="*/ 4755 w 152162"/>
                <a:gd name="connsiteY16" fmla="*/ 66888 h 107781"/>
                <a:gd name="connsiteX17" fmla="*/ 4755 w 152162"/>
                <a:gd name="connsiteY17" fmla="*/ 54208 h 107781"/>
                <a:gd name="connsiteX18" fmla="*/ 9193 w 152162"/>
                <a:gd name="connsiteY18" fmla="*/ 51672 h 107781"/>
                <a:gd name="connsiteX19" fmla="*/ 11095 w 152162"/>
                <a:gd name="connsiteY19" fmla="*/ 52306 h 107781"/>
                <a:gd name="connsiteX20" fmla="*/ 83372 w 152162"/>
                <a:gd name="connsiteY20" fmla="*/ 6023 h 107781"/>
                <a:gd name="connsiteX21" fmla="*/ 84006 w 152162"/>
                <a:gd name="connsiteY21" fmla="*/ 5389 h 107781"/>
                <a:gd name="connsiteX22" fmla="*/ 84006 w 152162"/>
                <a:gd name="connsiteY22" fmla="*/ 5389 h 107781"/>
                <a:gd name="connsiteX23" fmla="*/ 84006 w 152162"/>
                <a:gd name="connsiteY23" fmla="*/ 5389 h 107781"/>
                <a:gd name="connsiteX24" fmla="*/ 87176 w 152162"/>
                <a:gd name="connsiteY24" fmla="*/ 4755 h 107781"/>
                <a:gd name="connsiteX25" fmla="*/ 90346 w 152162"/>
                <a:gd name="connsiteY25" fmla="*/ 6023 h 107781"/>
                <a:gd name="connsiteX26" fmla="*/ 90346 w 152162"/>
                <a:gd name="connsiteY26" fmla="*/ 6023 h 10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162" h="107781">
                  <a:moveTo>
                    <a:pt x="90346" y="6023"/>
                  </a:moveTo>
                  <a:lnTo>
                    <a:pt x="143603" y="40260"/>
                  </a:lnTo>
                  <a:lnTo>
                    <a:pt x="143603" y="38358"/>
                  </a:lnTo>
                  <a:lnTo>
                    <a:pt x="148041" y="40894"/>
                  </a:lnTo>
                  <a:lnTo>
                    <a:pt x="148041" y="53574"/>
                  </a:lnTo>
                  <a:cubicBezTo>
                    <a:pt x="148041" y="54842"/>
                    <a:pt x="147407" y="55476"/>
                    <a:pt x="146139" y="56110"/>
                  </a:cubicBezTo>
                  <a:lnTo>
                    <a:pt x="146139" y="56110"/>
                  </a:lnTo>
                  <a:lnTo>
                    <a:pt x="68790" y="106197"/>
                  </a:lnTo>
                  <a:lnTo>
                    <a:pt x="68790" y="106197"/>
                  </a:lnTo>
                  <a:cubicBezTo>
                    <a:pt x="68156" y="106831"/>
                    <a:pt x="66888" y="106831"/>
                    <a:pt x="65620" y="106831"/>
                  </a:cubicBezTo>
                  <a:cubicBezTo>
                    <a:pt x="64352" y="106831"/>
                    <a:pt x="63718" y="106831"/>
                    <a:pt x="62450" y="106197"/>
                  </a:cubicBezTo>
                  <a:lnTo>
                    <a:pt x="62450" y="106197"/>
                  </a:lnTo>
                  <a:lnTo>
                    <a:pt x="62450" y="106197"/>
                  </a:lnTo>
                  <a:cubicBezTo>
                    <a:pt x="62450" y="106197"/>
                    <a:pt x="62450" y="106197"/>
                    <a:pt x="61816" y="105563"/>
                  </a:cubicBezTo>
                  <a:lnTo>
                    <a:pt x="6023" y="69424"/>
                  </a:lnTo>
                  <a:lnTo>
                    <a:pt x="6023" y="69424"/>
                  </a:lnTo>
                  <a:cubicBezTo>
                    <a:pt x="5389" y="68790"/>
                    <a:pt x="4755" y="68156"/>
                    <a:pt x="4755" y="66888"/>
                  </a:cubicBezTo>
                  <a:lnTo>
                    <a:pt x="4755" y="54208"/>
                  </a:lnTo>
                  <a:lnTo>
                    <a:pt x="9193" y="51672"/>
                  </a:lnTo>
                  <a:lnTo>
                    <a:pt x="11095" y="52306"/>
                  </a:lnTo>
                  <a:lnTo>
                    <a:pt x="83372" y="6023"/>
                  </a:lnTo>
                  <a:cubicBezTo>
                    <a:pt x="83372" y="6023"/>
                    <a:pt x="83372" y="6023"/>
                    <a:pt x="84006" y="5389"/>
                  </a:cubicBezTo>
                  <a:lnTo>
                    <a:pt x="84006" y="5389"/>
                  </a:lnTo>
                  <a:lnTo>
                    <a:pt x="84006" y="5389"/>
                  </a:lnTo>
                  <a:cubicBezTo>
                    <a:pt x="84640" y="4755"/>
                    <a:pt x="85908" y="4755"/>
                    <a:pt x="87176" y="4755"/>
                  </a:cubicBezTo>
                  <a:cubicBezTo>
                    <a:pt x="88444" y="5389"/>
                    <a:pt x="89712" y="5389"/>
                    <a:pt x="90346" y="6023"/>
                  </a:cubicBezTo>
                  <a:lnTo>
                    <a:pt x="90346" y="6023"/>
                  </a:lnTo>
                  <a:close/>
                </a:path>
              </a:pathLst>
            </a:custGeom>
            <a:solidFill>
              <a:srgbClr val="F4C6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1" name="任意多边形: 形状 459">
              <a:extLst>
                <a:ext uri="{FF2B5EF4-FFF2-40B4-BE49-F238E27FC236}">
                  <a16:creationId xmlns:a16="http://schemas.microsoft.com/office/drawing/2014/main" id="{E57CE890-703A-473F-A5A7-752982148ED0}"/>
                </a:ext>
              </a:extLst>
            </p:cNvPr>
            <p:cNvSpPr/>
            <p:nvPr/>
          </p:nvSpPr>
          <p:spPr>
            <a:xfrm>
              <a:off x="3536821" y="4410763"/>
              <a:ext cx="152162" cy="101442"/>
            </a:xfrm>
            <a:custGeom>
              <a:avLst/>
              <a:gdLst>
                <a:gd name="connsiteX0" fmla="*/ 146139 w 152162"/>
                <a:gd name="connsiteY0" fmla="*/ 41528 h 101441"/>
                <a:gd name="connsiteX1" fmla="*/ 146139 w 152162"/>
                <a:gd name="connsiteY1" fmla="*/ 41528 h 101441"/>
                <a:gd name="connsiteX2" fmla="*/ 148041 w 152162"/>
                <a:gd name="connsiteY2" fmla="*/ 44064 h 101441"/>
                <a:gd name="connsiteX3" fmla="*/ 146139 w 152162"/>
                <a:gd name="connsiteY3" fmla="*/ 46600 h 101441"/>
                <a:gd name="connsiteX4" fmla="*/ 146139 w 152162"/>
                <a:gd name="connsiteY4" fmla="*/ 46600 h 101441"/>
                <a:gd name="connsiteX5" fmla="*/ 68790 w 152162"/>
                <a:gd name="connsiteY5" fmla="*/ 96686 h 101441"/>
                <a:gd name="connsiteX6" fmla="*/ 68790 w 152162"/>
                <a:gd name="connsiteY6" fmla="*/ 96686 h 101441"/>
                <a:gd name="connsiteX7" fmla="*/ 65620 w 152162"/>
                <a:gd name="connsiteY7" fmla="*/ 97321 h 101441"/>
                <a:gd name="connsiteX8" fmla="*/ 62450 w 152162"/>
                <a:gd name="connsiteY8" fmla="*/ 96686 h 101441"/>
                <a:gd name="connsiteX9" fmla="*/ 62450 w 152162"/>
                <a:gd name="connsiteY9" fmla="*/ 96686 h 101441"/>
                <a:gd name="connsiteX10" fmla="*/ 62450 w 152162"/>
                <a:gd name="connsiteY10" fmla="*/ 96686 h 101441"/>
                <a:gd name="connsiteX11" fmla="*/ 62450 w 152162"/>
                <a:gd name="connsiteY11" fmla="*/ 96686 h 101441"/>
                <a:gd name="connsiteX12" fmla="*/ 6023 w 152162"/>
                <a:gd name="connsiteY12" fmla="*/ 60548 h 101441"/>
                <a:gd name="connsiteX13" fmla="*/ 6023 w 152162"/>
                <a:gd name="connsiteY13" fmla="*/ 60548 h 101441"/>
                <a:gd name="connsiteX14" fmla="*/ 4755 w 152162"/>
                <a:gd name="connsiteY14" fmla="*/ 58012 h 101441"/>
                <a:gd name="connsiteX15" fmla="*/ 6023 w 152162"/>
                <a:gd name="connsiteY15" fmla="*/ 55476 h 101441"/>
                <a:gd name="connsiteX16" fmla="*/ 82739 w 152162"/>
                <a:gd name="connsiteY16" fmla="*/ 6023 h 101441"/>
                <a:gd name="connsiteX17" fmla="*/ 83372 w 152162"/>
                <a:gd name="connsiteY17" fmla="*/ 5389 h 101441"/>
                <a:gd name="connsiteX18" fmla="*/ 83372 w 152162"/>
                <a:gd name="connsiteY18" fmla="*/ 5389 h 101441"/>
                <a:gd name="connsiteX19" fmla="*/ 83372 w 152162"/>
                <a:gd name="connsiteY19" fmla="*/ 5389 h 101441"/>
                <a:gd name="connsiteX20" fmla="*/ 86542 w 152162"/>
                <a:gd name="connsiteY20" fmla="*/ 4755 h 101441"/>
                <a:gd name="connsiteX21" fmla="*/ 146139 w 152162"/>
                <a:gd name="connsiteY21" fmla="*/ 41528 h 101441"/>
                <a:gd name="connsiteX22" fmla="*/ 146139 w 152162"/>
                <a:gd name="connsiteY22" fmla="*/ 41528 h 10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162" h="101441">
                  <a:moveTo>
                    <a:pt x="146139" y="41528"/>
                  </a:moveTo>
                  <a:lnTo>
                    <a:pt x="146139" y="41528"/>
                  </a:lnTo>
                  <a:cubicBezTo>
                    <a:pt x="146773" y="42162"/>
                    <a:pt x="148041" y="42796"/>
                    <a:pt x="148041" y="44064"/>
                  </a:cubicBezTo>
                  <a:cubicBezTo>
                    <a:pt x="148041" y="45332"/>
                    <a:pt x="147407" y="45966"/>
                    <a:pt x="146139" y="46600"/>
                  </a:cubicBezTo>
                  <a:lnTo>
                    <a:pt x="146139" y="46600"/>
                  </a:lnTo>
                  <a:lnTo>
                    <a:pt x="68790" y="96686"/>
                  </a:lnTo>
                  <a:lnTo>
                    <a:pt x="68790" y="96686"/>
                  </a:lnTo>
                  <a:cubicBezTo>
                    <a:pt x="68156" y="97321"/>
                    <a:pt x="66888" y="97321"/>
                    <a:pt x="65620" y="97321"/>
                  </a:cubicBezTo>
                  <a:cubicBezTo>
                    <a:pt x="64352" y="97321"/>
                    <a:pt x="63718" y="96686"/>
                    <a:pt x="62450" y="96686"/>
                  </a:cubicBezTo>
                  <a:lnTo>
                    <a:pt x="62450" y="96686"/>
                  </a:lnTo>
                  <a:lnTo>
                    <a:pt x="62450" y="96686"/>
                  </a:lnTo>
                  <a:cubicBezTo>
                    <a:pt x="62450" y="96686"/>
                    <a:pt x="62450" y="96686"/>
                    <a:pt x="62450" y="96686"/>
                  </a:cubicBezTo>
                  <a:cubicBezTo>
                    <a:pt x="44064" y="74496"/>
                    <a:pt x="25043" y="65620"/>
                    <a:pt x="6023" y="60548"/>
                  </a:cubicBezTo>
                  <a:lnTo>
                    <a:pt x="6023" y="60548"/>
                  </a:lnTo>
                  <a:cubicBezTo>
                    <a:pt x="5389" y="59914"/>
                    <a:pt x="4755" y="59280"/>
                    <a:pt x="4755" y="58012"/>
                  </a:cubicBezTo>
                  <a:cubicBezTo>
                    <a:pt x="4755" y="56744"/>
                    <a:pt x="5389" y="56110"/>
                    <a:pt x="6023" y="55476"/>
                  </a:cubicBezTo>
                  <a:lnTo>
                    <a:pt x="82739" y="6023"/>
                  </a:lnTo>
                  <a:cubicBezTo>
                    <a:pt x="82739" y="6023"/>
                    <a:pt x="82739" y="6023"/>
                    <a:pt x="83372" y="5389"/>
                  </a:cubicBezTo>
                  <a:lnTo>
                    <a:pt x="83372" y="5389"/>
                  </a:lnTo>
                  <a:lnTo>
                    <a:pt x="83372" y="5389"/>
                  </a:lnTo>
                  <a:cubicBezTo>
                    <a:pt x="84006" y="4755"/>
                    <a:pt x="85274" y="4755"/>
                    <a:pt x="86542" y="4755"/>
                  </a:cubicBezTo>
                  <a:cubicBezTo>
                    <a:pt x="111269" y="4755"/>
                    <a:pt x="130289" y="23141"/>
                    <a:pt x="146139" y="41528"/>
                  </a:cubicBezTo>
                  <a:lnTo>
                    <a:pt x="146139" y="415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2" name="任意多边形: 形状 460">
              <a:extLst>
                <a:ext uri="{FF2B5EF4-FFF2-40B4-BE49-F238E27FC236}">
                  <a16:creationId xmlns:a16="http://schemas.microsoft.com/office/drawing/2014/main" id="{E3E1BA90-283E-4AE4-B35A-EB1A52983BFA}"/>
                </a:ext>
              </a:extLst>
            </p:cNvPr>
            <p:cNvSpPr/>
            <p:nvPr/>
          </p:nvSpPr>
          <p:spPr>
            <a:xfrm>
              <a:off x="3597686" y="4453876"/>
              <a:ext cx="152162" cy="107782"/>
            </a:xfrm>
            <a:custGeom>
              <a:avLst/>
              <a:gdLst>
                <a:gd name="connsiteX0" fmla="*/ 90980 w 152162"/>
                <a:gd name="connsiteY0" fmla="*/ 6023 h 107781"/>
                <a:gd name="connsiteX1" fmla="*/ 144237 w 152162"/>
                <a:gd name="connsiteY1" fmla="*/ 40259 h 107781"/>
                <a:gd name="connsiteX2" fmla="*/ 144237 w 152162"/>
                <a:gd name="connsiteY2" fmla="*/ 38357 h 107781"/>
                <a:gd name="connsiteX3" fmla="*/ 148675 w 152162"/>
                <a:gd name="connsiteY3" fmla="*/ 40893 h 107781"/>
                <a:gd name="connsiteX4" fmla="*/ 148675 w 152162"/>
                <a:gd name="connsiteY4" fmla="*/ 53573 h 107781"/>
                <a:gd name="connsiteX5" fmla="*/ 146773 w 152162"/>
                <a:gd name="connsiteY5" fmla="*/ 56110 h 107781"/>
                <a:gd name="connsiteX6" fmla="*/ 146773 w 152162"/>
                <a:gd name="connsiteY6" fmla="*/ 56110 h 107781"/>
                <a:gd name="connsiteX7" fmla="*/ 69424 w 152162"/>
                <a:gd name="connsiteY7" fmla="*/ 106197 h 107781"/>
                <a:gd name="connsiteX8" fmla="*/ 69424 w 152162"/>
                <a:gd name="connsiteY8" fmla="*/ 106197 h 107781"/>
                <a:gd name="connsiteX9" fmla="*/ 66254 w 152162"/>
                <a:gd name="connsiteY9" fmla="*/ 106830 h 107781"/>
                <a:gd name="connsiteX10" fmla="*/ 63084 w 152162"/>
                <a:gd name="connsiteY10" fmla="*/ 106197 h 107781"/>
                <a:gd name="connsiteX11" fmla="*/ 63084 w 152162"/>
                <a:gd name="connsiteY11" fmla="*/ 106197 h 107781"/>
                <a:gd name="connsiteX12" fmla="*/ 63084 w 152162"/>
                <a:gd name="connsiteY12" fmla="*/ 106197 h 107781"/>
                <a:gd name="connsiteX13" fmla="*/ 62450 w 152162"/>
                <a:gd name="connsiteY13" fmla="*/ 105562 h 107781"/>
                <a:gd name="connsiteX14" fmla="*/ 6657 w 152162"/>
                <a:gd name="connsiteY14" fmla="*/ 69424 h 107781"/>
                <a:gd name="connsiteX15" fmla="*/ 6657 w 152162"/>
                <a:gd name="connsiteY15" fmla="*/ 69424 h 107781"/>
                <a:gd name="connsiteX16" fmla="*/ 4755 w 152162"/>
                <a:gd name="connsiteY16" fmla="*/ 66888 h 107781"/>
                <a:gd name="connsiteX17" fmla="*/ 4755 w 152162"/>
                <a:gd name="connsiteY17" fmla="*/ 54208 h 107781"/>
                <a:gd name="connsiteX18" fmla="*/ 9193 w 152162"/>
                <a:gd name="connsiteY18" fmla="*/ 51672 h 107781"/>
                <a:gd name="connsiteX19" fmla="*/ 11095 w 152162"/>
                <a:gd name="connsiteY19" fmla="*/ 52306 h 107781"/>
                <a:gd name="connsiteX20" fmla="*/ 83372 w 152162"/>
                <a:gd name="connsiteY20" fmla="*/ 6023 h 107781"/>
                <a:gd name="connsiteX21" fmla="*/ 84006 w 152162"/>
                <a:gd name="connsiteY21" fmla="*/ 5389 h 107781"/>
                <a:gd name="connsiteX22" fmla="*/ 84006 w 152162"/>
                <a:gd name="connsiteY22" fmla="*/ 5389 h 107781"/>
                <a:gd name="connsiteX23" fmla="*/ 84006 w 152162"/>
                <a:gd name="connsiteY23" fmla="*/ 5389 h 107781"/>
                <a:gd name="connsiteX24" fmla="*/ 87176 w 152162"/>
                <a:gd name="connsiteY24" fmla="*/ 4755 h 107781"/>
                <a:gd name="connsiteX25" fmla="*/ 90980 w 152162"/>
                <a:gd name="connsiteY25" fmla="*/ 6023 h 107781"/>
                <a:gd name="connsiteX26" fmla="*/ 90980 w 152162"/>
                <a:gd name="connsiteY26" fmla="*/ 6023 h 10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2162" h="107781">
                  <a:moveTo>
                    <a:pt x="90980" y="6023"/>
                  </a:moveTo>
                  <a:lnTo>
                    <a:pt x="144237" y="40259"/>
                  </a:lnTo>
                  <a:lnTo>
                    <a:pt x="144237" y="38357"/>
                  </a:lnTo>
                  <a:lnTo>
                    <a:pt x="148675" y="40893"/>
                  </a:lnTo>
                  <a:lnTo>
                    <a:pt x="148675" y="53573"/>
                  </a:lnTo>
                  <a:cubicBezTo>
                    <a:pt x="148675" y="54842"/>
                    <a:pt x="148041" y="55476"/>
                    <a:pt x="146773" y="56110"/>
                  </a:cubicBezTo>
                  <a:lnTo>
                    <a:pt x="146773" y="56110"/>
                  </a:lnTo>
                  <a:lnTo>
                    <a:pt x="69424" y="106197"/>
                  </a:lnTo>
                  <a:lnTo>
                    <a:pt x="69424" y="106197"/>
                  </a:lnTo>
                  <a:cubicBezTo>
                    <a:pt x="68790" y="106830"/>
                    <a:pt x="67522" y="106830"/>
                    <a:pt x="66254" y="106830"/>
                  </a:cubicBezTo>
                  <a:cubicBezTo>
                    <a:pt x="64986" y="106830"/>
                    <a:pt x="64352" y="106197"/>
                    <a:pt x="63084" y="106197"/>
                  </a:cubicBezTo>
                  <a:lnTo>
                    <a:pt x="63084" y="106197"/>
                  </a:lnTo>
                  <a:lnTo>
                    <a:pt x="63084" y="106197"/>
                  </a:lnTo>
                  <a:cubicBezTo>
                    <a:pt x="63084" y="106197"/>
                    <a:pt x="63084" y="106197"/>
                    <a:pt x="62450" y="105562"/>
                  </a:cubicBezTo>
                  <a:lnTo>
                    <a:pt x="6657" y="69424"/>
                  </a:lnTo>
                  <a:lnTo>
                    <a:pt x="6657" y="69424"/>
                  </a:lnTo>
                  <a:cubicBezTo>
                    <a:pt x="5389" y="68790"/>
                    <a:pt x="4755" y="68156"/>
                    <a:pt x="4755" y="66888"/>
                  </a:cubicBezTo>
                  <a:lnTo>
                    <a:pt x="4755" y="54208"/>
                  </a:lnTo>
                  <a:lnTo>
                    <a:pt x="9193" y="51672"/>
                  </a:lnTo>
                  <a:lnTo>
                    <a:pt x="11095" y="52306"/>
                  </a:lnTo>
                  <a:lnTo>
                    <a:pt x="83372" y="6023"/>
                  </a:lnTo>
                  <a:cubicBezTo>
                    <a:pt x="83372" y="6023"/>
                    <a:pt x="84006" y="6023"/>
                    <a:pt x="84006" y="5389"/>
                  </a:cubicBezTo>
                  <a:lnTo>
                    <a:pt x="84006" y="5389"/>
                  </a:lnTo>
                  <a:lnTo>
                    <a:pt x="84006" y="5389"/>
                  </a:lnTo>
                  <a:cubicBezTo>
                    <a:pt x="84640" y="4755"/>
                    <a:pt x="85908" y="4755"/>
                    <a:pt x="87176" y="4755"/>
                  </a:cubicBezTo>
                  <a:cubicBezTo>
                    <a:pt x="89078" y="5389"/>
                    <a:pt x="90346" y="5389"/>
                    <a:pt x="90980" y="6023"/>
                  </a:cubicBezTo>
                  <a:lnTo>
                    <a:pt x="90980" y="6023"/>
                  </a:lnTo>
                  <a:close/>
                </a:path>
              </a:pathLst>
            </a:custGeom>
            <a:solidFill>
              <a:srgbClr val="F4A9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3" name="任意多边形: 形状 461">
              <a:extLst>
                <a:ext uri="{FF2B5EF4-FFF2-40B4-BE49-F238E27FC236}">
                  <a16:creationId xmlns:a16="http://schemas.microsoft.com/office/drawing/2014/main" id="{B8C4C0FC-A3DB-4072-8158-6F9F2737FC7F}"/>
                </a:ext>
              </a:extLst>
            </p:cNvPr>
            <p:cNvSpPr/>
            <p:nvPr/>
          </p:nvSpPr>
          <p:spPr>
            <a:xfrm>
              <a:off x="3598320" y="4450690"/>
              <a:ext cx="152162" cy="101442"/>
            </a:xfrm>
            <a:custGeom>
              <a:avLst/>
              <a:gdLst>
                <a:gd name="connsiteX0" fmla="*/ 146773 w 152162"/>
                <a:gd name="connsiteY0" fmla="*/ 41543 h 101441"/>
                <a:gd name="connsiteX1" fmla="*/ 146773 w 152162"/>
                <a:gd name="connsiteY1" fmla="*/ 41543 h 101441"/>
                <a:gd name="connsiteX2" fmla="*/ 148675 w 152162"/>
                <a:gd name="connsiteY2" fmla="*/ 44079 h 101441"/>
                <a:gd name="connsiteX3" fmla="*/ 146773 w 152162"/>
                <a:gd name="connsiteY3" fmla="*/ 46615 h 101441"/>
                <a:gd name="connsiteX4" fmla="*/ 146773 w 152162"/>
                <a:gd name="connsiteY4" fmla="*/ 46615 h 101441"/>
                <a:gd name="connsiteX5" fmla="*/ 69424 w 152162"/>
                <a:gd name="connsiteY5" fmla="*/ 96702 h 101441"/>
                <a:gd name="connsiteX6" fmla="*/ 69424 w 152162"/>
                <a:gd name="connsiteY6" fmla="*/ 96702 h 101441"/>
                <a:gd name="connsiteX7" fmla="*/ 66254 w 152162"/>
                <a:gd name="connsiteY7" fmla="*/ 97336 h 101441"/>
                <a:gd name="connsiteX8" fmla="*/ 63084 w 152162"/>
                <a:gd name="connsiteY8" fmla="*/ 96702 h 101441"/>
                <a:gd name="connsiteX9" fmla="*/ 63084 w 152162"/>
                <a:gd name="connsiteY9" fmla="*/ 96702 h 101441"/>
                <a:gd name="connsiteX10" fmla="*/ 63084 w 152162"/>
                <a:gd name="connsiteY10" fmla="*/ 96702 h 101441"/>
                <a:gd name="connsiteX11" fmla="*/ 62450 w 152162"/>
                <a:gd name="connsiteY11" fmla="*/ 96702 h 101441"/>
                <a:gd name="connsiteX12" fmla="*/ 6657 w 152162"/>
                <a:gd name="connsiteY12" fmla="*/ 60563 h 101441"/>
                <a:gd name="connsiteX13" fmla="*/ 6657 w 152162"/>
                <a:gd name="connsiteY13" fmla="*/ 60563 h 101441"/>
                <a:gd name="connsiteX14" fmla="*/ 4755 w 152162"/>
                <a:gd name="connsiteY14" fmla="*/ 58027 h 101441"/>
                <a:gd name="connsiteX15" fmla="*/ 6657 w 152162"/>
                <a:gd name="connsiteY15" fmla="*/ 55491 h 101441"/>
                <a:gd name="connsiteX16" fmla="*/ 83372 w 152162"/>
                <a:gd name="connsiteY16" fmla="*/ 6038 h 101441"/>
                <a:gd name="connsiteX17" fmla="*/ 84006 w 152162"/>
                <a:gd name="connsiteY17" fmla="*/ 5404 h 101441"/>
                <a:gd name="connsiteX18" fmla="*/ 84006 w 152162"/>
                <a:gd name="connsiteY18" fmla="*/ 5404 h 101441"/>
                <a:gd name="connsiteX19" fmla="*/ 84006 w 152162"/>
                <a:gd name="connsiteY19" fmla="*/ 5404 h 101441"/>
                <a:gd name="connsiteX20" fmla="*/ 87176 w 152162"/>
                <a:gd name="connsiteY20" fmla="*/ 4771 h 101441"/>
                <a:gd name="connsiteX21" fmla="*/ 146773 w 152162"/>
                <a:gd name="connsiteY21" fmla="*/ 41543 h 101441"/>
                <a:gd name="connsiteX22" fmla="*/ 146773 w 152162"/>
                <a:gd name="connsiteY22" fmla="*/ 41543 h 10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2162" h="101441">
                  <a:moveTo>
                    <a:pt x="146773" y="41543"/>
                  </a:moveTo>
                  <a:lnTo>
                    <a:pt x="146773" y="41543"/>
                  </a:lnTo>
                  <a:cubicBezTo>
                    <a:pt x="148041" y="42177"/>
                    <a:pt x="148675" y="42811"/>
                    <a:pt x="148675" y="44079"/>
                  </a:cubicBezTo>
                  <a:cubicBezTo>
                    <a:pt x="148675" y="45347"/>
                    <a:pt x="148041" y="45981"/>
                    <a:pt x="146773" y="46615"/>
                  </a:cubicBezTo>
                  <a:lnTo>
                    <a:pt x="146773" y="46615"/>
                  </a:lnTo>
                  <a:lnTo>
                    <a:pt x="69424" y="96702"/>
                  </a:lnTo>
                  <a:lnTo>
                    <a:pt x="69424" y="96702"/>
                  </a:lnTo>
                  <a:cubicBezTo>
                    <a:pt x="68790" y="97336"/>
                    <a:pt x="67522" y="97336"/>
                    <a:pt x="66254" y="97336"/>
                  </a:cubicBezTo>
                  <a:cubicBezTo>
                    <a:pt x="64986" y="97336"/>
                    <a:pt x="64352" y="96702"/>
                    <a:pt x="63084" y="96702"/>
                  </a:cubicBezTo>
                  <a:lnTo>
                    <a:pt x="63084" y="96702"/>
                  </a:lnTo>
                  <a:lnTo>
                    <a:pt x="63084" y="96702"/>
                  </a:lnTo>
                  <a:cubicBezTo>
                    <a:pt x="63084" y="96702"/>
                    <a:pt x="63084" y="96702"/>
                    <a:pt x="62450" y="96702"/>
                  </a:cubicBezTo>
                  <a:cubicBezTo>
                    <a:pt x="44064" y="74512"/>
                    <a:pt x="25043" y="65635"/>
                    <a:pt x="6657" y="60563"/>
                  </a:cubicBezTo>
                  <a:lnTo>
                    <a:pt x="6657" y="60563"/>
                  </a:lnTo>
                  <a:cubicBezTo>
                    <a:pt x="5389" y="59929"/>
                    <a:pt x="4755" y="59295"/>
                    <a:pt x="4755" y="58027"/>
                  </a:cubicBezTo>
                  <a:cubicBezTo>
                    <a:pt x="4755" y="56759"/>
                    <a:pt x="5389" y="56125"/>
                    <a:pt x="6657" y="55491"/>
                  </a:cubicBezTo>
                  <a:lnTo>
                    <a:pt x="83372" y="6038"/>
                  </a:lnTo>
                  <a:cubicBezTo>
                    <a:pt x="83372" y="6038"/>
                    <a:pt x="84006" y="6038"/>
                    <a:pt x="84006" y="5404"/>
                  </a:cubicBezTo>
                  <a:lnTo>
                    <a:pt x="84006" y="5404"/>
                  </a:lnTo>
                  <a:lnTo>
                    <a:pt x="84006" y="5404"/>
                  </a:lnTo>
                  <a:cubicBezTo>
                    <a:pt x="84640" y="4771"/>
                    <a:pt x="85908" y="4771"/>
                    <a:pt x="87176" y="4771"/>
                  </a:cubicBezTo>
                  <a:cubicBezTo>
                    <a:pt x="111269" y="4136"/>
                    <a:pt x="130923" y="23157"/>
                    <a:pt x="146773" y="41543"/>
                  </a:cubicBezTo>
                  <a:lnTo>
                    <a:pt x="146773" y="41543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4" name="任意多边形: 形状 462">
              <a:extLst>
                <a:ext uri="{FF2B5EF4-FFF2-40B4-BE49-F238E27FC236}">
                  <a16:creationId xmlns:a16="http://schemas.microsoft.com/office/drawing/2014/main" id="{D6AA660E-4DD3-4536-B89A-F563AC9DCB83}"/>
                </a:ext>
              </a:extLst>
            </p:cNvPr>
            <p:cNvSpPr/>
            <p:nvPr/>
          </p:nvSpPr>
          <p:spPr>
            <a:xfrm>
              <a:off x="4265298" y="4047082"/>
              <a:ext cx="95101" cy="95101"/>
            </a:xfrm>
            <a:custGeom>
              <a:avLst/>
              <a:gdLst>
                <a:gd name="connsiteX0" fmla="*/ 4755 w 95101"/>
                <a:gd name="connsiteY0" fmla="*/ 66014 h 95101"/>
                <a:gd name="connsiteX1" fmla="*/ 23775 w 95101"/>
                <a:gd name="connsiteY1" fmla="*/ 34314 h 95101"/>
                <a:gd name="connsiteX2" fmla="*/ 35187 w 95101"/>
                <a:gd name="connsiteY2" fmla="*/ 18463 h 95101"/>
                <a:gd name="connsiteX3" fmla="*/ 77666 w 95101"/>
                <a:gd name="connsiteY3" fmla="*/ 5783 h 95101"/>
                <a:gd name="connsiteX4" fmla="*/ 94784 w 95101"/>
                <a:gd name="connsiteY4" fmla="*/ 14659 h 95101"/>
                <a:gd name="connsiteX5" fmla="*/ 80202 w 95101"/>
                <a:gd name="connsiteY5" fmla="*/ 41922 h 95101"/>
                <a:gd name="connsiteX6" fmla="*/ 61816 w 95101"/>
                <a:gd name="connsiteY6" fmla="*/ 62210 h 95101"/>
                <a:gd name="connsiteX7" fmla="*/ 40894 w 95101"/>
                <a:gd name="connsiteY7" fmla="*/ 75524 h 95101"/>
                <a:gd name="connsiteX8" fmla="*/ 26312 w 95101"/>
                <a:gd name="connsiteY8" fmla="*/ 90740 h 95101"/>
                <a:gd name="connsiteX9" fmla="*/ 6023 w 95101"/>
                <a:gd name="connsiteY9" fmla="*/ 67282 h 95101"/>
                <a:gd name="connsiteX10" fmla="*/ 6657 w 95101"/>
                <a:gd name="connsiteY10" fmla="*/ 66648 h 95101"/>
                <a:gd name="connsiteX11" fmla="*/ 4755 w 95101"/>
                <a:gd name="connsiteY11" fmla="*/ 66014 h 9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5101" h="95101">
                  <a:moveTo>
                    <a:pt x="4755" y="66014"/>
                  </a:moveTo>
                  <a:cubicBezTo>
                    <a:pt x="15533" y="53334"/>
                    <a:pt x="16167" y="51432"/>
                    <a:pt x="23775" y="34314"/>
                  </a:cubicBezTo>
                  <a:cubicBezTo>
                    <a:pt x="26945" y="27974"/>
                    <a:pt x="28213" y="24804"/>
                    <a:pt x="35187" y="18463"/>
                  </a:cubicBezTo>
                  <a:cubicBezTo>
                    <a:pt x="42162" y="12123"/>
                    <a:pt x="61816" y="11489"/>
                    <a:pt x="77666" y="5783"/>
                  </a:cubicBezTo>
                  <a:cubicBezTo>
                    <a:pt x="87810" y="1979"/>
                    <a:pt x="92883" y="9587"/>
                    <a:pt x="94784" y="14659"/>
                  </a:cubicBezTo>
                  <a:cubicBezTo>
                    <a:pt x="97320" y="24169"/>
                    <a:pt x="86542" y="32411"/>
                    <a:pt x="80202" y="41922"/>
                  </a:cubicBezTo>
                  <a:cubicBezTo>
                    <a:pt x="73862" y="50164"/>
                    <a:pt x="71326" y="54602"/>
                    <a:pt x="61816" y="62210"/>
                  </a:cubicBezTo>
                  <a:cubicBezTo>
                    <a:pt x="55476" y="67282"/>
                    <a:pt x="47234" y="71086"/>
                    <a:pt x="40894" y="75524"/>
                  </a:cubicBezTo>
                  <a:lnTo>
                    <a:pt x="26312" y="90740"/>
                  </a:lnTo>
                  <a:lnTo>
                    <a:pt x="6023" y="67282"/>
                  </a:lnTo>
                  <a:lnTo>
                    <a:pt x="6657" y="66648"/>
                  </a:lnTo>
                  <a:lnTo>
                    <a:pt x="4755" y="66014"/>
                  </a:lnTo>
                  <a:close/>
                </a:path>
              </a:pathLst>
            </a:custGeom>
            <a:solidFill>
              <a:srgbClr val="F9D6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5" name="任意多边形: 形状 463">
              <a:extLst>
                <a:ext uri="{FF2B5EF4-FFF2-40B4-BE49-F238E27FC236}">
                  <a16:creationId xmlns:a16="http://schemas.microsoft.com/office/drawing/2014/main" id="{FA38E78F-0C85-4851-9D29-02499BA81767}"/>
                </a:ext>
              </a:extLst>
            </p:cNvPr>
            <p:cNvSpPr/>
            <p:nvPr/>
          </p:nvSpPr>
          <p:spPr>
            <a:xfrm>
              <a:off x="4166336" y="4093503"/>
              <a:ext cx="145822" cy="152162"/>
            </a:xfrm>
            <a:custGeom>
              <a:avLst/>
              <a:gdLst>
                <a:gd name="connsiteX0" fmla="*/ 37146 w 145822"/>
                <a:gd name="connsiteY0" fmla="*/ 74751 h 152162"/>
                <a:gd name="connsiteX1" fmla="*/ 111325 w 145822"/>
                <a:gd name="connsiteY1" fmla="*/ 5644 h 152162"/>
                <a:gd name="connsiteX2" fmla="*/ 143659 w 145822"/>
                <a:gd name="connsiteY2" fmla="*/ 30370 h 152162"/>
                <a:gd name="connsiteX3" fmla="*/ 42852 w 145822"/>
                <a:gd name="connsiteY3" fmla="*/ 141956 h 152162"/>
                <a:gd name="connsiteX4" fmla="*/ 12419 w 145822"/>
                <a:gd name="connsiteY4" fmla="*/ 138786 h 152162"/>
                <a:gd name="connsiteX5" fmla="*/ 37146 w 145822"/>
                <a:gd name="connsiteY5" fmla="*/ 74751 h 15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822" h="152162">
                  <a:moveTo>
                    <a:pt x="37146" y="74751"/>
                  </a:moveTo>
                  <a:lnTo>
                    <a:pt x="111325" y="5644"/>
                  </a:lnTo>
                  <a:cubicBezTo>
                    <a:pt x="124005" y="572"/>
                    <a:pt x="143659" y="18324"/>
                    <a:pt x="143659" y="30370"/>
                  </a:cubicBezTo>
                  <a:cubicBezTo>
                    <a:pt x="137319" y="39881"/>
                    <a:pt x="69480" y="118498"/>
                    <a:pt x="42852" y="141956"/>
                  </a:cubicBezTo>
                  <a:cubicBezTo>
                    <a:pt x="30806" y="152735"/>
                    <a:pt x="23832" y="150198"/>
                    <a:pt x="12419" y="138786"/>
                  </a:cubicBezTo>
                  <a:cubicBezTo>
                    <a:pt x="-7869" y="119132"/>
                    <a:pt x="16224" y="93771"/>
                    <a:pt x="37146" y="74751"/>
                  </a:cubicBezTo>
                  <a:close/>
                </a:path>
              </a:pathLst>
            </a:custGeom>
            <a:solidFill>
              <a:srgbClr val="D6E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6" name="任意多边形: 形状 464">
              <a:extLst>
                <a:ext uri="{FF2B5EF4-FFF2-40B4-BE49-F238E27FC236}">
                  <a16:creationId xmlns:a16="http://schemas.microsoft.com/office/drawing/2014/main" id="{2D9899C3-A7D3-4771-A005-06664868A6DB}"/>
                </a:ext>
              </a:extLst>
            </p:cNvPr>
            <p:cNvSpPr/>
            <p:nvPr/>
          </p:nvSpPr>
          <p:spPr>
            <a:xfrm>
              <a:off x="4119869" y="4036907"/>
              <a:ext cx="101441" cy="202883"/>
            </a:xfrm>
            <a:custGeom>
              <a:avLst/>
              <a:gdLst>
                <a:gd name="connsiteX0" fmla="*/ 65227 w 101441"/>
                <a:gd name="connsiteY0" fmla="*/ 21664 h 202883"/>
                <a:gd name="connsiteX1" fmla="*/ 93124 w 101441"/>
                <a:gd name="connsiteY1" fmla="*/ 135785 h 202883"/>
                <a:gd name="connsiteX2" fmla="*/ 76640 w 101441"/>
                <a:gd name="connsiteY2" fmla="*/ 198552 h 202883"/>
                <a:gd name="connsiteX3" fmla="*/ 49377 w 101441"/>
                <a:gd name="connsiteY3" fmla="*/ 183970 h 202883"/>
                <a:gd name="connsiteX4" fmla="*/ 9434 w 101441"/>
                <a:gd name="connsiteY4" fmla="*/ 88235 h 202883"/>
                <a:gd name="connsiteX5" fmla="*/ 8166 w 101441"/>
                <a:gd name="connsiteY5" fmla="*/ 34344 h 202883"/>
                <a:gd name="connsiteX6" fmla="*/ 65227 w 101441"/>
                <a:gd name="connsiteY6" fmla="*/ 21664 h 20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41" h="202883">
                  <a:moveTo>
                    <a:pt x="65227" y="21664"/>
                  </a:moveTo>
                  <a:cubicBezTo>
                    <a:pt x="78541" y="43854"/>
                    <a:pt x="84247" y="94575"/>
                    <a:pt x="93124" y="135785"/>
                  </a:cubicBezTo>
                  <a:cubicBezTo>
                    <a:pt x="98196" y="170022"/>
                    <a:pt x="109608" y="189042"/>
                    <a:pt x="76640" y="198552"/>
                  </a:cubicBezTo>
                  <a:cubicBezTo>
                    <a:pt x="61423" y="203624"/>
                    <a:pt x="55717" y="199186"/>
                    <a:pt x="49377" y="183970"/>
                  </a:cubicBezTo>
                  <a:lnTo>
                    <a:pt x="9434" y="88235"/>
                  </a:lnTo>
                  <a:cubicBezTo>
                    <a:pt x="3094" y="66679"/>
                    <a:pt x="3728" y="48292"/>
                    <a:pt x="8166" y="34344"/>
                  </a:cubicBezTo>
                  <a:cubicBezTo>
                    <a:pt x="17676" y="5813"/>
                    <a:pt x="47475" y="-8769"/>
                    <a:pt x="65227" y="21664"/>
                  </a:cubicBezTo>
                  <a:close/>
                </a:path>
              </a:pathLst>
            </a:custGeom>
            <a:solidFill>
              <a:srgbClr val="D6E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7" name="任意多边形: 形状 465">
              <a:extLst>
                <a:ext uri="{FF2B5EF4-FFF2-40B4-BE49-F238E27FC236}">
                  <a16:creationId xmlns:a16="http://schemas.microsoft.com/office/drawing/2014/main" id="{FA4CB9CD-A003-4E47-B3C5-7304BA1E205E}"/>
                </a:ext>
              </a:extLst>
            </p:cNvPr>
            <p:cNvSpPr/>
            <p:nvPr/>
          </p:nvSpPr>
          <p:spPr>
            <a:xfrm>
              <a:off x="2683489" y="3796408"/>
              <a:ext cx="76081" cy="107782"/>
            </a:xfrm>
            <a:custGeom>
              <a:avLst/>
              <a:gdLst>
                <a:gd name="connsiteX0" fmla="*/ 42117 w 76081"/>
                <a:gd name="connsiteY0" fmla="*/ 108732 h 107781"/>
                <a:gd name="connsiteX1" fmla="*/ 18025 w 76081"/>
                <a:gd name="connsiteY1" fmla="*/ 79568 h 107781"/>
                <a:gd name="connsiteX2" fmla="*/ 5979 w 76081"/>
                <a:gd name="connsiteY2" fmla="*/ 63084 h 107781"/>
                <a:gd name="connsiteX3" fmla="*/ 7880 w 76081"/>
                <a:gd name="connsiteY3" fmla="*/ 18069 h 107781"/>
                <a:gd name="connsiteX4" fmla="*/ 21829 w 76081"/>
                <a:gd name="connsiteY4" fmla="*/ 4755 h 107781"/>
                <a:gd name="connsiteX5" fmla="*/ 43385 w 76081"/>
                <a:gd name="connsiteY5" fmla="*/ 28213 h 107781"/>
                <a:gd name="connsiteX6" fmla="*/ 56699 w 76081"/>
                <a:gd name="connsiteY6" fmla="*/ 52306 h 107781"/>
                <a:gd name="connsiteX7" fmla="*/ 63039 w 76081"/>
                <a:gd name="connsiteY7" fmla="*/ 77032 h 107781"/>
                <a:gd name="connsiteX8" fmla="*/ 73183 w 76081"/>
                <a:gd name="connsiteY8" fmla="*/ 96052 h 107781"/>
                <a:gd name="connsiteX9" fmla="*/ 43385 w 76081"/>
                <a:gd name="connsiteY9" fmla="*/ 108099 h 107781"/>
                <a:gd name="connsiteX10" fmla="*/ 42751 w 76081"/>
                <a:gd name="connsiteY10" fmla="*/ 107465 h 107781"/>
                <a:gd name="connsiteX11" fmla="*/ 42117 w 76081"/>
                <a:gd name="connsiteY11" fmla="*/ 108732 h 10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081" h="107781">
                  <a:moveTo>
                    <a:pt x="42117" y="108732"/>
                  </a:moveTo>
                  <a:cubicBezTo>
                    <a:pt x="33875" y="94150"/>
                    <a:pt x="31973" y="92882"/>
                    <a:pt x="18025" y="79568"/>
                  </a:cubicBezTo>
                  <a:cubicBezTo>
                    <a:pt x="12952" y="74496"/>
                    <a:pt x="10416" y="71960"/>
                    <a:pt x="5979" y="63084"/>
                  </a:cubicBezTo>
                  <a:cubicBezTo>
                    <a:pt x="2174" y="54208"/>
                    <a:pt x="8515" y="35187"/>
                    <a:pt x="7880" y="18069"/>
                  </a:cubicBezTo>
                  <a:cubicBezTo>
                    <a:pt x="7246" y="6657"/>
                    <a:pt x="16757" y="4755"/>
                    <a:pt x="21829" y="4755"/>
                  </a:cubicBezTo>
                  <a:cubicBezTo>
                    <a:pt x="31973" y="5389"/>
                    <a:pt x="36411" y="18703"/>
                    <a:pt x="43385" y="28213"/>
                  </a:cubicBezTo>
                  <a:cubicBezTo>
                    <a:pt x="49091" y="37089"/>
                    <a:pt x="52895" y="40894"/>
                    <a:pt x="56699" y="52306"/>
                  </a:cubicBezTo>
                  <a:cubicBezTo>
                    <a:pt x="59235" y="59914"/>
                    <a:pt x="60503" y="69424"/>
                    <a:pt x="63039" y="77032"/>
                  </a:cubicBezTo>
                  <a:lnTo>
                    <a:pt x="73183" y="96052"/>
                  </a:lnTo>
                  <a:lnTo>
                    <a:pt x="43385" y="108099"/>
                  </a:lnTo>
                  <a:lnTo>
                    <a:pt x="42751" y="107465"/>
                  </a:lnTo>
                  <a:lnTo>
                    <a:pt x="42117" y="108732"/>
                  </a:lnTo>
                  <a:close/>
                </a:path>
              </a:pathLst>
            </a:custGeom>
            <a:solidFill>
              <a:srgbClr val="F9D6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8" name="任意多边形: 形状 466">
              <a:extLst>
                <a:ext uri="{FF2B5EF4-FFF2-40B4-BE49-F238E27FC236}">
                  <a16:creationId xmlns:a16="http://schemas.microsoft.com/office/drawing/2014/main" id="{CFB6CC0E-3829-4686-887D-8C43B5280B33}"/>
                </a:ext>
              </a:extLst>
            </p:cNvPr>
            <p:cNvSpPr/>
            <p:nvPr/>
          </p:nvSpPr>
          <p:spPr>
            <a:xfrm>
              <a:off x="2709427" y="3864856"/>
              <a:ext cx="120462" cy="171183"/>
            </a:xfrm>
            <a:custGeom>
              <a:avLst/>
              <a:gdLst>
                <a:gd name="connsiteX0" fmla="*/ 47246 w 120461"/>
                <a:gd name="connsiteY0" fmla="*/ 123340 h 171182"/>
                <a:gd name="connsiteX1" fmla="*/ 4767 w 120461"/>
                <a:gd name="connsiteY1" fmla="*/ 28872 h 171182"/>
                <a:gd name="connsiteX2" fmla="*/ 39638 w 120461"/>
                <a:gd name="connsiteY2" fmla="*/ 5414 h 171182"/>
                <a:gd name="connsiteX3" fmla="*/ 114451 w 120461"/>
                <a:gd name="connsiteY3" fmla="*/ 140458 h 171182"/>
                <a:gd name="connsiteX4" fmla="*/ 101137 w 120461"/>
                <a:gd name="connsiteY4" fmla="*/ 168988 h 171182"/>
                <a:gd name="connsiteX5" fmla="*/ 47246 w 120461"/>
                <a:gd name="connsiteY5" fmla="*/ 123340 h 17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461" h="171182">
                  <a:moveTo>
                    <a:pt x="47246" y="123340"/>
                  </a:moveTo>
                  <a:lnTo>
                    <a:pt x="4767" y="28872"/>
                  </a:lnTo>
                  <a:cubicBezTo>
                    <a:pt x="4133" y="14924"/>
                    <a:pt x="28226" y="1610"/>
                    <a:pt x="39638" y="5414"/>
                  </a:cubicBezTo>
                  <a:cubicBezTo>
                    <a:pt x="47246" y="14924"/>
                    <a:pt x="100503" y="106855"/>
                    <a:pt x="114451" y="140458"/>
                  </a:cubicBezTo>
                  <a:cubicBezTo>
                    <a:pt x="120791" y="155674"/>
                    <a:pt x="115719" y="162014"/>
                    <a:pt x="101137" y="168988"/>
                  </a:cubicBezTo>
                  <a:cubicBezTo>
                    <a:pt x="75776" y="181034"/>
                    <a:pt x="58658" y="149334"/>
                    <a:pt x="47246" y="123340"/>
                  </a:cubicBezTo>
                  <a:close/>
                </a:path>
              </a:pathLst>
            </a:custGeom>
            <a:solidFill>
              <a:srgbClr val="D6E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9" name="任意多边形: 形状 467">
              <a:extLst>
                <a:ext uri="{FF2B5EF4-FFF2-40B4-BE49-F238E27FC236}">
                  <a16:creationId xmlns:a16="http://schemas.microsoft.com/office/drawing/2014/main" id="{FC57D343-4EB0-41BF-B1B2-18F001BD55F0}"/>
                </a:ext>
              </a:extLst>
            </p:cNvPr>
            <p:cNvSpPr/>
            <p:nvPr/>
          </p:nvSpPr>
          <p:spPr>
            <a:xfrm>
              <a:off x="2608268" y="3940733"/>
              <a:ext cx="221903" cy="101442"/>
            </a:xfrm>
            <a:custGeom>
              <a:avLst/>
              <a:gdLst>
                <a:gd name="connsiteX0" fmla="*/ 46963 w 221903"/>
                <a:gd name="connsiteY0" fmla="*/ 4985 h 101441"/>
                <a:gd name="connsiteX1" fmla="*/ 161085 w 221903"/>
                <a:gd name="connsiteY1" fmla="*/ 35417 h 101441"/>
                <a:gd name="connsiteX2" fmla="*/ 190883 w 221903"/>
                <a:gd name="connsiteY2" fmla="*/ 98818 h 101441"/>
                <a:gd name="connsiteX3" fmla="*/ 71056 w 221903"/>
                <a:gd name="connsiteY3" fmla="*/ 91844 h 101441"/>
                <a:gd name="connsiteX4" fmla="*/ 6387 w 221903"/>
                <a:gd name="connsiteY4" fmla="*/ 39221 h 101441"/>
                <a:gd name="connsiteX5" fmla="*/ 46963 w 221903"/>
                <a:gd name="connsiteY5" fmla="*/ 4985 h 10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903" h="101441">
                  <a:moveTo>
                    <a:pt x="46963" y="4985"/>
                  </a:moveTo>
                  <a:cubicBezTo>
                    <a:pt x="73592" y="2448"/>
                    <a:pt x="118606" y="21469"/>
                    <a:pt x="161085" y="35417"/>
                  </a:cubicBezTo>
                  <a:cubicBezTo>
                    <a:pt x="237166" y="57607"/>
                    <a:pt x="227656" y="100086"/>
                    <a:pt x="190883" y="98818"/>
                  </a:cubicBezTo>
                  <a:cubicBezTo>
                    <a:pt x="171229" y="98184"/>
                    <a:pt x="113534" y="96282"/>
                    <a:pt x="71056" y="91844"/>
                  </a:cubicBezTo>
                  <a:cubicBezTo>
                    <a:pt x="40623" y="88674"/>
                    <a:pt x="-4391" y="83602"/>
                    <a:pt x="6387" y="39221"/>
                  </a:cubicBezTo>
                  <a:cubicBezTo>
                    <a:pt x="10825" y="22103"/>
                    <a:pt x="28577" y="6253"/>
                    <a:pt x="46963" y="4985"/>
                  </a:cubicBezTo>
                  <a:close/>
                </a:path>
              </a:pathLst>
            </a:custGeom>
            <a:solidFill>
              <a:srgbClr val="D6E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0" name="任意多边形: 形状 468">
              <a:extLst>
                <a:ext uri="{FF2B5EF4-FFF2-40B4-BE49-F238E27FC236}">
                  <a16:creationId xmlns:a16="http://schemas.microsoft.com/office/drawing/2014/main" id="{56E38746-6A15-479C-BEB4-422F4D8872AA}"/>
                </a:ext>
              </a:extLst>
            </p:cNvPr>
            <p:cNvSpPr/>
            <p:nvPr/>
          </p:nvSpPr>
          <p:spPr>
            <a:xfrm>
              <a:off x="3595150" y="4393650"/>
              <a:ext cx="101441" cy="95101"/>
            </a:xfrm>
            <a:custGeom>
              <a:avLst/>
              <a:gdLst>
                <a:gd name="connsiteX0" fmla="*/ 4755 w 101441"/>
                <a:gd name="connsiteY0" fmla="*/ 69419 h 95101"/>
                <a:gd name="connsiteX1" fmla="*/ 25043 w 101441"/>
                <a:gd name="connsiteY1" fmla="*/ 36451 h 95101"/>
                <a:gd name="connsiteX2" fmla="*/ 37090 w 101441"/>
                <a:gd name="connsiteY2" fmla="*/ 19332 h 95101"/>
                <a:gd name="connsiteX3" fmla="*/ 81470 w 101441"/>
                <a:gd name="connsiteY3" fmla="*/ 6018 h 95101"/>
                <a:gd name="connsiteX4" fmla="*/ 99223 w 101441"/>
                <a:gd name="connsiteY4" fmla="*/ 15528 h 95101"/>
                <a:gd name="connsiteX5" fmla="*/ 83372 w 101441"/>
                <a:gd name="connsiteY5" fmla="*/ 44058 h 95101"/>
                <a:gd name="connsiteX6" fmla="*/ 64352 w 101441"/>
                <a:gd name="connsiteY6" fmla="*/ 64981 h 95101"/>
                <a:gd name="connsiteX7" fmla="*/ 42796 w 101441"/>
                <a:gd name="connsiteY7" fmla="*/ 79563 h 95101"/>
                <a:gd name="connsiteX8" fmla="*/ 27580 w 101441"/>
                <a:gd name="connsiteY8" fmla="*/ 96047 h 95101"/>
                <a:gd name="connsiteX9" fmla="*/ 6023 w 101441"/>
                <a:gd name="connsiteY9" fmla="*/ 71321 h 95101"/>
                <a:gd name="connsiteX10" fmla="*/ 6657 w 101441"/>
                <a:gd name="connsiteY10" fmla="*/ 70687 h 95101"/>
                <a:gd name="connsiteX11" fmla="*/ 4755 w 101441"/>
                <a:gd name="connsiteY11" fmla="*/ 69419 h 9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441" h="95101">
                  <a:moveTo>
                    <a:pt x="4755" y="69419"/>
                  </a:moveTo>
                  <a:cubicBezTo>
                    <a:pt x="16167" y="56105"/>
                    <a:pt x="16801" y="54203"/>
                    <a:pt x="25043" y="36451"/>
                  </a:cubicBezTo>
                  <a:cubicBezTo>
                    <a:pt x="28213" y="29476"/>
                    <a:pt x="29482" y="26306"/>
                    <a:pt x="37090" y="19332"/>
                  </a:cubicBezTo>
                  <a:cubicBezTo>
                    <a:pt x="44064" y="12992"/>
                    <a:pt x="64986" y="12358"/>
                    <a:pt x="81470" y="6018"/>
                  </a:cubicBezTo>
                  <a:cubicBezTo>
                    <a:pt x="92248" y="1580"/>
                    <a:pt x="97955" y="9822"/>
                    <a:pt x="99223" y="15528"/>
                  </a:cubicBezTo>
                  <a:cubicBezTo>
                    <a:pt x="102393" y="25672"/>
                    <a:pt x="90981" y="34548"/>
                    <a:pt x="83372" y="44058"/>
                  </a:cubicBezTo>
                  <a:cubicBezTo>
                    <a:pt x="77032" y="52301"/>
                    <a:pt x="73862" y="57373"/>
                    <a:pt x="64352" y="64981"/>
                  </a:cubicBezTo>
                  <a:cubicBezTo>
                    <a:pt x="58012" y="70053"/>
                    <a:pt x="49136" y="73857"/>
                    <a:pt x="42796" y="79563"/>
                  </a:cubicBezTo>
                  <a:lnTo>
                    <a:pt x="27580" y="96047"/>
                  </a:lnTo>
                  <a:lnTo>
                    <a:pt x="6023" y="71321"/>
                  </a:lnTo>
                  <a:lnTo>
                    <a:pt x="6657" y="70687"/>
                  </a:lnTo>
                  <a:lnTo>
                    <a:pt x="4755" y="69419"/>
                  </a:lnTo>
                  <a:close/>
                </a:path>
              </a:pathLst>
            </a:custGeom>
            <a:solidFill>
              <a:srgbClr val="F9D6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1" name="任意多边形: 形状 469">
              <a:extLst>
                <a:ext uri="{FF2B5EF4-FFF2-40B4-BE49-F238E27FC236}">
                  <a16:creationId xmlns:a16="http://schemas.microsoft.com/office/drawing/2014/main" id="{6C407C4F-E444-4F0F-894C-F56C02DDA5A1}"/>
                </a:ext>
              </a:extLst>
            </p:cNvPr>
            <p:cNvSpPr/>
            <p:nvPr/>
          </p:nvSpPr>
          <p:spPr>
            <a:xfrm>
              <a:off x="3491072" y="4442868"/>
              <a:ext cx="152162" cy="158502"/>
            </a:xfrm>
            <a:custGeom>
              <a:avLst/>
              <a:gdLst>
                <a:gd name="connsiteX0" fmla="*/ 38458 w 152162"/>
                <a:gd name="connsiteY0" fmla="*/ 78530 h 158502"/>
                <a:gd name="connsiteX1" fmla="*/ 116441 w 152162"/>
                <a:gd name="connsiteY1" fmla="*/ 5619 h 158502"/>
                <a:gd name="connsiteX2" fmla="*/ 150678 w 152162"/>
                <a:gd name="connsiteY2" fmla="*/ 31613 h 158502"/>
                <a:gd name="connsiteX3" fmla="*/ 44164 w 152162"/>
                <a:gd name="connsiteY3" fmla="*/ 149539 h 158502"/>
                <a:gd name="connsiteX4" fmla="*/ 11829 w 152162"/>
                <a:gd name="connsiteY4" fmla="*/ 146369 h 158502"/>
                <a:gd name="connsiteX5" fmla="*/ 38458 w 152162"/>
                <a:gd name="connsiteY5" fmla="*/ 78530 h 15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162" h="158502">
                  <a:moveTo>
                    <a:pt x="38458" y="78530"/>
                  </a:moveTo>
                  <a:lnTo>
                    <a:pt x="116441" y="5619"/>
                  </a:lnTo>
                  <a:cubicBezTo>
                    <a:pt x="129755" y="547"/>
                    <a:pt x="150678" y="18933"/>
                    <a:pt x="150678" y="31613"/>
                  </a:cubicBezTo>
                  <a:cubicBezTo>
                    <a:pt x="143703" y="41757"/>
                    <a:pt x="72694" y="124179"/>
                    <a:pt x="44164" y="149539"/>
                  </a:cubicBezTo>
                  <a:cubicBezTo>
                    <a:pt x="31484" y="160951"/>
                    <a:pt x="23876" y="158415"/>
                    <a:pt x="11829" y="146369"/>
                  </a:cubicBezTo>
                  <a:cubicBezTo>
                    <a:pt x="-7825" y="124812"/>
                    <a:pt x="17536" y="98184"/>
                    <a:pt x="38458" y="78530"/>
                  </a:cubicBezTo>
                  <a:close/>
                </a:path>
              </a:pathLst>
            </a:custGeom>
            <a:solidFill>
              <a:srgbClr val="D6E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2" name="任意多边形: 形状 470">
              <a:extLst>
                <a:ext uri="{FF2B5EF4-FFF2-40B4-BE49-F238E27FC236}">
                  <a16:creationId xmlns:a16="http://schemas.microsoft.com/office/drawing/2014/main" id="{E9C572E8-A244-43CD-9CB2-A0DF55FE4F57}"/>
                </a:ext>
              </a:extLst>
            </p:cNvPr>
            <p:cNvSpPr/>
            <p:nvPr/>
          </p:nvSpPr>
          <p:spPr>
            <a:xfrm>
              <a:off x="3443381" y="4383200"/>
              <a:ext cx="107782" cy="215563"/>
            </a:xfrm>
            <a:custGeom>
              <a:avLst/>
              <a:gdLst>
                <a:gd name="connsiteX0" fmla="*/ 67763 w 107781"/>
                <a:gd name="connsiteY0" fmla="*/ 22807 h 215563"/>
                <a:gd name="connsiteX1" fmla="*/ 97562 w 107781"/>
                <a:gd name="connsiteY1" fmla="*/ 143269 h 215563"/>
                <a:gd name="connsiteX2" fmla="*/ 80443 w 107781"/>
                <a:gd name="connsiteY2" fmla="*/ 209206 h 215563"/>
                <a:gd name="connsiteX3" fmla="*/ 51913 w 107781"/>
                <a:gd name="connsiteY3" fmla="*/ 193990 h 215563"/>
                <a:gd name="connsiteX4" fmla="*/ 9434 w 107781"/>
                <a:gd name="connsiteY4" fmla="*/ 93183 h 215563"/>
                <a:gd name="connsiteX5" fmla="*/ 8167 w 107781"/>
                <a:gd name="connsiteY5" fmla="*/ 36122 h 215563"/>
                <a:gd name="connsiteX6" fmla="*/ 67763 w 107781"/>
                <a:gd name="connsiteY6" fmla="*/ 22807 h 21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781" h="215563">
                  <a:moveTo>
                    <a:pt x="67763" y="22807"/>
                  </a:moveTo>
                  <a:cubicBezTo>
                    <a:pt x="81711" y="46266"/>
                    <a:pt x="88052" y="99523"/>
                    <a:pt x="97562" y="143269"/>
                  </a:cubicBezTo>
                  <a:cubicBezTo>
                    <a:pt x="102634" y="179408"/>
                    <a:pt x="115314" y="199062"/>
                    <a:pt x="80443" y="209206"/>
                  </a:cubicBezTo>
                  <a:cubicBezTo>
                    <a:pt x="63959" y="214913"/>
                    <a:pt x="58253" y="209840"/>
                    <a:pt x="51913" y="193990"/>
                  </a:cubicBezTo>
                  <a:lnTo>
                    <a:pt x="9434" y="93183"/>
                  </a:lnTo>
                  <a:cubicBezTo>
                    <a:pt x="3094" y="70358"/>
                    <a:pt x="3728" y="51338"/>
                    <a:pt x="8167" y="36122"/>
                  </a:cubicBezTo>
                  <a:cubicBezTo>
                    <a:pt x="17677" y="5690"/>
                    <a:pt x="48743" y="-9527"/>
                    <a:pt x="67763" y="22807"/>
                  </a:cubicBezTo>
                  <a:close/>
                </a:path>
              </a:pathLst>
            </a:custGeom>
            <a:solidFill>
              <a:srgbClr val="D6E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3" name="任意多边形: 形状 471">
              <a:extLst>
                <a:ext uri="{FF2B5EF4-FFF2-40B4-BE49-F238E27FC236}">
                  <a16:creationId xmlns:a16="http://schemas.microsoft.com/office/drawing/2014/main" id="{92ABE7CC-4FF7-457D-BB07-04FD5CD37B39}"/>
                </a:ext>
              </a:extLst>
            </p:cNvPr>
            <p:cNvSpPr/>
            <p:nvPr/>
          </p:nvSpPr>
          <p:spPr>
            <a:xfrm>
              <a:off x="4679306" y="3694967"/>
              <a:ext cx="133142" cy="88761"/>
            </a:xfrm>
            <a:custGeom>
              <a:avLst/>
              <a:gdLst>
                <a:gd name="connsiteX0" fmla="*/ 66254 w 133141"/>
                <a:gd name="connsiteY0" fmla="*/ 4755 h 88761"/>
                <a:gd name="connsiteX1" fmla="*/ 4755 w 133141"/>
                <a:gd name="connsiteY1" fmla="*/ 43429 h 88761"/>
                <a:gd name="connsiteX2" fmla="*/ 68790 w 133141"/>
                <a:gd name="connsiteY2" fmla="*/ 84640 h 88761"/>
                <a:gd name="connsiteX3" fmla="*/ 129655 w 133141"/>
                <a:gd name="connsiteY3" fmla="*/ 45331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41" h="88761">
                  <a:moveTo>
                    <a:pt x="66254" y="4755"/>
                  </a:moveTo>
                  <a:lnTo>
                    <a:pt x="4755" y="43429"/>
                  </a:lnTo>
                  <a:lnTo>
                    <a:pt x="68790" y="84640"/>
                  </a:lnTo>
                  <a:lnTo>
                    <a:pt x="129655" y="45331"/>
                  </a:lnTo>
                  <a:close/>
                </a:path>
              </a:pathLst>
            </a:custGeom>
            <a:solidFill>
              <a:srgbClr val="E743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4" name="任意多边形: 形状 472">
              <a:extLst>
                <a:ext uri="{FF2B5EF4-FFF2-40B4-BE49-F238E27FC236}">
                  <a16:creationId xmlns:a16="http://schemas.microsoft.com/office/drawing/2014/main" id="{F453A4B7-728F-422E-81DE-2A277E910A34}"/>
                </a:ext>
              </a:extLst>
            </p:cNvPr>
            <p:cNvSpPr/>
            <p:nvPr/>
          </p:nvSpPr>
          <p:spPr>
            <a:xfrm>
              <a:off x="4673322" y="3733485"/>
              <a:ext cx="76081" cy="88761"/>
            </a:xfrm>
            <a:custGeom>
              <a:avLst/>
              <a:gdLst>
                <a:gd name="connsiteX0" fmla="*/ 74774 w 76081"/>
                <a:gd name="connsiteY0" fmla="*/ 41684 h 88761"/>
                <a:gd name="connsiteX1" fmla="*/ 19615 w 76081"/>
                <a:gd name="connsiteY1" fmla="*/ 6813 h 88761"/>
                <a:gd name="connsiteX2" fmla="*/ 13909 w 76081"/>
                <a:gd name="connsiteY2" fmla="*/ 48024 h 88761"/>
                <a:gd name="connsiteX3" fmla="*/ 74774 w 76081"/>
                <a:gd name="connsiteY3" fmla="*/ 87333 h 88761"/>
                <a:gd name="connsiteX4" fmla="*/ 74774 w 76081"/>
                <a:gd name="connsiteY4" fmla="*/ 41684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081" h="88761">
                  <a:moveTo>
                    <a:pt x="74774" y="41684"/>
                  </a:moveTo>
                  <a:cubicBezTo>
                    <a:pt x="56388" y="29638"/>
                    <a:pt x="38001" y="18226"/>
                    <a:pt x="19615" y="6813"/>
                  </a:cubicBezTo>
                  <a:cubicBezTo>
                    <a:pt x="1229" y="-5233"/>
                    <a:pt x="595" y="39148"/>
                    <a:pt x="13909" y="48024"/>
                  </a:cubicBezTo>
                  <a:lnTo>
                    <a:pt x="74774" y="87333"/>
                  </a:lnTo>
                  <a:lnTo>
                    <a:pt x="74774" y="41684"/>
                  </a:lnTo>
                  <a:close/>
                </a:path>
              </a:pathLst>
            </a:custGeom>
            <a:solidFill>
              <a:srgbClr val="B235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5" name="任意多边形: 形状 473">
              <a:extLst>
                <a:ext uri="{FF2B5EF4-FFF2-40B4-BE49-F238E27FC236}">
                  <a16:creationId xmlns:a16="http://schemas.microsoft.com/office/drawing/2014/main" id="{DFD395A9-F8C1-40DD-9CB4-2F1AEB8625AA}"/>
                </a:ext>
              </a:extLst>
            </p:cNvPr>
            <p:cNvSpPr/>
            <p:nvPr/>
          </p:nvSpPr>
          <p:spPr>
            <a:xfrm>
              <a:off x="4680427" y="3744159"/>
              <a:ext cx="69741" cy="69741"/>
            </a:xfrm>
            <a:custGeom>
              <a:avLst/>
              <a:gdLst>
                <a:gd name="connsiteX0" fmla="*/ 65133 w 69741"/>
                <a:gd name="connsiteY0" fmla="*/ 37984 h 69741"/>
                <a:gd name="connsiteX1" fmla="*/ 17583 w 69741"/>
                <a:gd name="connsiteY1" fmla="*/ 7552 h 69741"/>
                <a:gd name="connsiteX2" fmla="*/ 12511 w 69741"/>
                <a:gd name="connsiteY2" fmla="*/ 31644 h 69741"/>
                <a:gd name="connsiteX3" fmla="*/ 65133 w 69741"/>
                <a:gd name="connsiteY3" fmla="*/ 65246 h 69741"/>
                <a:gd name="connsiteX4" fmla="*/ 65133 w 69741"/>
                <a:gd name="connsiteY4" fmla="*/ 37984 h 6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41" h="69741">
                  <a:moveTo>
                    <a:pt x="65133" y="37984"/>
                  </a:moveTo>
                  <a:cubicBezTo>
                    <a:pt x="46747" y="25938"/>
                    <a:pt x="35335" y="20232"/>
                    <a:pt x="17583" y="7552"/>
                  </a:cubicBezTo>
                  <a:cubicBezTo>
                    <a:pt x="1099" y="-3861"/>
                    <a:pt x="1732" y="22768"/>
                    <a:pt x="12511" y="31644"/>
                  </a:cubicBezTo>
                  <a:lnTo>
                    <a:pt x="65133" y="65246"/>
                  </a:lnTo>
                  <a:lnTo>
                    <a:pt x="65133" y="37984"/>
                  </a:lnTo>
                  <a:close/>
                </a:path>
              </a:pathLst>
            </a:custGeom>
            <a:solidFill>
              <a:srgbClr val="DA41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6" name="任意多边形: 形状 474">
              <a:extLst>
                <a:ext uri="{FF2B5EF4-FFF2-40B4-BE49-F238E27FC236}">
                  <a16:creationId xmlns:a16="http://schemas.microsoft.com/office/drawing/2014/main" id="{EB5CE218-CCB3-4C32-AF44-667FF546BED5}"/>
                </a:ext>
              </a:extLst>
            </p:cNvPr>
            <p:cNvSpPr/>
            <p:nvPr/>
          </p:nvSpPr>
          <p:spPr>
            <a:xfrm>
              <a:off x="4685646" y="3746899"/>
              <a:ext cx="63401" cy="63401"/>
            </a:xfrm>
            <a:custGeom>
              <a:avLst/>
              <a:gdLst>
                <a:gd name="connsiteX0" fmla="*/ 31383 w 63400"/>
                <a:gd name="connsiteY0" fmla="*/ 17492 h 63400"/>
                <a:gd name="connsiteX1" fmla="*/ 12363 w 63400"/>
                <a:gd name="connsiteY1" fmla="*/ 4812 h 63400"/>
                <a:gd name="connsiteX2" fmla="*/ 12363 w 63400"/>
                <a:gd name="connsiteY2" fmla="*/ 32074 h 63400"/>
                <a:gd name="connsiteX3" fmla="*/ 62450 w 63400"/>
                <a:gd name="connsiteY3" fmla="*/ 64409 h 63400"/>
                <a:gd name="connsiteX4" fmla="*/ 62450 w 63400"/>
                <a:gd name="connsiteY4" fmla="*/ 37146 h 63400"/>
                <a:gd name="connsiteX5" fmla="*/ 31383 w 63400"/>
                <a:gd name="connsiteY5" fmla="*/ 17492 h 63400"/>
                <a:gd name="connsiteX6" fmla="*/ 31383 w 63400"/>
                <a:gd name="connsiteY6" fmla="*/ 17492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400" h="63400">
                  <a:moveTo>
                    <a:pt x="31383" y="17492"/>
                  </a:moveTo>
                  <a:cubicBezTo>
                    <a:pt x="26311" y="14322"/>
                    <a:pt x="18069" y="9250"/>
                    <a:pt x="12363" y="4812"/>
                  </a:cubicBezTo>
                  <a:cubicBezTo>
                    <a:pt x="2219" y="3544"/>
                    <a:pt x="2219" y="23832"/>
                    <a:pt x="12363" y="32074"/>
                  </a:cubicBezTo>
                  <a:lnTo>
                    <a:pt x="62450" y="64409"/>
                  </a:lnTo>
                  <a:lnTo>
                    <a:pt x="62450" y="37146"/>
                  </a:lnTo>
                  <a:cubicBezTo>
                    <a:pt x="51672" y="30172"/>
                    <a:pt x="41527" y="24466"/>
                    <a:pt x="31383" y="17492"/>
                  </a:cubicBezTo>
                  <a:lnTo>
                    <a:pt x="31383" y="17492"/>
                  </a:lnTo>
                  <a:close/>
                </a:path>
              </a:pathLst>
            </a:custGeom>
            <a:solidFill>
              <a:srgbClr val="E5E5E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7" name="任意多边形: 形状 475">
              <a:extLst>
                <a:ext uri="{FF2B5EF4-FFF2-40B4-BE49-F238E27FC236}">
                  <a16:creationId xmlns:a16="http://schemas.microsoft.com/office/drawing/2014/main" id="{64D563B9-618D-4508-825F-A724431B7DDF}"/>
                </a:ext>
              </a:extLst>
            </p:cNvPr>
            <p:cNvSpPr/>
            <p:nvPr/>
          </p:nvSpPr>
          <p:spPr>
            <a:xfrm>
              <a:off x="4685646" y="3748223"/>
              <a:ext cx="63401" cy="63401"/>
            </a:xfrm>
            <a:custGeom>
              <a:avLst/>
              <a:gdLst>
                <a:gd name="connsiteX0" fmla="*/ 7925 w 63400"/>
                <a:gd name="connsiteY0" fmla="*/ 4755 h 63400"/>
                <a:gd name="connsiteX1" fmla="*/ 6657 w 63400"/>
                <a:gd name="connsiteY1" fmla="*/ 6023 h 63400"/>
                <a:gd name="connsiteX2" fmla="*/ 62450 w 63400"/>
                <a:gd name="connsiteY2" fmla="*/ 41528 h 63400"/>
                <a:gd name="connsiteX3" fmla="*/ 62450 w 63400"/>
                <a:gd name="connsiteY3" fmla="*/ 39626 h 63400"/>
                <a:gd name="connsiteX4" fmla="*/ 7925 w 63400"/>
                <a:gd name="connsiteY4" fmla="*/ 4755 h 63400"/>
                <a:gd name="connsiteX5" fmla="*/ 4755 w 63400"/>
                <a:gd name="connsiteY5" fmla="*/ 11095 h 63400"/>
                <a:gd name="connsiteX6" fmla="*/ 4755 w 63400"/>
                <a:gd name="connsiteY6" fmla="*/ 12998 h 63400"/>
                <a:gd name="connsiteX7" fmla="*/ 62450 w 63400"/>
                <a:gd name="connsiteY7" fmla="*/ 49770 h 63400"/>
                <a:gd name="connsiteX8" fmla="*/ 62450 w 63400"/>
                <a:gd name="connsiteY8" fmla="*/ 47868 h 63400"/>
                <a:gd name="connsiteX9" fmla="*/ 4755 w 63400"/>
                <a:gd name="connsiteY9" fmla="*/ 11095 h 63400"/>
                <a:gd name="connsiteX10" fmla="*/ 5389 w 63400"/>
                <a:gd name="connsiteY10" fmla="*/ 19971 h 63400"/>
                <a:gd name="connsiteX11" fmla="*/ 6023 w 63400"/>
                <a:gd name="connsiteY11" fmla="*/ 22508 h 63400"/>
                <a:gd name="connsiteX12" fmla="*/ 62450 w 63400"/>
                <a:gd name="connsiteY12" fmla="*/ 58646 h 63400"/>
                <a:gd name="connsiteX13" fmla="*/ 62450 w 63400"/>
                <a:gd name="connsiteY13" fmla="*/ 56744 h 63400"/>
                <a:gd name="connsiteX14" fmla="*/ 5389 w 63400"/>
                <a:gd name="connsiteY14" fmla="*/ 19971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400" h="63400">
                  <a:moveTo>
                    <a:pt x="7925" y="4755"/>
                  </a:moveTo>
                  <a:cubicBezTo>
                    <a:pt x="7291" y="5389"/>
                    <a:pt x="7291" y="5389"/>
                    <a:pt x="6657" y="6023"/>
                  </a:cubicBezTo>
                  <a:lnTo>
                    <a:pt x="62450" y="41528"/>
                  </a:lnTo>
                  <a:lnTo>
                    <a:pt x="62450" y="39626"/>
                  </a:lnTo>
                  <a:lnTo>
                    <a:pt x="7925" y="4755"/>
                  </a:lnTo>
                  <a:close/>
                  <a:moveTo>
                    <a:pt x="4755" y="11095"/>
                  </a:moveTo>
                  <a:cubicBezTo>
                    <a:pt x="4755" y="11729"/>
                    <a:pt x="4755" y="12363"/>
                    <a:pt x="4755" y="12998"/>
                  </a:cubicBezTo>
                  <a:lnTo>
                    <a:pt x="62450" y="49770"/>
                  </a:lnTo>
                  <a:lnTo>
                    <a:pt x="62450" y="47868"/>
                  </a:lnTo>
                  <a:lnTo>
                    <a:pt x="4755" y="11095"/>
                  </a:lnTo>
                  <a:close/>
                  <a:moveTo>
                    <a:pt x="5389" y="19971"/>
                  </a:moveTo>
                  <a:cubicBezTo>
                    <a:pt x="5389" y="20605"/>
                    <a:pt x="6023" y="21873"/>
                    <a:pt x="6023" y="22508"/>
                  </a:cubicBezTo>
                  <a:lnTo>
                    <a:pt x="62450" y="58646"/>
                  </a:lnTo>
                  <a:lnTo>
                    <a:pt x="62450" y="56744"/>
                  </a:lnTo>
                  <a:lnTo>
                    <a:pt x="5389" y="19971"/>
                  </a:lnTo>
                  <a:close/>
                </a:path>
              </a:pathLst>
            </a:custGeom>
            <a:solidFill>
              <a:srgbClr val="A0A0A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8" name="任意多边形: 形状 476">
              <a:extLst>
                <a:ext uri="{FF2B5EF4-FFF2-40B4-BE49-F238E27FC236}">
                  <a16:creationId xmlns:a16="http://schemas.microsoft.com/office/drawing/2014/main" id="{D2ED0FDD-EC05-477F-B569-301E0CE6A4CE}"/>
                </a:ext>
              </a:extLst>
            </p:cNvPr>
            <p:cNvSpPr/>
            <p:nvPr/>
          </p:nvSpPr>
          <p:spPr>
            <a:xfrm>
              <a:off x="4734187" y="3694176"/>
              <a:ext cx="76081" cy="88761"/>
            </a:xfrm>
            <a:custGeom>
              <a:avLst/>
              <a:gdLst>
                <a:gd name="connsiteX0" fmla="*/ 74774 w 76081"/>
                <a:gd name="connsiteY0" fmla="*/ 41684 h 88761"/>
                <a:gd name="connsiteX1" fmla="*/ 19615 w 76081"/>
                <a:gd name="connsiteY1" fmla="*/ 6813 h 88761"/>
                <a:gd name="connsiteX2" fmla="*/ 13909 w 76081"/>
                <a:gd name="connsiteY2" fmla="*/ 48024 h 88761"/>
                <a:gd name="connsiteX3" fmla="*/ 74774 w 76081"/>
                <a:gd name="connsiteY3" fmla="*/ 86698 h 88761"/>
                <a:gd name="connsiteX4" fmla="*/ 74774 w 76081"/>
                <a:gd name="connsiteY4" fmla="*/ 77822 h 88761"/>
                <a:gd name="connsiteX5" fmla="*/ 72872 w 76081"/>
                <a:gd name="connsiteY5" fmla="*/ 79090 h 88761"/>
                <a:gd name="connsiteX6" fmla="*/ 72872 w 76081"/>
                <a:gd name="connsiteY6" fmla="*/ 51828 h 88761"/>
                <a:gd name="connsiteX7" fmla="*/ 74774 w 76081"/>
                <a:gd name="connsiteY7" fmla="*/ 50560 h 88761"/>
                <a:gd name="connsiteX8" fmla="*/ 74774 w 76081"/>
                <a:gd name="connsiteY8" fmla="*/ 41684 h 88761"/>
                <a:gd name="connsiteX9" fmla="*/ 74774 w 76081"/>
                <a:gd name="connsiteY9" fmla="*/ 50560 h 88761"/>
                <a:gd name="connsiteX10" fmla="*/ 74774 w 76081"/>
                <a:gd name="connsiteY10" fmla="*/ 50560 h 88761"/>
                <a:gd name="connsiteX11" fmla="*/ 74774 w 76081"/>
                <a:gd name="connsiteY11" fmla="*/ 50560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081" h="88761">
                  <a:moveTo>
                    <a:pt x="74774" y="41684"/>
                  </a:moveTo>
                  <a:cubicBezTo>
                    <a:pt x="56387" y="29638"/>
                    <a:pt x="38001" y="18226"/>
                    <a:pt x="19615" y="6813"/>
                  </a:cubicBezTo>
                  <a:cubicBezTo>
                    <a:pt x="1229" y="-5233"/>
                    <a:pt x="595" y="39148"/>
                    <a:pt x="13909" y="48024"/>
                  </a:cubicBezTo>
                  <a:lnTo>
                    <a:pt x="74774" y="86698"/>
                  </a:lnTo>
                  <a:lnTo>
                    <a:pt x="74774" y="77822"/>
                  </a:lnTo>
                  <a:lnTo>
                    <a:pt x="72872" y="79090"/>
                  </a:lnTo>
                  <a:lnTo>
                    <a:pt x="72872" y="51828"/>
                  </a:lnTo>
                  <a:lnTo>
                    <a:pt x="74774" y="50560"/>
                  </a:lnTo>
                  <a:lnTo>
                    <a:pt x="74774" y="41684"/>
                  </a:lnTo>
                  <a:close/>
                  <a:moveTo>
                    <a:pt x="74774" y="50560"/>
                  </a:moveTo>
                  <a:lnTo>
                    <a:pt x="74774" y="50560"/>
                  </a:lnTo>
                  <a:lnTo>
                    <a:pt x="74774" y="50560"/>
                  </a:lnTo>
                  <a:close/>
                </a:path>
              </a:pathLst>
            </a:custGeom>
            <a:solidFill>
              <a:srgbClr val="E743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9" name="任意多边形: 形状 477">
              <a:extLst>
                <a:ext uri="{FF2B5EF4-FFF2-40B4-BE49-F238E27FC236}">
                  <a16:creationId xmlns:a16="http://schemas.microsoft.com/office/drawing/2014/main" id="{50B8C9C6-1F24-4D9A-A60D-956211A08844}"/>
                </a:ext>
              </a:extLst>
            </p:cNvPr>
            <p:cNvSpPr/>
            <p:nvPr/>
          </p:nvSpPr>
          <p:spPr>
            <a:xfrm>
              <a:off x="4743341" y="3731105"/>
              <a:ext cx="69741" cy="88761"/>
            </a:xfrm>
            <a:custGeom>
              <a:avLst/>
              <a:gdLst>
                <a:gd name="connsiteX0" fmla="*/ 65620 w 69741"/>
                <a:gd name="connsiteY0" fmla="*/ 4755 h 88761"/>
                <a:gd name="connsiteX1" fmla="*/ 65620 w 69741"/>
                <a:gd name="connsiteY1" fmla="*/ 13631 h 88761"/>
                <a:gd name="connsiteX2" fmla="*/ 63718 w 69741"/>
                <a:gd name="connsiteY2" fmla="*/ 14899 h 88761"/>
                <a:gd name="connsiteX3" fmla="*/ 63718 w 69741"/>
                <a:gd name="connsiteY3" fmla="*/ 39626 h 88761"/>
                <a:gd name="connsiteX4" fmla="*/ 65620 w 69741"/>
                <a:gd name="connsiteY4" fmla="*/ 40893 h 88761"/>
                <a:gd name="connsiteX5" fmla="*/ 65620 w 69741"/>
                <a:gd name="connsiteY5" fmla="*/ 49770 h 88761"/>
                <a:gd name="connsiteX6" fmla="*/ 4755 w 69741"/>
                <a:gd name="connsiteY6" fmla="*/ 88444 h 88761"/>
                <a:gd name="connsiteX7" fmla="*/ 4755 w 69741"/>
                <a:gd name="connsiteY7" fmla="*/ 43429 h 88761"/>
                <a:gd name="connsiteX8" fmla="*/ 65620 w 69741"/>
                <a:gd name="connsiteY8" fmla="*/ 4755 h 88761"/>
                <a:gd name="connsiteX9" fmla="*/ 65620 w 69741"/>
                <a:gd name="connsiteY9" fmla="*/ 13631 h 88761"/>
                <a:gd name="connsiteX10" fmla="*/ 65620 w 69741"/>
                <a:gd name="connsiteY10" fmla="*/ 13631 h 88761"/>
                <a:gd name="connsiteX11" fmla="*/ 65620 w 69741"/>
                <a:gd name="connsiteY11" fmla="*/ 13631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741" h="88761">
                  <a:moveTo>
                    <a:pt x="65620" y="4755"/>
                  </a:moveTo>
                  <a:lnTo>
                    <a:pt x="65620" y="13631"/>
                  </a:lnTo>
                  <a:lnTo>
                    <a:pt x="63718" y="14899"/>
                  </a:lnTo>
                  <a:lnTo>
                    <a:pt x="63718" y="39626"/>
                  </a:lnTo>
                  <a:lnTo>
                    <a:pt x="65620" y="40893"/>
                  </a:lnTo>
                  <a:lnTo>
                    <a:pt x="65620" y="49770"/>
                  </a:lnTo>
                  <a:lnTo>
                    <a:pt x="4755" y="88444"/>
                  </a:lnTo>
                  <a:lnTo>
                    <a:pt x="4755" y="43429"/>
                  </a:lnTo>
                  <a:lnTo>
                    <a:pt x="65620" y="4755"/>
                  </a:lnTo>
                  <a:close/>
                  <a:moveTo>
                    <a:pt x="65620" y="13631"/>
                  </a:moveTo>
                  <a:lnTo>
                    <a:pt x="65620" y="13631"/>
                  </a:lnTo>
                  <a:lnTo>
                    <a:pt x="65620" y="13631"/>
                  </a:lnTo>
                  <a:close/>
                </a:path>
              </a:pathLst>
            </a:custGeom>
            <a:solidFill>
              <a:srgbClr val="DA41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0" name="任意多边形: 形状 478">
              <a:extLst>
                <a:ext uri="{FF2B5EF4-FFF2-40B4-BE49-F238E27FC236}">
                  <a16:creationId xmlns:a16="http://schemas.microsoft.com/office/drawing/2014/main" id="{A331DFDF-0BF3-447A-B14A-CF4FE166A5A3}"/>
                </a:ext>
              </a:extLst>
            </p:cNvPr>
            <p:cNvSpPr/>
            <p:nvPr/>
          </p:nvSpPr>
          <p:spPr>
            <a:xfrm>
              <a:off x="4743975" y="3741883"/>
              <a:ext cx="63401" cy="69741"/>
            </a:xfrm>
            <a:custGeom>
              <a:avLst/>
              <a:gdLst>
                <a:gd name="connsiteX0" fmla="*/ 63084 w 63400"/>
                <a:gd name="connsiteY0" fmla="*/ 4755 h 69741"/>
                <a:gd name="connsiteX1" fmla="*/ 63084 w 63400"/>
                <a:gd name="connsiteY1" fmla="*/ 32018 h 69741"/>
                <a:gd name="connsiteX2" fmla="*/ 4755 w 63400"/>
                <a:gd name="connsiteY2" fmla="*/ 69424 h 69741"/>
                <a:gd name="connsiteX3" fmla="*/ 4755 w 63400"/>
                <a:gd name="connsiteY3" fmla="*/ 42162 h 69741"/>
                <a:gd name="connsiteX4" fmla="*/ 63084 w 63400"/>
                <a:gd name="connsiteY4" fmla="*/ 4755 h 69741"/>
                <a:gd name="connsiteX5" fmla="*/ 63084 w 63400"/>
                <a:gd name="connsiteY5" fmla="*/ 4755 h 6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400" h="69741">
                  <a:moveTo>
                    <a:pt x="63084" y="4755"/>
                  </a:moveTo>
                  <a:lnTo>
                    <a:pt x="63084" y="32018"/>
                  </a:lnTo>
                  <a:lnTo>
                    <a:pt x="4755" y="69424"/>
                  </a:lnTo>
                  <a:lnTo>
                    <a:pt x="4755" y="42162"/>
                  </a:lnTo>
                  <a:cubicBezTo>
                    <a:pt x="18703" y="32652"/>
                    <a:pt x="43429" y="17435"/>
                    <a:pt x="63084" y="4755"/>
                  </a:cubicBezTo>
                  <a:lnTo>
                    <a:pt x="63084" y="475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1" name="任意多边形: 形状 479">
              <a:extLst>
                <a:ext uri="{FF2B5EF4-FFF2-40B4-BE49-F238E27FC236}">
                  <a16:creationId xmlns:a16="http://schemas.microsoft.com/office/drawing/2014/main" id="{703C89CB-A805-41BE-A8AE-2088AED89DCD}"/>
                </a:ext>
              </a:extLst>
            </p:cNvPr>
            <p:cNvSpPr/>
            <p:nvPr/>
          </p:nvSpPr>
          <p:spPr>
            <a:xfrm>
              <a:off x="4743975" y="3745687"/>
              <a:ext cx="63401" cy="63401"/>
            </a:xfrm>
            <a:custGeom>
              <a:avLst/>
              <a:gdLst>
                <a:gd name="connsiteX0" fmla="*/ 63084 w 63400"/>
                <a:gd name="connsiteY0" fmla="*/ 4755 h 63400"/>
                <a:gd name="connsiteX1" fmla="*/ 63084 w 63400"/>
                <a:gd name="connsiteY1" fmla="*/ 6657 h 63400"/>
                <a:gd name="connsiteX2" fmla="*/ 4755 w 63400"/>
                <a:gd name="connsiteY2" fmla="*/ 44064 h 63400"/>
                <a:gd name="connsiteX3" fmla="*/ 4755 w 63400"/>
                <a:gd name="connsiteY3" fmla="*/ 42161 h 63400"/>
                <a:gd name="connsiteX4" fmla="*/ 63084 w 63400"/>
                <a:gd name="connsiteY4" fmla="*/ 4755 h 63400"/>
                <a:gd name="connsiteX5" fmla="*/ 63084 w 63400"/>
                <a:gd name="connsiteY5" fmla="*/ 12997 h 63400"/>
                <a:gd name="connsiteX6" fmla="*/ 63084 w 63400"/>
                <a:gd name="connsiteY6" fmla="*/ 14899 h 63400"/>
                <a:gd name="connsiteX7" fmla="*/ 4755 w 63400"/>
                <a:gd name="connsiteY7" fmla="*/ 52306 h 63400"/>
                <a:gd name="connsiteX8" fmla="*/ 4755 w 63400"/>
                <a:gd name="connsiteY8" fmla="*/ 50404 h 63400"/>
                <a:gd name="connsiteX9" fmla="*/ 63084 w 63400"/>
                <a:gd name="connsiteY9" fmla="*/ 12997 h 63400"/>
                <a:gd name="connsiteX10" fmla="*/ 63084 w 63400"/>
                <a:gd name="connsiteY10" fmla="*/ 21239 h 63400"/>
                <a:gd name="connsiteX11" fmla="*/ 63084 w 63400"/>
                <a:gd name="connsiteY11" fmla="*/ 23141 h 63400"/>
                <a:gd name="connsiteX12" fmla="*/ 4755 w 63400"/>
                <a:gd name="connsiteY12" fmla="*/ 60548 h 63400"/>
                <a:gd name="connsiteX13" fmla="*/ 4755 w 63400"/>
                <a:gd name="connsiteY13" fmla="*/ 58646 h 63400"/>
                <a:gd name="connsiteX14" fmla="*/ 63084 w 63400"/>
                <a:gd name="connsiteY14" fmla="*/ 21239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400" h="63400">
                  <a:moveTo>
                    <a:pt x="63084" y="4755"/>
                  </a:moveTo>
                  <a:lnTo>
                    <a:pt x="63084" y="6657"/>
                  </a:lnTo>
                  <a:lnTo>
                    <a:pt x="4755" y="44064"/>
                  </a:lnTo>
                  <a:lnTo>
                    <a:pt x="4755" y="42161"/>
                  </a:lnTo>
                  <a:lnTo>
                    <a:pt x="63084" y="4755"/>
                  </a:lnTo>
                  <a:close/>
                  <a:moveTo>
                    <a:pt x="63084" y="12997"/>
                  </a:moveTo>
                  <a:lnTo>
                    <a:pt x="63084" y="14899"/>
                  </a:lnTo>
                  <a:lnTo>
                    <a:pt x="4755" y="52306"/>
                  </a:lnTo>
                  <a:lnTo>
                    <a:pt x="4755" y="50404"/>
                  </a:lnTo>
                  <a:lnTo>
                    <a:pt x="63084" y="12997"/>
                  </a:lnTo>
                  <a:close/>
                  <a:moveTo>
                    <a:pt x="63084" y="21239"/>
                  </a:moveTo>
                  <a:lnTo>
                    <a:pt x="63084" y="23141"/>
                  </a:lnTo>
                  <a:lnTo>
                    <a:pt x="4755" y="60548"/>
                  </a:lnTo>
                  <a:lnTo>
                    <a:pt x="4755" y="58646"/>
                  </a:lnTo>
                  <a:lnTo>
                    <a:pt x="63084" y="21239"/>
                  </a:lnTo>
                  <a:close/>
                </a:path>
              </a:pathLst>
            </a:custGeom>
            <a:solidFill>
              <a:srgbClr val="C2C2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2" name="任意多边形: 形状 480">
              <a:extLst>
                <a:ext uri="{FF2B5EF4-FFF2-40B4-BE49-F238E27FC236}">
                  <a16:creationId xmlns:a16="http://schemas.microsoft.com/office/drawing/2014/main" id="{C85FA5C0-6FB9-49B4-88DB-0A2F2BE93984}"/>
                </a:ext>
              </a:extLst>
            </p:cNvPr>
            <p:cNvSpPr/>
            <p:nvPr/>
          </p:nvSpPr>
          <p:spPr>
            <a:xfrm>
              <a:off x="4720517" y="3705745"/>
              <a:ext cx="69741" cy="44381"/>
            </a:xfrm>
            <a:custGeom>
              <a:avLst/>
              <a:gdLst>
                <a:gd name="connsiteX0" fmla="*/ 69424 w 69741"/>
                <a:gd name="connsiteY0" fmla="*/ 32017 h 44380"/>
                <a:gd name="connsiteX1" fmla="*/ 26312 w 69741"/>
                <a:gd name="connsiteY1" fmla="*/ 4755 h 44380"/>
                <a:gd name="connsiteX2" fmla="*/ 4755 w 69741"/>
                <a:gd name="connsiteY2" fmla="*/ 18069 h 44380"/>
                <a:gd name="connsiteX3" fmla="*/ 47868 w 69741"/>
                <a:gd name="connsiteY3" fmla="*/ 45331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41" h="44380">
                  <a:moveTo>
                    <a:pt x="69424" y="32017"/>
                  </a:moveTo>
                  <a:lnTo>
                    <a:pt x="26312" y="4755"/>
                  </a:lnTo>
                  <a:lnTo>
                    <a:pt x="4755" y="18069"/>
                  </a:lnTo>
                  <a:lnTo>
                    <a:pt x="47868" y="45331"/>
                  </a:lnTo>
                  <a:close/>
                </a:path>
              </a:pathLst>
            </a:custGeom>
            <a:solidFill>
              <a:srgbClr val="E171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3" name="任意多边形: 形状 481">
              <a:extLst>
                <a:ext uri="{FF2B5EF4-FFF2-40B4-BE49-F238E27FC236}">
                  <a16:creationId xmlns:a16="http://schemas.microsoft.com/office/drawing/2014/main" id="{E08B87C9-5A7C-41FF-9500-FF32EB345320}"/>
                </a:ext>
              </a:extLst>
            </p:cNvPr>
            <p:cNvSpPr/>
            <p:nvPr/>
          </p:nvSpPr>
          <p:spPr>
            <a:xfrm>
              <a:off x="4690084" y="3653122"/>
              <a:ext cx="107782" cy="76081"/>
            </a:xfrm>
            <a:custGeom>
              <a:avLst/>
              <a:gdLst>
                <a:gd name="connsiteX0" fmla="*/ 55476 w 107781"/>
                <a:gd name="connsiteY0" fmla="*/ 4755 h 76081"/>
                <a:gd name="connsiteX1" fmla="*/ 4755 w 107781"/>
                <a:gd name="connsiteY1" fmla="*/ 37090 h 76081"/>
                <a:gd name="connsiteX2" fmla="*/ 57378 w 107781"/>
                <a:gd name="connsiteY2" fmla="*/ 71326 h 76081"/>
                <a:gd name="connsiteX3" fmla="*/ 108099 w 107781"/>
                <a:gd name="connsiteY3" fmla="*/ 38992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781" h="76081">
                  <a:moveTo>
                    <a:pt x="55476" y="4755"/>
                  </a:moveTo>
                  <a:lnTo>
                    <a:pt x="4755" y="37090"/>
                  </a:lnTo>
                  <a:lnTo>
                    <a:pt x="57378" y="71326"/>
                  </a:lnTo>
                  <a:lnTo>
                    <a:pt x="108099" y="38992"/>
                  </a:lnTo>
                  <a:close/>
                </a:path>
              </a:pathLst>
            </a:custGeom>
            <a:solidFill>
              <a:srgbClr val="79BB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4" name="任意多边形: 形状 482">
              <a:extLst>
                <a:ext uri="{FF2B5EF4-FFF2-40B4-BE49-F238E27FC236}">
                  <a16:creationId xmlns:a16="http://schemas.microsoft.com/office/drawing/2014/main" id="{879C1D74-EBBB-465E-BBBC-096335A44A60}"/>
                </a:ext>
              </a:extLst>
            </p:cNvPr>
            <p:cNvSpPr/>
            <p:nvPr/>
          </p:nvSpPr>
          <p:spPr>
            <a:xfrm>
              <a:off x="4685291" y="3684968"/>
              <a:ext cx="63401" cy="76081"/>
            </a:xfrm>
            <a:custGeom>
              <a:avLst/>
              <a:gdLst>
                <a:gd name="connsiteX0" fmla="*/ 62806 w 63400"/>
                <a:gd name="connsiteY0" fmla="*/ 35676 h 76081"/>
                <a:gd name="connsiteX1" fmla="*/ 17157 w 63400"/>
                <a:gd name="connsiteY1" fmla="*/ 6512 h 76081"/>
                <a:gd name="connsiteX2" fmla="*/ 12085 w 63400"/>
                <a:gd name="connsiteY2" fmla="*/ 40748 h 76081"/>
                <a:gd name="connsiteX3" fmla="*/ 62806 w 63400"/>
                <a:gd name="connsiteY3" fmla="*/ 73083 h 76081"/>
                <a:gd name="connsiteX4" fmla="*/ 62806 w 63400"/>
                <a:gd name="connsiteY4" fmla="*/ 35676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0" h="76081">
                  <a:moveTo>
                    <a:pt x="62806" y="35676"/>
                  </a:moveTo>
                  <a:cubicBezTo>
                    <a:pt x="47589" y="26166"/>
                    <a:pt x="32373" y="16022"/>
                    <a:pt x="17157" y="6512"/>
                  </a:cubicBezTo>
                  <a:cubicBezTo>
                    <a:pt x="1941" y="-3633"/>
                    <a:pt x="1307" y="33140"/>
                    <a:pt x="12085" y="40748"/>
                  </a:cubicBezTo>
                  <a:lnTo>
                    <a:pt x="62806" y="73083"/>
                  </a:lnTo>
                  <a:lnTo>
                    <a:pt x="62806" y="35676"/>
                  </a:lnTo>
                  <a:close/>
                </a:path>
              </a:pathLst>
            </a:custGeom>
            <a:solidFill>
              <a:srgbClr val="3C80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5" name="任意多边形: 形状 483">
              <a:extLst>
                <a:ext uri="{FF2B5EF4-FFF2-40B4-BE49-F238E27FC236}">
                  <a16:creationId xmlns:a16="http://schemas.microsoft.com/office/drawing/2014/main" id="{0E08241F-9E4C-4BCF-A151-6F2640C14E2E}"/>
                </a:ext>
              </a:extLst>
            </p:cNvPr>
            <p:cNvSpPr/>
            <p:nvPr/>
          </p:nvSpPr>
          <p:spPr>
            <a:xfrm>
              <a:off x="4690976" y="3693905"/>
              <a:ext cx="57061" cy="57061"/>
            </a:xfrm>
            <a:custGeom>
              <a:avLst/>
              <a:gdLst>
                <a:gd name="connsiteX0" fmla="*/ 54584 w 57060"/>
                <a:gd name="connsiteY0" fmla="*/ 32445 h 57060"/>
                <a:gd name="connsiteX1" fmla="*/ 15276 w 57060"/>
                <a:gd name="connsiteY1" fmla="*/ 7084 h 57060"/>
                <a:gd name="connsiteX2" fmla="*/ 11472 w 57060"/>
                <a:gd name="connsiteY2" fmla="*/ 27372 h 57060"/>
                <a:gd name="connsiteX3" fmla="*/ 55218 w 57060"/>
                <a:gd name="connsiteY3" fmla="*/ 55269 h 57060"/>
                <a:gd name="connsiteX4" fmla="*/ 55218 w 57060"/>
                <a:gd name="connsiteY4" fmla="*/ 32445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60" h="57060">
                  <a:moveTo>
                    <a:pt x="54584" y="32445"/>
                  </a:moveTo>
                  <a:cubicBezTo>
                    <a:pt x="39368" y="22935"/>
                    <a:pt x="29858" y="17228"/>
                    <a:pt x="15276" y="7084"/>
                  </a:cubicBezTo>
                  <a:cubicBezTo>
                    <a:pt x="1962" y="-2426"/>
                    <a:pt x="1962" y="19765"/>
                    <a:pt x="11472" y="27372"/>
                  </a:cubicBezTo>
                  <a:lnTo>
                    <a:pt x="55218" y="55269"/>
                  </a:lnTo>
                  <a:lnTo>
                    <a:pt x="55218" y="32445"/>
                  </a:lnTo>
                  <a:close/>
                </a:path>
              </a:pathLst>
            </a:custGeom>
            <a:solidFill>
              <a:srgbClr val="4B9CD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6" name="任意多边形: 形状 484">
              <a:extLst>
                <a:ext uri="{FF2B5EF4-FFF2-40B4-BE49-F238E27FC236}">
                  <a16:creationId xmlns:a16="http://schemas.microsoft.com/office/drawing/2014/main" id="{C851690A-DB2D-4716-89BB-106365B12E56}"/>
                </a:ext>
              </a:extLst>
            </p:cNvPr>
            <p:cNvSpPr/>
            <p:nvPr/>
          </p:nvSpPr>
          <p:spPr>
            <a:xfrm>
              <a:off x="4694839" y="3696802"/>
              <a:ext cx="57061" cy="57061"/>
            </a:xfrm>
            <a:custGeom>
              <a:avLst/>
              <a:gdLst>
                <a:gd name="connsiteX0" fmla="*/ 27262 w 57060"/>
                <a:gd name="connsiteY0" fmla="*/ 14966 h 57060"/>
                <a:gd name="connsiteX1" fmla="*/ 11412 w 57060"/>
                <a:gd name="connsiteY1" fmla="*/ 4822 h 57060"/>
                <a:gd name="connsiteX2" fmla="*/ 11412 w 57060"/>
                <a:gd name="connsiteY2" fmla="*/ 27012 h 57060"/>
                <a:gd name="connsiteX3" fmla="*/ 53257 w 57060"/>
                <a:gd name="connsiteY3" fmla="*/ 53641 h 57060"/>
                <a:gd name="connsiteX4" fmla="*/ 53257 w 57060"/>
                <a:gd name="connsiteY4" fmla="*/ 30816 h 57060"/>
                <a:gd name="connsiteX5" fmla="*/ 27262 w 57060"/>
                <a:gd name="connsiteY5" fmla="*/ 14966 h 57060"/>
                <a:gd name="connsiteX6" fmla="*/ 27262 w 57060"/>
                <a:gd name="connsiteY6" fmla="*/ 14966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60" h="57060">
                  <a:moveTo>
                    <a:pt x="27262" y="14966"/>
                  </a:moveTo>
                  <a:cubicBezTo>
                    <a:pt x="22824" y="11796"/>
                    <a:pt x="16484" y="7992"/>
                    <a:pt x="11412" y="4822"/>
                  </a:cubicBezTo>
                  <a:cubicBezTo>
                    <a:pt x="2536" y="3554"/>
                    <a:pt x="2536" y="20672"/>
                    <a:pt x="11412" y="27012"/>
                  </a:cubicBezTo>
                  <a:lnTo>
                    <a:pt x="53257" y="53641"/>
                  </a:lnTo>
                  <a:lnTo>
                    <a:pt x="53257" y="30816"/>
                  </a:lnTo>
                  <a:cubicBezTo>
                    <a:pt x="43747" y="25110"/>
                    <a:pt x="35504" y="20672"/>
                    <a:pt x="27262" y="14966"/>
                  </a:cubicBezTo>
                  <a:lnTo>
                    <a:pt x="27262" y="14966"/>
                  </a:lnTo>
                  <a:close/>
                </a:path>
              </a:pathLst>
            </a:custGeom>
            <a:solidFill>
              <a:srgbClr val="E5E5E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7" name="任意多边形: 形状 485">
              <a:extLst>
                <a:ext uri="{FF2B5EF4-FFF2-40B4-BE49-F238E27FC236}">
                  <a16:creationId xmlns:a16="http://schemas.microsoft.com/office/drawing/2014/main" id="{DAC6BE67-229A-4334-B251-08F3FC5D53F5}"/>
                </a:ext>
              </a:extLst>
            </p:cNvPr>
            <p:cNvSpPr/>
            <p:nvPr/>
          </p:nvSpPr>
          <p:spPr>
            <a:xfrm>
              <a:off x="4695156" y="3697502"/>
              <a:ext cx="57061" cy="50721"/>
            </a:xfrm>
            <a:custGeom>
              <a:avLst/>
              <a:gdLst>
                <a:gd name="connsiteX0" fmla="*/ 7291 w 57060"/>
                <a:gd name="connsiteY0" fmla="*/ 4755 h 50720"/>
                <a:gd name="connsiteX1" fmla="*/ 6657 w 57060"/>
                <a:gd name="connsiteY1" fmla="*/ 6023 h 50720"/>
                <a:gd name="connsiteX2" fmla="*/ 52940 w 57060"/>
                <a:gd name="connsiteY2" fmla="*/ 35822 h 50720"/>
                <a:gd name="connsiteX3" fmla="*/ 52940 w 57060"/>
                <a:gd name="connsiteY3" fmla="*/ 34554 h 50720"/>
                <a:gd name="connsiteX4" fmla="*/ 7291 w 57060"/>
                <a:gd name="connsiteY4" fmla="*/ 4755 h 50720"/>
                <a:gd name="connsiteX5" fmla="*/ 4755 w 57060"/>
                <a:gd name="connsiteY5" fmla="*/ 9827 h 50720"/>
                <a:gd name="connsiteX6" fmla="*/ 4755 w 57060"/>
                <a:gd name="connsiteY6" fmla="*/ 11095 h 50720"/>
                <a:gd name="connsiteX7" fmla="*/ 52940 w 57060"/>
                <a:gd name="connsiteY7" fmla="*/ 41528 h 50720"/>
                <a:gd name="connsiteX8" fmla="*/ 52940 w 57060"/>
                <a:gd name="connsiteY8" fmla="*/ 40260 h 50720"/>
                <a:gd name="connsiteX9" fmla="*/ 4755 w 57060"/>
                <a:gd name="connsiteY9" fmla="*/ 9827 h 50720"/>
                <a:gd name="connsiteX10" fmla="*/ 5389 w 57060"/>
                <a:gd name="connsiteY10" fmla="*/ 17435 h 50720"/>
                <a:gd name="connsiteX11" fmla="*/ 6023 w 57060"/>
                <a:gd name="connsiteY11" fmla="*/ 19338 h 50720"/>
                <a:gd name="connsiteX12" fmla="*/ 52940 w 57060"/>
                <a:gd name="connsiteY12" fmla="*/ 49136 h 50720"/>
                <a:gd name="connsiteX13" fmla="*/ 52940 w 57060"/>
                <a:gd name="connsiteY13" fmla="*/ 47868 h 50720"/>
                <a:gd name="connsiteX14" fmla="*/ 5389 w 57060"/>
                <a:gd name="connsiteY14" fmla="*/ 17435 h 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060" h="50720">
                  <a:moveTo>
                    <a:pt x="7291" y="4755"/>
                  </a:moveTo>
                  <a:cubicBezTo>
                    <a:pt x="7291" y="4755"/>
                    <a:pt x="6657" y="5389"/>
                    <a:pt x="6657" y="6023"/>
                  </a:cubicBezTo>
                  <a:lnTo>
                    <a:pt x="52940" y="35822"/>
                  </a:lnTo>
                  <a:lnTo>
                    <a:pt x="52940" y="34554"/>
                  </a:lnTo>
                  <a:lnTo>
                    <a:pt x="7291" y="4755"/>
                  </a:lnTo>
                  <a:close/>
                  <a:moveTo>
                    <a:pt x="4755" y="9827"/>
                  </a:moveTo>
                  <a:cubicBezTo>
                    <a:pt x="4755" y="10461"/>
                    <a:pt x="4755" y="11095"/>
                    <a:pt x="4755" y="11095"/>
                  </a:cubicBezTo>
                  <a:lnTo>
                    <a:pt x="52940" y="41528"/>
                  </a:lnTo>
                  <a:lnTo>
                    <a:pt x="52940" y="40260"/>
                  </a:lnTo>
                  <a:lnTo>
                    <a:pt x="4755" y="9827"/>
                  </a:lnTo>
                  <a:close/>
                  <a:moveTo>
                    <a:pt x="5389" y="17435"/>
                  </a:moveTo>
                  <a:cubicBezTo>
                    <a:pt x="5389" y="18070"/>
                    <a:pt x="6023" y="18703"/>
                    <a:pt x="6023" y="19338"/>
                  </a:cubicBezTo>
                  <a:lnTo>
                    <a:pt x="52940" y="49136"/>
                  </a:lnTo>
                  <a:lnTo>
                    <a:pt x="52940" y="47868"/>
                  </a:lnTo>
                  <a:lnTo>
                    <a:pt x="5389" y="17435"/>
                  </a:lnTo>
                  <a:close/>
                </a:path>
              </a:pathLst>
            </a:custGeom>
            <a:solidFill>
              <a:srgbClr val="A0A0A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8" name="任意多边形: 形状 486">
              <a:extLst>
                <a:ext uri="{FF2B5EF4-FFF2-40B4-BE49-F238E27FC236}">
                  <a16:creationId xmlns:a16="http://schemas.microsoft.com/office/drawing/2014/main" id="{143781E6-D9B3-4FD0-AE83-E1E53A02B55E}"/>
                </a:ext>
              </a:extLst>
            </p:cNvPr>
            <p:cNvSpPr/>
            <p:nvPr/>
          </p:nvSpPr>
          <p:spPr>
            <a:xfrm>
              <a:off x="4735166" y="3652633"/>
              <a:ext cx="63401" cy="76081"/>
            </a:xfrm>
            <a:custGeom>
              <a:avLst/>
              <a:gdLst>
                <a:gd name="connsiteX0" fmla="*/ 63017 w 63400"/>
                <a:gd name="connsiteY0" fmla="*/ 35676 h 76081"/>
                <a:gd name="connsiteX1" fmla="*/ 17368 w 63400"/>
                <a:gd name="connsiteY1" fmla="*/ 6512 h 76081"/>
                <a:gd name="connsiteX2" fmla="*/ 12296 w 63400"/>
                <a:gd name="connsiteY2" fmla="*/ 40748 h 76081"/>
                <a:gd name="connsiteX3" fmla="*/ 63017 w 63400"/>
                <a:gd name="connsiteY3" fmla="*/ 73083 h 76081"/>
                <a:gd name="connsiteX4" fmla="*/ 63017 w 63400"/>
                <a:gd name="connsiteY4" fmla="*/ 65474 h 76081"/>
                <a:gd name="connsiteX5" fmla="*/ 61115 w 63400"/>
                <a:gd name="connsiteY5" fmla="*/ 66742 h 76081"/>
                <a:gd name="connsiteX6" fmla="*/ 61115 w 63400"/>
                <a:gd name="connsiteY6" fmla="*/ 43918 h 76081"/>
                <a:gd name="connsiteX7" fmla="*/ 63017 w 63400"/>
                <a:gd name="connsiteY7" fmla="*/ 42650 h 76081"/>
                <a:gd name="connsiteX8" fmla="*/ 63017 w 63400"/>
                <a:gd name="connsiteY8" fmla="*/ 35676 h 76081"/>
                <a:gd name="connsiteX9" fmla="*/ 63017 w 63400"/>
                <a:gd name="connsiteY9" fmla="*/ 42650 h 76081"/>
                <a:gd name="connsiteX10" fmla="*/ 63017 w 63400"/>
                <a:gd name="connsiteY10" fmla="*/ 42650 h 76081"/>
                <a:gd name="connsiteX11" fmla="*/ 63017 w 63400"/>
                <a:gd name="connsiteY11" fmla="*/ 42650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400" h="76081">
                  <a:moveTo>
                    <a:pt x="63017" y="35676"/>
                  </a:moveTo>
                  <a:cubicBezTo>
                    <a:pt x="47801" y="26166"/>
                    <a:pt x="32584" y="16022"/>
                    <a:pt x="17368" y="6512"/>
                  </a:cubicBezTo>
                  <a:cubicBezTo>
                    <a:pt x="1518" y="-3632"/>
                    <a:pt x="1518" y="33140"/>
                    <a:pt x="12296" y="40748"/>
                  </a:cubicBezTo>
                  <a:lnTo>
                    <a:pt x="63017" y="73083"/>
                  </a:lnTo>
                  <a:lnTo>
                    <a:pt x="63017" y="65474"/>
                  </a:lnTo>
                  <a:lnTo>
                    <a:pt x="61115" y="66742"/>
                  </a:lnTo>
                  <a:lnTo>
                    <a:pt x="61115" y="43918"/>
                  </a:lnTo>
                  <a:lnTo>
                    <a:pt x="63017" y="42650"/>
                  </a:lnTo>
                  <a:lnTo>
                    <a:pt x="63017" y="35676"/>
                  </a:lnTo>
                  <a:close/>
                  <a:moveTo>
                    <a:pt x="63017" y="42650"/>
                  </a:moveTo>
                  <a:lnTo>
                    <a:pt x="63017" y="42650"/>
                  </a:lnTo>
                  <a:lnTo>
                    <a:pt x="63017" y="42650"/>
                  </a:lnTo>
                  <a:close/>
                </a:path>
              </a:pathLst>
            </a:custGeom>
            <a:solidFill>
              <a:srgbClr val="79BB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9" name="任意多边形: 形状 487">
              <a:extLst>
                <a:ext uri="{FF2B5EF4-FFF2-40B4-BE49-F238E27FC236}">
                  <a16:creationId xmlns:a16="http://schemas.microsoft.com/office/drawing/2014/main" id="{4428787A-755B-4A7E-B813-2D74E7EEEE9D}"/>
                </a:ext>
              </a:extLst>
            </p:cNvPr>
            <p:cNvSpPr/>
            <p:nvPr/>
          </p:nvSpPr>
          <p:spPr>
            <a:xfrm>
              <a:off x="4742707" y="3683554"/>
              <a:ext cx="57061" cy="76081"/>
            </a:xfrm>
            <a:custGeom>
              <a:avLst/>
              <a:gdLst>
                <a:gd name="connsiteX0" fmla="*/ 55476 w 57060"/>
                <a:gd name="connsiteY0" fmla="*/ 4755 h 76081"/>
                <a:gd name="connsiteX1" fmla="*/ 55476 w 57060"/>
                <a:gd name="connsiteY1" fmla="*/ 12363 h 76081"/>
                <a:gd name="connsiteX2" fmla="*/ 53574 w 57060"/>
                <a:gd name="connsiteY2" fmla="*/ 13631 h 76081"/>
                <a:gd name="connsiteX3" fmla="*/ 53574 w 57060"/>
                <a:gd name="connsiteY3" fmla="*/ 33919 h 76081"/>
                <a:gd name="connsiteX4" fmla="*/ 55476 w 57060"/>
                <a:gd name="connsiteY4" fmla="*/ 35187 h 76081"/>
                <a:gd name="connsiteX5" fmla="*/ 55476 w 57060"/>
                <a:gd name="connsiteY5" fmla="*/ 42796 h 76081"/>
                <a:gd name="connsiteX6" fmla="*/ 4755 w 57060"/>
                <a:gd name="connsiteY6" fmla="*/ 75130 h 76081"/>
                <a:gd name="connsiteX7" fmla="*/ 4755 w 57060"/>
                <a:gd name="connsiteY7" fmla="*/ 37089 h 76081"/>
                <a:gd name="connsiteX8" fmla="*/ 55476 w 57060"/>
                <a:gd name="connsiteY8" fmla="*/ 4755 h 76081"/>
                <a:gd name="connsiteX9" fmla="*/ 55476 w 57060"/>
                <a:gd name="connsiteY9" fmla="*/ 11729 h 76081"/>
                <a:gd name="connsiteX10" fmla="*/ 55476 w 57060"/>
                <a:gd name="connsiteY10" fmla="*/ 11729 h 76081"/>
                <a:gd name="connsiteX11" fmla="*/ 55476 w 57060"/>
                <a:gd name="connsiteY11" fmla="*/ 11729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060" h="76081">
                  <a:moveTo>
                    <a:pt x="55476" y="4755"/>
                  </a:moveTo>
                  <a:lnTo>
                    <a:pt x="55476" y="12363"/>
                  </a:lnTo>
                  <a:lnTo>
                    <a:pt x="53574" y="13631"/>
                  </a:lnTo>
                  <a:lnTo>
                    <a:pt x="53574" y="33919"/>
                  </a:lnTo>
                  <a:lnTo>
                    <a:pt x="55476" y="35187"/>
                  </a:lnTo>
                  <a:lnTo>
                    <a:pt x="55476" y="42796"/>
                  </a:lnTo>
                  <a:lnTo>
                    <a:pt x="4755" y="75130"/>
                  </a:lnTo>
                  <a:lnTo>
                    <a:pt x="4755" y="37089"/>
                  </a:lnTo>
                  <a:lnTo>
                    <a:pt x="55476" y="4755"/>
                  </a:lnTo>
                  <a:close/>
                  <a:moveTo>
                    <a:pt x="55476" y="11729"/>
                  </a:moveTo>
                  <a:lnTo>
                    <a:pt x="55476" y="11729"/>
                  </a:lnTo>
                  <a:lnTo>
                    <a:pt x="55476" y="11729"/>
                  </a:lnTo>
                  <a:close/>
                </a:path>
              </a:pathLst>
            </a:custGeom>
            <a:solidFill>
              <a:srgbClr val="4B9CD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0" name="任意多边形: 形状 488">
              <a:extLst>
                <a:ext uri="{FF2B5EF4-FFF2-40B4-BE49-F238E27FC236}">
                  <a16:creationId xmlns:a16="http://schemas.microsoft.com/office/drawing/2014/main" id="{71DCEE70-BEE8-4861-9C30-32D7D6251EB9}"/>
                </a:ext>
              </a:extLst>
            </p:cNvPr>
            <p:cNvSpPr/>
            <p:nvPr/>
          </p:nvSpPr>
          <p:spPr>
            <a:xfrm>
              <a:off x="4743341" y="3691796"/>
              <a:ext cx="57061" cy="63401"/>
            </a:xfrm>
            <a:custGeom>
              <a:avLst/>
              <a:gdLst>
                <a:gd name="connsiteX0" fmla="*/ 53573 w 57060"/>
                <a:gd name="connsiteY0" fmla="*/ 4755 h 63400"/>
                <a:gd name="connsiteX1" fmla="*/ 53573 w 57060"/>
                <a:gd name="connsiteY1" fmla="*/ 27579 h 63400"/>
                <a:gd name="connsiteX2" fmla="*/ 4755 w 57060"/>
                <a:gd name="connsiteY2" fmla="*/ 58646 h 63400"/>
                <a:gd name="connsiteX3" fmla="*/ 4755 w 57060"/>
                <a:gd name="connsiteY3" fmla="*/ 35821 h 63400"/>
                <a:gd name="connsiteX4" fmla="*/ 53573 w 57060"/>
                <a:gd name="connsiteY4" fmla="*/ 4755 h 63400"/>
                <a:gd name="connsiteX5" fmla="*/ 53573 w 57060"/>
                <a:gd name="connsiteY5" fmla="*/ 4755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60" h="63400">
                  <a:moveTo>
                    <a:pt x="53573" y="4755"/>
                  </a:moveTo>
                  <a:lnTo>
                    <a:pt x="53573" y="27579"/>
                  </a:lnTo>
                  <a:lnTo>
                    <a:pt x="4755" y="58646"/>
                  </a:lnTo>
                  <a:lnTo>
                    <a:pt x="4755" y="35821"/>
                  </a:lnTo>
                  <a:cubicBezTo>
                    <a:pt x="16167" y="28213"/>
                    <a:pt x="37089" y="15533"/>
                    <a:pt x="53573" y="4755"/>
                  </a:cubicBezTo>
                  <a:lnTo>
                    <a:pt x="53573" y="475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1" name="任意多边形: 形状 489">
              <a:extLst>
                <a:ext uri="{FF2B5EF4-FFF2-40B4-BE49-F238E27FC236}">
                  <a16:creationId xmlns:a16="http://schemas.microsoft.com/office/drawing/2014/main" id="{2B6F1BB0-0A2F-4281-8BC6-07F72D3877FB}"/>
                </a:ext>
              </a:extLst>
            </p:cNvPr>
            <p:cNvSpPr/>
            <p:nvPr/>
          </p:nvSpPr>
          <p:spPr>
            <a:xfrm>
              <a:off x="4743341" y="3695600"/>
              <a:ext cx="57061" cy="50721"/>
            </a:xfrm>
            <a:custGeom>
              <a:avLst/>
              <a:gdLst>
                <a:gd name="connsiteX0" fmla="*/ 53573 w 57060"/>
                <a:gd name="connsiteY0" fmla="*/ 4755 h 50720"/>
                <a:gd name="connsiteX1" fmla="*/ 53573 w 57060"/>
                <a:gd name="connsiteY1" fmla="*/ 6657 h 50720"/>
                <a:gd name="connsiteX2" fmla="*/ 4755 w 57060"/>
                <a:gd name="connsiteY2" fmla="*/ 37724 h 50720"/>
                <a:gd name="connsiteX3" fmla="*/ 4755 w 57060"/>
                <a:gd name="connsiteY3" fmla="*/ 36456 h 50720"/>
                <a:gd name="connsiteX4" fmla="*/ 53573 w 57060"/>
                <a:gd name="connsiteY4" fmla="*/ 4755 h 50720"/>
                <a:gd name="connsiteX5" fmla="*/ 53573 w 57060"/>
                <a:gd name="connsiteY5" fmla="*/ 11729 h 50720"/>
                <a:gd name="connsiteX6" fmla="*/ 53573 w 57060"/>
                <a:gd name="connsiteY6" fmla="*/ 13631 h 50720"/>
                <a:gd name="connsiteX7" fmla="*/ 4755 w 57060"/>
                <a:gd name="connsiteY7" fmla="*/ 44698 h 50720"/>
                <a:gd name="connsiteX8" fmla="*/ 4755 w 57060"/>
                <a:gd name="connsiteY8" fmla="*/ 43430 h 50720"/>
                <a:gd name="connsiteX9" fmla="*/ 53573 w 57060"/>
                <a:gd name="connsiteY9" fmla="*/ 11729 h 50720"/>
                <a:gd name="connsiteX10" fmla="*/ 53573 w 57060"/>
                <a:gd name="connsiteY10" fmla="*/ 18070 h 50720"/>
                <a:gd name="connsiteX11" fmla="*/ 53573 w 57060"/>
                <a:gd name="connsiteY11" fmla="*/ 19971 h 50720"/>
                <a:gd name="connsiteX12" fmla="*/ 4755 w 57060"/>
                <a:gd name="connsiteY12" fmla="*/ 51038 h 50720"/>
                <a:gd name="connsiteX13" fmla="*/ 4755 w 57060"/>
                <a:gd name="connsiteY13" fmla="*/ 49770 h 50720"/>
                <a:gd name="connsiteX14" fmla="*/ 53573 w 57060"/>
                <a:gd name="connsiteY14" fmla="*/ 18070 h 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060" h="50720">
                  <a:moveTo>
                    <a:pt x="53573" y="4755"/>
                  </a:moveTo>
                  <a:lnTo>
                    <a:pt x="53573" y="6657"/>
                  </a:lnTo>
                  <a:lnTo>
                    <a:pt x="4755" y="37724"/>
                  </a:lnTo>
                  <a:lnTo>
                    <a:pt x="4755" y="36456"/>
                  </a:lnTo>
                  <a:lnTo>
                    <a:pt x="53573" y="4755"/>
                  </a:lnTo>
                  <a:close/>
                  <a:moveTo>
                    <a:pt x="53573" y="11729"/>
                  </a:moveTo>
                  <a:lnTo>
                    <a:pt x="53573" y="13631"/>
                  </a:lnTo>
                  <a:lnTo>
                    <a:pt x="4755" y="44698"/>
                  </a:lnTo>
                  <a:lnTo>
                    <a:pt x="4755" y="43430"/>
                  </a:lnTo>
                  <a:lnTo>
                    <a:pt x="53573" y="11729"/>
                  </a:lnTo>
                  <a:close/>
                  <a:moveTo>
                    <a:pt x="53573" y="18070"/>
                  </a:moveTo>
                  <a:lnTo>
                    <a:pt x="53573" y="19971"/>
                  </a:lnTo>
                  <a:lnTo>
                    <a:pt x="4755" y="51038"/>
                  </a:lnTo>
                  <a:lnTo>
                    <a:pt x="4755" y="49770"/>
                  </a:lnTo>
                  <a:lnTo>
                    <a:pt x="53573" y="18070"/>
                  </a:lnTo>
                  <a:close/>
                </a:path>
              </a:pathLst>
            </a:custGeom>
            <a:solidFill>
              <a:srgbClr val="C2C2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2" name="任意多边形: 形状 490">
              <a:extLst>
                <a:ext uri="{FF2B5EF4-FFF2-40B4-BE49-F238E27FC236}">
                  <a16:creationId xmlns:a16="http://schemas.microsoft.com/office/drawing/2014/main" id="{58E81533-4A17-48A6-82D3-A590318075CB}"/>
                </a:ext>
              </a:extLst>
            </p:cNvPr>
            <p:cNvSpPr/>
            <p:nvPr/>
          </p:nvSpPr>
          <p:spPr>
            <a:xfrm>
              <a:off x="4724321" y="3661998"/>
              <a:ext cx="57061" cy="38041"/>
            </a:xfrm>
            <a:custGeom>
              <a:avLst/>
              <a:gdLst>
                <a:gd name="connsiteX0" fmla="*/ 58012 w 57060"/>
                <a:gd name="connsiteY0" fmla="*/ 27579 h 38040"/>
                <a:gd name="connsiteX1" fmla="*/ 22507 w 57060"/>
                <a:gd name="connsiteY1" fmla="*/ 4755 h 38040"/>
                <a:gd name="connsiteX2" fmla="*/ 4755 w 57060"/>
                <a:gd name="connsiteY2" fmla="*/ 16167 h 38040"/>
                <a:gd name="connsiteX3" fmla="*/ 40259 w 57060"/>
                <a:gd name="connsiteY3" fmla="*/ 38992 h 3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60" h="38040">
                  <a:moveTo>
                    <a:pt x="58012" y="27579"/>
                  </a:moveTo>
                  <a:lnTo>
                    <a:pt x="22507" y="4755"/>
                  </a:lnTo>
                  <a:lnTo>
                    <a:pt x="4755" y="16167"/>
                  </a:lnTo>
                  <a:lnTo>
                    <a:pt x="40259" y="38992"/>
                  </a:lnTo>
                  <a:close/>
                </a:path>
              </a:pathLst>
            </a:custGeom>
            <a:solidFill>
              <a:srgbClr val="5594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3" name="任意多边形: 形状 491">
              <a:extLst>
                <a:ext uri="{FF2B5EF4-FFF2-40B4-BE49-F238E27FC236}">
                  <a16:creationId xmlns:a16="http://schemas.microsoft.com/office/drawing/2014/main" id="{A491A719-9610-489F-86F4-C6D8C7048027}"/>
                </a:ext>
              </a:extLst>
            </p:cNvPr>
            <p:cNvSpPr/>
            <p:nvPr/>
          </p:nvSpPr>
          <p:spPr>
            <a:xfrm>
              <a:off x="4161320" y="4972495"/>
              <a:ext cx="1071476" cy="684730"/>
            </a:xfrm>
            <a:custGeom>
              <a:avLst/>
              <a:gdLst>
                <a:gd name="connsiteX0" fmla="*/ 4755 w 1071475"/>
                <a:gd name="connsiteY0" fmla="*/ 302105 h 684730"/>
                <a:gd name="connsiteX1" fmla="*/ 470752 w 1071475"/>
                <a:gd name="connsiteY1" fmla="*/ 4755 h 684730"/>
                <a:gd name="connsiteX2" fmla="*/ 1067989 w 1071475"/>
                <a:gd name="connsiteY2" fmla="*/ 387063 h 684730"/>
                <a:gd name="connsiteX3" fmla="*/ 602626 w 1071475"/>
                <a:gd name="connsiteY3" fmla="*/ 685047 h 684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1475" h="684730">
                  <a:moveTo>
                    <a:pt x="4755" y="302105"/>
                  </a:moveTo>
                  <a:lnTo>
                    <a:pt x="470752" y="4755"/>
                  </a:lnTo>
                  <a:lnTo>
                    <a:pt x="1067989" y="387063"/>
                  </a:lnTo>
                  <a:lnTo>
                    <a:pt x="602626" y="685047"/>
                  </a:lnTo>
                  <a:close/>
                </a:path>
              </a:pathLst>
            </a:custGeom>
            <a:solidFill>
              <a:srgbClr val="D9E6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4" name="任意多边形: 形状 492">
              <a:extLst>
                <a:ext uri="{FF2B5EF4-FFF2-40B4-BE49-F238E27FC236}">
                  <a16:creationId xmlns:a16="http://schemas.microsoft.com/office/drawing/2014/main" id="{7D2BE39E-C0F5-46A4-8346-C4222C8AAA7D}"/>
                </a:ext>
              </a:extLst>
            </p:cNvPr>
            <p:cNvSpPr/>
            <p:nvPr/>
          </p:nvSpPr>
          <p:spPr>
            <a:xfrm>
              <a:off x="4163223" y="5271114"/>
              <a:ext cx="602309" cy="507208"/>
            </a:xfrm>
            <a:custGeom>
              <a:avLst/>
              <a:gdLst>
                <a:gd name="connsiteX0" fmla="*/ 598188 w 602308"/>
                <a:gd name="connsiteY0" fmla="*/ 385161 h 507207"/>
                <a:gd name="connsiteX1" fmla="*/ 5389 w 602308"/>
                <a:gd name="connsiteY1" fmla="*/ 4755 h 507207"/>
                <a:gd name="connsiteX2" fmla="*/ 4755 w 602308"/>
                <a:gd name="connsiteY2" fmla="*/ 5389 h 507207"/>
                <a:gd name="connsiteX3" fmla="*/ 4755 w 602308"/>
                <a:gd name="connsiteY3" fmla="*/ 126485 h 507207"/>
                <a:gd name="connsiteX4" fmla="*/ 598188 w 602308"/>
                <a:gd name="connsiteY4" fmla="*/ 506891 h 50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308" h="507207">
                  <a:moveTo>
                    <a:pt x="598188" y="385161"/>
                  </a:moveTo>
                  <a:lnTo>
                    <a:pt x="5389" y="4755"/>
                  </a:lnTo>
                  <a:lnTo>
                    <a:pt x="4755" y="5389"/>
                  </a:lnTo>
                  <a:lnTo>
                    <a:pt x="4755" y="126485"/>
                  </a:lnTo>
                  <a:lnTo>
                    <a:pt x="598188" y="506891"/>
                  </a:lnTo>
                  <a:close/>
                </a:path>
              </a:pathLst>
            </a:custGeom>
            <a:solidFill>
              <a:srgbClr val="9EBD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5" name="任意多边形: 形状 493">
              <a:extLst>
                <a:ext uri="{FF2B5EF4-FFF2-40B4-BE49-F238E27FC236}">
                  <a16:creationId xmlns:a16="http://schemas.microsoft.com/office/drawing/2014/main" id="{B8092A0A-2E0F-41BF-AAB6-D325FDB19F42}"/>
                </a:ext>
              </a:extLst>
            </p:cNvPr>
            <p:cNvSpPr/>
            <p:nvPr/>
          </p:nvSpPr>
          <p:spPr>
            <a:xfrm>
              <a:off x="4756655" y="5352901"/>
              <a:ext cx="475507" cy="424786"/>
            </a:xfrm>
            <a:custGeom>
              <a:avLst/>
              <a:gdLst>
                <a:gd name="connsiteX0" fmla="*/ 4755 w 475507"/>
                <a:gd name="connsiteY0" fmla="*/ 303373 h 424786"/>
                <a:gd name="connsiteX1" fmla="*/ 470118 w 475507"/>
                <a:gd name="connsiteY1" fmla="*/ 4755 h 424786"/>
                <a:gd name="connsiteX2" fmla="*/ 470752 w 475507"/>
                <a:gd name="connsiteY2" fmla="*/ 5389 h 424786"/>
                <a:gd name="connsiteX3" fmla="*/ 470752 w 475507"/>
                <a:gd name="connsiteY3" fmla="*/ 126485 h 424786"/>
                <a:gd name="connsiteX4" fmla="*/ 4755 w 475507"/>
                <a:gd name="connsiteY4" fmla="*/ 425103 h 424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507" h="424786">
                  <a:moveTo>
                    <a:pt x="4755" y="303373"/>
                  </a:moveTo>
                  <a:lnTo>
                    <a:pt x="470118" y="4755"/>
                  </a:lnTo>
                  <a:lnTo>
                    <a:pt x="470752" y="5389"/>
                  </a:lnTo>
                  <a:lnTo>
                    <a:pt x="470752" y="126485"/>
                  </a:lnTo>
                  <a:lnTo>
                    <a:pt x="4755" y="425103"/>
                  </a:lnTo>
                  <a:close/>
                </a:path>
              </a:pathLst>
            </a:custGeom>
            <a:solidFill>
              <a:srgbClr val="73A0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6" name="任意多边形: 形状 494">
              <a:extLst>
                <a:ext uri="{FF2B5EF4-FFF2-40B4-BE49-F238E27FC236}">
                  <a16:creationId xmlns:a16="http://schemas.microsoft.com/office/drawing/2014/main" id="{A77F4CB3-22AF-4DC1-8E9E-EC3C4CD9F201}"/>
                </a:ext>
              </a:extLst>
            </p:cNvPr>
            <p:cNvSpPr/>
            <p:nvPr/>
          </p:nvSpPr>
          <p:spPr>
            <a:xfrm>
              <a:off x="4163856" y="4394913"/>
              <a:ext cx="76081" cy="925654"/>
            </a:xfrm>
            <a:custGeom>
              <a:avLst/>
              <a:gdLst>
                <a:gd name="connsiteX0" fmla="*/ 72594 w 76081"/>
                <a:gd name="connsiteY0" fmla="*/ 924703 h 925653"/>
                <a:gd name="connsiteX1" fmla="*/ 72594 w 76081"/>
                <a:gd name="connsiteY1" fmla="*/ 924069 h 925653"/>
                <a:gd name="connsiteX2" fmla="*/ 72594 w 76081"/>
                <a:gd name="connsiteY2" fmla="*/ 47868 h 925653"/>
                <a:gd name="connsiteX3" fmla="*/ 4755 w 76081"/>
                <a:gd name="connsiteY3" fmla="*/ 4755 h 925653"/>
                <a:gd name="connsiteX4" fmla="*/ 4755 w 76081"/>
                <a:gd name="connsiteY4" fmla="*/ 880956 h 925653"/>
                <a:gd name="connsiteX5" fmla="*/ 4755 w 76081"/>
                <a:gd name="connsiteY5" fmla="*/ 880956 h 92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081" h="925653">
                  <a:moveTo>
                    <a:pt x="72594" y="924703"/>
                  </a:moveTo>
                  <a:lnTo>
                    <a:pt x="72594" y="924069"/>
                  </a:lnTo>
                  <a:lnTo>
                    <a:pt x="72594" y="47868"/>
                  </a:lnTo>
                  <a:lnTo>
                    <a:pt x="4755" y="4755"/>
                  </a:lnTo>
                  <a:lnTo>
                    <a:pt x="4755" y="880956"/>
                  </a:lnTo>
                  <a:lnTo>
                    <a:pt x="4755" y="880956"/>
                  </a:lnTo>
                  <a:close/>
                </a:path>
              </a:pathLst>
            </a:custGeom>
            <a:solidFill>
              <a:srgbClr val="9EBD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7" name="任意多边形: 形状 495">
              <a:extLst>
                <a:ext uri="{FF2B5EF4-FFF2-40B4-BE49-F238E27FC236}">
                  <a16:creationId xmlns:a16="http://schemas.microsoft.com/office/drawing/2014/main" id="{2F4C8167-69DE-4959-B8A8-1631DD70FCA9}"/>
                </a:ext>
              </a:extLst>
            </p:cNvPr>
            <p:cNvSpPr/>
            <p:nvPr/>
          </p:nvSpPr>
          <p:spPr>
            <a:xfrm>
              <a:off x="4563916" y="4139407"/>
              <a:ext cx="76081" cy="925654"/>
            </a:xfrm>
            <a:custGeom>
              <a:avLst/>
              <a:gdLst>
                <a:gd name="connsiteX0" fmla="*/ 72594 w 76081"/>
                <a:gd name="connsiteY0" fmla="*/ 924703 h 925653"/>
                <a:gd name="connsiteX1" fmla="*/ 72594 w 76081"/>
                <a:gd name="connsiteY1" fmla="*/ 924703 h 925653"/>
                <a:gd name="connsiteX2" fmla="*/ 72594 w 76081"/>
                <a:gd name="connsiteY2" fmla="*/ 47868 h 925653"/>
                <a:gd name="connsiteX3" fmla="*/ 4755 w 76081"/>
                <a:gd name="connsiteY3" fmla="*/ 4755 h 925653"/>
                <a:gd name="connsiteX4" fmla="*/ 4755 w 76081"/>
                <a:gd name="connsiteY4" fmla="*/ 880956 h 925653"/>
                <a:gd name="connsiteX5" fmla="*/ 4755 w 76081"/>
                <a:gd name="connsiteY5" fmla="*/ 880956 h 92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081" h="925653">
                  <a:moveTo>
                    <a:pt x="72594" y="924703"/>
                  </a:moveTo>
                  <a:lnTo>
                    <a:pt x="72594" y="924703"/>
                  </a:lnTo>
                  <a:lnTo>
                    <a:pt x="72594" y="47868"/>
                  </a:lnTo>
                  <a:lnTo>
                    <a:pt x="4755" y="4755"/>
                  </a:lnTo>
                  <a:lnTo>
                    <a:pt x="4755" y="880956"/>
                  </a:lnTo>
                  <a:lnTo>
                    <a:pt x="4755" y="880956"/>
                  </a:lnTo>
                  <a:close/>
                </a:path>
              </a:pathLst>
            </a:custGeom>
            <a:solidFill>
              <a:srgbClr val="9EBD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8" name="任意多边形: 形状 496">
              <a:extLst>
                <a:ext uri="{FF2B5EF4-FFF2-40B4-BE49-F238E27FC236}">
                  <a16:creationId xmlns:a16="http://schemas.microsoft.com/office/drawing/2014/main" id="{AF139873-D662-4684-A514-61BF9E727640}"/>
                </a:ext>
              </a:extLst>
            </p:cNvPr>
            <p:cNvSpPr/>
            <p:nvPr/>
          </p:nvSpPr>
          <p:spPr>
            <a:xfrm>
              <a:off x="4231696" y="4394913"/>
              <a:ext cx="76081" cy="925654"/>
            </a:xfrm>
            <a:custGeom>
              <a:avLst/>
              <a:gdLst>
                <a:gd name="connsiteX0" fmla="*/ 5389 w 76081"/>
                <a:gd name="connsiteY0" fmla="*/ 924703 h 925653"/>
                <a:gd name="connsiteX1" fmla="*/ 4755 w 76081"/>
                <a:gd name="connsiteY1" fmla="*/ 924069 h 925653"/>
                <a:gd name="connsiteX2" fmla="*/ 4755 w 76081"/>
                <a:gd name="connsiteY2" fmla="*/ 47868 h 925653"/>
                <a:gd name="connsiteX3" fmla="*/ 73228 w 76081"/>
                <a:gd name="connsiteY3" fmla="*/ 4755 h 925653"/>
                <a:gd name="connsiteX4" fmla="*/ 73228 w 76081"/>
                <a:gd name="connsiteY4" fmla="*/ 880956 h 925653"/>
                <a:gd name="connsiteX5" fmla="*/ 73228 w 76081"/>
                <a:gd name="connsiteY5" fmla="*/ 880956 h 92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081" h="925653">
                  <a:moveTo>
                    <a:pt x="5389" y="924703"/>
                  </a:moveTo>
                  <a:lnTo>
                    <a:pt x="4755" y="924069"/>
                  </a:lnTo>
                  <a:lnTo>
                    <a:pt x="4755" y="47868"/>
                  </a:lnTo>
                  <a:lnTo>
                    <a:pt x="73228" y="4755"/>
                  </a:lnTo>
                  <a:lnTo>
                    <a:pt x="73228" y="880956"/>
                  </a:lnTo>
                  <a:lnTo>
                    <a:pt x="73228" y="880956"/>
                  </a:lnTo>
                  <a:close/>
                </a:path>
              </a:pathLst>
            </a:custGeom>
            <a:solidFill>
              <a:srgbClr val="73A0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9" name="任意多边形: 形状 497">
              <a:extLst>
                <a:ext uri="{FF2B5EF4-FFF2-40B4-BE49-F238E27FC236}">
                  <a16:creationId xmlns:a16="http://schemas.microsoft.com/office/drawing/2014/main" id="{86A945BB-0E0D-442F-9E1F-18478B9E1F4D}"/>
                </a:ext>
              </a:extLst>
            </p:cNvPr>
            <p:cNvSpPr/>
            <p:nvPr/>
          </p:nvSpPr>
          <p:spPr>
            <a:xfrm>
              <a:off x="4631755" y="4139407"/>
              <a:ext cx="76081" cy="925654"/>
            </a:xfrm>
            <a:custGeom>
              <a:avLst/>
              <a:gdLst>
                <a:gd name="connsiteX0" fmla="*/ 4755 w 76081"/>
                <a:gd name="connsiteY0" fmla="*/ 924703 h 925653"/>
                <a:gd name="connsiteX1" fmla="*/ 4755 w 76081"/>
                <a:gd name="connsiteY1" fmla="*/ 924703 h 925653"/>
                <a:gd name="connsiteX2" fmla="*/ 4755 w 76081"/>
                <a:gd name="connsiteY2" fmla="*/ 47868 h 925653"/>
                <a:gd name="connsiteX3" fmla="*/ 72594 w 76081"/>
                <a:gd name="connsiteY3" fmla="*/ 4755 h 925653"/>
                <a:gd name="connsiteX4" fmla="*/ 72594 w 76081"/>
                <a:gd name="connsiteY4" fmla="*/ 880956 h 925653"/>
                <a:gd name="connsiteX5" fmla="*/ 72594 w 76081"/>
                <a:gd name="connsiteY5" fmla="*/ 880956 h 925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081" h="925653">
                  <a:moveTo>
                    <a:pt x="4755" y="924703"/>
                  </a:moveTo>
                  <a:lnTo>
                    <a:pt x="4755" y="924703"/>
                  </a:lnTo>
                  <a:lnTo>
                    <a:pt x="4755" y="47868"/>
                  </a:lnTo>
                  <a:lnTo>
                    <a:pt x="72594" y="4755"/>
                  </a:lnTo>
                  <a:lnTo>
                    <a:pt x="72594" y="880956"/>
                  </a:lnTo>
                  <a:lnTo>
                    <a:pt x="72594" y="880956"/>
                  </a:lnTo>
                  <a:close/>
                </a:path>
              </a:pathLst>
            </a:custGeom>
            <a:solidFill>
              <a:srgbClr val="73A0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0" name="任意多边形: 形状 498">
              <a:extLst>
                <a:ext uri="{FF2B5EF4-FFF2-40B4-BE49-F238E27FC236}">
                  <a16:creationId xmlns:a16="http://schemas.microsoft.com/office/drawing/2014/main" id="{BEA5DAAD-252C-4351-A06F-082E6E005E12}"/>
                </a:ext>
              </a:extLst>
            </p:cNvPr>
            <p:cNvSpPr/>
            <p:nvPr/>
          </p:nvSpPr>
          <p:spPr>
            <a:xfrm>
              <a:off x="4163223" y="4095661"/>
              <a:ext cx="545248" cy="348705"/>
            </a:xfrm>
            <a:custGeom>
              <a:avLst/>
              <a:gdLst>
                <a:gd name="connsiteX0" fmla="*/ 540493 w 545248"/>
                <a:gd name="connsiteY0" fmla="*/ 47868 h 348705"/>
                <a:gd name="connsiteX1" fmla="*/ 540493 w 545248"/>
                <a:gd name="connsiteY1" fmla="*/ 48501 h 348705"/>
                <a:gd name="connsiteX2" fmla="*/ 72594 w 545248"/>
                <a:gd name="connsiteY2" fmla="*/ 347120 h 348705"/>
                <a:gd name="connsiteX3" fmla="*/ 4755 w 545248"/>
                <a:gd name="connsiteY3" fmla="*/ 304007 h 348705"/>
                <a:gd name="connsiteX4" fmla="*/ 472654 w 545248"/>
                <a:gd name="connsiteY4" fmla="*/ 4755 h 348705"/>
                <a:gd name="connsiteX5" fmla="*/ 472654 w 545248"/>
                <a:gd name="connsiteY5" fmla="*/ 4755 h 34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248" h="348705">
                  <a:moveTo>
                    <a:pt x="540493" y="47868"/>
                  </a:moveTo>
                  <a:lnTo>
                    <a:pt x="540493" y="48501"/>
                  </a:lnTo>
                  <a:lnTo>
                    <a:pt x="72594" y="347120"/>
                  </a:lnTo>
                  <a:lnTo>
                    <a:pt x="4755" y="304007"/>
                  </a:lnTo>
                  <a:lnTo>
                    <a:pt x="472654" y="4755"/>
                  </a:lnTo>
                  <a:lnTo>
                    <a:pt x="472654" y="4755"/>
                  </a:lnTo>
                  <a:close/>
                </a:path>
              </a:pathLst>
            </a:custGeom>
            <a:solidFill>
              <a:srgbClr val="D9E6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1" name="任意多边形: 形状 499">
              <a:extLst>
                <a:ext uri="{FF2B5EF4-FFF2-40B4-BE49-F238E27FC236}">
                  <a16:creationId xmlns:a16="http://schemas.microsoft.com/office/drawing/2014/main" id="{30D30153-0FB9-4A07-A572-EC3D6D7900C5}"/>
                </a:ext>
              </a:extLst>
            </p:cNvPr>
            <p:cNvSpPr/>
            <p:nvPr/>
          </p:nvSpPr>
          <p:spPr>
            <a:xfrm>
              <a:off x="4231696" y="4138773"/>
              <a:ext cx="475507" cy="393086"/>
            </a:xfrm>
            <a:custGeom>
              <a:avLst/>
              <a:gdLst>
                <a:gd name="connsiteX0" fmla="*/ 472654 w 475507"/>
                <a:gd name="connsiteY0" fmla="*/ 4755 h 393085"/>
                <a:gd name="connsiteX1" fmla="*/ 472654 w 475507"/>
                <a:gd name="connsiteY1" fmla="*/ 4755 h 393085"/>
                <a:gd name="connsiteX2" fmla="*/ 4755 w 475507"/>
                <a:gd name="connsiteY2" fmla="*/ 304641 h 393085"/>
                <a:gd name="connsiteX3" fmla="*/ 4755 w 475507"/>
                <a:gd name="connsiteY3" fmla="*/ 391501 h 393085"/>
                <a:gd name="connsiteX4" fmla="*/ 472654 w 475507"/>
                <a:gd name="connsiteY4" fmla="*/ 91614 h 393085"/>
                <a:gd name="connsiteX5" fmla="*/ 472654 w 475507"/>
                <a:gd name="connsiteY5" fmla="*/ 91614 h 39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507" h="393085">
                  <a:moveTo>
                    <a:pt x="472654" y="4755"/>
                  </a:moveTo>
                  <a:lnTo>
                    <a:pt x="472654" y="4755"/>
                  </a:lnTo>
                  <a:lnTo>
                    <a:pt x="4755" y="304641"/>
                  </a:lnTo>
                  <a:lnTo>
                    <a:pt x="4755" y="391501"/>
                  </a:lnTo>
                  <a:lnTo>
                    <a:pt x="472654" y="91614"/>
                  </a:lnTo>
                  <a:lnTo>
                    <a:pt x="472654" y="91614"/>
                  </a:lnTo>
                  <a:close/>
                </a:path>
              </a:pathLst>
            </a:custGeom>
            <a:solidFill>
              <a:srgbClr val="73A0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2" name="任意多边形: 形状 500">
              <a:extLst>
                <a:ext uri="{FF2B5EF4-FFF2-40B4-BE49-F238E27FC236}">
                  <a16:creationId xmlns:a16="http://schemas.microsoft.com/office/drawing/2014/main" id="{C6F5B19F-A737-48A5-A7B2-6A6A4C4CD451}"/>
                </a:ext>
              </a:extLst>
            </p:cNvPr>
            <p:cNvSpPr/>
            <p:nvPr/>
          </p:nvSpPr>
          <p:spPr>
            <a:xfrm>
              <a:off x="1209848" y="4998331"/>
              <a:ext cx="1445541" cy="881273"/>
            </a:xfrm>
            <a:custGeom>
              <a:avLst/>
              <a:gdLst>
                <a:gd name="connsiteX0" fmla="*/ 16326 w 1445541"/>
                <a:gd name="connsiteY0" fmla="*/ 727684 h 881273"/>
                <a:gd name="connsiteX1" fmla="*/ 1229820 w 1445541"/>
                <a:gd name="connsiteY1" fmla="*/ 16326 h 881273"/>
                <a:gd name="connsiteX2" fmla="*/ 1433971 w 1445541"/>
                <a:gd name="connsiteY2" fmla="*/ 138055 h 881273"/>
                <a:gd name="connsiteX3" fmla="*/ 238229 w 1445541"/>
                <a:gd name="connsiteY3" fmla="*/ 869068 h 88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5541" h="881273">
                  <a:moveTo>
                    <a:pt x="16326" y="727684"/>
                  </a:moveTo>
                  <a:lnTo>
                    <a:pt x="1229820" y="16326"/>
                  </a:lnTo>
                  <a:lnTo>
                    <a:pt x="1433971" y="138055"/>
                  </a:lnTo>
                  <a:lnTo>
                    <a:pt x="238229" y="869068"/>
                  </a:lnTo>
                  <a:close/>
                </a:path>
              </a:pathLst>
            </a:custGeom>
            <a:noFill/>
            <a:ln w="32702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3" name="任意多边形: 形状 501">
              <a:extLst>
                <a:ext uri="{FF2B5EF4-FFF2-40B4-BE49-F238E27FC236}">
                  <a16:creationId xmlns:a16="http://schemas.microsoft.com/office/drawing/2014/main" id="{390B3D79-5462-445F-BC8A-E3C697388B02}"/>
                </a:ext>
              </a:extLst>
            </p:cNvPr>
            <p:cNvSpPr/>
            <p:nvPr/>
          </p:nvSpPr>
          <p:spPr>
            <a:xfrm>
              <a:off x="1209848" y="5308996"/>
              <a:ext cx="1445541" cy="754471"/>
            </a:xfrm>
            <a:custGeom>
              <a:avLst/>
              <a:gdLst>
                <a:gd name="connsiteX0" fmla="*/ 1433971 w 1445541"/>
                <a:gd name="connsiteY0" fmla="*/ 16326 h 754471"/>
                <a:gd name="connsiteX1" fmla="*/ 238229 w 1445541"/>
                <a:gd name="connsiteY1" fmla="*/ 740999 h 754471"/>
                <a:gd name="connsiteX2" fmla="*/ 16326 w 1445541"/>
                <a:gd name="connsiteY2" fmla="*/ 599614 h 75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5541" h="754471">
                  <a:moveTo>
                    <a:pt x="1433971" y="16326"/>
                  </a:moveTo>
                  <a:lnTo>
                    <a:pt x="238229" y="740999"/>
                  </a:lnTo>
                  <a:lnTo>
                    <a:pt x="16326" y="599614"/>
                  </a:lnTo>
                </a:path>
              </a:pathLst>
            </a:custGeom>
            <a:noFill/>
            <a:ln w="32702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4" name="任意多边形: 形状 502">
              <a:extLst>
                <a:ext uri="{FF2B5EF4-FFF2-40B4-BE49-F238E27FC236}">
                  <a16:creationId xmlns:a16="http://schemas.microsoft.com/office/drawing/2014/main" id="{473475C3-C989-4298-8EF0-1B844EE02E31}"/>
                </a:ext>
              </a:extLst>
            </p:cNvPr>
            <p:cNvSpPr/>
            <p:nvPr/>
          </p:nvSpPr>
          <p:spPr>
            <a:xfrm>
              <a:off x="1431752" y="5851074"/>
              <a:ext cx="31700" cy="215563"/>
            </a:xfrm>
            <a:custGeom>
              <a:avLst/>
              <a:gdLst>
                <a:gd name="connsiteX0" fmla="*/ 16326 w 31700"/>
                <a:gd name="connsiteY0" fmla="*/ 16325 h 215563"/>
                <a:gd name="connsiteX1" fmla="*/ 16326 w 31700"/>
                <a:gd name="connsiteY1" fmla="*/ 202090 h 21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00" h="215563">
                  <a:moveTo>
                    <a:pt x="16326" y="16325"/>
                  </a:moveTo>
                  <a:lnTo>
                    <a:pt x="16326" y="202090"/>
                  </a:lnTo>
                </a:path>
              </a:pathLst>
            </a:custGeom>
            <a:ln w="32702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5" name="任意多边形: 形状 503">
              <a:extLst>
                <a:ext uri="{FF2B5EF4-FFF2-40B4-BE49-F238E27FC236}">
                  <a16:creationId xmlns:a16="http://schemas.microsoft.com/office/drawing/2014/main" id="{17587D4C-2179-4711-8AC0-AB2AD3F2397C}"/>
                </a:ext>
              </a:extLst>
            </p:cNvPr>
            <p:cNvSpPr/>
            <p:nvPr/>
          </p:nvSpPr>
          <p:spPr>
            <a:xfrm>
              <a:off x="1209849" y="5709690"/>
              <a:ext cx="31700" cy="215563"/>
            </a:xfrm>
            <a:custGeom>
              <a:avLst/>
              <a:gdLst>
                <a:gd name="connsiteX0" fmla="*/ 16326 w 31700"/>
                <a:gd name="connsiteY0" fmla="*/ 16326 h 215563"/>
                <a:gd name="connsiteX1" fmla="*/ 16326 w 31700"/>
                <a:gd name="connsiteY1" fmla="*/ 204626 h 21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00" h="215563">
                  <a:moveTo>
                    <a:pt x="16326" y="16326"/>
                  </a:moveTo>
                  <a:lnTo>
                    <a:pt x="16326" y="204626"/>
                  </a:lnTo>
                </a:path>
              </a:pathLst>
            </a:custGeom>
            <a:ln w="32702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6" name="任意多边形: 形状 504">
              <a:extLst>
                <a:ext uri="{FF2B5EF4-FFF2-40B4-BE49-F238E27FC236}">
                  <a16:creationId xmlns:a16="http://schemas.microsoft.com/office/drawing/2014/main" id="{CAFDDE13-BC00-4E9D-9B4A-4121BDF7BEEB}"/>
                </a:ext>
              </a:extLst>
            </p:cNvPr>
            <p:cNvSpPr/>
            <p:nvPr/>
          </p:nvSpPr>
          <p:spPr>
            <a:xfrm>
              <a:off x="2627493" y="5120695"/>
              <a:ext cx="31700" cy="215563"/>
            </a:xfrm>
            <a:custGeom>
              <a:avLst/>
              <a:gdLst>
                <a:gd name="connsiteX0" fmla="*/ 16326 w 31700"/>
                <a:gd name="connsiteY0" fmla="*/ 16326 h 215563"/>
                <a:gd name="connsiteX1" fmla="*/ 16326 w 31700"/>
                <a:gd name="connsiteY1" fmla="*/ 204626 h 21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00" h="215563">
                  <a:moveTo>
                    <a:pt x="16326" y="16326"/>
                  </a:moveTo>
                  <a:lnTo>
                    <a:pt x="16326" y="204626"/>
                  </a:lnTo>
                </a:path>
              </a:pathLst>
            </a:custGeom>
            <a:ln w="32702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7" name="任意多边形: 形状 505">
              <a:extLst>
                <a:ext uri="{FF2B5EF4-FFF2-40B4-BE49-F238E27FC236}">
                  <a16:creationId xmlns:a16="http://schemas.microsoft.com/office/drawing/2014/main" id="{B0915F9E-9665-4915-8D25-F0E221F9D65F}"/>
                </a:ext>
              </a:extLst>
            </p:cNvPr>
            <p:cNvSpPr/>
            <p:nvPr/>
          </p:nvSpPr>
          <p:spPr>
            <a:xfrm>
              <a:off x="5188522" y="1352408"/>
              <a:ext cx="919314" cy="557928"/>
            </a:xfrm>
            <a:custGeom>
              <a:avLst/>
              <a:gdLst>
                <a:gd name="connsiteX0" fmla="*/ 10355 w 919313"/>
                <a:gd name="connsiteY0" fmla="*/ 461769 h 557928"/>
                <a:gd name="connsiteX1" fmla="*/ 780042 w 919313"/>
                <a:gd name="connsiteY1" fmla="*/ 10355 h 557928"/>
                <a:gd name="connsiteX2" fmla="*/ 909380 w 919313"/>
                <a:gd name="connsiteY2" fmla="*/ 87704 h 557928"/>
                <a:gd name="connsiteX3" fmla="*/ 151105 w 919313"/>
                <a:gd name="connsiteY3" fmla="*/ 551799 h 55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9313" h="557928">
                  <a:moveTo>
                    <a:pt x="10355" y="461769"/>
                  </a:moveTo>
                  <a:lnTo>
                    <a:pt x="780042" y="10355"/>
                  </a:lnTo>
                  <a:lnTo>
                    <a:pt x="909380" y="87704"/>
                  </a:lnTo>
                  <a:lnTo>
                    <a:pt x="151105" y="551799"/>
                  </a:lnTo>
                  <a:close/>
                </a:path>
              </a:pathLst>
            </a:custGeom>
            <a:noFill/>
            <a:ln w="20742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8" name="任意多边形: 形状 506">
              <a:extLst>
                <a:ext uri="{FF2B5EF4-FFF2-40B4-BE49-F238E27FC236}">
                  <a16:creationId xmlns:a16="http://schemas.microsoft.com/office/drawing/2014/main" id="{A7251166-5660-46F1-B447-82ED1753B04E}"/>
                </a:ext>
              </a:extLst>
            </p:cNvPr>
            <p:cNvSpPr/>
            <p:nvPr/>
          </p:nvSpPr>
          <p:spPr>
            <a:xfrm>
              <a:off x="5188522" y="1549585"/>
              <a:ext cx="919314" cy="475507"/>
            </a:xfrm>
            <a:custGeom>
              <a:avLst/>
              <a:gdLst>
                <a:gd name="connsiteX0" fmla="*/ 909380 w 919313"/>
                <a:gd name="connsiteY0" fmla="*/ 10355 h 475507"/>
                <a:gd name="connsiteX1" fmla="*/ 151105 w 919313"/>
                <a:gd name="connsiteY1" fmla="*/ 470012 h 475507"/>
                <a:gd name="connsiteX2" fmla="*/ 10355 w 919313"/>
                <a:gd name="connsiteY2" fmla="*/ 380616 h 47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9313" h="475507">
                  <a:moveTo>
                    <a:pt x="909380" y="10355"/>
                  </a:moveTo>
                  <a:lnTo>
                    <a:pt x="151105" y="470012"/>
                  </a:lnTo>
                  <a:lnTo>
                    <a:pt x="10355" y="380616"/>
                  </a:lnTo>
                </a:path>
              </a:pathLst>
            </a:custGeom>
            <a:noFill/>
            <a:ln w="20742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9" name="任意多边形: 形状 507">
              <a:extLst>
                <a:ext uri="{FF2B5EF4-FFF2-40B4-BE49-F238E27FC236}">
                  <a16:creationId xmlns:a16="http://schemas.microsoft.com/office/drawing/2014/main" id="{E486540F-AF33-4957-8B1E-94898668500F}"/>
                </a:ext>
              </a:extLst>
            </p:cNvPr>
            <p:cNvSpPr/>
            <p:nvPr/>
          </p:nvSpPr>
          <p:spPr>
            <a:xfrm>
              <a:off x="5329272" y="1893852"/>
              <a:ext cx="19020" cy="133142"/>
            </a:xfrm>
            <a:custGeom>
              <a:avLst/>
              <a:gdLst>
                <a:gd name="connsiteX0" fmla="*/ 10355 w 19020"/>
                <a:gd name="connsiteY0" fmla="*/ 10355 h 133141"/>
                <a:gd name="connsiteX1" fmla="*/ 10355 w 19020"/>
                <a:gd name="connsiteY1" fmla="*/ 128280 h 13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20" h="133141">
                  <a:moveTo>
                    <a:pt x="10355" y="10355"/>
                  </a:moveTo>
                  <a:lnTo>
                    <a:pt x="10355" y="128280"/>
                  </a:lnTo>
                </a:path>
              </a:pathLst>
            </a:custGeom>
            <a:ln w="20742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0" name="任意多边形: 形状 508">
              <a:extLst>
                <a:ext uri="{FF2B5EF4-FFF2-40B4-BE49-F238E27FC236}">
                  <a16:creationId xmlns:a16="http://schemas.microsoft.com/office/drawing/2014/main" id="{E6514185-F2DA-4563-B674-9E468DC0479F}"/>
                </a:ext>
              </a:extLst>
            </p:cNvPr>
            <p:cNvSpPr/>
            <p:nvPr/>
          </p:nvSpPr>
          <p:spPr>
            <a:xfrm>
              <a:off x="5188522" y="1803823"/>
              <a:ext cx="19020" cy="139482"/>
            </a:xfrm>
            <a:custGeom>
              <a:avLst/>
              <a:gdLst>
                <a:gd name="connsiteX0" fmla="*/ 10355 w 19020"/>
                <a:gd name="connsiteY0" fmla="*/ 10355 h 139482"/>
                <a:gd name="connsiteX1" fmla="*/ 10355 w 19020"/>
                <a:gd name="connsiteY1" fmla="*/ 129548 h 13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20" h="139482">
                  <a:moveTo>
                    <a:pt x="10355" y="10355"/>
                  </a:moveTo>
                  <a:lnTo>
                    <a:pt x="10355" y="129548"/>
                  </a:lnTo>
                </a:path>
              </a:pathLst>
            </a:custGeom>
            <a:ln w="20742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1" name="任意多边形: 形状 509">
              <a:extLst>
                <a:ext uri="{FF2B5EF4-FFF2-40B4-BE49-F238E27FC236}">
                  <a16:creationId xmlns:a16="http://schemas.microsoft.com/office/drawing/2014/main" id="{F36A3F04-776F-4005-949E-678A522C74C0}"/>
                </a:ext>
              </a:extLst>
            </p:cNvPr>
            <p:cNvSpPr/>
            <p:nvPr/>
          </p:nvSpPr>
          <p:spPr>
            <a:xfrm>
              <a:off x="6087547" y="1430391"/>
              <a:ext cx="19020" cy="139482"/>
            </a:xfrm>
            <a:custGeom>
              <a:avLst/>
              <a:gdLst>
                <a:gd name="connsiteX0" fmla="*/ 10355 w 19020"/>
                <a:gd name="connsiteY0" fmla="*/ 10355 h 139482"/>
                <a:gd name="connsiteX1" fmla="*/ 10355 w 19020"/>
                <a:gd name="connsiteY1" fmla="*/ 129548 h 13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20" h="139482">
                  <a:moveTo>
                    <a:pt x="10355" y="10355"/>
                  </a:moveTo>
                  <a:lnTo>
                    <a:pt x="10355" y="129548"/>
                  </a:lnTo>
                </a:path>
              </a:pathLst>
            </a:custGeom>
            <a:ln w="20742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287475" y="3299253"/>
            <a:ext cx="5364131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287475" y="2272337"/>
            <a:ext cx="5364131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87475" y="5062561"/>
            <a:ext cx="536413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287475" y="5358832"/>
            <a:ext cx="5364131" cy="296271"/>
          </a:xfrm>
        </p:spPr>
        <p:txBody>
          <a:bodyPr vert="horz" anchor="ctr">
            <a:noAutofit/>
          </a:bodyPr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28F6885F-1FA1-4F99-BDE8-DEB2D7B0BEC2}"/>
              </a:ext>
            </a:extLst>
          </p:cNvPr>
          <p:cNvSpPr/>
          <p:nvPr userDrawn="1"/>
        </p:nvSpPr>
        <p:spPr>
          <a:xfrm>
            <a:off x="-3165" y="14864"/>
            <a:ext cx="12192000" cy="6828281"/>
          </a:xfrm>
          <a:custGeom>
            <a:avLst/>
            <a:gdLst>
              <a:gd name="connsiteX0" fmla="*/ 3165 w 12192000"/>
              <a:gd name="connsiteY0" fmla="*/ 3165 h 6828281"/>
              <a:gd name="connsiteX1" fmla="*/ 12193263 w 12192000"/>
              <a:gd name="connsiteY1" fmla="*/ 3165 h 6828281"/>
              <a:gd name="connsiteX2" fmla="*/ 12193263 w 12192000"/>
              <a:gd name="connsiteY2" fmla="*/ 6826374 h 6828281"/>
              <a:gd name="connsiteX3" fmla="*/ 3165 w 12192000"/>
              <a:gd name="connsiteY3" fmla="*/ 6826374 h 682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28281">
                <a:moveTo>
                  <a:pt x="3165" y="3165"/>
                </a:moveTo>
                <a:lnTo>
                  <a:pt x="12193263" y="3165"/>
                </a:lnTo>
                <a:lnTo>
                  <a:pt x="12193263" y="6826374"/>
                </a:lnTo>
                <a:lnTo>
                  <a:pt x="3165" y="6826374"/>
                </a:lnTo>
                <a:close/>
              </a:path>
            </a:pathLst>
          </a:custGeom>
          <a:solidFill>
            <a:schemeClr val="bg1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4123535" y="2657929"/>
            <a:ext cx="5419185" cy="895350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4124651" y="3553279"/>
            <a:ext cx="5419185" cy="1015623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任意多边形: 形状 488">
            <a:extLst>
              <a:ext uri="{FF2B5EF4-FFF2-40B4-BE49-F238E27FC236}">
                <a16:creationId xmlns:a16="http://schemas.microsoft.com/office/drawing/2014/main" id="{EEAB9D94-0790-4E31-B75B-29245A23A1ED}"/>
              </a:ext>
            </a:extLst>
          </p:cNvPr>
          <p:cNvSpPr/>
          <p:nvPr userDrawn="1"/>
        </p:nvSpPr>
        <p:spPr>
          <a:xfrm>
            <a:off x="4074164" y="3495590"/>
            <a:ext cx="6980443" cy="19020"/>
          </a:xfrm>
          <a:custGeom>
            <a:avLst/>
            <a:gdLst>
              <a:gd name="connsiteX0" fmla="*/ 12660 w 6980443"/>
              <a:gd name="connsiteY0" fmla="*/ 12660 h 19020"/>
              <a:gd name="connsiteX1" fmla="*/ 6970279 w 6980443"/>
              <a:gd name="connsiteY1" fmla="*/ 12660 h 1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80443" h="19020">
                <a:moveTo>
                  <a:pt x="12660" y="12660"/>
                </a:moveTo>
                <a:lnTo>
                  <a:pt x="6970279" y="12660"/>
                </a:lnTo>
              </a:path>
            </a:pathLst>
          </a:custGeom>
          <a:ln w="25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8779D56D-0BDF-432B-A752-D86F2E9F7BA9}"/>
              </a:ext>
            </a:extLst>
          </p:cNvPr>
          <p:cNvGrpSpPr/>
          <p:nvPr userDrawn="1"/>
        </p:nvGrpSpPr>
        <p:grpSpPr>
          <a:xfrm>
            <a:off x="529556" y="2035452"/>
            <a:ext cx="3098885" cy="3085243"/>
            <a:chOff x="529556" y="2035452"/>
            <a:chExt cx="3098885" cy="3085243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8D9473AA-9675-4C3E-9F8B-70526812C006}"/>
                </a:ext>
              </a:extLst>
            </p:cNvPr>
            <p:cNvSpPr/>
            <p:nvPr/>
          </p:nvSpPr>
          <p:spPr>
            <a:xfrm>
              <a:off x="718338" y="2035452"/>
              <a:ext cx="2910103" cy="2897423"/>
            </a:xfrm>
            <a:custGeom>
              <a:avLst/>
              <a:gdLst>
                <a:gd name="connsiteX0" fmla="*/ 2912000 w 2910102"/>
                <a:gd name="connsiteY0" fmla="*/ 1449975 h 2897422"/>
                <a:gd name="connsiteX1" fmla="*/ 1457583 w 2910102"/>
                <a:gd name="connsiteY1" fmla="*/ 2896784 h 2897422"/>
                <a:gd name="connsiteX2" fmla="*/ 3165 w 2910102"/>
                <a:gd name="connsiteY2" fmla="*/ 1449975 h 2897422"/>
                <a:gd name="connsiteX3" fmla="*/ 1457583 w 2910102"/>
                <a:gd name="connsiteY3" fmla="*/ 3165 h 2897422"/>
                <a:gd name="connsiteX4" fmla="*/ 2912000 w 2910102"/>
                <a:gd name="connsiteY4" fmla="*/ 1449975 h 289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0102" h="2897422">
                  <a:moveTo>
                    <a:pt x="2912000" y="1449975"/>
                  </a:moveTo>
                  <a:cubicBezTo>
                    <a:pt x="2912000" y="2249026"/>
                    <a:pt x="2260835" y="2896784"/>
                    <a:pt x="1457583" y="2896784"/>
                  </a:cubicBezTo>
                  <a:cubicBezTo>
                    <a:pt x="654330" y="2896784"/>
                    <a:pt x="3165" y="2249026"/>
                    <a:pt x="3165" y="1449975"/>
                  </a:cubicBezTo>
                  <a:cubicBezTo>
                    <a:pt x="3165" y="650924"/>
                    <a:pt x="654330" y="3165"/>
                    <a:pt x="1457583" y="3165"/>
                  </a:cubicBezTo>
                  <a:cubicBezTo>
                    <a:pt x="2260835" y="3165"/>
                    <a:pt x="2912000" y="650924"/>
                    <a:pt x="2912000" y="1449975"/>
                  </a:cubicBezTo>
                  <a:close/>
                </a:path>
              </a:pathLst>
            </a:custGeom>
            <a:solidFill>
              <a:srgbClr val="ABB1AB"/>
            </a:solidFill>
            <a:ln w="6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17E4E847-8B5A-4D78-B0EC-EA2CCD47BA78}"/>
                </a:ext>
              </a:extLst>
            </p:cNvPr>
            <p:cNvSpPr/>
            <p:nvPr/>
          </p:nvSpPr>
          <p:spPr>
            <a:xfrm>
              <a:off x="3532383" y="2936057"/>
              <a:ext cx="63401" cy="1020755"/>
            </a:xfrm>
            <a:custGeom>
              <a:avLst/>
              <a:gdLst>
                <a:gd name="connsiteX0" fmla="*/ 4755 w 63400"/>
                <a:gd name="connsiteY0" fmla="*/ 33920 h 1020755"/>
                <a:gd name="connsiteX1" fmla="*/ 7925 w 63400"/>
                <a:gd name="connsiteY1" fmla="*/ 1018536 h 1020755"/>
                <a:gd name="connsiteX2" fmla="*/ 59280 w 63400"/>
                <a:gd name="connsiteY2" fmla="*/ 989372 h 1020755"/>
                <a:gd name="connsiteX3" fmla="*/ 55476 w 63400"/>
                <a:gd name="connsiteY3" fmla="*/ 4755 h 1020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00" h="1020755">
                  <a:moveTo>
                    <a:pt x="4755" y="33920"/>
                  </a:moveTo>
                  <a:lnTo>
                    <a:pt x="7925" y="1018536"/>
                  </a:lnTo>
                  <a:lnTo>
                    <a:pt x="59280" y="989372"/>
                  </a:lnTo>
                  <a:lnTo>
                    <a:pt x="55476" y="4755"/>
                  </a:lnTo>
                  <a:close/>
                </a:path>
              </a:pathLst>
            </a:custGeom>
            <a:solidFill>
              <a:srgbClr val="73A0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9">
              <a:extLst>
                <a:ext uri="{FF2B5EF4-FFF2-40B4-BE49-F238E27FC236}">
                  <a16:creationId xmlns:a16="http://schemas.microsoft.com/office/drawing/2014/main" id="{D19811CE-0114-47AF-B869-2B6853D51B13}"/>
                </a:ext>
              </a:extLst>
            </p:cNvPr>
            <p:cNvSpPr/>
            <p:nvPr/>
          </p:nvSpPr>
          <p:spPr>
            <a:xfrm>
              <a:off x="751618" y="2936057"/>
              <a:ext cx="63401" cy="1020755"/>
            </a:xfrm>
            <a:custGeom>
              <a:avLst/>
              <a:gdLst>
                <a:gd name="connsiteX0" fmla="*/ 4755 w 63400"/>
                <a:gd name="connsiteY0" fmla="*/ 4755 h 1020755"/>
                <a:gd name="connsiteX1" fmla="*/ 7925 w 63400"/>
                <a:gd name="connsiteY1" fmla="*/ 989372 h 1020755"/>
                <a:gd name="connsiteX2" fmla="*/ 58646 w 63400"/>
                <a:gd name="connsiteY2" fmla="*/ 1018536 h 1020755"/>
                <a:gd name="connsiteX3" fmla="*/ 55476 w 63400"/>
                <a:gd name="connsiteY3" fmla="*/ 33920 h 1020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00" h="1020755">
                  <a:moveTo>
                    <a:pt x="4755" y="4755"/>
                  </a:moveTo>
                  <a:lnTo>
                    <a:pt x="7925" y="989372"/>
                  </a:lnTo>
                  <a:lnTo>
                    <a:pt x="58646" y="1018536"/>
                  </a:lnTo>
                  <a:lnTo>
                    <a:pt x="55476" y="33920"/>
                  </a:lnTo>
                  <a:close/>
                </a:path>
              </a:pathLst>
            </a:custGeom>
            <a:solidFill>
              <a:srgbClr val="9EBD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10">
              <a:extLst>
                <a:ext uri="{FF2B5EF4-FFF2-40B4-BE49-F238E27FC236}">
                  <a16:creationId xmlns:a16="http://schemas.microsoft.com/office/drawing/2014/main" id="{75358299-E3BE-46F2-844F-3B855489B695}"/>
                </a:ext>
              </a:extLst>
            </p:cNvPr>
            <p:cNvSpPr/>
            <p:nvPr/>
          </p:nvSpPr>
          <p:spPr>
            <a:xfrm>
              <a:off x="802339" y="2170808"/>
              <a:ext cx="1375800" cy="1787906"/>
            </a:xfrm>
            <a:custGeom>
              <a:avLst/>
              <a:gdLst>
                <a:gd name="connsiteX0" fmla="*/ 4755 w 1375800"/>
                <a:gd name="connsiteY0" fmla="*/ 791561 h 1787906"/>
                <a:gd name="connsiteX1" fmla="*/ 7925 w 1375800"/>
                <a:gd name="connsiteY1" fmla="*/ 1783786 h 1787906"/>
                <a:gd name="connsiteX2" fmla="*/ 1377385 w 1375800"/>
                <a:gd name="connsiteY2" fmla="*/ 996980 h 1787906"/>
                <a:gd name="connsiteX3" fmla="*/ 1374215 w 1375800"/>
                <a:gd name="connsiteY3" fmla="*/ 4755 h 1787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5800" h="1787906">
                  <a:moveTo>
                    <a:pt x="4755" y="791561"/>
                  </a:moveTo>
                  <a:lnTo>
                    <a:pt x="7925" y="1783786"/>
                  </a:lnTo>
                  <a:lnTo>
                    <a:pt x="1377385" y="996980"/>
                  </a:lnTo>
                  <a:lnTo>
                    <a:pt x="1374215" y="4755"/>
                  </a:lnTo>
                  <a:close/>
                </a:path>
              </a:pathLst>
            </a:custGeom>
            <a:solidFill>
              <a:srgbClr val="73A0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1">
              <a:extLst>
                <a:ext uri="{FF2B5EF4-FFF2-40B4-BE49-F238E27FC236}">
                  <a16:creationId xmlns:a16="http://schemas.microsoft.com/office/drawing/2014/main" id="{3146B9E2-E046-43B7-9B1B-874EB76EF6EA}"/>
                </a:ext>
              </a:extLst>
            </p:cNvPr>
            <p:cNvSpPr/>
            <p:nvPr/>
          </p:nvSpPr>
          <p:spPr>
            <a:xfrm>
              <a:off x="879688" y="2266543"/>
              <a:ext cx="1255339" cy="1369460"/>
            </a:xfrm>
            <a:custGeom>
              <a:avLst/>
              <a:gdLst>
                <a:gd name="connsiteX0" fmla="*/ 1251218 w 1255338"/>
                <a:gd name="connsiteY0" fmla="*/ 653981 h 1369460"/>
                <a:gd name="connsiteX1" fmla="*/ 10461 w 1255338"/>
                <a:gd name="connsiteY1" fmla="*/ 1366607 h 1369460"/>
                <a:gd name="connsiteX2" fmla="*/ 4755 w 1255338"/>
                <a:gd name="connsiteY2" fmla="*/ 718016 h 1369460"/>
                <a:gd name="connsiteX3" fmla="*/ 1246779 w 1255338"/>
                <a:gd name="connsiteY3" fmla="*/ 4755 h 136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5338" h="1369460">
                  <a:moveTo>
                    <a:pt x="1251218" y="653981"/>
                  </a:moveTo>
                  <a:lnTo>
                    <a:pt x="10461" y="1366607"/>
                  </a:lnTo>
                  <a:lnTo>
                    <a:pt x="4755" y="718016"/>
                  </a:lnTo>
                  <a:lnTo>
                    <a:pt x="1246779" y="4755"/>
                  </a:lnTo>
                  <a:close/>
                </a:path>
              </a:pathLst>
            </a:custGeom>
            <a:solidFill>
              <a:srgbClr val="F2F2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2">
              <a:extLst>
                <a:ext uri="{FF2B5EF4-FFF2-40B4-BE49-F238E27FC236}">
                  <a16:creationId xmlns:a16="http://schemas.microsoft.com/office/drawing/2014/main" id="{DDF5B563-BFC6-47DE-B015-D629373FB730}"/>
                </a:ext>
              </a:extLst>
            </p:cNvPr>
            <p:cNvSpPr/>
            <p:nvPr/>
          </p:nvSpPr>
          <p:spPr>
            <a:xfrm>
              <a:off x="1674736" y="2529023"/>
              <a:ext cx="291644" cy="462827"/>
            </a:xfrm>
            <a:custGeom>
              <a:avLst/>
              <a:gdLst>
                <a:gd name="connsiteX0" fmla="*/ 238071 w 291644"/>
                <a:gd name="connsiteY0" fmla="*/ 459974 h 462826"/>
                <a:gd name="connsiteX1" fmla="*/ 291327 w 291644"/>
                <a:gd name="connsiteY1" fmla="*/ 431444 h 462826"/>
                <a:gd name="connsiteX2" fmla="*/ 4755 w 291644"/>
                <a:gd name="connsiteY2" fmla="*/ 4755 h 462826"/>
                <a:gd name="connsiteX3" fmla="*/ 6657 w 291644"/>
                <a:gd name="connsiteY3" fmla="*/ 139799 h 462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44" h="462826">
                  <a:moveTo>
                    <a:pt x="238071" y="459974"/>
                  </a:moveTo>
                  <a:lnTo>
                    <a:pt x="291327" y="431444"/>
                  </a:lnTo>
                  <a:lnTo>
                    <a:pt x="4755" y="4755"/>
                  </a:lnTo>
                  <a:lnTo>
                    <a:pt x="6657" y="139799"/>
                  </a:lnTo>
                  <a:close/>
                </a:path>
              </a:pathLst>
            </a:custGeom>
            <a:solidFill>
              <a:srgbClr val="DCDC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3">
              <a:extLst>
                <a:ext uri="{FF2B5EF4-FFF2-40B4-BE49-F238E27FC236}">
                  <a16:creationId xmlns:a16="http://schemas.microsoft.com/office/drawing/2014/main" id="{AA697B9E-EFE5-4099-809D-8A96EE7C72EF}"/>
                </a:ext>
              </a:extLst>
            </p:cNvPr>
            <p:cNvSpPr/>
            <p:nvPr/>
          </p:nvSpPr>
          <p:spPr>
            <a:xfrm>
              <a:off x="1923901" y="2338186"/>
              <a:ext cx="196543" cy="278964"/>
            </a:xfrm>
            <a:custGeom>
              <a:avLst/>
              <a:gdLst>
                <a:gd name="connsiteX0" fmla="*/ 184180 w 196542"/>
                <a:gd name="connsiteY0" fmla="*/ 279281 h 278964"/>
                <a:gd name="connsiteX1" fmla="*/ 196860 w 196542"/>
                <a:gd name="connsiteY1" fmla="*/ 181644 h 278964"/>
                <a:gd name="connsiteX2" fmla="*/ 77666 w 196542"/>
                <a:gd name="connsiteY2" fmla="*/ 4755 h 278964"/>
                <a:gd name="connsiteX3" fmla="*/ 4755 w 196542"/>
                <a:gd name="connsiteY3" fmla="*/ 45966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542" h="278964">
                  <a:moveTo>
                    <a:pt x="184180" y="279281"/>
                  </a:moveTo>
                  <a:lnTo>
                    <a:pt x="196860" y="181644"/>
                  </a:lnTo>
                  <a:lnTo>
                    <a:pt x="77666" y="4755"/>
                  </a:lnTo>
                  <a:lnTo>
                    <a:pt x="4755" y="45966"/>
                  </a:lnTo>
                  <a:close/>
                </a:path>
              </a:pathLst>
            </a:custGeom>
            <a:solidFill>
              <a:srgbClr val="DCDC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4">
              <a:extLst>
                <a:ext uri="{FF2B5EF4-FFF2-40B4-BE49-F238E27FC236}">
                  <a16:creationId xmlns:a16="http://schemas.microsoft.com/office/drawing/2014/main" id="{5AE5505B-734A-435B-BB60-3998CBBD8F3F}"/>
                </a:ext>
              </a:extLst>
            </p:cNvPr>
            <p:cNvSpPr/>
            <p:nvPr/>
          </p:nvSpPr>
          <p:spPr>
            <a:xfrm>
              <a:off x="1054041" y="3027989"/>
              <a:ext cx="291644" cy="329685"/>
            </a:xfrm>
            <a:custGeom>
              <a:avLst/>
              <a:gdLst>
                <a:gd name="connsiteX0" fmla="*/ 236168 w 291644"/>
                <a:gd name="connsiteY0" fmla="*/ 324930 h 329684"/>
                <a:gd name="connsiteX1" fmla="*/ 289425 w 291644"/>
                <a:gd name="connsiteY1" fmla="*/ 296399 h 329684"/>
                <a:gd name="connsiteX2" fmla="*/ 143603 w 291644"/>
                <a:gd name="connsiteY2" fmla="*/ 78300 h 329684"/>
                <a:gd name="connsiteX3" fmla="*/ 4755 w 291644"/>
                <a:gd name="connsiteY3" fmla="*/ 4755 h 32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44" h="329684">
                  <a:moveTo>
                    <a:pt x="236168" y="324930"/>
                  </a:moveTo>
                  <a:lnTo>
                    <a:pt x="289425" y="296399"/>
                  </a:lnTo>
                  <a:lnTo>
                    <a:pt x="143603" y="78300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DCDC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5">
              <a:extLst>
                <a:ext uri="{FF2B5EF4-FFF2-40B4-BE49-F238E27FC236}">
                  <a16:creationId xmlns:a16="http://schemas.microsoft.com/office/drawing/2014/main" id="{293A5816-2DAD-47A8-9ECF-245F3A1D2B79}"/>
                </a:ext>
              </a:extLst>
            </p:cNvPr>
            <p:cNvSpPr/>
            <p:nvPr/>
          </p:nvSpPr>
          <p:spPr>
            <a:xfrm>
              <a:off x="880322" y="3270814"/>
              <a:ext cx="177523" cy="253604"/>
            </a:xfrm>
            <a:custGeom>
              <a:avLst/>
              <a:gdLst>
                <a:gd name="connsiteX0" fmla="*/ 125217 w 177522"/>
                <a:gd name="connsiteY0" fmla="*/ 251385 h 253603"/>
                <a:gd name="connsiteX1" fmla="*/ 178474 w 177522"/>
                <a:gd name="connsiteY1" fmla="*/ 222854 h 253603"/>
                <a:gd name="connsiteX2" fmla="*/ 32651 w 177522"/>
                <a:gd name="connsiteY2" fmla="*/ 4755 h 253603"/>
                <a:gd name="connsiteX3" fmla="*/ 4755 w 177522"/>
                <a:gd name="connsiteY3" fmla="*/ 13631 h 253603"/>
                <a:gd name="connsiteX4" fmla="*/ 7925 w 177522"/>
                <a:gd name="connsiteY4" fmla="*/ 89078 h 2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522" h="253603">
                  <a:moveTo>
                    <a:pt x="125217" y="251385"/>
                  </a:moveTo>
                  <a:lnTo>
                    <a:pt x="178474" y="222854"/>
                  </a:lnTo>
                  <a:lnTo>
                    <a:pt x="32651" y="4755"/>
                  </a:lnTo>
                  <a:lnTo>
                    <a:pt x="4755" y="13631"/>
                  </a:lnTo>
                  <a:lnTo>
                    <a:pt x="7925" y="89078"/>
                  </a:lnTo>
                  <a:close/>
                </a:path>
              </a:pathLst>
            </a:custGeom>
            <a:solidFill>
              <a:srgbClr val="DCDC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6">
              <a:extLst>
                <a:ext uri="{FF2B5EF4-FFF2-40B4-BE49-F238E27FC236}">
                  <a16:creationId xmlns:a16="http://schemas.microsoft.com/office/drawing/2014/main" id="{127EE892-D7D4-41CB-A2F1-50CDACE450D9}"/>
                </a:ext>
              </a:extLst>
            </p:cNvPr>
            <p:cNvSpPr/>
            <p:nvPr/>
          </p:nvSpPr>
          <p:spPr>
            <a:xfrm>
              <a:off x="903780" y="3074271"/>
              <a:ext cx="329685" cy="380406"/>
            </a:xfrm>
            <a:custGeom>
              <a:avLst/>
              <a:gdLst>
                <a:gd name="connsiteX0" fmla="*/ 127119 w 329684"/>
                <a:gd name="connsiteY0" fmla="*/ 4755 h 380405"/>
                <a:gd name="connsiteX1" fmla="*/ 4755 w 329684"/>
                <a:gd name="connsiteY1" fmla="*/ 73862 h 380405"/>
                <a:gd name="connsiteX2" fmla="*/ 215880 w 329684"/>
                <a:gd name="connsiteY2" fmla="*/ 376285 h 380405"/>
                <a:gd name="connsiteX3" fmla="*/ 326198 w 329684"/>
                <a:gd name="connsiteY3" fmla="*/ 314786 h 38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684" h="380405">
                  <a:moveTo>
                    <a:pt x="127119" y="4755"/>
                  </a:moveTo>
                  <a:lnTo>
                    <a:pt x="4755" y="73862"/>
                  </a:lnTo>
                  <a:lnTo>
                    <a:pt x="215880" y="376285"/>
                  </a:lnTo>
                  <a:lnTo>
                    <a:pt x="326198" y="314786"/>
                  </a:lnTo>
                  <a:close/>
                </a:path>
              </a:pathLst>
            </a:custGeom>
            <a:solidFill>
              <a:srgbClr val="DCDC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7">
              <a:extLst>
                <a:ext uri="{FF2B5EF4-FFF2-40B4-BE49-F238E27FC236}">
                  <a16:creationId xmlns:a16="http://schemas.microsoft.com/office/drawing/2014/main" id="{D6614711-27F3-4252-8964-6D504A37827E}"/>
                </a:ext>
              </a:extLst>
            </p:cNvPr>
            <p:cNvSpPr/>
            <p:nvPr/>
          </p:nvSpPr>
          <p:spPr>
            <a:xfrm>
              <a:off x="1195425" y="2906259"/>
              <a:ext cx="329685" cy="380406"/>
            </a:xfrm>
            <a:custGeom>
              <a:avLst/>
              <a:gdLst>
                <a:gd name="connsiteX0" fmla="*/ 127119 w 329684"/>
                <a:gd name="connsiteY0" fmla="*/ 4755 h 380405"/>
                <a:gd name="connsiteX1" fmla="*/ 4755 w 329684"/>
                <a:gd name="connsiteY1" fmla="*/ 73862 h 380405"/>
                <a:gd name="connsiteX2" fmla="*/ 215880 w 329684"/>
                <a:gd name="connsiteY2" fmla="*/ 376285 h 380405"/>
                <a:gd name="connsiteX3" fmla="*/ 326198 w 329684"/>
                <a:gd name="connsiteY3" fmla="*/ 314786 h 38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684" h="380405">
                  <a:moveTo>
                    <a:pt x="127119" y="4755"/>
                  </a:moveTo>
                  <a:lnTo>
                    <a:pt x="4755" y="73862"/>
                  </a:lnTo>
                  <a:lnTo>
                    <a:pt x="215880" y="376285"/>
                  </a:lnTo>
                  <a:lnTo>
                    <a:pt x="326198" y="314786"/>
                  </a:lnTo>
                  <a:close/>
                </a:path>
              </a:pathLst>
            </a:custGeom>
            <a:solidFill>
              <a:srgbClr val="DCDC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8">
              <a:extLst>
                <a:ext uri="{FF2B5EF4-FFF2-40B4-BE49-F238E27FC236}">
                  <a16:creationId xmlns:a16="http://schemas.microsoft.com/office/drawing/2014/main" id="{C1E71790-91CA-4D12-B181-188D2C28ACEC}"/>
                </a:ext>
              </a:extLst>
            </p:cNvPr>
            <p:cNvSpPr/>
            <p:nvPr/>
          </p:nvSpPr>
          <p:spPr>
            <a:xfrm>
              <a:off x="1526378" y="2714788"/>
              <a:ext cx="329685" cy="380406"/>
            </a:xfrm>
            <a:custGeom>
              <a:avLst/>
              <a:gdLst>
                <a:gd name="connsiteX0" fmla="*/ 127119 w 329684"/>
                <a:gd name="connsiteY0" fmla="*/ 4755 h 380405"/>
                <a:gd name="connsiteX1" fmla="*/ 4755 w 329684"/>
                <a:gd name="connsiteY1" fmla="*/ 73862 h 380405"/>
                <a:gd name="connsiteX2" fmla="*/ 215880 w 329684"/>
                <a:gd name="connsiteY2" fmla="*/ 376285 h 380405"/>
                <a:gd name="connsiteX3" fmla="*/ 326198 w 329684"/>
                <a:gd name="connsiteY3" fmla="*/ 314786 h 38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9684" h="380405">
                  <a:moveTo>
                    <a:pt x="127119" y="4755"/>
                  </a:moveTo>
                  <a:lnTo>
                    <a:pt x="4755" y="73862"/>
                  </a:lnTo>
                  <a:lnTo>
                    <a:pt x="215880" y="376285"/>
                  </a:lnTo>
                  <a:lnTo>
                    <a:pt x="326198" y="314786"/>
                  </a:lnTo>
                  <a:close/>
                </a:path>
              </a:pathLst>
            </a:custGeom>
            <a:solidFill>
              <a:srgbClr val="DCDC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9">
              <a:extLst>
                <a:ext uri="{FF2B5EF4-FFF2-40B4-BE49-F238E27FC236}">
                  <a16:creationId xmlns:a16="http://schemas.microsoft.com/office/drawing/2014/main" id="{57DB890E-8278-4937-840B-518FA14F19BE}"/>
                </a:ext>
              </a:extLst>
            </p:cNvPr>
            <p:cNvSpPr/>
            <p:nvPr/>
          </p:nvSpPr>
          <p:spPr>
            <a:xfrm>
              <a:off x="1737503" y="2416804"/>
              <a:ext cx="405766" cy="500867"/>
            </a:xfrm>
            <a:custGeom>
              <a:avLst/>
              <a:gdLst>
                <a:gd name="connsiteX0" fmla="*/ 126485 w 405765"/>
                <a:gd name="connsiteY0" fmla="*/ 4755 h 500867"/>
                <a:gd name="connsiteX1" fmla="*/ 4755 w 405765"/>
                <a:gd name="connsiteY1" fmla="*/ 75130 h 500867"/>
                <a:gd name="connsiteX2" fmla="*/ 296399 w 405765"/>
                <a:gd name="connsiteY2" fmla="*/ 501818 h 500867"/>
                <a:gd name="connsiteX3" fmla="*/ 406717 w 405765"/>
                <a:gd name="connsiteY3" fmla="*/ 440319 h 50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765" h="500867">
                  <a:moveTo>
                    <a:pt x="126485" y="4755"/>
                  </a:moveTo>
                  <a:lnTo>
                    <a:pt x="4755" y="75130"/>
                  </a:lnTo>
                  <a:lnTo>
                    <a:pt x="296399" y="501818"/>
                  </a:lnTo>
                  <a:lnTo>
                    <a:pt x="406717" y="440319"/>
                  </a:lnTo>
                  <a:close/>
                </a:path>
              </a:pathLst>
            </a:custGeom>
            <a:solidFill>
              <a:srgbClr val="DCDC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0">
              <a:extLst>
                <a:ext uri="{FF2B5EF4-FFF2-40B4-BE49-F238E27FC236}">
                  <a16:creationId xmlns:a16="http://schemas.microsoft.com/office/drawing/2014/main" id="{3703E71E-7143-4A06-8107-893E30A20FFC}"/>
                </a:ext>
              </a:extLst>
            </p:cNvPr>
            <p:cNvSpPr/>
            <p:nvPr/>
          </p:nvSpPr>
          <p:spPr>
            <a:xfrm>
              <a:off x="2171799" y="2170808"/>
              <a:ext cx="1369460" cy="1787906"/>
            </a:xfrm>
            <a:custGeom>
              <a:avLst/>
              <a:gdLst>
                <a:gd name="connsiteX0" fmla="*/ 4755 w 1369460"/>
                <a:gd name="connsiteY0" fmla="*/ 4755 h 1787906"/>
                <a:gd name="connsiteX1" fmla="*/ 7925 w 1369460"/>
                <a:gd name="connsiteY1" fmla="*/ 996980 h 1787906"/>
                <a:gd name="connsiteX2" fmla="*/ 1368509 w 1369460"/>
                <a:gd name="connsiteY2" fmla="*/ 1783786 h 1787906"/>
                <a:gd name="connsiteX3" fmla="*/ 1365339 w 1369460"/>
                <a:gd name="connsiteY3" fmla="*/ 791561 h 1787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460" h="1787906">
                  <a:moveTo>
                    <a:pt x="4755" y="4755"/>
                  </a:moveTo>
                  <a:lnTo>
                    <a:pt x="7925" y="996980"/>
                  </a:lnTo>
                  <a:lnTo>
                    <a:pt x="1368509" y="1783786"/>
                  </a:lnTo>
                  <a:lnTo>
                    <a:pt x="1365339" y="791561"/>
                  </a:lnTo>
                  <a:close/>
                </a:path>
              </a:pathLst>
            </a:custGeom>
            <a:solidFill>
              <a:srgbClr val="9EBD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1">
              <a:extLst>
                <a:ext uri="{FF2B5EF4-FFF2-40B4-BE49-F238E27FC236}">
                  <a16:creationId xmlns:a16="http://schemas.microsoft.com/office/drawing/2014/main" id="{1AD99DB8-49B1-41C6-B37C-520D8058F37E}"/>
                </a:ext>
              </a:extLst>
            </p:cNvPr>
            <p:cNvSpPr/>
            <p:nvPr/>
          </p:nvSpPr>
          <p:spPr>
            <a:xfrm>
              <a:off x="751618" y="2120087"/>
              <a:ext cx="2840362" cy="849573"/>
            </a:xfrm>
            <a:custGeom>
              <a:avLst/>
              <a:gdLst>
                <a:gd name="connsiteX0" fmla="*/ 4755 w 2840361"/>
                <a:gd name="connsiteY0" fmla="*/ 820725 h 849572"/>
                <a:gd name="connsiteX1" fmla="*/ 55476 w 2840361"/>
                <a:gd name="connsiteY1" fmla="*/ 849890 h 849572"/>
                <a:gd name="connsiteX2" fmla="*/ 1424936 w 2840361"/>
                <a:gd name="connsiteY2" fmla="*/ 63084 h 849572"/>
                <a:gd name="connsiteX3" fmla="*/ 2785520 w 2840361"/>
                <a:gd name="connsiteY3" fmla="*/ 849890 h 849572"/>
                <a:gd name="connsiteX4" fmla="*/ 2836241 w 2840361"/>
                <a:gd name="connsiteY4" fmla="*/ 820725 h 849572"/>
                <a:gd name="connsiteX5" fmla="*/ 1424936 w 2840361"/>
                <a:gd name="connsiteY5" fmla="*/ 4755 h 84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0361" h="849572">
                  <a:moveTo>
                    <a:pt x="4755" y="820725"/>
                  </a:moveTo>
                  <a:lnTo>
                    <a:pt x="55476" y="849890"/>
                  </a:lnTo>
                  <a:lnTo>
                    <a:pt x="1424936" y="63084"/>
                  </a:lnTo>
                  <a:lnTo>
                    <a:pt x="2785520" y="849890"/>
                  </a:lnTo>
                  <a:lnTo>
                    <a:pt x="2836241" y="820725"/>
                  </a:lnTo>
                  <a:lnTo>
                    <a:pt x="1424936" y="4755"/>
                  </a:lnTo>
                  <a:close/>
                </a:path>
              </a:pathLst>
            </a:custGeom>
            <a:solidFill>
              <a:srgbClr val="D9E6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2">
              <a:extLst>
                <a:ext uri="{FF2B5EF4-FFF2-40B4-BE49-F238E27FC236}">
                  <a16:creationId xmlns:a16="http://schemas.microsoft.com/office/drawing/2014/main" id="{050D6128-B7B3-4133-8A19-5DA2F37F808D}"/>
                </a:ext>
              </a:extLst>
            </p:cNvPr>
            <p:cNvSpPr/>
            <p:nvPr/>
          </p:nvSpPr>
          <p:spPr>
            <a:xfrm>
              <a:off x="2440619" y="2558764"/>
              <a:ext cx="678390" cy="748131"/>
            </a:xfrm>
            <a:custGeom>
              <a:avLst/>
              <a:gdLst>
                <a:gd name="connsiteX0" fmla="*/ 650177 w 678390"/>
                <a:gd name="connsiteY0" fmla="*/ 364930 h 748131"/>
                <a:gd name="connsiteX1" fmla="*/ 39626 w 678390"/>
                <a:gd name="connsiteY1" fmla="*/ 6080 h 748131"/>
                <a:gd name="connsiteX2" fmla="*/ 32651 w 678390"/>
                <a:gd name="connsiteY2" fmla="*/ 5446 h 748131"/>
                <a:gd name="connsiteX3" fmla="*/ 32651 w 678390"/>
                <a:gd name="connsiteY3" fmla="*/ 5446 h 748131"/>
                <a:gd name="connsiteX4" fmla="*/ 4755 w 678390"/>
                <a:gd name="connsiteY4" fmla="*/ 23833 h 748131"/>
                <a:gd name="connsiteX5" fmla="*/ 12997 w 678390"/>
                <a:gd name="connsiteY5" fmla="*/ 33977 h 748131"/>
                <a:gd name="connsiteX6" fmla="*/ 27579 w 678390"/>
                <a:gd name="connsiteY6" fmla="*/ 39049 h 748131"/>
                <a:gd name="connsiteX7" fmla="*/ 40259 w 678390"/>
                <a:gd name="connsiteY7" fmla="*/ 352249 h 748131"/>
                <a:gd name="connsiteX8" fmla="*/ 51672 w 678390"/>
                <a:gd name="connsiteY8" fmla="*/ 373806 h 748131"/>
                <a:gd name="connsiteX9" fmla="*/ 631790 w 678390"/>
                <a:gd name="connsiteY9" fmla="*/ 714269 h 748131"/>
                <a:gd name="connsiteX10" fmla="*/ 629888 w 678390"/>
                <a:gd name="connsiteY10" fmla="*/ 724413 h 748131"/>
                <a:gd name="connsiteX11" fmla="*/ 644471 w 678390"/>
                <a:gd name="connsiteY11" fmla="*/ 749139 h 748131"/>
                <a:gd name="connsiteX12" fmla="*/ 671733 w 678390"/>
                <a:gd name="connsiteY12" fmla="*/ 731387 h 748131"/>
                <a:gd name="connsiteX13" fmla="*/ 671733 w 678390"/>
                <a:gd name="connsiteY13" fmla="*/ 731387 h 748131"/>
                <a:gd name="connsiteX14" fmla="*/ 674903 w 678390"/>
                <a:gd name="connsiteY14" fmla="*/ 721877 h 748131"/>
                <a:gd name="connsiteX15" fmla="*/ 660955 w 678390"/>
                <a:gd name="connsiteY15" fmla="*/ 385852 h 748131"/>
                <a:gd name="connsiteX16" fmla="*/ 650177 w 678390"/>
                <a:gd name="connsiteY16" fmla="*/ 364930 h 748131"/>
                <a:gd name="connsiteX17" fmla="*/ 650177 w 678390"/>
                <a:gd name="connsiteY17" fmla="*/ 364930 h 74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78390" h="748131">
                  <a:moveTo>
                    <a:pt x="650177" y="364930"/>
                  </a:moveTo>
                  <a:lnTo>
                    <a:pt x="39626" y="6080"/>
                  </a:lnTo>
                  <a:cubicBezTo>
                    <a:pt x="37089" y="4812"/>
                    <a:pt x="34553" y="4178"/>
                    <a:pt x="32651" y="5446"/>
                  </a:cubicBezTo>
                  <a:lnTo>
                    <a:pt x="32651" y="5446"/>
                  </a:lnTo>
                  <a:lnTo>
                    <a:pt x="4755" y="23833"/>
                  </a:lnTo>
                  <a:lnTo>
                    <a:pt x="12997" y="33977"/>
                  </a:lnTo>
                  <a:lnTo>
                    <a:pt x="27579" y="39049"/>
                  </a:lnTo>
                  <a:lnTo>
                    <a:pt x="40259" y="352249"/>
                  </a:lnTo>
                  <a:cubicBezTo>
                    <a:pt x="40893" y="360492"/>
                    <a:pt x="45966" y="370636"/>
                    <a:pt x="51672" y="373806"/>
                  </a:cubicBezTo>
                  <a:lnTo>
                    <a:pt x="631790" y="714269"/>
                  </a:lnTo>
                  <a:lnTo>
                    <a:pt x="629888" y="724413"/>
                  </a:lnTo>
                  <a:lnTo>
                    <a:pt x="644471" y="749139"/>
                  </a:lnTo>
                  <a:lnTo>
                    <a:pt x="671733" y="731387"/>
                  </a:lnTo>
                  <a:lnTo>
                    <a:pt x="671733" y="731387"/>
                  </a:lnTo>
                  <a:cubicBezTo>
                    <a:pt x="674269" y="730119"/>
                    <a:pt x="675537" y="726315"/>
                    <a:pt x="674903" y="721877"/>
                  </a:cubicBezTo>
                  <a:lnTo>
                    <a:pt x="660955" y="385852"/>
                  </a:lnTo>
                  <a:cubicBezTo>
                    <a:pt x="660955" y="378244"/>
                    <a:pt x="655883" y="368734"/>
                    <a:pt x="650177" y="364930"/>
                  </a:cubicBezTo>
                  <a:lnTo>
                    <a:pt x="650177" y="364930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3">
              <a:extLst>
                <a:ext uri="{FF2B5EF4-FFF2-40B4-BE49-F238E27FC236}">
                  <a16:creationId xmlns:a16="http://schemas.microsoft.com/office/drawing/2014/main" id="{E5C3C039-02E9-4E98-9E6A-10C51A169463}"/>
                </a:ext>
              </a:extLst>
            </p:cNvPr>
            <p:cNvSpPr/>
            <p:nvPr/>
          </p:nvSpPr>
          <p:spPr>
            <a:xfrm>
              <a:off x="2437449" y="2577733"/>
              <a:ext cx="653030" cy="735451"/>
            </a:xfrm>
            <a:custGeom>
              <a:avLst/>
              <a:gdLst>
                <a:gd name="connsiteX0" fmla="*/ 625450 w 653029"/>
                <a:gd name="connsiteY0" fmla="*/ 364981 h 735450"/>
                <a:gd name="connsiteX1" fmla="*/ 14899 w 653029"/>
                <a:gd name="connsiteY1" fmla="*/ 6132 h 735450"/>
                <a:gd name="connsiteX2" fmla="*/ 4755 w 653029"/>
                <a:gd name="connsiteY2" fmla="*/ 15008 h 735450"/>
                <a:gd name="connsiteX3" fmla="*/ 18703 w 653029"/>
                <a:gd name="connsiteY3" fmla="*/ 351033 h 735450"/>
                <a:gd name="connsiteX4" fmla="*/ 30115 w 653029"/>
                <a:gd name="connsiteY4" fmla="*/ 372590 h 735450"/>
                <a:gd name="connsiteX5" fmla="*/ 640666 w 653029"/>
                <a:gd name="connsiteY5" fmla="*/ 731439 h 735450"/>
                <a:gd name="connsiteX6" fmla="*/ 650811 w 653029"/>
                <a:gd name="connsiteY6" fmla="*/ 722563 h 735450"/>
                <a:gd name="connsiteX7" fmla="*/ 636862 w 653029"/>
                <a:gd name="connsiteY7" fmla="*/ 386538 h 735450"/>
                <a:gd name="connsiteX8" fmla="*/ 625450 w 653029"/>
                <a:gd name="connsiteY8" fmla="*/ 364981 h 735450"/>
                <a:gd name="connsiteX9" fmla="*/ 625450 w 653029"/>
                <a:gd name="connsiteY9" fmla="*/ 364981 h 73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3029" h="735450">
                  <a:moveTo>
                    <a:pt x="625450" y="364981"/>
                  </a:moveTo>
                  <a:lnTo>
                    <a:pt x="14899" y="6132"/>
                  </a:lnTo>
                  <a:cubicBezTo>
                    <a:pt x="9193" y="2328"/>
                    <a:pt x="4755" y="6766"/>
                    <a:pt x="4755" y="15008"/>
                  </a:cubicBezTo>
                  <a:lnTo>
                    <a:pt x="18703" y="351033"/>
                  </a:lnTo>
                  <a:cubicBezTo>
                    <a:pt x="19337" y="359275"/>
                    <a:pt x="24409" y="369420"/>
                    <a:pt x="30115" y="372590"/>
                  </a:cubicBezTo>
                  <a:lnTo>
                    <a:pt x="640666" y="731439"/>
                  </a:lnTo>
                  <a:cubicBezTo>
                    <a:pt x="646372" y="735243"/>
                    <a:pt x="650811" y="730805"/>
                    <a:pt x="650811" y="722563"/>
                  </a:cubicBezTo>
                  <a:lnTo>
                    <a:pt x="636862" y="386538"/>
                  </a:lnTo>
                  <a:cubicBezTo>
                    <a:pt x="636228" y="378296"/>
                    <a:pt x="631156" y="368151"/>
                    <a:pt x="625450" y="364981"/>
                  </a:cubicBezTo>
                  <a:lnTo>
                    <a:pt x="625450" y="364981"/>
                  </a:ln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4">
              <a:extLst>
                <a:ext uri="{FF2B5EF4-FFF2-40B4-BE49-F238E27FC236}">
                  <a16:creationId xmlns:a16="http://schemas.microsoft.com/office/drawing/2014/main" id="{68800941-5C0E-4735-9B1C-E50C2DE641D7}"/>
                </a:ext>
              </a:extLst>
            </p:cNvPr>
            <p:cNvSpPr/>
            <p:nvPr/>
          </p:nvSpPr>
          <p:spPr>
            <a:xfrm>
              <a:off x="2477392" y="2624271"/>
              <a:ext cx="570608" cy="640349"/>
            </a:xfrm>
            <a:custGeom>
              <a:avLst/>
              <a:gdLst>
                <a:gd name="connsiteX0" fmla="*/ 547467 w 570608"/>
                <a:gd name="connsiteY0" fmla="*/ 319077 h 640349"/>
                <a:gd name="connsiteX1" fmla="*/ 13631 w 570608"/>
                <a:gd name="connsiteY1" fmla="*/ 5876 h 640349"/>
                <a:gd name="connsiteX2" fmla="*/ 4755 w 570608"/>
                <a:gd name="connsiteY2" fmla="*/ 14118 h 640349"/>
                <a:gd name="connsiteX3" fmla="*/ 16801 w 570608"/>
                <a:gd name="connsiteY3" fmla="*/ 307665 h 640349"/>
                <a:gd name="connsiteX4" fmla="*/ 26945 w 570608"/>
                <a:gd name="connsiteY4" fmla="*/ 326685 h 640349"/>
                <a:gd name="connsiteX5" fmla="*/ 560781 w 570608"/>
                <a:gd name="connsiteY5" fmla="*/ 640519 h 640349"/>
                <a:gd name="connsiteX6" fmla="*/ 569657 w 570608"/>
                <a:gd name="connsiteY6" fmla="*/ 632277 h 640349"/>
                <a:gd name="connsiteX7" fmla="*/ 557611 w 570608"/>
                <a:gd name="connsiteY7" fmla="*/ 338731 h 640349"/>
                <a:gd name="connsiteX8" fmla="*/ 547467 w 570608"/>
                <a:gd name="connsiteY8" fmla="*/ 319077 h 640349"/>
                <a:gd name="connsiteX9" fmla="*/ 547467 w 570608"/>
                <a:gd name="connsiteY9" fmla="*/ 319077 h 64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0608" h="640349">
                  <a:moveTo>
                    <a:pt x="547467" y="319077"/>
                  </a:moveTo>
                  <a:lnTo>
                    <a:pt x="13631" y="5876"/>
                  </a:lnTo>
                  <a:cubicBezTo>
                    <a:pt x="8559" y="2706"/>
                    <a:pt x="4755" y="6510"/>
                    <a:pt x="4755" y="14118"/>
                  </a:cubicBezTo>
                  <a:lnTo>
                    <a:pt x="16801" y="307665"/>
                  </a:lnTo>
                  <a:cubicBezTo>
                    <a:pt x="16801" y="315273"/>
                    <a:pt x="21873" y="323515"/>
                    <a:pt x="26945" y="326685"/>
                  </a:cubicBezTo>
                  <a:lnTo>
                    <a:pt x="560781" y="640519"/>
                  </a:lnTo>
                  <a:cubicBezTo>
                    <a:pt x="565853" y="643690"/>
                    <a:pt x="569657" y="639886"/>
                    <a:pt x="569657" y="632277"/>
                  </a:cubicBezTo>
                  <a:lnTo>
                    <a:pt x="557611" y="338731"/>
                  </a:lnTo>
                  <a:cubicBezTo>
                    <a:pt x="556977" y="330489"/>
                    <a:pt x="552539" y="321613"/>
                    <a:pt x="547467" y="319077"/>
                  </a:cubicBezTo>
                  <a:lnTo>
                    <a:pt x="547467" y="319077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5">
              <a:extLst>
                <a:ext uri="{FF2B5EF4-FFF2-40B4-BE49-F238E27FC236}">
                  <a16:creationId xmlns:a16="http://schemas.microsoft.com/office/drawing/2014/main" id="{87058447-A4DD-47CF-8E53-CE04880CBC95}"/>
                </a:ext>
              </a:extLst>
            </p:cNvPr>
            <p:cNvSpPr/>
            <p:nvPr/>
          </p:nvSpPr>
          <p:spPr>
            <a:xfrm>
              <a:off x="2493242" y="2629197"/>
              <a:ext cx="557928" cy="621329"/>
            </a:xfrm>
            <a:custGeom>
              <a:avLst/>
              <a:gdLst>
                <a:gd name="connsiteX0" fmla="*/ 531617 w 557928"/>
                <a:gd name="connsiteY0" fmla="*/ 314152 h 621329"/>
                <a:gd name="connsiteX1" fmla="*/ 4755 w 557928"/>
                <a:gd name="connsiteY1" fmla="*/ 4755 h 621329"/>
                <a:gd name="connsiteX2" fmla="*/ 16801 w 557928"/>
                <a:gd name="connsiteY2" fmla="*/ 293863 h 621329"/>
                <a:gd name="connsiteX3" fmla="*/ 26945 w 557928"/>
                <a:gd name="connsiteY3" fmla="*/ 312884 h 621329"/>
                <a:gd name="connsiteX4" fmla="*/ 553807 w 557928"/>
                <a:gd name="connsiteY4" fmla="*/ 622280 h 621329"/>
                <a:gd name="connsiteX5" fmla="*/ 541761 w 557928"/>
                <a:gd name="connsiteY5" fmla="*/ 333172 h 621329"/>
                <a:gd name="connsiteX6" fmla="*/ 531617 w 557928"/>
                <a:gd name="connsiteY6" fmla="*/ 314152 h 621329"/>
                <a:gd name="connsiteX7" fmla="*/ 531617 w 557928"/>
                <a:gd name="connsiteY7" fmla="*/ 314152 h 62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7928" h="621329">
                  <a:moveTo>
                    <a:pt x="531617" y="314152"/>
                  </a:moveTo>
                  <a:lnTo>
                    <a:pt x="4755" y="4755"/>
                  </a:lnTo>
                  <a:lnTo>
                    <a:pt x="16801" y="293863"/>
                  </a:lnTo>
                  <a:cubicBezTo>
                    <a:pt x="16801" y="301471"/>
                    <a:pt x="21239" y="309714"/>
                    <a:pt x="26945" y="312884"/>
                  </a:cubicBezTo>
                  <a:lnTo>
                    <a:pt x="553807" y="622280"/>
                  </a:lnTo>
                  <a:lnTo>
                    <a:pt x="541761" y="333172"/>
                  </a:lnTo>
                  <a:cubicBezTo>
                    <a:pt x="541127" y="325564"/>
                    <a:pt x="536689" y="316688"/>
                    <a:pt x="531617" y="314152"/>
                  </a:cubicBezTo>
                  <a:lnTo>
                    <a:pt x="531617" y="314152"/>
                  </a:ln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6">
              <a:extLst>
                <a:ext uri="{FF2B5EF4-FFF2-40B4-BE49-F238E27FC236}">
                  <a16:creationId xmlns:a16="http://schemas.microsoft.com/office/drawing/2014/main" id="{B8C4D045-290E-4614-B920-C1FE6572C097}"/>
                </a:ext>
              </a:extLst>
            </p:cNvPr>
            <p:cNvSpPr/>
            <p:nvPr/>
          </p:nvSpPr>
          <p:spPr>
            <a:xfrm>
              <a:off x="2812782" y="3170641"/>
              <a:ext cx="202883" cy="126802"/>
            </a:xfrm>
            <a:custGeom>
              <a:avLst/>
              <a:gdLst>
                <a:gd name="connsiteX0" fmla="*/ 48502 w 202882"/>
                <a:gd name="connsiteY0" fmla="*/ 6023 h 126801"/>
                <a:gd name="connsiteX1" fmla="*/ 194324 w 202882"/>
                <a:gd name="connsiteY1" fmla="*/ 90980 h 126801"/>
                <a:gd name="connsiteX2" fmla="*/ 194324 w 202882"/>
                <a:gd name="connsiteY2" fmla="*/ 87810 h 126801"/>
                <a:gd name="connsiteX3" fmla="*/ 201932 w 202882"/>
                <a:gd name="connsiteY3" fmla="*/ 91614 h 126801"/>
                <a:gd name="connsiteX4" fmla="*/ 202566 w 202882"/>
                <a:gd name="connsiteY4" fmla="*/ 100490 h 126801"/>
                <a:gd name="connsiteX5" fmla="*/ 200030 w 202882"/>
                <a:gd name="connsiteY5" fmla="*/ 104295 h 126801"/>
                <a:gd name="connsiteX6" fmla="*/ 200030 w 202882"/>
                <a:gd name="connsiteY6" fmla="*/ 104295 h 126801"/>
                <a:gd name="connsiteX7" fmla="*/ 168330 w 202882"/>
                <a:gd name="connsiteY7" fmla="*/ 126485 h 126801"/>
                <a:gd name="connsiteX8" fmla="*/ 168330 w 202882"/>
                <a:gd name="connsiteY8" fmla="*/ 126485 h 126801"/>
                <a:gd name="connsiteX9" fmla="*/ 163891 w 202882"/>
                <a:gd name="connsiteY9" fmla="*/ 127753 h 126801"/>
                <a:gd name="connsiteX10" fmla="*/ 159453 w 202882"/>
                <a:gd name="connsiteY10" fmla="*/ 127119 h 126801"/>
                <a:gd name="connsiteX11" fmla="*/ 159453 w 202882"/>
                <a:gd name="connsiteY11" fmla="*/ 127119 h 126801"/>
                <a:gd name="connsiteX12" fmla="*/ 158819 w 202882"/>
                <a:gd name="connsiteY12" fmla="*/ 127119 h 126801"/>
                <a:gd name="connsiteX13" fmla="*/ 158185 w 202882"/>
                <a:gd name="connsiteY13" fmla="*/ 126485 h 126801"/>
                <a:gd name="connsiteX14" fmla="*/ 7925 w 202882"/>
                <a:gd name="connsiteY14" fmla="*/ 38992 h 126801"/>
                <a:gd name="connsiteX15" fmla="*/ 7925 w 202882"/>
                <a:gd name="connsiteY15" fmla="*/ 38992 h 126801"/>
                <a:gd name="connsiteX16" fmla="*/ 5389 w 202882"/>
                <a:gd name="connsiteY16" fmla="*/ 35187 h 126801"/>
                <a:gd name="connsiteX17" fmla="*/ 4755 w 202882"/>
                <a:gd name="connsiteY17" fmla="*/ 26311 h 126801"/>
                <a:gd name="connsiteX18" fmla="*/ 11729 w 202882"/>
                <a:gd name="connsiteY18" fmla="*/ 21873 h 126801"/>
                <a:gd name="connsiteX19" fmla="*/ 14265 w 202882"/>
                <a:gd name="connsiteY19" fmla="*/ 23141 h 126801"/>
                <a:gd name="connsiteX20" fmla="*/ 37724 w 202882"/>
                <a:gd name="connsiteY20" fmla="*/ 6657 h 126801"/>
                <a:gd name="connsiteX21" fmla="*/ 38358 w 202882"/>
                <a:gd name="connsiteY21" fmla="*/ 6023 h 126801"/>
                <a:gd name="connsiteX22" fmla="*/ 38358 w 202882"/>
                <a:gd name="connsiteY22" fmla="*/ 6023 h 126801"/>
                <a:gd name="connsiteX23" fmla="*/ 38358 w 202882"/>
                <a:gd name="connsiteY23" fmla="*/ 6023 h 126801"/>
                <a:gd name="connsiteX24" fmla="*/ 43430 w 202882"/>
                <a:gd name="connsiteY24" fmla="*/ 4755 h 126801"/>
                <a:gd name="connsiteX25" fmla="*/ 48502 w 202882"/>
                <a:gd name="connsiteY25" fmla="*/ 6023 h 126801"/>
                <a:gd name="connsiteX26" fmla="*/ 48502 w 202882"/>
                <a:gd name="connsiteY26" fmla="*/ 6023 h 12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2882" h="126801">
                  <a:moveTo>
                    <a:pt x="48502" y="6023"/>
                  </a:moveTo>
                  <a:lnTo>
                    <a:pt x="194324" y="90980"/>
                  </a:lnTo>
                  <a:lnTo>
                    <a:pt x="194324" y="87810"/>
                  </a:lnTo>
                  <a:lnTo>
                    <a:pt x="201932" y="91614"/>
                  </a:lnTo>
                  <a:lnTo>
                    <a:pt x="202566" y="100490"/>
                  </a:lnTo>
                  <a:cubicBezTo>
                    <a:pt x="202566" y="101758"/>
                    <a:pt x="201932" y="103660"/>
                    <a:pt x="200030" y="104295"/>
                  </a:cubicBezTo>
                  <a:lnTo>
                    <a:pt x="200030" y="104295"/>
                  </a:lnTo>
                  <a:lnTo>
                    <a:pt x="168330" y="126485"/>
                  </a:lnTo>
                  <a:lnTo>
                    <a:pt x="168330" y="126485"/>
                  </a:lnTo>
                  <a:cubicBezTo>
                    <a:pt x="167062" y="127119"/>
                    <a:pt x="165793" y="127753"/>
                    <a:pt x="163891" y="127753"/>
                  </a:cubicBezTo>
                  <a:cubicBezTo>
                    <a:pt x="161990" y="127753"/>
                    <a:pt x="160721" y="127753"/>
                    <a:pt x="159453" y="127119"/>
                  </a:cubicBezTo>
                  <a:lnTo>
                    <a:pt x="159453" y="127119"/>
                  </a:lnTo>
                  <a:lnTo>
                    <a:pt x="158819" y="127119"/>
                  </a:lnTo>
                  <a:cubicBezTo>
                    <a:pt x="158819" y="127119"/>
                    <a:pt x="158185" y="127119"/>
                    <a:pt x="158185" y="126485"/>
                  </a:cubicBezTo>
                  <a:lnTo>
                    <a:pt x="7925" y="38992"/>
                  </a:lnTo>
                  <a:lnTo>
                    <a:pt x="7925" y="38992"/>
                  </a:lnTo>
                  <a:cubicBezTo>
                    <a:pt x="6657" y="38357"/>
                    <a:pt x="5389" y="36456"/>
                    <a:pt x="5389" y="35187"/>
                  </a:cubicBezTo>
                  <a:lnTo>
                    <a:pt x="4755" y="26311"/>
                  </a:lnTo>
                  <a:lnTo>
                    <a:pt x="11729" y="21873"/>
                  </a:lnTo>
                  <a:lnTo>
                    <a:pt x="14265" y="23141"/>
                  </a:lnTo>
                  <a:lnTo>
                    <a:pt x="37724" y="6657"/>
                  </a:lnTo>
                  <a:cubicBezTo>
                    <a:pt x="37724" y="6657"/>
                    <a:pt x="38358" y="6657"/>
                    <a:pt x="38358" y="6023"/>
                  </a:cubicBezTo>
                  <a:lnTo>
                    <a:pt x="38358" y="6023"/>
                  </a:lnTo>
                  <a:lnTo>
                    <a:pt x="38358" y="6023"/>
                  </a:lnTo>
                  <a:cubicBezTo>
                    <a:pt x="39626" y="5389"/>
                    <a:pt x="41528" y="4755"/>
                    <a:pt x="43430" y="4755"/>
                  </a:cubicBezTo>
                  <a:cubicBezTo>
                    <a:pt x="45332" y="5389"/>
                    <a:pt x="47234" y="5389"/>
                    <a:pt x="48502" y="6023"/>
                  </a:cubicBezTo>
                  <a:lnTo>
                    <a:pt x="48502" y="6023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" name="任意多边形: 形状 27">
              <a:extLst>
                <a:ext uri="{FF2B5EF4-FFF2-40B4-BE49-F238E27FC236}">
                  <a16:creationId xmlns:a16="http://schemas.microsoft.com/office/drawing/2014/main" id="{88996DF4-D7A2-45FA-B4E9-123758408A32}"/>
                </a:ext>
              </a:extLst>
            </p:cNvPr>
            <p:cNvSpPr/>
            <p:nvPr/>
          </p:nvSpPr>
          <p:spPr>
            <a:xfrm>
              <a:off x="2812782" y="3165306"/>
              <a:ext cx="202883" cy="126802"/>
            </a:xfrm>
            <a:custGeom>
              <a:avLst/>
              <a:gdLst>
                <a:gd name="connsiteX0" fmla="*/ 48502 w 202882"/>
                <a:gd name="connsiteY0" fmla="*/ 5652 h 126801"/>
                <a:gd name="connsiteX1" fmla="*/ 199396 w 202882"/>
                <a:gd name="connsiteY1" fmla="*/ 93779 h 126801"/>
                <a:gd name="connsiteX2" fmla="*/ 199396 w 202882"/>
                <a:gd name="connsiteY2" fmla="*/ 93779 h 126801"/>
                <a:gd name="connsiteX3" fmla="*/ 201932 w 202882"/>
                <a:gd name="connsiteY3" fmla="*/ 97583 h 126801"/>
                <a:gd name="connsiteX4" fmla="*/ 199396 w 202882"/>
                <a:gd name="connsiteY4" fmla="*/ 101387 h 126801"/>
                <a:gd name="connsiteX5" fmla="*/ 199396 w 202882"/>
                <a:gd name="connsiteY5" fmla="*/ 101387 h 126801"/>
                <a:gd name="connsiteX6" fmla="*/ 167696 w 202882"/>
                <a:gd name="connsiteY6" fmla="*/ 123578 h 126801"/>
                <a:gd name="connsiteX7" fmla="*/ 167696 w 202882"/>
                <a:gd name="connsiteY7" fmla="*/ 123578 h 126801"/>
                <a:gd name="connsiteX8" fmla="*/ 163257 w 202882"/>
                <a:gd name="connsiteY8" fmla="*/ 124845 h 126801"/>
                <a:gd name="connsiteX9" fmla="*/ 158819 w 202882"/>
                <a:gd name="connsiteY9" fmla="*/ 124211 h 126801"/>
                <a:gd name="connsiteX10" fmla="*/ 158819 w 202882"/>
                <a:gd name="connsiteY10" fmla="*/ 124211 h 126801"/>
                <a:gd name="connsiteX11" fmla="*/ 158185 w 202882"/>
                <a:gd name="connsiteY11" fmla="*/ 124211 h 126801"/>
                <a:gd name="connsiteX12" fmla="*/ 157551 w 202882"/>
                <a:gd name="connsiteY12" fmla="*/ 123578 h 126801"/>
                <a:gd name="connsiteX13" fmla="*/ 7291 w 202882"/>
                <a:gd name="connsiteY13" fmla="*/ 36084 h 126801"/>
                <a:gd name="connsiteX14" fmla="*/ 7291 w 202882"/>
                <a:gd name="connsiteY14" fmla="*/ 36084 h 126801"/>
                <a:gd name="connsiteX15" fmla="*/ 4755 w 202882"/>
                <a:gd name="connsiteY15" fmla="*/ 32280 h 126801"/>
                <a:gd name="connsiteX16" fmla="*/ 7291 w 202882"/>
                <a:gd name="connsiteY16" fmla="*/ 28476 h 126801"/>
                <a:gd name="connsiteX17" fmla="*/ 38358 w 202882"/>
                <a:gd name="connsiteY17" fmla="*/ 6920 h 126801"/>
                <a:gd name="connsiteX18" fmla="*/ 38992 w 202882"/>
                <a:gd name="connsiteY18" fmla="*/ 6286 h 126801"/>
                <a:gd name="connsiteX19" fmla="*/ 38992 w 202882"/>
                <a:gd name="connsiteY19" fmla="*/ 6286 h 126801"/>
                <a:gd name="connsiteX20" fmla="*/ 38992 w 202882"/>
                <a:gd name="connsiteY20" fmla="*/ 6286 h 126801"/>
                <a:gd name="connsiteX21" fmla="*/ 44064 w 202882"/>
                <a:gd name="connsiteY21" fmla="*/ 5018 h 126801"/>
                <a:gd name="connsiteX22" fmla="*/ 48502 w 202882"/>
                <a:gd name="connsiteY22" fmla="*/ 5652 h 126801"/>
                <a:gd name="connsiteX23" fmla="*/ 48502 w 202882"/>
                <a:gd name="connsiteY23" fmla="*/ 5652 h 12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2882" h="126801">
                  <a:moveTo>
                    <a:pt x="48502" y="5652"/>
                  </a:moveTo>
                  <a:lnTo>
                    <a:pt x="199396" y="93779"/>
                  </a:lnTo>
                  <a:lnTo>
                    <a:pt x="199396" y="93779"/>
                  </a:lnTo>
                  <a:cubicBezTo>
                    <a:pt x="201298" y="94413"/>
                    <a:pt x="201932" y="95681"/>
                    <a:pt x="201932" y="97583"/>
                  </a:cubicBezTo>
                  <a:cubicBezTo>
                    <a:pt x="201932" y="98851"/>
                    <a:pt x="201298" y="100753"/>
                    <a:pt x="199396" y="101387"/>
                  </a:cubicBezTo>
                  <a:lnTo>
                    <a:pt x="199396" y="101387"/>
                  </a:lnTo>
                  <a:lnTo>
                    <a:pt x="167696" y="123578"/>
                  </a:lnTo>
                  <a:lnTo>
                    <a:pt x="167696" y="123578"/>
                  </a:lnTo>
                  <a:cubicBezTo>
                    <a:pt x="166427" y="124211"/>
                    <a:pt x="165160" y="124845"/>
                    <a:pt x="163257" y="124845"/>
                  </a:cubicBezTo>
                  <a:cubicBezTo>
                    <a:pt x="161355" y="124845"/>
                    <a:pt x="160087" y="124845"/>
                    <a:pt x="158819" y="124211"/>
                  </a:cubicBezTo>
                  <a:lnTo>
                    <a:pt x="158819" y="124211"/>
                  </a:lnTo>
                  <a:lnTo>
                    <a:pt x="158185" y="124211"/>
                  </a:lnTo>
                  <a:cubicBezTo>
                    <a:pt x="158185" y="124211"/>
                    <a:pt x="157551" y="124211"/>
                    <a:pt x="157551" y="123578"/>
                  </a:cubicBezTo>
                  <a:lnTo>
                    <a:pt x="7291" y="36084"/>
                  </a:lnTo>
                  <a:lnTo>
                    <a:pt x="7291" y="36084"/>
                  </a:lnTo>
                  <a:cubicBezTo>
                    <a:pt x="6023" y="35450"/>
                    <a:pt x="4755" y="33548"/>
                    <a:pt x="4755" y="32280"/>
                  </a:cubicBezTo>
                  <a:cubicBezTo>
                    <a:pt x="4755" y="31012"/>
                    <a:pt x="5389" y="29110"/>
                    <a:pt x="7291" y="28476"/>
                  </a:cubicBezTo>
                  <a:lnTo>
                    <a:pt x="38358" y="6920"/>
                  </a:lnTo>
                  <a:cubicBezTo>
                    <a:pt x="38358" y="6920"/>
                    <a:pt x="38992" y="6286"/>
                    <a:pt x="38992" y="6286"/>
                  </a:cubicBezTo>
                  <a:lnTo>
                    <a:pt x="38992" y="6286"/>
                  </a:lnTo>
                  <a:lnTo>
                    <a:pt x="38992" y="6286"/>
                  </a:lnTo>
                  <a:cubicBezTo>
                    <a:pt x="40260" y="5652"/>
                    <a:pt x="42162" y="5018"/>
                    <a:pt x="44064" y="5018"/>
                  </a:cubicBezTo>
                  <a:cubicBezTo>
                    <a:pt x="45332" y="4384"/>
                    <a:pt x="46600" y="5018"/>
                    <a:pt x="48502" y="5652"/>
                  </a:cubicBezTo>
                  <a:lnTo>
                    <a:pt x="48502" y="5652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8">
              <a:extLst>
                <a:ext uri="{FF2B5EF4-FFF2-40B4-BE49-F238E27FC236}">
                  <a16:creationId xmlns:a16="http://schemas.microsoft.com/office/drawing/2014/main" id="{8374F69A-94E6-4D47-8E14-CBBCE61E7173}"/>
                </a:ext>
              </a:extLst>
            </p:cNvPr>
            <p:cNvSpPr/>
            <p:nvPr/>
          </p:nvSpPr>
          <p:spPr>
            <a:xfrm>
              <a:off x="2549035" y="2738880"/>
              <a:ext cx="329685" cy="247264"/>
            </a:xfrm>
            <a:custGeom>
              <a:avLst/>
              <a:gdLst>
                <a:gd name="connsiteX0" fmla="*/ 4755 w 329684"/>
                <a:gd name="connsiteY0" fmla="*/ 4755 h 247263"/>
                <a:gd name="connsiteX1" fmla="*/ 323028 w 329684"/>
                <a:gd name="connsiteY1" fmla="*/ 190520 h 247263"/>
                <a:gd name="connsiteX2" fmla="*/ 323028 w 329684"/>
                <a:gd name="connsiteY2" fmla="*/ 196860 h 247263"/>
                <a:gd name="connsiteX3" fmla="*/ 4755 w 329684"/>
                <a:gd name="connsiteY3" fmla="*/ 11095 h 247263"/>
                <a:gd name="connsiteX4" fmla="*/ 4755 w 329684"/>
                <a:gd name="connsiteY4" fmla="*/ 4755 h 247263"/>
                <a:gd name="connsiteX5" fmla="*/ 6657 w 329684"/>
                <a:gd name="connsiteY5" fmla="*/ 56110 h 247263"/>
                <a:gd name="connsiteX6" fmla="*/ 324930 w 329684"/>
                <a:gd name="connsiteY6" fmla="*/ 241875 h 247263"/>
                <a:gd name="connsiteX7" fmla="*/ 324930 w 329684"/>
                <a:gd name="connsiteY7" fmla="*/ 248215 h 247263"/>
                <a:gd name="connsiteX8" fmla="*/ 6657 w 329684"/>
                <a:gd name="connsiteY8" fmla="*/ 62450 h 247263"/>
                <a:gd name="connsiteX9" fmla="*/ 6657 w 329684"/>
                <a:gd name="connsiteY9" fmla="*/ 56110 h 24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9684" h="247263">
                  <a:moveTo>
                    <a:pt x="4755" y="4755"/>
                  </a:moveTo>
                  <a:lnTo>
                    <a:pt x="323028" y="190520"/>
                  </a:lnTo>
                  <a:lnTo>
                    <a:pt x="323028" y="196860"/>
                  </a:lnTo>
                  <a:lnTo>
                    <a:pt x="4755" y="11095"/>
                  </a:lnTo>
                  <a:lnTo>
                    <a:pt x="4755" y="4755"/>
                  </a:lnTo>
                  <a:close/>
                  <a:moveTo>
                    <a:pt x="6657" y="56110"/>
                  </a:moveTo>
                  <a:lnTo>
                    <a:pt x="324930" y="241875"/>
                  </a:lnTo>
                  <a:lnTo>
                    <a:pt x="324930" y="248215"/>
                  </a:lnTo>
                  <a:lnTo>
                    <a:pt x="6657" y="62450"/>
                  </a:lnTo>
                  <a:lnTo>
                    <a:pt x="6657" y="5611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29">
              <a:extLst>
                <a:ext uri="{FF2B5EF4-FFF2-40B4-BE49-F238E27FC236}">
                  <a16:creationId xmlns:a16="http://schemas.microsoft.com/office/drawing/2014/main" id="{F53CD0FD-0C31-4D4C-91E2-A08F5919DE5D}"/>
                </a:ext>
              </a:extLst>
            </p:cNvPr>
            <p:cNvSpPr/>
            <p:nvPr/>
          </p:nvSpPr>
          <p:spPr>
            <a:xfrm>
              <a:off x="3237681" y="3002628"/>
              <a:ext cx="152162" cy="247264"/>
            </a:xfrm>
            <a:custGeom>
              <a:avLst/>
              <a:gdLst>
                <a:gd name="connsiteX0" fmla="*/ 50926 w 152162"/>
                <a:gd name="connsiteY0" fmla="*/ 4755 h 247263"/>
                <a:gd name="connsiteX1" fmla="*/ 143491 w 152162"/>
                <a:gd name="connsiteY1" fmla="*/ 124583 h 247263"/>
                <a:gd name="connsiteX2" fmla="*/ 101647 w 152162"/>
                <a:gd name="connsiteY2" fmla="*/ 244411 h 247263"/>
                <a:gd name="connsiteX3" fmla="*/ 9081 w 152162"/>
                <a:gd name="connsiteY3" fmla="*/ 124583 h 247263"/>
                <a:gd name="connsiteX4" fmla="*/ 50926 w 152162"/>
                <a:gd name="connsiteY4" fmla="*/ 4755 h 247263"/>
                <a:gd name="connsiteX5" fmla="*/ 50926 w 152162"/>
                <a:gd name="connsiteY5" fmla="*/ 4755 h 24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162" h="247263">
                  <a:moveTo>
                    <a:pt x="50926" y="4755"/>
                  </a:moveTo>
                  <a:cubicBezTo>
                    <a:pt x="87699" y="4755"/>
                    <a:pt x="129543" y="58646"/>
                    <a:pt x="143491" y="124583"/>
                  </a:cubicBezTo>
                  <a:cubicBezTo>
                    <a:pt x="157440" y="190520"/>
                    <a:pt x="139053" y="244411"/>
                    <a:pt x="101647" y="244411"/>
                  </a:cubicBezTo>
                  <a:cubicBezTo>
                    <a:pt x="64874" y="244411"/>
                    <a:pt x="23029" y="190520"/>
                    <a:pt x="9081" y="124583"/>
                  </a:cubicBezTo>
                  <a:cubicBezTo>
                    <a:pt x="-4233" y="58646"/>
                    <a:pt x="14154" y="4755"/>
                    <a:pt x="50926" y="4755"/>
                  </a:cubicBezTo>
                  <a:lnTo>
                    <a:pt x="50926" y="4755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0">
              <a:extLst>
                <a:ext uri="{FF2B5EF4-FFF2-40B4-BE49-F238E27FC236}">
                  <a16:creationId xmlns:a16="http://schemas.microsoft.com/office/drawing/2014/main" id="{DBA7BCF4-525C-429A-90EA-9158C47FA325}"/>
                </a:ext>
              </a:extLst>
            </p:cNvPr>
            <p:cNvSpPr/>
            <p:nvPr/>
          </p:nvSpPr>
          <p:spPr>
            <a:xfrm>
              <a:off x="3237829" y="3003896"/>
              <a:ext cx="139482" cy="247264"/>
            </a:xfrm>
            <a:custGeom>
              <a:avLst/>
              <a:gdLst>
                <a:gd name="connsiteX0" fmla="*/ 47608 w 139482"/>
                <a:gd name="connsiteY0" fmla="*/ 4755 h 247263"/>
                <a:gd name="connsiteX1" fmla="*/ 133199 w 139482"/>
                <a:gd name="connsiteY1" fmla="*/ 124583 h 247263"/>
                <a:gd name="connsiteX2" fmla="*/ 94524 w 139482"/>
                <a:gd name="connsiteY2" fmla="*/ 244411 h 247263"/>
                <a:gd name="connsiteX3" fmla="*/ 8933 w 139482"/>
                <a:gd name="connsiteY3" fmla="*/ 124583 h 247263"/>
                <a:gd name="connsiteX4" fmla="*/ 47608 w 139482"/>
                <a:gd name="connsiteY4" fmla="*/ 4755 h 247263"/>
                <a:gd name="connsiteX5" fmla="*/ 47608 w 139482"/>
                <a:gd name="connsiteY5" fmla="*/ 4755 h 24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482" h="247263">
                  <a:moveTo>
                    <a:pt x="47608" y="4755"/>
                  </a:moveTo>
                  <a:cubicBezTo>
                    <a:pt x="81844" y="4755"/>
                    <a:pt x="120519" y="58646"/>
                    <a:pt x="133199" y="124583"/>
                  </a:cubicBezTo>
                  <a:cubicBezTo>
                    <a:pt x="145879" y="191154"/>
                    <a:pt x="128761" y="244411"/>
                    <a:pt x="94524" y="244411"/>
                  </a:cubicBezTo>
                  <a:cubicBezTo>
                    <a:pt x="60288" y="244411"/>
                    <a:pt x="21613" y="190520"/>
                    <a:pt x="8933" y="124583"/>
                  </a:cubicBezTo>
                  <a:cubicBezTo>
                    <a:pt x="-3747" y="58646"/>
                    <a:pt x="13371" y="4755"/>
                    <a:pt x="47608" y="4755"/>
                  </a:cubicBezTo>
                  <a:lnTo>
                    <a:pt x="47608" y="4755"/>
                  </a:ln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" name="任意多边形: 形状 31">
              <a:extLst>
                <a:ext uri="{FF2B5EF4-FFF2-40B4-BE49-F238E27FC236}">
                  <a16:creationId xmlns:a16="http://schemas.microsoft.com/office/drawing/2014/main" id="{93A89D32-F411-4FEE-A18C-E9722D53EC2C}"/>
                </a:ext>
              </a:extLst>
            </p:cNvPr>
            <p:cNvSpPr/>
            <p:nvPr/>
          </p:nvSpPr>
          <p:spPr>
            <a:xfrm>
              <a:off x="3258105" y="3040669"/>
              <a:ext cx="101441" cy="171183"/>
            </a:xfrm>
            <a:custGeom>
              <a:avLst/>
              <a:gdLst>
                <a:gd name="connsiteX0" fmla="*/ 34306 w 101441"/>
                <a:gd name="connsiteY0" fmla="*/ 4755 h 171182"/>
                <a:gd name="connsiteX1" fmla="*/ 93903 w 101441"/>
                <a:gd name="connsiteY1" fmla="*/ 88444 h 171182"/>
                <a:gd name="connsiteX2" fmla="*/ 67274 w 101441"/>
                <a:gd name="connsiteY2" fmla="*/ 172134 h 171182"/>
                <a:gd name="connsiteX3" fmla="*/ 7677 w 101441"/>
                <a:gd name="connsiteY3" fmla="*/ 88444 h 171182"/>
                <a:gd name="connsiteX4" fmla="*/ 34306 w 101441"/>
                <a:gd name="connsiteY4" fmla="*/ 4755 h 171182"/>
                <a:gd name="connsiteX5" fmla="*/ 34306 w 101441"/>
                <a:gd name="connsiteY5" fmla="*/ 4755 h 17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441" h="171182">
                  <a:moveTo>
                    <a:pt x="34306" y="4755"/>
                  </a:moveTo>
                  <a:cubicBezTo>
                    <a:pt x="58398" y="4755"/>
                    <a:pt x="85026" y="42162"/>
                    <a:pt x="93903" y="88444"/>
                  </a:cubicBezTo>
                  <a:cubicBezTo>
                    <a:pt x="102779" y="134727"/>
                    <a:pt x="90733" y="172134"/>
                    <a:pt x="67274" y="172134"/>
                  </a:cubicBezTo>
                  <a:cubicBezTo>
                    <a:pt x="43182" y="172134"/>
                    <a:pt x="16554" y="134727"/>
                    <a:pt x="7677" y="88444"/>
                  </a:cubicBezTo>
                  <a:cubicBezTo>
                    <a:pt x="-1199" y="42162"/>
                    <a:pt x="10847" y="4755"/>
                    <a:pt x="34306" y="4755"/>
                  </a:cubicBezTo>
                  <a:lnTo>
                    <a:pt x="34306" y="475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2">
              <a:extLst>
                <a:ext uri="{FF2B5EF4-FFF2-40B4-BE49-F238E27FC236}">
                  <a16:creationId xmlns:a16="http://schemas.microsoft.com/office/drawing/2014/main" id="{95D66594-8B65-48F8-9E9C-8755EC4C3F2D}"/>
                </a:ext>
              </a:extLst>
            </p:cNvPr>
            <p:cNvSpPr/>
            <p:nvPr/>
          </p:nvSpPr>
          <p:spPr>
            <a:xfrm>
              <a:off x="3276877" y="3114848"/>
              <a:ext cx="31700" cy="25360"/>
            </a:xfrm>
            <a:custGeom>
              <a:avLst/>
              <a:gdLst>
                <a:gd name="connsiteX0" fmla="*/ 4755 w 31700"/>
                <a:gd name="connsiteY0" fmla="*/ 9193 h 25360"/>
                <a:gd name="connsiteX1" fmla="*/ 27580 w 31700"/>
                <a:gd name="connsiteY1" fmla="*/ 23775 h 25360"/>
                <a:gd name="connsiteX2" fmla="*/ 27580 w 31700"/>
                <a:gd name="connsiteY2" fmla="*/ 19337 h 25360"/>
                <a:gd name="connsiteX3" fmla="*/ 4755 w 31700"/>
                <a:gd name="connsiteY3" fmla="*/ 4755 h 2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25360">
                  <a:moveTo>
                    <a:pt x="4755" y="9193"/>
                  </a:moveTo>
                  <a:lnTo>
                    <a:pt x="27580" y="23775"/>
                  </a:lnTo>
                  <a:lnTo>
                    <a:pt x="27580" y="19337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" name="任意多边形: 形状 33">
              <a:extLst>
                <a:ext uri="{FF2B5EF4-FFF2-40B4-BE49-F238E27FC236}">
                  <a16:creationId xmlns:a16="http://schemas.microsoft.com/office/drawing/2014/main" id="{415F387B-3F32-457F-9506-0C1363C89CB2}"/>
                </a:ext>
              </a:extLst>
            </p:cNvPr>
            <p:cNvSpPr/>
            <p:nvPr/>
          </p:nvSpPr>
          <p:spPr>
            <a:xfrm>
              <a:off x="3299702" y="3073637"/>
              <a:ext cx="12680" cy="69741"/>
            </a:xfrm>
            <a:custGeom>
              <a:avLst/>
              <a:gdLst>
                <a:gd name="connsiteX0" fmla="*/ 4755 w 12680"/>
                <a:gd name="connsiteY0" fmla="*/ 4755 h 69741"/>
                <a:gd name="connsiteX1" fmla="*/ 4755 w 12680"/>
                <a:gd name="connsiteY1" fmla="*/ 64986 h 69741"/>
                <a:gd name="connsiteX2" fmla="*/ 7925 w 12680"/>
                <a:gd name="connsiteY2" fmla="*/ 67522 h 69741"/>
                <a:gd name="connsiteX3" fmla="*/ 7925 w 12680"/>
                <a:gd name="connsiteY3" fmla="*/ 7291 h 6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0" h="69741">
                  <a:moveTo>
                    <a:pt x="4755" y="4755"/>
                  </a:moveTo>
                  <a:lnTo>
                    <a:pt x="4755" y="64986"/>
                  </a:lnTo>
                  <a:lnTo>
                    <a:pt x="7925" y="67522"/>
                  </a:lnTo>
                  <a:lnTo>
                    <a:pt x="7925" y="7291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" name="任意多边形: 形状 34">
              <a:extLst>
                <a:ext uri="{FF2B5EF4-FFF2-40B4-BE49-F238E27FC236}">
                  <a16:creationId xmlns:a16="http://schemas.microsoft.com/office/drawing/2014/main" id="{96622C8E-A7EE-4C4F-B089-190114B92B7D}"/>
                </a:ext>
              </a:extLst>
            </p:cNvPr>
            <p:cNvSpPr/>
            <p:nvPr/>
          </p:nvSpPr>
          <p:spPr>
            <a:xfrm>
              <a:off x="3276877" y="3114848"/>
              <a:ext cx="31700" cy="19020"/>
            </a:xfrm>
            <a:custGeom>
              <a:avLst/>
              <a:gdLst>
                <a:gd name="connsiteX0" fmla="*/ 27580 w 31700"/>
                <a:gd name="connsiteY0" fmla="*/ 19337 h 19020"/>
                <a:gd name="connsiteX1" fmla="*/ 4755 w 31700"/>
                <a:gd name="connsiteY1" fmla="*/ 4755 h 19020"/>
                <a:gd name="connsiteX2" fmla="*/ 7291 w 31700"/>
                <a:gd name="connsiteY2" fmla="*/ 4755 h 19020"/>
                <a:gd name="connsiteX3" fmla="*/ 27580 w 31700"/>
                <a:gd name="connsiteY3" fmla="*/ 17435 h 1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19020">
                  <a:moveTo>
                    <a:pt x="27580" y="19337"/>
                  </a:moveTo>
                  <a:lnTo>
                    <a:pt x="4755" y="4755"/>
                  </a:lnTo>
                  <a:lnTo>
                    <a:pt x="7291" y="4755"/>
                  </a:lnTo>
                  <a:lnTo>
                    <a:pt x="27580" y="17435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5">
              <a:extLst>
                <a:ext uri="{FF2B5EF4-FFF2-40B4-BE49-F238E27FC236}">
                  <a16:creationId xmlns:a16="http://schemas.microsoft.com/office/drawing/2014/main" id="{B10AC4BD-3CE6-4617-8E71-0566319C759E}"/>
                </a:ext>
              </a:extLst>
            </p:cNvPr>
            <p:cNvSpPr/>
            <p:nvPr/>
          </p:nvSpPr>
          <p:spPr>
            <a:xfrm>
              <a:off x="3302872" y="3075539"/>
              <a:ext cx="6340" cy="69741"/>
            </a:xfrm>
            <a:custGeom>
              <a:avLst/>
              <a:gdLst>
                <a:gd name="connsiteX0" fmla="*/ 5389 w 6340"/>
                <a:gd name="connsiteY0" fmla="*/ 65620 h 69741"/>
                <a:gd name="connsiteX1" fmla="*/ 4755 w 6340"/>
                <a:gd name="connsiteY1" fmla="*/ 5389 h 69741"/>
                <a:gd name="connsiteX2" fmla="*/ 4755 w 6340"/>
                <a:gd name="connsiteY2" fmla="*/ 5389 h 69741"/>
                <a:gd name="connsiteX3" fmla="*/ 6023 w 6340"/>
                <a:gd name="connsiteY3" fmla="*/ 4755 h 69741"/>
                <a:gd name="connsiteX4" fmla="*/ 6023 w 6340"/>
                <a:gd name="connsiteY4" fmla="*/ 64986 h 6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" h="69741">
                  <a:moveTo>
                    <a:pt x="5389" y="65620"/>
                  </a:moveTo>
                  <a:lnTo>
                    <a:pt x="4755" y="5389"/>
                  </a:lnTo>
                  <a:lnTo>
                    <a:pt x="4755" y="5389"/>
                  </a:lnTo>
                  <a:lnTo>
                    <a:pt x="6023" y="4755"/>
                  </a:lnTo>
                  <a:lnTo>
                    <a:pt x="6023" y="64986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6">
              <a:extLst>
                <a:ext uri="{FF2B5EF4-FFF2-40B4-BE49-F238E27FC236}">
                  <a16:creationId xmlns:a16="http://schemas.microsoft.com/office/drawing/2014/main" id="{4F3601D1-72F8-4614-ACE9-6C510485B215}"/>
                </a:ext>
              </a:extLst>
            </p:cNvPr>
            <p:cNvSpPr/>
            <p:nvPr/>
          </p:nvSpPr>
          <p:spPr>
            <a:xfrm>
              <a:off x="3299702" y="3073003"/>
              <a:ext cx="12680" cy="12680"/>
            </a:xfrm>
            <a:custGeom>
              <a:avLst/>
              <a:gdLst>
                <a:gd name="connsiteX0" fmla="*/ 6023 w 12680"/>
                <a:gd name="connsiteY0" fmla="*/ 4755 h 12680"/>
                <a:gd name="connsiteX1" fmla="*/ 9193 w 12680"/>
                <a:gd name="connsiteY1" fmla="*/ 7291 h 12680"/>
                <a:gd name="connsiteX2" fmla="*/ 7925 w 12680"/>
                <a:gd name="connsiteY2" fmla="*/ 7925 h 12680"/>
                <a:gd name="connsiteX3" fmla="*/ 4755 w 12680"/>
                <a:gd name="connsiteY3" fmla="*/ 5389 h 1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0" h="12680">
                  <a:moveTo>
                    <a:pt x="6023" y="4755"/>
                  </a:moveTo>
                  <a:lnTo>
                    <a:pt x="9193" y="7291"/>
                  </a:lnTo>
                  <a:lnTo>
                    <a:pt x="7925" y="7925"/>
                  </a:lnTo>
                  <a:lnTo>
                    <a:pt x="4755" y="5389"/>
                  </a:ln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7">
              <a:extLst>
                <a:ext uri="{FF2B5EF4-FFF2-40B4-BE49-F238E27FC236}">
                  <a16:creationId xmlns:a16="http://schemas.microsoft.com/office/drawing/2014/main" id="{BA7865C9-940D-4721-9E7C-40DFD152CA37}"/>
                </a:ext>
              </a:extLst>
            </p:cNvPr>
            <p:cNvSpPr/>
            <p:nvPr/>
          </p:nvSpPr>
          <p:spPr>
            <a:xfrm>
              <a:off x="750984" y="3917504"/>
              <a:ext cx="1432861" cy="912974"/>
            </a:xfrm>
            <a:custGeom>
              <a:avLst/>
              <a:gdLst>
                <a:gd name="connsiteX0" fmla="*/ 4755 w 1432861"/>
                <a:gd name="connsiteY0" fmla="*/ 4755 h 912973"/>
                <a:gd name="connsiteX1" fmla="*/ 5389 w 1432861"/>
                <a:gd name="connsiteY1" fmla="*/ 96053 h 912973"/>
                <a:gd name="connsiteX2" fmla="*/ 1418596 w 1432861"/>
                <a:gd name="connsiteY2" fmla="*/ 912657 h 912973"/>
                <a:gd name="connsiteX3" fmla="*/ 1431910 w 1432861"/>
                <a:gd name="connsiteY3" fmla="*/ 809947 h 912973"/>
                <a:gd name="connsiteX4" fmla="*/ 889198 w 1432861"/>
                <a:gd name="connsiteY4" fmla="*/ 491674 h 91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2861" h="912973">
                  <a:moveTo>
                    <a:pt x="4755" y="4755"/>
                  </a:moveTo>
                  <a:lnTo>
                    <a:pt x="5389" y="96053"/>
                  </a:lnTo>
                  <a:lnTo>
                    <a:pt x="1418596" y="912657"/>
                  </a:lnTo>
                  <a:lnTo>
                    <a:pt x="1431910" y="809947"/>
                  </a:lnTo>
                  <a:lnTo>
                    <a:pt x="889198" y="491674"/>
                  </a:lnTo>
                  <a:close/>
                </a:path>
              </a:pathLst>
            </a:custGeom>
            <a:solidFill>
              <a:srgbClr val="9EBD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" name="任意多边形: 形状 38">
              <a:extLst>
                <a:ext uri="{FF2B5EF4-FFF2-40B4-BE49-F238E27FC236}">
                  <a16:creationId xmlns:a16="http://schemas.microsoft.com/office/drawing/2014/main" id="{0B3CA520-455A-4EDF-841C-08E32A5DD161}"/>
                </a:ext>
              </a:extLst>
            </p:cNvPr>
            <p:cNvSpPr/>
            <p:nvPr/>
          </p:nvSpPr>
          <p:spPr>
            <a:xfrm>
              <a:off x="2164191" y="3917504"/>
              <a:ext cx="1426521" cy="912974"/>
            </a:xfrm>
            <a:custGeom>
              <a:avLst/>
              <a:gdLst>
                <a:gd name="connsiteX0" fmla="*/ 1426838 w 1426521"/>
                <a:gd name="connsiteY0" fmla="*/ 4755 h 912973"/>
                <a:gd name="connsiteX1" fmla="*/ 1427472 w 1426521"/>
                <a:gd name="connsiteY1" fmla="*/ 96053 h 912973"/>
                <a:gd name="connsiteX2" fmla="*/ 5389 w 1426521"/>
                <a:gd name="connsiteY2" fmla="*/ 912657 h 912973"/>
                <a:gd name="connsiteX3" fmla="*/ 4755 w 1426521"/>
                <a:gd name="connsiteY3" fmla="*/ 821993 h 912973"/>
                <a:gd name="connsiteX4" fmla="*/ 239339 w 1426521"/>
                <a:gd name="connsiteY4" fmla="*/ 660955 h 912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6521" h="912973">
                  <a:moveTo>
                    <a:pt x="1426838" y="4755"/>
                  </a:moveTo>
                  <a:lnTo>
                    <a:pt x="1427472" y="96053"/>
                  </a:lnTo>
                  <a:lnTo>
                    <a:pt x="5389" y="912657"/>
                  </a:lnTo>
                  <a:lnTo>
                    <a:pt x="4755" y="821993"/>
                  </a:lnTo>
                  <a:lnTo>
                    <a:pt x="239339" y="660955"/>
                  </a:lnTo>
                  <a:close/>
                </a:path>
              </a:pathLst>
            </a:custGeom>
            <a:solidFill>
              <a:srgbClr val="73A0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" name="任意多边形: 形状 39">
              <a:extLst>
                <a:ext uri="{FF2B5EF4-FFF2-40B4-BE49-F238E27FC236}">
                  <a16:creationId xmlns:a16="http://schemas.microsoft.com/office/drawing/2014/main" id="{C65FB05D-A54D-4719-8F1B-4714FB7F5C4F}"/>
                </a:ext>
              </a:extLst>
            </p:cNvPr>
            <p:cNvSpPr/>
            <p:nvPr/>
          </p:nvSpPr>
          <p:spPr>
            <a:xfrm>
              <a:off x="750984" y="3100266"/>
              <a:ext cx="2840362" cy="1642084"/>
            </a:xfrm>
            <a:custGeom>
              <a:avLst/>
              <a:gdLst>
                <a:gd name="connsiteX0" fmla="*/ 1427472 w 2840361"/>
                <a:gd name="connsiteY0" fmla="*/ 4755 h 1642084"/>
                <a:gd name="connsiteX1" fmla="*/ 2840045 w 2840361"/>
                <a:gd name="connsiteY1" fmla="*/ 821993 h 1642084"/>
                <a:gd name="connsiteX2" fmla="*/ 1417962 w 2840361"/>
                <a:gd name="connsiteY2" fmla="*/ 1639231 h 1642084"/>
                <a:gd name="connsiteX3" fmla="*/ 4755 w 2840361"/>
                <a:gd name="connsiteY3" fmla="*/ 821993 h 164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0361" h="1642084">
                  <a:moveTo>
                    <a:pt x="1427472" y="4755"/>
                  </a:moveTo>
                  <a:lnTo>
                    <a:pt x="2840045" y="821993"/>
                  </a:lnTo>
                  <a:lnTo>
                    <a:pt x="1417962" y="1639231"/>
                  </a:lnTo>
                  <a:lnTo>
                    <a:pt x="4755" y="821993"/>
                  </a:lnTo>
                  <a:close/>
                </a:path>
              </a:pathLst>
            </a:custGeom>
            <a:solidFill>
              <a:srgbClr val="D9E6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0">
              <a:extLst>
                <a:ext uri="{FF2B5EF4-FFF2-40B4-BE49-F238E27FC236}">
                  <a16:creationId xmlns:a16="http://schemas.microsoft.com/office/drawing/2014/main" id="{658E6D5D-DDD3-4D1F-8B3F-43D568DE1FC7}"/>
                </a:ext>
              </a:extLst>
            </p:cNvPr>
            <p:cNvSpPr/>
            <p:nvPr/>
          </p:nvSpPr>
          <p:spPr>
            <a:xfrm>
              <a:off x="886028" y="2885970"/>
              <a:ext cx="1248998" cy="748131"/>
            </a:xfrm>
            <a:custGeom>
              <a:avLst/>
              <a:gdLst>
                <a:gd name="connsiteX0" fmla="*/ 5389 w 1248998"/>
                <a:gd name="connsiteY0" fmla="*/ 746546 h 748131"/>
                <a:gd name="connsiteX1" fmla="*/ 4755 w 1248998"/>
                <a:gd name="connsiteY1" fmla="*/ 692021 h 748131"/>
                <a:gd name="connsiteX2" fmla="*/ 1196693 w 1248998"/>
                <a:gd name="connsiteY2" fmla="*/ 7291 h 748131"/>
                <a:gd name="connsiteX3" fmla="*/ 1196059 w 1248998"/>
                <a:gd name="connsiteY3" fmla="*/ 4755 h 748131"/>
                <a:gd name="connsiteX4" fmla="*/ 1244243 w 1248998"/>
                <a:gd name="connsiteY4" fmla="*/ 33920 h 74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8998" h="748131">
                  <a:moveTo>
                    <a:pt x="5389" y="746546"/>
                  </a:moveTo>
                  <a:lnTo>
                    <a:pt x="4755" y="692021"/>
                  </a:lnTo>
                  <a:lnTo>
                    <a:pt x="1196693" y="7291"/>
                  </a:lnTo>
                  <a:lnTo>
                    <a:pt x="1196059" y="4755"/>
                  </a:lnTo>
                  <a:lnTo>
                    <a:pt x="1244243" y="33920"/>
                  </a:lnTo>
                  <a:close/>
                </a:path>
              </a:pathLst>
            </a:custGeom>
            <a:solidFill>
              <a:srgbClr val="D9E6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1">
              <a:extLst>
                <a:ext uri="{FF2B5EF4-FFF2-40B4-BE49-F238E27FC236}">
                  <a16:creationId xmlns:a16="http://schemas.microsoft.com/office/drawing/2014/main" id="{C9F6CFFA-EE3F-40D2-AC41-CCA4AF686E57}"/>
                </a:ext>
              </a:extLst>
            </p:cNvPr>
            <p:cNvSpPr/>
            <p:nvPr/>
          </p:nvSpPr>
          <p:spPr>
            <a:xfrm>
              <a:off x="2073528" y="2266543"/>
              <a:ext cx="57061" cy="659370"/>
            </a:xfrm>
            <a:custGeom>
              <a:avLst/>
              <a:gdLst>
                <a:gd name="connsiteX0" fmla="*/ 56744 w 57060"/>
                <a:gd name="connsiteY0" fmla="*/ 654615 h 659369"/>
                <a:gd name="connsiteX1" fmla="*/ 9193 w 57060"/>
                <a:gd name="connsiteY1" fmla="*/ 626718 h 659369"/>
                <a:gd name="connsiteX2" fmla="*/ 4755 w 57060"/>
                <a:gd name="connsiteY2" fmla="*/ 32018 h 659369"/>
                <a:gd name="connsiteX3" fmla="*/ 52940 w 57060"/>
                <a:gd name="connsiteY3" fmla="*/ 4755 h 65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60" h="659369">
                  <a:moveTo>
                    <a:pt x="56744" y="654615"/>
                  </a:moveTo>
                  <a:lnTo>
                    <a:pt x="9193" y="626718"/>
                  </a:lnTo>
                  <a:lnTo>
                    <a:pt x="4755" y="32018"/>
                  </a:lnTo>
                  <a:lnTo>
                    <a:pt x="52940" y="4755"/>
                  </a:lnTo>
                  <a:close/>
                </a:path>
              </a:pathLst>
            </a:custGeom>
            <a:solidFill>
              <a:srgbClr val="9EBD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2">
              <a:extLst>
                <a:ext uri="{FF2B5EF4-FFF2-40B4-BE49-F238E27FC236}">
                  <a16:creationId xmlns:a16="http://schemas.microsoft.com/office/drawing/2014/main" id="{C732FACA-F810-4BD5-A4B9-EA045719CB59}"/>
                </a:ext>
              </a:extLst>
            </p:cNvPr>
            <p:cNvSpPr/>
            <p:nvPr/>
          </p:nvSpPr>
          <p:spPr>
            <a:xfrm>
              <a:off x="1514331" y="2585450"/>
              <a:ext cx="76081" cy="659370"/>
            </a:xfrm>
            <a:custGeom>
              <a:avLst/>
              <a:gdLst>
                <a:gd name="connsiteX0" fmla="*/ 54208 w 76081"/>
                <a:gd name="connsiteY0" fmla="*/ 658419 h 659369"/>
                <a:gd name="connsiteX1" fmla="*/ 9193 w 76081"/>
                <a:gd name="connsiteY1" fmla="*/ 628620 h 659369"/>
                <a:gd name="connsiteX2" fmla="*/ 4755 w 76081"/>
                <a:gd name="connsiteY2" fmla="*/ 34553 h 659369"/>
                <a:gd name="connsiteX3" fmla="*/ 56110 w 76081"/>
                <a:gd name="connsiteY3" fmla="*/ 4755 h 659369"/>
                <a:gd name="connsiteX4" fmla="*/ 75130 w 76081"/>
                <a:gd name="connsiteY4" fmla="*/ 108733 h 65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081" h="659369">
                  <a:moveTo>
                    <a:pt x="54208" y="658419"/>
                  </a:moveTo>
                  <a:lnTo>
                    <a:pt x="9193" y="628620"/>
                  </a:lnTo>
                  <a:lnTo>
                    <a:pt x="4755" y="34553"/>
                  </a:lnTo>
                  <a:lnTo>
                    <a:pt x="56110" y="4755"/>
                  </a:lnTo>
                  <a:lnTo>
                    <a:pt x="75130" y="108733"/>
                  </a:lnTo>
                  <a:close/>
                </a:path>
              </a:pathLst>
            </a:custGeom>
            <a:solidFill>
              <a:srgbClr val="9EBD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3">
              <a:extLst>
                <a:ext uri="{FF2B5EF4-FFF2-40B4-BE49-F238E27FC236}">
                  <a16:creationId xmlns:a16="http://schemas.microsoft.com/office/drawing/2014/main" id="{3484D50E-84E2-4990-890E-B3D29BE92A87}"/>
                </a:ext>
              </a:extLst>
            </p:cNvPr>
            <p:cNvSpPr/>
            <p:nvPr/>
          </p:nvSpPr>
          <p:spPr>
            <a:xfrm>
              <a:off x="1558712" y="2461184"/>
              <a:ext cx="133142" cy="995395"/>
            </a:xfrm>
            <a:custGeom>
              <a:avLst/>
              <a:gdLst>
                <a:gd name="connsiteX0" fmla="*/ 127753 w 133141"/>
                <a:gd name="connsiteY0" fmla="*/ 4755 h 995394"/>
                <a:gd name="connsiteX1" fmla="*/ 133459 w 133141"/>
                <a:gd name="connsiteY1" fmla="*/ 920898 h 995394"/>
                <a:gd name="connsiteX2" fmla="*/ 9827 w 133141"/>
                <a:gd name="connsiteY2" fmla="*/ 991274 h 995394"/>
                <a:gd name="connsiteX3" fmla="*/ 4755 w 133141"/>
                <a:gd name="connsiteY3" fmla="*/ 75130 h 99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41" h="995394">
                  <a:moveTo>
                    <a:pt x="127753" y="4755"/>
                  </a:moveTo>
                  <a:lnTo>
                    <a:pt x="133459" y="920898"/>
                  </a:lnTo>
                  <a:lnTo>
                    <a:pt x="9827" y="991274"/>
                  </a:lnTo>
                  <a:lnTo>
                    <a:pt x="4755" y="75130"/>
                  </a:lnTo>
                  <a:close/>
                </a:path>
              </a:pathLst>
            </a:custGeom>
            <a:solidFill>
              <a:srgbClr val="73A0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4">
              <a:extLst>
                <a:ext uri="{FF2B5EF4-FFF2-40B4-BE49-F238E27FC236}">
                  <a16:creationId xmlns:a16="http://schemas.microsoft.com/office/drawing/2014/main" id="{9CBA6A5F-29BD-41D6-9C4F-DBC8034BC478}"/>
                </a:ext>
              </a:extLst>
            </p:cNvPr>
            <p:cNvSpPr/>
            <p:nvPr/>
          </p:nvSpPr>
          <p:spPr>
            <a:xfrm>
              <a:off x="2572493" y="2784529"/>
              <a:ext cx="38041" cy="101442"/>
            </a:xfrm>
            <a:custGeom>
              <a:avLst/>
              <a:gdLst>
                <a:gd name="connsiteX0" fmla="*/ 23141 w 38040"/>
                <a:gd name="connsiteY0" fmla="*/ 4755 h 101441"/>
                <a:gd name="connsiteX1" fmla="*/ 6657 w 38040"/>
                <a:gd name="connsiteY1" fmla="*/ 41528 h 101441"/>
                <a:gd name="connsiteX2" fmla="*/ 4755 w 38040"/>
                <a:gd name="connsiteY2" fmla="*/ 94150 h 101441"/>
                <a:gd name="connsiteX3" fmla="*/ 19337 w 38040"/>
                <a:gd name="connsiteY3" fmla="*/ 99856 h 101441"/>
                <a:gd name="connsiteX4" fmla="*/ 33285 w 38040"/>
                <a:gd name="connsiteY4" fmla="*/ 90980 h 101441"/>
                <a:gd name="connsiteX5" fmla="*/ 38357 w 38040"/>
                <a:gd name="connsiteY5" fmla="*/ 9193 h 101441"/>
                <a:gd name="connsiteX6" fmla="*/ 23141 w 38040"/>
                <a:gd name="connsiteY6" fmla="*/ 4755 h 10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40" h="101441">
                  <a:moveTo>
                    <a:pt x="23141" y="4755"/>
                  </a:moveTo>
                  <a:cubicBezTo>
                    <a:pt x="15533" y="21873"/>
                    <a:pt x="6657" y="28847"/>
                    <a:pt x="6657" y="41528"/>
                  </a:cubicBezTo>
                  <a:cubicBezTo>
                    <a:pt x="6657" y="57378"/>
                    <a:pt x="7291" y="71960"/>
                    <a:pt x="4755" y="94150"/>
                  </a:cubicBezTo>
                  <a:lnTo>
                    <a:pt x="19337" y="99856"/>
                  </a:lnTo>
                  <a:lnTo>
                    <a:pt x="33285" y="90980"/>
                  </a:lnTo>
                  <a:lnTo>
                    <a:pt x="38357" y="9193"/>
                  </a:lnTo>
                  <a:lnTo>
                    <a:pt x="23141" y="4755"/>
                  </a:lnTo>
                  <a:close/>
                </a:path>
              </a:pathLst>
            </a:custGeom>
            <a:solidFill>
              <a:srgbClr val="F9D6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" name="任意多边形: 形状 45">
              <a:extLst>
                <a:ext uri="{FF2B5EF4-FFF2-40B4-BE49-F238E27FC236}">
                  <a16:creationId xmlns:a16="http://schemas.microsoft.com/office/drawing/2014/main" id="{28540663-2B32-4E13-87E3-EB3C9C5D1DF2}"/>
                </a:ext>
              </a:extLst>
            </p:cNvPr>
            <p:cNvSpPr/>
            <p:nvPr/>
          </p:nvSpPr>
          <p:spPr>
            <a:xfrm>
              <a:off x="2530648" y="2861244"/>
              <a:ext cx="69741" cy="145822"/>
            </a:xfrm>
            <a:custGeom>
              <a:avLst/>
              <a:gdLst>
                <a:gd name="connsiteX0" fmla="*/ 47234 w 69741"/>
                <a:gd name="connsiteY0" fmla="*/ 4755 h 145822"/>
                <a:gd name="connsiteX1" fmla="*/ 9193 w 69741"/>
                <a:gd name="connsiteY1" fmla="*/ 104928 h 145822"/>
                <a:gd name="connsiteX2" fmla="*/ 4755 w 69741"/>
                <a:gd name="connsiteY2" fmla="*/ 134093 h 145822"/>
                <a:gd name="connsiteX3" fmla="*/ 45332 w 69741"/>
                <a:gd name="connsiteY3" fmla="*/ 125217 h 145822"/>
                <a:gd name="connsiteX4" fmla="*/ 70058 w 69741"/>
                <a:gd name="connsiteY4" fmla="*/ 16167 h 145822"/>
                <a:gd name="connsiteX5" fmla="*/ 47234 w 69741"/>
                <a:gd name="connsiteY5" fmla="*/ 4755 h 14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41" h="145822">
                  <a:moveTo>
                    <a:pt x="47234" y="4755"/>
                  </a:moveTo>
                  <a:cubicBezTo>
                    <a:pt x="38358" y="32017"/>
                    <a:pt x="18703" y="77666"/>
                    <a:pt x="9193" y="104928"/>
                  </a:cubicBezTo>
                  <a:cubicBezTo>
                    <a:pt x="5389" y="116341"/>
                    <a:pt x="6657" y="122047"/>
                    <a:pt x="4755" y="134093"/>
                  </a:cubicBezTo>
                  <a:cubicBezTo>
                    <a:pt x="26945" y="146773"/>
                    <a:pt x="38992" y="141701"/>
                    <a:pt x="45332" y="125217"/>
                  </a:cubicBezTo>
                  <a:cubicBezTo>
                    <a:pt x="54208" y="102392"/>
                    <a:pt x="66888" y="39626"/>
                    <a:pt x="70058" y="16167"/>
                  </a:cubicBezTo>
                  <a:lnTo>
                    <a:pt x="47234" y="4755"/>
                  </a:lnTo>
                  <a:close/>
                </a:path>
              </a:pathLst>
            </a:custGeom>
            <a:solidFill>
              <a:srgbClr val="2933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6">
              <a:extLst>
                <a:ext uri="{FF2B5EF4-FFF2-40B4-BE49-F238E27FC236}">
                  <a16:creationId xmlns:a16="http://schemas.microsoft.com/office/drawing/2014/main" id="{C28FCF44-A38C-428B-9B25-B5FC97CEDB65}"/>
                </a:ext>
              </a:extLst>
            </p:cNvPr>
            <p:cNvSpPr/>
            <p:nvPr/>
          </p:nvSpPr>
          <p:spPr>
            <a:xfrm>
              <a:off x="2411697" y="2845014"/>
              <a:ext cx="114122" cy="88761"/>
            </a:xfrm>
            <a:custGeom>
              <a:avLst/>
              <a:gdLst>
                <a:gd name="connsiteX0" fmla="*/ 34945 w 114121"/>
                <a:gd name="connsiteY0" fmla="*/ 26691 h 88761"/>
                <a:gd name="connsiteX1" fmla="*/ 10853 w 114121"/>
                <a:gd name="connsiteY1" fmla="*/ 84386 h 88761"/>
                <a:gd name="connsiteX2" fmla="*/ 87568 w 114121"/>
                <a:gd name="connsiteY2" fmla="*/ 51417 h 88761"/>
                <a:gd name="connsiteX3" fmla="*/ 104052 w 114121"/>
                <a:gd name="connsiteY3" fmla="*/ 7037 h 88761"/>
                <a:gd name="connsiteX4" fmla="*/ 34945 w 114121"/>
                <a:gd name="connsiteY4" fmla="*/ 26691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21" h="88761">
                  <a:moveTo>
                    <a:pt x="34945" y="26691"/>
                  </a:moveTo>
                  <a:cubicBezTo>
                    <a:pt x="10853" y="45077"/>
                    <a:pt x="-4363" y="78680"/>
                    <a:pt x="10853" y="84386"/>
                  </a:cubicBezTo>
                  <a:cubicBezTo>
                    <a:pt x="26069" y="90726"/>
                    <a:pt x="63475" y="69804"/>
                    <a:pt x="87568" y="51417"/>
                  </a:cubicBezTo>
                  <a:cubicBezTo>
                    <a:pt x="111660" y="33031"/>
                    <a:pt x="118634" y="12743"/>
                    <a:pt x="104052" y="7037"/>
                  </a:cubicBezTo>
                  <a:cubicBezTo>
                    <a:pt x="88836" y="697"/>
                    <a:pt x="59037" y="7671"/>
                    <a:pt x="34945" y="26691"/>
                  </a:cubicBezTo>
                  <a:close/>
                </a:path>
              </a:pathLst>
            </a:custGeom>
            <a:solidFill>
              <a:srgbClr val="4350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7">
              <a:extLst>
                <a:ext uri="{FF2B5EF4-FFF2-40B4-BE49-F238E27FC236}">
                  <a16:creationId xmlns:a16="http://schemas.microsoft.com/office/drawing/2014/main" id="{F0AA0774-5C4E-48D0-AACA-66EEDDBF2DCB}"/>
                </a:ext>
              </a:extLst>
            </p:cNvPr>
            <p:cNvSpPr/>
            <p:nvPr/>
          </p:nvSpPr>
          <p:spPr>
            <a:xfrm>
              <a:off x="2576297" y="2807739"/>
              <a:ext cx="31700" cy="69741"/>
            </a:xfrm>
            <a:custGeom>
              <a:avLst/>
              <a:gdLst>
                <a:gd name="connsiteX0" fmla="*/ 7291 w 31700"/>
                <a:gd name="connsiteY0" fmla="*/ 32266 h 69741"/>
                <a:gd name="connsiteX1" fmla="*/ 21873 w 31700"/>
                <a:gd name="connsiteY1" fmla="*/ 15148 h 69741"/>
                <a:gd name="connsiteX2" fmla="*/ 25043 w 31700"/>
                <a:gd name="connsiteY2" fmla="*/ 6272 h 69741"/>
                <a:gd name="connsiteX3" fmla="*/ 28847 w 31700"/>
                <a:gd name="connsiteY3" fmla="*/ 5004 h 69741"/>
                <a:gd name="connsiteX4" fmla="*/ 32017 w 31700"/>
                <a:gd name="connsiteY4" fmla="*/ 20220 h 69741"/>
                <a:gd name="connsiteX5" fmla="*/ 26945 w 31700"/>
                <a:gd name="connsiteY5" fmla="*/ 32900 h 69741"/>
                <a:gd name="connsiteX6" fmla="*/ 19337 w 31700"/>
                <a:gd name="connsiteY6" fmla="*/ 67137 h 69741"/>
                <a:gd name="connsiteX7" fmla="*/ 4755 w 31700"/>
                <a:gd name="connsiteY7" fmla="*/ 60163 h 69741"/>
                <a:gd name="connsiteX8" fmla="*/ 4755 w 31700"/>
                <a:gd name="connsiteY8" fmla="*/ 43044 h 69741"/>
                <a:gd name="connsiteX9" fmla="*/ 7291 w 31700"/>
                <a:gd name="connsiteY9" fmla="*/ 32266 h 6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700" h="69741">
                  <a:moveTo>
                    <a:pt x="7291" y="32266"/>
                  </a:moveTo>
                  <a:cubicBezTo>
                    <a:pt x="13631" y="30998"/>
                    <a:pt x="19337" y="23390"/>
                    <a:pt x="21873" y="15148"/>
                  </a:cubicBezTo>
                  <a:cubicBezTo>
                    <a:pt x="22507" y="11344"/>
                    <a:pt x="23775" y="8174"/>
                    <a:pt x="25043" y="6272"/>
                  </a:cubicBezTo>
                  <a:cubicBezTo>
                    <a:pt x="26311" y="5004"/>
                    <a:pt x="26945" y="4370"/>
                    <a:pt x="28847" y="5004"/>
                  </a:cubicBezTo>
                  <a:cubicBezTo>
                    <a:pt x="31383" y="5638"/>
                    <a:pt x="35187" y="11978"/>
                    <a:pt x="32017" y="20220"/>
                  </a:cubicBezTo>
                  <a:lnTo>
                    <a:pt x="26945" y="32900"/>
                  </a:lnTo>
                  <a:cubicBezTo>
                    <a:pt x="31383" y="49384"/>
                    <a:pt x="30749" y="55091"/>
                    <a:pt x="19337" y="67137"/>
                  </a:cubicBezTo>
                  <a:lnTo>
                    <a:pt x="4755" y="60163"/>
                  </a:lnTo>
                  <a:lnTo>
                    <a:pt x="4755" y="43044"/>
                  </a:lnTo>
                  <a:lnTo>
                    <a:pt x="7291" y="32266"/>
                  </a:lnTo>
                  <a:close/>
                </a:path>
              </a:pathLst>
            </a:custGeom>
            <a:solidFill>
              <a:srgbClr val="F9D6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8">
              <a:extLst>
                <a:ext uri="{FF2B5EF4-FFF2-40B4-BE49-F238E27FC236}">
                  <a16:creationId xmlns:a16="http://schemas.microsoft.com/office/drawing/2014/main" id="{4FCC9993-2E4B-4C94-9B43-32B26AB57C98}"/>
                </a:ext>
              </a:extLst>
            </p:cNvPr>
            <p:cNvSpPr/>
            <p:nvPr/>
          </p:nvSpPr>
          <p:spPr>
            <a:xfrm>
              <a:off x="2434279" y="3339921"/>
              <a:ext cx="69741" cy="126802"/>
            </a:xfrm>
            <a:custGeom>
              <a:avLst/>
              <a:gdLst>
                <a:gd name="connsiteX0" fmla="*/ 70058 w 69741"/>
                <a:gd name="connsiteY0" fmla="*/ 25677 h 126801"/>
                <a:gd name="connsiteX1" fmla="*/ 43429 w 69741"/>
                <a:gd name="connsiteY1" fmla="*/ 103660 h 126801"/>
                <a:gd name="connsiteX2" fmla="*/ 42162 w 69741"/>
                <a:gd name="connsiteY2" fmla="*/ 127753 h 126801"/>
                <a:gd name="connsiteX3" fmla="*/ 25043 w 69741"/>
                <a:gd name="connsiteY3" fmla="*/ 126485 h 126801"/>
                <a:gd name="connsiteX4" fmla="*/ 4755 w 69741"/>
                <a:gd name="connsiteY4" fmla="*/ 109367 h 126801"/>
                <a:gd name="connsiteX5" fmla="*/ 13631 w 69741"/>
                <a:gd name="connsiteY5" fmla="*/ 67522 h 126801"/>
                <a:gd name="connsiteX6" fmla="*/ 33919 w 69741"/>
                <a:gd name="connsiteY6" fmla="*/ 30115 h 126801"/>
                <a:gd name="connsiteX7" fmla="*/ 51672 w 69741"/>
                <a:gd name="connsiteY7" fmla="*/ 4755 h 126801"/>
                <a:gd name="connsiteX8" fmla="*/ 70058 w 69741"/>
                <a:gd name="connsiteY8" fmla="*/ 25677 h 12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741" h="126801">
                  <a:moveTo>
                    <a:pt x="70058" y="25677"/>
                  </a:moveTo>
                  <a:cubicBezTo>
                    <a:pt x="63718" y="40259"/>
                    <a:pt x="44698" y="90346"/>
                    <a:pt x="43429" y="103660"/>
                  </a:cubicBezTo>
                  <a:cubicBezTo>
                    <a:pt x="42796" y="110000"/>
                    <a:pt x="41528" y="116341"/>
                    <a:pt x="42162" y="127753"/>
                  </a:cubicBezTo>
                  <a:cubicBezTo>
                    <a:pt x="42162" y="127753"/>
                    <a:pt x="26311" y="127119"/>
                    <a:pt x="25043" y="126485"/>
                  </a:cubicBezTo>
                  <a:cubicBezTo>
                    <a:pt x="23141" y="125851"/>
                    <a:pt x="4755" y="109367"/>
                    <a:pt x="4755" y="109367"/>
                  </a:cubicBezTo>
                  <a:cubicBezTo>
                    <a:pt x="4755" y="109367"/>
                    <a:pt x="12997" y="69424"/>
                    <a:pt x="13631" y="67522"/>
                  </a:cubicBezTo>
                  <a:cubicBezTo>
                    <a:pt x="25677" y="44698"/>
                    <a:pt x="11729" y="40894"/>
                    <a:pt x="33919" y="30115"/>
                  </a:cubicBezTo>
                  <a:cubicBezTo>
                    <a:pt x="43429" y="25677"/>
                    <a:pt x="47234" y="14265"/>
                    <a:pt x="51672" y="4755"/>
                  </a:cubicBezTo>
                  <a:lnTo>
                    <a:pt x="70058" y="25677"/>
                  </a:lnTo>
                  <a:close/>
                </a:path>
              </a:pathLst>
            </a:custGeom>
            <a:solidFill>
              <a:srgbClr val="E8BB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49">
              <a:extLst>
                <a:ext uri="{FF2B5EF4-FFF2-40B4-BE49-F238E27FC236}">
                  <a16:creationId xmlns:a16="http://schemas.microsoft.com/office/drawing/2014/main" id="{6428A197-DD9B-4FAB-96C2-E55C9C4D1943}"/>
                </a:ext>
              </a:extLst>
            </p:cNvPr>
            <p:cNvSpPr/>
            <p:nvPr/>
          </p:nvSpPr>
          <p:spPr>
            <a:xfrm>
              <a:off x="2422867" y="3363380"/>
              <a:ext cx="57061" cy="114122"/>
            </a:xfrm>
            <a:custGeom>
              <a:avLst/>
              <a:gdLst>
                <a:gd name="connsiteX0" fmla="*/ 53574 w 57060"/>
                <a:gd name="connsiteY0" fmla="*/ 92882 h 114121"/>
                <a:gd name="connsiteX1" fmla="*/ 53574 w 57060"/>
                <a:gd name="connsiteY1" fmla="*/ 112537 h 114121"/>
                <a:gd name="connsiteX2" fmla="*/ 32018 w 57060"/>
                <a:gd name="connsiteY2" fmla="*/ 110000 h 114121"/>
                <a:gd name="connsiteX3" fmla="*/ 14899 w 57060"/>
                <a:gd name="connsiteY3" fmla="*/ 85908 h 114121"/>
                <a:gd name="connsiteX4" fmla="*/ 25043 w 57060"/>
                <a:gd name="connsiteY4" fmla="*/ 41528 h 114121"/>
                <a:gd name="connsiteX5" fmla="*/ 7925 w 57060"/>
                <a:gd name="connsiteY5" fmla="*/ 74496 h 114121"/>
                <a:gd name="connsiteX6" fmla="*/ 4755 w 57060"/>
                <a:gd name="connsiteY6" fmla="*/ 72594 h 114121"/>
                <a:gd name="connsiteX7" fmla="*/ 18069 w 57060"/>
                <a:gd name="connsiteY7" fmla="*/ 33919 h 114121"/>
                <a:gd name="connsiteX8" fmla="*/ 20605 w 57060"/>
                <a:gd name="connsiteY8" fmla="*/ 21873 h 114121"/>
                <a:gd name="connsiteX9" fmla="*/ 44698 w 57060"/>
                <a:gd name="connsiteY9" fmla="*/ 4755 h 114121"/>
                <a:gd name="connsiteX10" fmla="*/ 35188 w 57060"/>
                <a:gd name="connsiteY10" fmla="*/ 85274 h 114121"/>
                <a:gd name="connsiteX11" fmla="*/ 53574 w 57060"/>
                <a:gd name="connsiteY11" fmla="*/ 92882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060" h="114121">
                  <a:moveTo>
                    <a:pt x="53574" y="92882"/>
                  </a:moveTo>
                  <a:cubicBezTo>
                    <a:pt x="52940" y="103660"/>
                    <a:pt x="56110" y="108099"/>
                    <a:pt x="53574" y="112537"/>
                  </a:cubicBezTo>
                  <a:cubicBezTo>
                    <a:pt x="49770" y="118877"/>
                    <a:pt x="36456" y="112537"/>
                    <a:pt x="32018" y="110000"/>
                  </a:cubicBezTo>
                  <a:cubicBezTo>
                    <a:pt x="25677" y="106197"/>
                    <a:pt x="16801" y="94784"/>
                    <a:pt x="14899" y="85908"/>
                  </a:cubicBezTo>
                  <a:cubicBezTo>
                    <a:pt x="19971" y="71326"/>
                    <a:pt x="21873" y="57378"/>
                    <a:pt x="25043" y="41528"/>
                  </a:cubicBezTo>
                  <a:lnTo>
                    <a:pt x="7925" y="74496"/>
                  </a:lnTo>
                  <a:lnTo>
                    <a:pt x="4755" y="72594"/>
                  </a:lnTo>
                  <a:cubicBezTo>
                    <a:pt x="9827" y="59914"/>
                    <a:pt x="14899" y="45331"/>
                    <a:pt x="18069" y="33919"/>
                  </a:cubicBezTo>
                  <a:cubicBezTo>
                    <a:pt x="19337" y="29481"/>
                    <a:pt x="19337" y="24409"/>
                    <a:pt x="20605" y="21873"/>
                  </a:cubicBezTo>
                  <a:cubicBezTo>
                    <a:pt x="24409" y="11729"/>
                    <a:pt x="35188" y="8559"/>
                    <a:pt x="44698" y="4755"/>
                  </a:cubicBezTo>
                  <a:cubicBezTo>
                    <a:pt x="38992" y="24409"/>
                    <a:pt x="21873" y="67522"/>
                    <a:pt x="35188" y="85274"/>
                  </a:cubicBezTo>
                  <a:cubicBezTo>
                    <a:pt x="40260" y="92248"/>
                    <a:pt x="49770" y="94150"/>
                    <a:pt x="53574" y="92882"/>
                  </a:cubicBezTo>
                  <a:close/>
                </a:path>
              </a:pathLst>
            </a:custGeom>
            <a:solidFill>
              <a:srgbClr val="1A32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0">
              <a:extLst>
                <a:ext uri="{FF2B5EF4-FFF2-40B4-BE49-F238E27FC236}">
                  <a16:creationId xmlns:a16="http://schemas.microsoft.com/office/drawing/2014/main" id="{2F2FBA12-69A9-4305-BC60-6592E48914AA}"/>
                </a:ext>
              </a:extLst>
            </p:cNvPr>
            <p:cNvSpPr/>
            <p:nvPr/>
          </p:nvSpPr>
          <p:spPr>
            <a:xfrm>
              <a:off x="2468426" y="3208461"/>
              <a:ext cx="114122" cy="190203"/>
            </a:xfrm>
            <a:custGeom>
              <a:avLst/>
              <a:gdLst>
                <a:gd name="connsiteX0" fmla="*/ 111992 w 114121"/>
                <a:gd name="connsiteY0" fmla="*/ 22728 h 190202"/>
                <a:gd name="connsiteX1" fmla="*/ 31473 w 114121"/>
                <a:gd name="connsiteY1" fmla="*/ 188204 h 190202"/>
                <a:gd name="connsiteX2" fmla="*/ 31473 w 114121"/>
                <a:gd name="connsiteY2" fmla="*/ 188204 h 190202"/>
                <a:gd name="connsiteX3" fmla="*/ 29571 w 114121"/>
                <a:gd name="connsiteY3" fmla="*/ 189472 h 190202"/>
                <a:gd name="connsiteX4" fmla="*/ 10551 w 114121"/>
                <a:gd name="connsiteY4" fmla="*/ 167282 h 190202"/>
                <a:gd name="connsiteX5" fmla="*/ 5479 w 114121"/>
                <a:gd name="connsiteY5" fmla="*/ 146994 h 190202"/>
                <a:gd name="connsiteX6" fmla="*/ 47957 w 114121"/>
                <a:gd name="connsiteY6" fmla="*/ 38578 h 190202"/>
                <a:gd name="connsiteX7" fmla="*/ 65075 w 114121"/>
                <a:gd name="connsiteY7" fmla="*/ 19557 h 190202"/>
                <a:gd name="connsiteX8" fmla="*/ 111992 w 114121"/>
                <a:gd name="connsiteY8" fmla="*/ 22728 h 19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121" h="190202">
                  <a:moveTo>
                    <a:pt x="111992" y="22728"/>
                  </a:moveTo>
                  <a:lnTo>
                    <a:pt x="31473" y="188204"/>
                  </a:lnTo>
                  <a:lnTo>
                    <a:pt x="31473" y="188204"/>
                  </a:lnTo>
                  <a:cubicBezTo>
                    <a:pt x="30839" y="188838"/>
                    <a:pt x="30205" y="189472"/>
                    <a:pt x="29571" y="189472"/>
                  </a:cubicBezTo>
                  <a:cubicBezTo>
                    <a:pt x="25133" y="189472"/>
                    <a:pt x="16257" y="179328"/>
                    <a:pt x="10551" y="167282"/>
                  </a:cubicBezTo>
                  <a:cubicBezTo>
                    <a:pt x="5479" y="157771"/>
                    <a:pt x="3576" y="149529"/>
                    <a:pt x="5479" y="146994"/>
                  </a:cubicBezTo>
                  <a:cubicBezTo>
                    <a:pt x="15623" y="111489"/>
                    <a:pt x="27035" y="70278"/>
                    <a:pt x="47957" y="38578"/>
                  </a:cubicBezTo>
                  <a:cubicBezTo>
                    <a:pt x="55565" y="27800"/>
                    <a:pt x="58101" y="29068"/>
                    <a:pt x="65075" y="19557"/>
                  </a:cubicBezTo>
                  <a:cubicBezTo>
                    <a:pt x="82828" y="-3901"/>
                    <a:pt x="113894" y="3073"/>
                    <a:pt x="111992" y="22728"/>
                  </a:cubicBezTo>
                  <a:close/>
                </a:path>
              </a:pathLst>
            </a:custGeom>
            <a:solidFill>
              <a:srgbClr val="E8BB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1">
              <a:extLst>
                <a:ext uri="{FF2B5EF4-FFF2-40B4-BE49-F238E27FC236}">
                  <a16:creationId xmlns:a16="http://schemas.microsoft.com/office/drawing/2014/main" id="{47756D28-03CF-45FA-94A5-577FC5B32160}"/>
                </a:ext>
              </a:extLst>
            </p:cNvPr>
            <p:cNvSpPr/>
            <p:nvPr/>
          </p:nvSpPr>
          <p:spPr>
            <a:xfrm>
              <a:off x="2460774" y="3400786"/>
              <a:ext cx="63401" cy="126802"/>
            </a:xfrm>
            <a:custGeom>
              <a:avLst/>
              <a:gdLst>
                <a:gd name="connsiteX0" fmla="*/ 42929 w 63400"/>
                <a:gd name="connsiteY0" fmla="*/ 16167 h 126801"/>
                <a:gd name="connsiteX1" fmla="*/ 54342 w 63400"/>
                <a:gd name="connsiteY1" fmla="*/ 97955 h 126801"/>
                <a:gd name="connsiteX2" fmla="*/ 63852 w 63400"/>
                <a:gd name="connsiteY2" fmla="*/ 119511 h 126801"/>
                <a:gd name="connsiteX3" fmla="*/ 47368 w 63400"/>
                <a:gd name="connsiteY3" fmla="*/ 125851 h 126801"/>
                <a:gd name="connsiteX4" fmla="*/ 21373 w 63400"/>
                <a:gd name="connsiteY4" fmla="*/ 119511 h 126801"/>
                <a:gd name="connsiteX5" fmla="*/ 10595 w 63400"/>
                <a:gd name="connsiteY5" fmla="*/ 77666 h 126801"/>
                <a:gd name="connsiteX6" fmla="*/ 11863 w 63400"/>
                <a:gd name="connsiteY6" fmla="*/ 35187 h 126801"/>
                <a:gd name="connsiteX7" fmla="*/ 16935 w 63400"/>
                <a:gd name="connsiteY7" fmla="*/ 4755 h 126801"/>
                <a:gd name="connsiteX8" fmla="*/ 42929 w 63400"/>
                <a:gd name="connsiteY8" fmla="*/ 16167 h 12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400" h="126801">
                  <a:moveTo>
                    <a:pt x="42929" y="16167"/>
                  </a:moveTo>
                  <a:cubicBezTo>
                    <a:pt x="43563" y="32017"/>
                    <a:pt x="49904" y="85274"/>
                    <a:pt x="54342" y="97955"/>
                  </a:cubicBezTo>
                  <a:cubicBezTo>
                    <a:pt x="56244" y="103661"/>
                    <a:pt x="58780" y="110001"/>
                    <a:pt x="63852" y="119511"/>
                  </a:cubicBezTo>
                  <a:cubicBezTo>
                    <a:pt x="63852" y="119511"/>
                    <a:pt x="49270" y="125851"/>
                    <a:pt x="47368" y="125851"/>
                  </a:cubicBezTo>
                  <a:cubicBezTo>
                    <a:pt x="45465" y="125851"/>
                    <a:pt x="21373" y="119511"/>
                    <a:pt x="21373" y="119511"/>
                  </a:cubicBezTo>
                  <a:cubicBezTo>
                    <a:pt x="21373" y="119511"/>
                    <a:pt x="10595" y="80202"/>
                    <a:pt x="10595" y="77666"/>
                  </a:cubicBezTo>
                  <a:cubicBezTo>
                    <a:pt x="10595" y="51672"/>
                    <a:pt x="-3353" y="54208"/>
                    <a:pt x="11863" y="35187"/>
                  </a:cubicBezTo>
                  <a:cubicBezTo>
                    <a:pt x="18837" y="26312"/>
                    <a:pt x="16935" y="14899"/>
                    <a:pt x="16935" y="4755"/>
                  </a:cubicBezTo>
                  <a:lnTo>
                    <a:pt x="42929" y="16167"/>
                  </a:lnTo>
                  <a:close/>
                </a:path>
              </a:pathLst>
            </a:custGeom>
            <a:solidFill>
              <a:srgbClr val="F9D6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2">
              <a:extLst>
                <a:ext uri="{FF2B5EF4-FFF2-40B4-BE49-F238E27FC236}">
                  <a16:creationId xmlns:a16="http://schemas.microsoft.com/office/drawing/2014/main" id="{4B58D171-17DC-4C09-AA01-B6979C58BA87}"/>
                </a:ext>
              </a:extLst>
            </p:cNvPr>
            <p:cNvSpPr/>
            <p:nvPr/>
          </p:nvSpPr>
          <p:spPr>
            <a:xfrm>
              <a:off x="2455079" y="3431853"/>
              <a:ext cx="76081" cy="107782"/>
            </a:xfrm>
            <a:custGeom>
              <a:avLst/>
              <a:gdLst>
                <a:gd name="connsiteX0" fmla="*/ 64474 w 76081"/>
                <a:gd name="connsiteY0" fmla="*/ 78300 h 107781"/>
                <a:gd name="connsiteX1" fmla="*/ 73350 w 76081"/>
                <a:gd name="connsiteY1" fmla="*/ 96052 h 107781"/>
                <a:gd name="connsiteX2" fmla="*/ 53062 w 76081"/>
                <a:gd name="connsiteY2" fmla="*/ 103660 h 107781"/>
                <a:gd name="connsiteX3" fmla="*/ 27068 w 76081"/>
                <a:gd name="connsiteY3" fmla="*/ 89712 h 107781"/>
                <a:gd name="connsiteX4" fmla="*/ 16289 w 76081"/>
                <a:gd name="connsiteY4" fmla="*/ 45966 h 107781"/>
                <a:gd name="connsiteX5" fmla="*/ 16289 w 76081"/>
                <a:gd name="connsiteY5" fmla="*/ 83372 h 107781"/>
                <a:gd name="connsiteX6" fmla="*/ 13119 w 76081"/>
                <a:gd name="connsiteY6" fmla="*/ 82738 h 107781"/>
                <a:gd name="connsiteX7" fmla="*/ 8047 w 76081"/>
                <a:gd name="connsiteY7" fmla="*/ 42161 h 107781"/>
                <a:gd name="connsiteX8" fmla="*/ 4877 w 76081"/>
                <a:gd name="connsiteY8" fmla="*/ 30749 h 107781"/>
                <a:gd name="connsiteX9" fmla="*/ 18826 w 76081"/>
                <a:gd name="connsiteY9" fmla="*/ 4755 h 107781"/>
                <a:gd name="connsiteX10" fmla="*/ 46722 w 76081"/>
                <a:gd name="connsiteY10" fmla="*/ 80836 h 107781"/>
                <a:gd name="connsiteX11" fmla="*/ 64474 w 76081"/>
                <a:gd name="connsiteY11" fmla="*/ 78300 h 10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081" h="107781">
                  <a:moveTo>
                    <a:pt x="64474" y="78300"/>
                  </a:moveTo>
                  <a:cubicBezTo>
                    <a:pt x="68912" y="88444"/>
                    <a:pt x="73350" y="90346"/>
                    <a:pt x="73350" y="96052"/>
                  </a:cubicBezTo>
                  <a:cubicBezTo>
                    <a:pt x="72716" y="103027"/>
                    <a:pt x="58134" y="103660"/>
                    <a:pt x="53062" y="103660"/>
                  </a:cubicBezTo>
                  <a:cubicBezTo>
                    <a:pt x="46088" y="103027"/>
                    <a:pt x="32140" y="96686"/>
                    <a:pt x="27068" y="89712"/>
                  </a:cubicBezTo>
                  <a:cubicBezTo>
                    <a:pt x="25166" y="74496"/>
                    <a:pt x="20093" y="61182"/>
                    <a:pt x="16289" y="45966"/>
                  </a:cubicBezTo>
                  <a:lnTo>
                    <a:pt x="16289" y="83372"/>
                  </a:lnTo>
                  <a:lnTo>
                    <a:pt x="13119" y="82738"/>
                  </a:lnTo>
                  <a:cubicBezTo>
                    <a:pt x="12485" y="69424"/>
                    <a:pt x="9949" y="53574"/>
                    <a:pt x="8047" y="42161"/>
                  </a:cubicBezTo>
                  <a:cubicBezTo>
                    <a:pt x="7413" y="37724"/>
                    <a:pt x="4877" y="33285"/>
                    <a:pt x="4877" y="30749"/>
                  </a:cubicBezTo>
                  <a:cubicBezTo>
                    <a:pt x="3609" y="19971"/>
                    <a:pt x="12485" y="12363"/>
                    <a:pt x="18826" y="4755"/>
                  </a:cubicBezTo>
                  <a:cubicBezTo>
                    <a:pt x="22629" y="25043"/>
                    <a:pt x="26434" y="71326"/>
                    <a:pt x="46722" y="80836"/>
                  </a:cubicBezTo>
                  <a:cubicBezTo>
                    <a:pt x="51794" y="84006"/>
                    <a:pt x="61304" y="81470"/>
                    <a:pt x="64474" y="78300"/>
                  </a:cubicBezTo>
                  <a:close/>
                </a:path>
              </a:pathLst>
            </a:custGeom>
            <a:solidFill>
              <a:srgbClr val="2140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3">
              <a:extLst>
                <a:ext uri="{FF2B5EF4-FFF2-40B4-BE49-F238E27FC236}">
                  <a16:creationId xmlns:a16="http://schemas.microsoft.com/office/drawing/2014/main" id="{8F5E5F38-EA06-4524-80D4-253CBC68C2D1}"/>
                </a:ext>
              </a:extLst>
            </p:cNvPr>
            <p:cNvSpPr/>
            <p:nvPr/>
          </p:nvSpPr>
          <p:spPr>
            <a:xfrm>
              <a:off x="2455182" y="3226178"/>
              <a:ext cx="63401" cy="215563"/>
            </a:xfrm>
            <a:custGeom>
              <a:avLst/>
              <a:gdLst>
                <a:gd name="connsiteX0" fmla="*/ 58665 w 63400"/>
                <a:gd name="connsiteY0" fmla="*/ 37345 h 215563"/>
                <a:gd name="connsiteX1" fmla="*/ 49155 w 63400"/>
                <a:gd name="connsiteY1" fmla="*/ 204090 h 215563"/>
                <a:gd name="connsiteX2" fmla="*/ 27599 w 63400"/>
                <a:gd name="connsiteY2" fmla="*/ 211698 h 215563"/>
                <a:gd name="connsiteX3" fmla="*/ 23161 w 63400"/>
                <a:gd name="connsiteY3" fmla="*/ 193312 h 215563"/>
                <a:gd name="connsiteX4" fmla="*/ 4774 w 63400"/>
                <a:gd name="connsiteY4" fmla="*/ 90602 h 215563"/>
                <a:gd name="connsiteX5" fmla="*/ 7310 w 63400"/>
                <a:gd name="connsiteY5" fmla="*/ 36711 h 215563"/>
                <a:gd name="connsiteX6" fmla="*/ 58665 w 63400"/>
                <a:gd name="connsiteY6" fmla="*/ 37345 h 21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400" h="215563">
                  <a:moveTo>
                    <a:pt x="58665" y="37345"/>
                  </a:moveTo>
                  <a:lnTo>
                    <a:pt x="49155" y="204090"/>
                  </a:lnTo>
                  <a:cubicBezTo>
                    <a:pt x="44083" y="212332"/>
                    <a:pt x="32671" y="215502"/>
                    <a:pt x="27599" y="211698"/>
                  </a:cubicBezTo>
                  <a:cubicBezTo>
                    <a:pt x="23795" y="209796"/>
                    <a:pt x="23161" y="196482"/>
                    <a:pt x="23161" y="193312"/>
                  </a:cubicBezTo>
                  <a:cubicBezTo>
                    <a:pt x="19356" y="148297"/>
                    <a:pt x="4140" y="121669"/>
                    <a:pt x="4774" y="90602"/>
                  </a:cubicBezTo>
                  <a:cubicBezTo>
                    <a:pt x="6042" y="60170"/>
                    <a:pt x="7310" y="50026"/>
                    <a:pt x="7310" y="36711"/>
                  </a:cubicBezTo>
                  <a:cubicBezTo>
                    <a:pt x="7944" y="7547"/>
                    <a:pt x="58031" y="-17813"/>
                    <a:pt x="58665" y="37345"/>
                  </a:cubicBezTo>
                  <a:close/>
                </a:path>
              </a:pathLst>
            </a:custGeom>
            <a:solidFill>
              <a:srgbClr val="F9D6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4">
              <a:extLst>
                <a:ext uri="{FF2B5EF4-FFF2-40B4-BE49-F238E27FC236}">
                  <a16:creationId xmlns:a16="http://schemas.microsoft.com/office/drawing/2014/main" id="{1696AA93-F198-426D-B341-7C2C55C822F7}"/>
                </a:ext>
              </a:extLst>
            </p:cNvPr>
            <p:cNvSpPr/>
            <p:nvPr/>
          </p:nvSpPr>
          <p:spPr>
            <a:xfrm>
              <a:off x="2412002" y="2847690"/>
              <a:ext cx="120462" cy="95101"/>
            </a:xfrm>
            <a:custGeom>
              <a:avLst/>
              <a:gdLst>
                <a:gd name="connsiteX0" fmla="*/ 18790 w 120461"/>
                <a:gd name="connsiteY0" fmla="*/ 67127 h 95101"/>
                <a:gd name="connsiteX1" fmla="*/ 29568 w 120461"/>
                <a:gd name="connsiteY1" fmla="*/ 93122 h 95101"/>
                <a:gd name="connsiteX2" fmla="*/ 115794 w 120461"/>
                <a:gd name="connsiteY2" fmla="*/ 22747 h 95101"/>
                <a:gd name="connsiteX3" fmla="*/ 113257 w 120461"/>
                <a:gd name="connsiteY3" fmla="*/ 15773 h 95101"/>
                <a:gd name="connsiteX4" fmla="*/ 109453 w 120461"/>
                <a:gd name="connsiteY4" fmla="*/ 10067 h 95101"/>
                <a:gd name="connsiteX5" fmla="*/ 50490 w 120461"/>
                <a:gd name="connsiteY5" fmla="*/ 15139 h 95101"/>
                <a:gd name="connsiteX6" fmla="*/ 4842 w 120461"/>
                <a:gd name="connsiteY6" fmla="*/ 67761 h 95101"/>
                <a:gd name="connsiteX7" fmla="*/ 18790 w 120461"/>
                <a:gd name="connsiteY7" fmla="*/ 67127 h 9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461" h="95101">
                  <a:moveTo>
                    <a:pt x="18790" y="67127"/>
                  </a:moveTo>
                  <a:lnTo>
                    <a:pt x="29568" y="93122"/>
                  </a:lnTo>
                  <a:cubicBezTo>
                    <a:pt x="35274" y="105802"/>
                    <a:pt x="125304" y="41133"/>
                    <a:pt x="115794" y="22747"/>
                  </a:cubicBezTo>
                  <a:cubicBezTo>
                    <a:pt x="115794" y="22747"/>
                    <a:pt x="115794" y="19577"/>
                    <a:pt x="113257" y="15773"/>
                  </a:cubicBezTo>
                  <a:cubicBezTo>
                    <a:pt x="111355" y="12603"/>
                    <a:pt x="109453" y="10067"/>
                    <a:pt x="109453" y="10067"/>
                  </a:cubicBezTo>
                  <a:cubicBezTo>
                    <a:pt x="100577" y="4995"/>
                    <a:pt x="77753" y="-711"/>
                    <a:pt x="50490" y="15139"/>
                  </a:cubicBezTo>
                  <a:cubicBezTo>
                    <a:pt x="32738" y="25283"/>
                    <a:pt x="2940" y="60153"/>
                    <a:pt x="4842" y="67761"/>
                  </a:cubicBezTo>
                  <a:cubicBezTo>
                    <a:pt x="7378" y="68396"/>
                    <a:pt x="14352" y="67127"/>
                    <a:pt x="18790" y="67127"/>
                  </a:cubicBezTo>
                  <a:close/>
                </a:path>
              </a:pathLst>
            </a:custGeom>
            <a:solidFill>
              <a:srgbClr val="4350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5">
              <a:extLst>
                <a:ext uri="{FF2B5EF4-FFF2-40B4-BE49-F238E27FC236}">
                  <a16:creationId xmlns:a16="http://schemas.microsoft.com/office/drawing/2014/main" id="{25516B96-0E36-4963-8A6B-AF682559F40B}"/>
                </a:ext>
              </a:extLst>
            </p:cNvPr>
            <p:cNvSpPr/>
            <p:nvPr/>
          </p:nvSpPr>
          <p:spPr>
            <a:xfrm>
              <a:off x="2437449" y="3015308"/>
              <a:ext cx="145822" cy="234583"/>
            </a:xfrm>
            <a:custGeom>
              <a:avLst/>
              <a:gdLst>
                <a:gd name="connsiteX0" fmla="*/ 142335 w 145822"/>
                <a:gd name="connsiteY0" fmla="*/ 209540 h 234583"/>
                <a:gd name="connsiteX1" fmla="*/ 92882 w 145822"/>
                <a:gd name="connsiteY1" fmla="*/ 220318 h 234583"/>
                <a:gd name="connsiteX2" fmla="*/ 4755 w 145822"/>
                <a:gd name="connsiteY2" fmla="*/ 68156 h 234583"/>
                <a:gd name="connsiteX3" fmla="*/ 90346 w 145822"/>
                <a:gd name="connsiteY3" fmla="*/ 4755 h 234583"/>
                <a:gd name="connsiteX4" fmla="*/ 112537 w 145822"/>
                <a:gd name="connsiteY4" fmla="*/ 73228 h 234583"/>
                <a:gd name="connsiteX5" fmla="*/ 142335 w 145822"/>
                <a:gd name="connsiteY5" fmla="*/ 209540 h 23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822" h="234583">
                  <a:moveTo>
                    <a:pt x="142335" y="209540"/>
                  </a:moveTo>
                  <a:cubicBezTo>
                    <a:pt x="148041" y="226658"/>
                    <a:pt x="110635" y="243777"/>
                    <a:pt x="92882" y="220318"/>
                  </a:cubicBezTo>
                  <a:lnTo>
                    <a:pt x="4755" y="68156"/>
                  </a:lnTo>
                  <a:lnTo>
                    <a:pt x="90346" y="4755"/>
                  </a:lnTo>
                  <a:cubicBezTo>
                    <a:pt x="100490" y="35187"/>
                    <a:pt x="104294" y="41528"/>
                    <a:pt x="112537" y="73228"/>
                  </a:cubicBezTo>
                  <a:cubicBezTo>
                    <a:pt x="123315" y="117609"/>
                    <a:pt x="134727" y="172134"/>
                    <a:pt x="142335" y="209540"/>
                  </a:cubicBezTo>
                  <a:close/>
                </a:path>
              </a:pathLst>
            </a:custGeom>
            <a:solidFill>
              <a:srgbClr val="E8BB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6">
              <a:extLst>
                <a:ext uri="{FF2B5EF4-FFF2-40B4-BE49-F238E27FC236}">
                  <a16:creationId xmlns:a16="http://schemas.microsoft.com/office/drawing/2014/main" id="{24B9F6C0-391C-4A92-B218-D4F661DFC995}"/>
                </a:ext>
              </a:extLst>
            </p:cNvPr>
            <p:cNvSpPr/>
            <p:nvPr/>
          </p:nvSpPr>
          <p:spPr>
            <a:xfrm>
              <a:off x="2417157" y="3043839"/>
              <a:ext cx="101441" cy="234583"/>
            </a:xfrm>
            <a:custGeom>
              <a:avLst/>
              <a:gdLst>
                <a:gd name="connsiteX0" fmla="*/ 73232 w 101441"/>
                <a:gd name="connsiteY0" fmla="*/ 8559 h 234583"/>
                <a:gd name="connsiteX1" fmla="*/ 79572 w 101441"/>
                <a:gd name="connsiteY1" fmla="*/ 7925 h 234583"/>
                <a:gd name="connsiteX2" fmla="*/ 84010 w 101441"/>
                <a:gd name="connsiteY2" fmla="*/ 42796 h 234583"/>
                <a:gd name="connsiteX3" fmla="*/ 97324 w 101441"/>
                <a:gd name="connsiteY3" fmla="*/ 202566 h 234583"/>
                <a:gd name="connsiteX4" fmla="*/ 97324 w 101441"/>
                <a:gd name="connsiteY4" fmla="*/ 217782 h 234583"/>
                <a:gd name="connsiteX5" fmla="*/ 46604 w 101441"/>
                <a:gd name="connsiteY5" fmla="*/ 215246 h 234583"/>
                <a:gd name="connsiteX6" fmla="*/ 27583 w 101441"/>
                <a:gd name="connsiteY6" fmla="*/ 147407 h 234583"/>
                <a:gd name="connsiteX7" fmla="*/ 35825 w 101441"/>
                <a:gd name="connsiteY7" fmla="*/ 4755 h 234583"/>
                <a:gd name="connsiteX8" fmla="*/ 73232 w 101441"/>
                <a:gd name="connsiteY8" fmla="*/ 8559 h 23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441" h="234583">
                  <a:moveTo>
                    <a:pt x="73232" y="8559"/>
                  </a:moveTo>
                  <a:lnTo>
                    <a:pt x="79572" y="7925"/>
                  </a:lnTo>
                  <a:lnTo>
                    <a:pt x="84010" y="42796"/>
                  </a:lnTo>
                  <a:cubicBezTo>
                    <a:pt x="99226" y="80836"/>
                    <a:pt x="97324" y="167062"/>
                    <a:pt x="97324" y="202566"/>
                  </a:cubicBezTo>
                  <a:cubicBezTo>
                    <a:pt x="97324" y="207638"/>
                    <a:pt x="97324" y="213344"/>
                    <a:pt x="97324" y="217782"/>
                  </a:cubicBezTo>
                  <a:cubicBezTo>
                    <a:pt x="97958" y="246947"/>
                    <a:pt x="48506" y="231730"/>
                    <a:pt x="46604" y="215246"/>
                  </a:cubicBezTo>
                  <a:cubicBezTo>
                    <a:pt x="43434" y="186716"/>
                    <a:pt x="35825" y="178474"/>
                    <a:pt x="27583" y="147407"/>
                  </a:cubicBezTo>
                  <a:cubicBezTo>
                    <a:pt x="13635" y="93516"/>
                    <a:pt x="-19967" y="52306"/>
                    <a:pt x="35825" y="4755"/>
                  </a:cubicBezTo>
                  <a:lnTo>
                    <a:pt x="73232" y="8559"/>
                  </a:lnTo>
                  <a:close/>
                </a:path>
              </a:pathLst>
            </a:custGeom>
            <a:solidFill>
              <a:srgbClr val="F9D6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7">
              <a:extLst>
                <a:ext uri="{FF2B5EF4-FFF2-40B4-BE49-F238E27FC236}">
                  <a16:creationId xmlns:a16="http://schemas.microsoft.com/office/drawing/2014/main" id="{3D072F03-E21C-4DF6-ACF7-5C8170A61613}"/>
                </a:ext>
              </a:extLst>
            </p:cNvPr>
            <p:cNvSpPr/>
            <p:nvPr/>
          </p:nvSpPr>
          <p:spPr>
            <a:xfrm>
              <a:off x="2417302" y="3015308"/>
              <a:ext cx="164842" cy="247264"/>
            </a:xfrm>
            <a:custGeom>
              <a:avLst/>
              <a:gdLst>
                <a:gd name="connsiteX0" fmla="*/ 162482 w 164842"/>
                <a:gd name="connsiteY0" fmla="*/ 190520 h 247263"/>
                <a:gd name="connsiteX1" fmla="*/ 132049 w 164842"/>
                <a:gd name="connsiteY1" fmla="*/ 231097 h 247263"/>
                <a:gd name="connsiteX2" fmla="*/ 46458 w 164842"/>
                <a:gd name="connsiteY2" fmla="*/ 243777 h 247263"/>
                <a:gd name="connsiteX3" fmla="*/ 38850 w 164842"/>
                <a:gd name="connsiteY3" fmla="*/ 235534 h 247263"/>
                <a:gd name="connsiteX4" fmla="*/ 38216 w 164842"/>
                <a:gd name="connsiteY4" fmla="*/ 233633 h 247263"/>
                <a:gd name="connsiteX5" fmla="*/ 26804 w 164842"/>
                <a:gd name="connsiteY5" fmla="*/ 177840 h 247263"/>
                <a:gd name="connsiteX6" fmla="*/ 36314 w 164842"/>
                <a:gd name="connsiteY6" fmla="*/ 33285 h 247263"/>
                <a:gd name="connsiteX7" fmla="*/ 68014 w 164842"/>
                <a:gd name="connsiteY7" fmla="*/ 35821 h 247263"/>
                <a:gd name="connsiteX8" fmla="*/ 110493 w 164842"/>
                <a:gd name="connsiteY8" fmla="*/ 4755 h 247263"/>
                <a:gd name="connsiteX9" fmla="*/ 132683 w 164842"/>
                <a:gd name="connsiteY9" fmla="*/ 73228 h 247263"/>
                <a:gd name="connsiteX10" fmla="*/ 162482 w 164842"/>
                <a:gd name="connsiteY10" fmla="*/ 190520 h 24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42" h="247263">
                  <a:moveTo>
                    <a:pt x="162482" y="190520"/>
                  </a:moveTo>
                  <a:cubicBezTo>
                    <a:pt x="166286" y="201932"/>
                    <a:pt x="154874" y="217782"/>
                    <a:pt x="132049" y="231097"/>
                  </a:cubicBezTo>
                  <a:cubicBezTo>
                    <a:pt x="102251" y="248215"/>
                    <a:pt x="63576" y="253921"/>
                    <a:pt x="46458" y="243777"/>
                  </a:cubicBezTo>
                  <a:cubicBezTo>
                    <a:pt x="42654" y="241241"/>
                    <a:pt x="40118" y="238705"/>
                    <a:pt x="38850" y="235534"/>
                  </a:cubicBezTo>
                  <a:cubicBezTo>
                    <a:pt x="38216" y="234900"/>
                    <a:pt x="38216" y="234267"/>
                    <a:pt x="38216" y="233633"/>
                  </a:cubicBezTo>
                  <a:cubicBezTo>
                    <a:pt x="35680" y="216514"/>
                    <a:pt x="33144" y="201932"/>
                    <a:pt x="26804" y="177840"/>
                  </a:cubicBezTo>
                  <a:cubicBezTo>
                    <a:pt x="12855" y="123949"/>
                    <a:pt x="-19479" y="80836"/>
                    <a:pt x="36314" y="33285"/>
                  </a:cubicBezTo>
                  <a:lnTo>
                    <a:pt x="68014" y="35821"/>
                  </a:lnTo>
                  <a:lnTo>
                    <a:pt x="110493" y="4755"/>
                  </a:lnTo>
                  <a:cubicBezTo>
                    <a:pt x="120637" y="35187"/>
                    <a:pt x="124441" y="41528"/>
                    <a:pt x="132683" y="73228"/>
                  </a:cubicBezTo>
                  <a:cubicBezTo>
                    <a:pt x="143461" y="116975"/>
                    <a:pt x="154874" y="153747"/>
                    <a:pt x="162482" y="190520"/>
                  </a:cubicBezTo>
                  <a:close/>
                </a:path>
              </a:pathLst>
            </a:custGeom>
            <a:solidFill>
              <a:srgbClr val="2933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8">
              <a:extLst>
                <a:ext uri="{FF2B5EF4-FFF2-40B4-BE49-F238E27FC236}">
                  <a16:creationId xmlns:a16="http://schemas.microsoft.com/office/drawing/2014/main" id="{CAD20F8A-4525-4A06-97B7-3BD0732F36C2}"/>
                </a:ext>
              </a:extLst>
            </p:cNvPr>
            <p:cNvSpPr/>
            <p:nvPr/>
          </p:nvSpPr>
          <p:spPr>
            <a:xfrm>
              <a:off x="2449495" y="2732231"/>
              <a:ext cx="88761" cy="126802"/>
            </a:xfrm>
            <a:custGeom>
              <a:avLst/>
              <a:gdLst>
                <a:gd name="connsiteX0" fmla="*/ 27579 w 88761"/>
                <a:gd name="connsiteY0" fmla="*/ 5064 h 126801"/>
                <a:gd name="connsiteX1" fmla="*/ 64352 w 88761"/>
                <a:gd name="connsiteY1" fmla="*/ 14574 h 126801"/>
                <a:gd name="connsiteX2" fmla="*/ 84640 w 88761"/>
                <a:gd name="connsiteY2" fmla="*/ 122990 h 126801"/>
                <a:gd name="connsiteX3" fmla="*/ 47868 w 88761"/>
                <a:gd name="connsiteY3" fmla="*/ 127428 h 126801"/>
                <a:gd name="connsiteX4" fmla="*/ 4755 w 88761"/>
                <a:gd name="connsiteY4" fmla="*/ 59589 h 126801"/>
                <a:gd name="connsiteX5" fmla="*/ 27579 w 88761"/>
                <a:gd name="connsiteY5" fmla="*/ 5064 h 12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761" h="126801">
                  <a:moveTo>
                    <a:pt x="27579" y="5064"/>
                  </a:moveTo>
                  <a:cubicBezTo>
                    <a:pt x="45332" y="3796"/>
                    <a:pt x="58646" y="6332"/>
                    <a:pt x="64352" y="14574"/>
                  </a:cubicBezTo>
                  <a:cubicBezTo>
                    <a:pt x="90980" y="50078"/>
                    <a:pt x="63084" y="94459"/>
                    <a:pt x="84640" y="122990"/>
                  </a:cubicBezTo>
                  <a:lnTo>
                    <a:pt x="47868" y="127428"/>
                  </a:lnTo>
                  <a:lnTo>
                    <a:pt x="4755" y="59589"/>
                  </a:lnTo>
                  <a:lnTo>
                    <a:pt x="27579" y="5064"/>
                  </a:lnTo>
                  <a:close/>
                </a:path>
              </a:pathLst>
            </a:custGeom>
            <a:solidFill>
              <a:srgbClr val="602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59">
              <a:extLst>
                <a:ext uri="{FF2B5EF4-FFF2-40B4-BE49-F238E27FC236}">
                  <a16:creationId xmlns:a16="http://schemas.microsoft.com/office/drawing/2014/main" id="{A9FE1AE3-DBFF-4A14-B106-C538280C2366}"/>
                </a:ext>
              </a:extLst>
            </p:cNvPr>
            <p:cNvSpPr/>
            <p:nvPr/>
          </p:nvSpPr>
          <p:spPr>
            <a:xfrm>
              <a:off x="2488792" y="2862462"/>
              <a:ext cx="88761" cy="139482"/>
            </a:xfrm>
            <a:custGeom>
              <a:avLst/>
              <a:gdLst>
                <a:gd name="connsiteX0" fmla="*/ 39638 w 88761"/>
                <a:gd name="connsiteY0" fmla="*/ 11779 h 139482"/>
                <a:gd name="connsiteX1" fmla="*/ 84018 w 88761"/>
                <a:gd name="connsiteY1" fmla="*/ 113220 h 139482"/>
                <a:gd name="connsiteX2" fmla="*/ 54220 w 88761"/>
                <a:gd name="connsiteY2" fmla="*/ 133509 h 139482"/>
                <a:gd name="connsiteX3" fmla="*/ 4767 w 88761"/>
                <a:gd name="connsiteY3" fmla="*/ 31433 h 139482"/>
                <a:gd name="connsiteX4" fmla="*/ 39638 w 88761"/>
                <a:gd name="connsiteY4" fmla="*/ 11779 h 13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761" h="139482">
                  <a:moveTo>
                    <a:pt x="39638" y="11779"/>
                  </a:moveTo>
                  <a:cubicBezTo>
                    <a:pt x="54854" y="33335"/>
                    <a:pt x="76410" y="80252"/>
                    <a:pt x="84018" y="113220"/>
                  </a:cubicBezTo>
                  <a:cubicBezTo>
                    <a:pt x="89090" y="134777"/>
                    <a:pt x="66266" y="149993"/>
                    <a:pt x="54220" y="133509"/>
                  </a:cubicBezTo>
                  <a:cubicBezTo>
                    <a:pt x="34566" y="105612"/>
                    <a:pt x="4767" y="59964"/>
                    <a:pt x="4767" y="31433"/>
                  </a:cubicBezTo>
                  <a:cubicBezTo>
                    <a:pt x="4133" y="6073"/>
                    <a:pt x="28860" y="-2803"/>
                    <a:pt x="39638" y="11779"/>
                  </a:cubicBezTo>
                  <a:close/>
                </a:path>
              </a:pathLst>
            </a:custGeom>
            <a:solidFill>
              <a:srgbClr val="2933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0">
              <a:extLst>
                <a:ext uri="{FF2B5EF4-FFF2-40B4-BE49-F238E27FC236}">
                  <a16:creationId xmlns:a16="http://schemas.microsoft.com/office/drawing/2014/main" id="{9D67D0D1-4F7A-4DC7-A980-2AB11FD37454}"/>
                </a:ext>
              </a:extLst>
            </p:cNvPr>
            <p:cNvSpPr/>
            <p:nvPr/>
          </p:nvSpPr>
          <p:spPr>
            <a:xfrm>
              <a:off x="2456469" y="2814327"/>
              <a:ext cx="50721" cy="82421"/>
            </a:xfrm>
            <a:custGeom>
              <a:avLst/>
              <a:gdLst>
                <a:gd name="connsiteX0" fmla="*/ 4755 w 50720"/>
                <a:gd name="connsiteY0" fmla="*/ 4755 h 82421"/>
                <a:gd name="connsiteX1" fmla="*/ 4755 w 50720"/>
                <a:gd name="connsiteY1" fmla="*/ 54842 h 82421"/>
                <a:gd name="connsiteX2" fmla="*/ 35821 w 50720"/>
                <a:gd name="connsiteY2" fmla="*/ 78300 h 82421"/>
                <a:gd name="connsiteX3" fmla="*/ 50404 w 50720"/>
                <a:gd name="connsiteY3" fmla="*/ 64352 h 82421"/>
                <a:gd name="connsiteX4" fmla="*/ 49136 w 50720"/>
                <a:gd name="connsiteY4" fmla="*/ 18069 h 82421"/>
                <a:gd name="connsiteX5" fmla="*/ 4755 w 50720"/>
                <a:gd name="connsiteY5" fmla="*/ 4755 h 8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720" h="82421">
                  <a:moveTo>
                    <a:pt x="4755" y="4755"/>
                  </a:moveTo>
                  <a:cubicBezTo>
                    <a:pt x="6023" y="13631"/>
                    <a:pt x="13631" y="33285"/>
                    <a:pt x="4755" y="54842"/>
                  </a:cubicBezTo>
                  <a:lnTo>
                    <a:pt x="35821" y="78300"/>
                  </a:lnTo>
                  <a:lnTo>
                    <a:pt x="50404" y="64352"/>
                  </a:lnTo>
                  <a:cubicBezTo>
                    <a:pt x="46600" y="45966"/>
                    <a:pt x="45332" y="34554"/>
                    <a:pt x="49136" y="18069"/>
                  </a:cubicBezTo>
                  <a:lnTo>
                    <a:pt x="4755" y="4755"/>
                  </a:lnTo>
                  <a:close/>
                </a:path>
              </a:pathLst>
            </a:custGeom>
            <a:solidFill>
              <a:srgbClr val="E8BB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1">
              <a:extLst>
                <a:ext uri="{FF2B5EF4-FFF2-40B4-BE49-F238E27FC236}">
                  <a16:creationId xmlns:a16="http://schemas.microsoft.com/office/drawing/2014/main" id="{C2F307B8-2CD0-4ED4-A4CA-ED5C911007C1}"/>
                </a:ext>
              </a:extLst>
            </p:cNvPr>
            <p:cNvSpPr/>
            <p:nvPr/>
          </p:nvSpPr>
          <p:spPr>
            <a:xfrm>
              <a:off x="2414667" y="2854827"/>
              <a:ext cx="139482" cy="266284"/>
            </a:xfrm>
            <a:custGeom>
              <a:avLst/>
              <a:gdLst>
                <a:gd name="connsiteX0" fmla="*/ 36414 w 139482"/>
                <a:gd name="connsiteY0" fmla="*/ 24486 h 266283"/>
                <a:gd name="connsiteX1" fmla="*/ 17393 w 139482"/>
                <a:gd name="connsiteY1" fmla="*/ 39702 h 266283"/>
                <a:gd name="connsiteX2" fmla="*/ 21831 w 139482"/>
                <a:gd name="connsiteY2" fmla="*/ 130365 h 266283"/>
                <a:gd name="connsiteX3" fmla="*/ 30073 w 139482"/>
                <a:gd name="connsiteY3" fmla="*/ 170942 h 266283"/>
                <a:gd name="connsiteX4" fmla="*/ 26903 w 139482"/>
                <a:gd name="connsiteY4" fmla="*/ 190596 h 266283"/>
                <a:gd name="connsiteX5" fmla="*/ 7249 w 139482"/>
                <a:gd name="connsiteY5" fmla="*/ 245755 h 266283"/>
                <a:gd name="connsiteX6" fmla="*/ 7249 w 139482"/>
                <a:gd name="connsiteY6" fmla="*/ 247023 h 266283"/>
                <a:gd name="connsiteX7" fmla="*/ 15491 w 139482"/>
                <a:gd name="connsiteY7" fmla="*/ 260971 h 266283"/>
                <a:gd name="connsiteX8" fmla="*/ 99180 w 139482"/>
                <a:gd name="connsiteY8" fmla="*/ 248291 h 266283"/>
                <a:gd name="connsiteX9" fmla="*/ 128345 w 139482"/>
                <a:gd name="connsiteY9" fmla="*/ 207715 h 266283"/>
                <a:gd name="connsiteX10" fmla="*/ 118201 w 139482"/>
                <a:gd name="connsiteY10" fmla="*/ 160164 h 266283"/>
                <a:gd name="connsiteX11" fmla="*/ 128979 w 139482"/>
                <a:gd name="connsiteY11" fmla="*/ 105005 h 266283"/>
                <a:gd name="connsiteX12" fmla="*/ 140391 w 139482"/>
                <a:gd name="connsiteY12" fmla="*/ 70135 h 266283"/>
                <a:gd name="connsiteX13" fmla="*/ 109959 w 139482"/>
                <a:gd name="connsiteY13" fmla="*/ 7368 h 266283"/>
                <a:gd name="connsiteX14" fmla="*/ 89036 w 139482"/>
                <a:gd name="connsiteY14" fmla="*/ 8002 h 266283"/>
                <a:gd name="connsiteX15" fmla="*/ 87134 w 139482"/>
                <a:gd name="connsiteY15" fmla="*/ 24486 h 266283"/>
                <a:gd name="connsiteX16" fmla="*/ 36414 w 139482"/>
                <a:gd name="connsiteY16" fmla="*/ 24486 h 26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482" h="266283">
                  <a:moveTo>
                    <a:pt x="36414" y="24486"/>
                  </a:moveTo>
                  <a:cubicBezTo>
                    <a:pt x="31341" y="30826"/>
                    <a:pt x="25001" y="35264"/>
                    <a:pt x="17393" y="39702"/>
                  </a:cubicBezTo>
                  <a:cubicBezTo>
                    <a:pt x="-7333" y="54284"/>
                    <a:pt x="9785" y="99933"/>
                    <a:pt x="21831" y="130365"/>
                  </a:cubicBezTo>
                  <a:cubicBezTo>
                    <a:pt x="28805" y="147484"/>
                    <a:pt x="30073" y="160798"/>
                    <a:pt x="30073" y="170942"/>
                  </a:cubicBezTo>
                  <a:cubicBezTo>
                    <a:pt x="30073" y="177916"/>
                    <a:pt x="30708" y="183622"/>
                    <a:pt x="26903" y="190596"/>
                  </a:cubicBezTo>
                  <a:cubicBezTo>
                    <a:pt x="17393" y="208349"/>
                    <a:pt x="9785" y="228637"/>
                    <a:pt x="7249" y="245755"/>
                  </a:cubicBezTo>
                  <a:cubicBezTo>
                    <a:pt x="7249" y="246389"/>
                    <a:pt x="7249" y="246389"/>
                    <a:pt x="7249" y="247023"/>
                  </a:cubicBezTo>
                  <a:cubicBezTo>
                    <a:pt x="6615" y="252729"/>
                    <a:pt x="9785" y="257801"/>
                    <a:pt x="15491" y="260971"/>
                  </a:cubicBezTo>
                  <a:cubicBezTo>
                    <a:pt x="32609" y="271116"/>
                    <a:pt x="70016" y="265409"/>
                    <a:pt x="99180" y="248291"/>
                  </a:cubicBezTo>
                  <a:cubicBezTo>
                    <a:pt x="122005" y="234977"/>
                    <a:pt x="133417" y="219127"/>
                    <a:pt x="128345" y="207715"/>
                  </a:cubicBezTo>
                  <a:cubicBezTo>
                    <a:pt x="123273" y="191864"/>
                    <a:pt x="117567" y="167138"/>
                    <a:pt x="118201" y="160164"/>
                  </a:cubicBezTo>
                  <a:cubicBezTo>
                    <a:pt x="118835" y="153190"/>
                    <a:pt x="123273" y="121489"/>
                    <a:pt x="128979" y="105005"/>
                  </a:cubicBezTo>
                  <a:cubicBezTo>
                    <a:pt x="137855" y="92959"/>
                    <a:pt x="140391" y="80279"/>
                    <a:pt x="140391" y="70135"/>
                  </a:cubicBezTo>
                  <a:cubicBezTo>
                    <a:pt x="139757" y="59356"/>
                    <a:pt x="118835" y="17512"/>
                    <a:pt x="109959" y="7368"/>
                  </a:cubicBezTo>
                  <a:cubicBezTo>
                    <a:pt x="106155" y="2930"/>
                    <a:pt x="96010" y="4832"/>
                    <a:pt x="89036" y="8002"/>
                  </a:cubicBezTo>
                  <a:cubicBezTo>
                    <a:pt x="90938" y="16878"/>
                    <a:pt x="90304" y="23852"/>
                    <a:pt x="87134" y="24486"/>
                  </a:cubicBezTo>
                  <a:cubicBezTo>
                    <a:pt x="78258" y="27022"/>
                    <a:pt x="51630" y="6100"/>
                    <a:pt x="36414" y="24486"/>
                  </a:cubicBezTo>
                  <a:close/>
                </a:path>
              </a:pathLst>
            </a:custGeom>
            <a:solidFill>
              <a:srgbClr val="4350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2">
              <a:extLst>
                <a:ext uri="{FF2B5EF4-FFF2-40B4-BE49-F238E27FC236}">
                  <a16:creationId xmlns:a16="http://schemas.microsoft.com/office/drawing/2014/main" id="{596738B1-3CDE-4591-8FC1-3E58232E0E2A}"/>
                </a:ext>
              </a:extLst>
            </p:cNvPr>
            <p:cNvSpPr/>
            <p:nvPr/>
          </p:nvSpPr>
          <p:spPr>
            <a:xfrm>
              <a:off x="2459639" y="2851734"/>
              <a:ext cx="63401" cy="158502"/>
            </a:xfrm>
            <a:custGeom>
              <a:avLst/>
              <a:gdLst>
                <a:gd name="connsiteX0" fmla="*/ 13631 w 63400"/>
                <a:gd name="connsiteY0" fmla="*/ 15533 h 158502"/>
                <a:gd name="connsiteX1" fmla="*/ 4755 w 63400"/>
                <a:gd name="connsiteY1" fmla="*/ 22507 h 158502"/>
                <a:gd name="connsiteX2" fmla="*/ 37089 w 63400"/>
                <a:gd name="connsiteY2" fmla="*/ 62450 h 158502"/>
                <a:gd name="connsiteX3" fmla="*/ 62450 w 63400"/>
                <a:gd name="connsiteY3" fmla="*/ 158185 h 158502"/>
                <a:gd name="connsiteX4" fmla="*/ 63084 w 63400"/>
                <a:gd name="connsiteY4" fmla="*/ 67522 h 158502"/>
                <a:gd name="connsiteX5" fmla="*/ 58012 w 63400"/>
                <a:gd name="connsiteY5" fmla="*/ 4755 h 158502"/>
                <a:gd name="connsiteX6" fmla="*/ 52940 w 63400"/>
                <a:gd name="connsiteY6" fmla="*/ 9827 h 158502"/>
                <a:gd name="connsiteX7" fmla="*/ 42796 w 63400"/>
                <a:gd name="connsiteY7" fmla="*/ 27579 h 158502"/>
                <a:gd name="connsiteX8" fmla="*/ 34553 w 63400"/>
                <a:gd name="connsiteY8" fmla="*/ 25677 h 15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400" h="158502">
                  <a:moveTo>
                    <a:pt x="13631" y="15533"/>
                  </a:moveTo>
                  <a:lnTo>
                    <a:pt x="4755" y="22507"/>
                  </a:lnTo>
                  <a:lnTo>
                    <a:pt x="37089" y="62450"/>
                  </a:lnTo>
                  <a:lnTo>
                    <a:pt x="62450" y="158185"/>
                  </a:lnTo>
                  <a:lnTo>
                    <a:pt x="63084" y="67522"/>
                  </a:lnTo>
                  <a:lnTo>
                    <a:pt x="58012" y="4755"/>
                  </a:lnTo>
                  <a:lnTo>
                    <a:pt x="52940" y="9827"/>
                  </a:lnTo>
                  <a:lnTo>
                    <a:pt x="42796" y="27579"/>
                  </a:lnTo>
                  <a:lnTo>
                    <a:pt x="34553" y="25677"/>
                  </a:lnTo>
                  <a:close/>
                </a:path>
              </a:pathLst>
            </a:custGeom>
            <a:solidFill>
              <a:srgbClr val="CEE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3">
              <a:extLst>
                <a:ext uri="{FF2B5EF4-FFF2-40B4-BE49-F238E27FC236}">
                  <a16:creationId xmlns:a16="http://schemas.microsoft.com/office/drawing/2014/main" id="{FEF9F69F-9963-4736-A72C-A91A32C50118}"/>
                </a:ext>
              </a:extLst>
            </p:cNvPr>
            <p:cNvSpPr/>
            <p:nvPr/>
          </p:nvSpPr>
          <p:spPr>
            <a:xfrm>
              <a:off x="2439985" y="2858708"/>
              <a:ext cx="76081" cy="152162"/>
            </a:xfrm>
            <a:custGeom>
              <a:avLst/>
              <a:gdLst>
                <a:gd name="connsiteX0" fmla="*/ 21873 w 76081"/>
                <a:gd name="connsiteY0" fmla="*/ 4755 h 152162"/>
                <a:gd name="connsiteX1" fmla="*/ 76398 w 76081"/>
                <a:gd name="connsiteY1" fmla="*/ 148675 h 152162"/>
                <a:gd name="connsiteX2" fmla="*/ 39626 w 76081"/>
                <a:gd name="connsiteY2" fmla="*/ 74496 h 152162"/>
                <a:gd name="connsiteX3" fmla="*/ 49770 w 76081"/>
                <a:gd name="connsiteY3" fmla="*/ 56744 h 152162"/>
                <a:gd name="connsiteX4" fmla="*/ 32017 w 76081"/>
                <a:gd name="connsiteY4" fmla="*/ 54208 h 152162"/>
                <a:gd name="connsiteX5" fmla="*/ 4755 w 76081"/>
                <a:gd name="connsiteY5" fmla="*/ 15533 h 152162"/>
                <a:gd name="connsiteX6" fmla="*/ 21873 w 76081"/>
                <a:gd name="connsiteY6" fmla="*/ 4755 h 15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081" h="152162">
                  <a:moveTo>
                    <a:pt x="21873" y="4755"/>
                  </a:moveTo>
                  <a:cubicBezTo>
                    <a:pt x="65620" y="49770"/>
                    <a:pt x="69424" y="102393"/>
                    <a:pt x="76398" y="148675"/>
                  </a:cubicBezTo>
                  <a:cubicBezTo>
                    <a:pt x="64986" y="122681"/>
                    <a:pt x="54208" y="98589"/>
                    <a:pt x="39626" y="74496"/>
                  </a:cubicBezTo>
                  <a:lnTo>
                    <a:pt x="49770" y="56744"/>
                  </a:lnTo>
                  <a:lnTo>
                    <a:pt x="32017" y="54208"/>
                  </a:lnTo>
                  <a:cubicBezTo>
                    <a:pt x="21239" y="37724"/>
                    <a:pt x="14899" y="30115"/>
                    <a:pt x="4755" y="15533"/>
                  </a:cubicBezTo>
                  <a:cubicBezTo>
                    <a:pt x="11729" y="11095"/>
                    <a:pt x="18069" y="7291"/>
                    <a:pt x="21873" y="4755"/>
                  </a:cubicBezTo>
                  <a:close/>
                </a:path>
              </a:pathLst>
            </a:custGeom>
            <a:solidFill>
              <a:srgbClr val="5C6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4">
              <a:extLst>
                <a:ext uri="{FF2B5EF4-FFF2-40B4-BE49-F238E27FC236}">
                  <a16:creationId xmlns:a16="http://schemas.microsoft.com/office/drawing/2014/main" id="{71620113-D618-4DF1-83F8-1B6DC3C11B30}"/>
                </a:ext>
              </a:extLst>
            </p:cNvPr>
            <p:cNvSpPr/>
            <p:nvPr/>
          </p:nvSpPr>
          <p:spPr>
            <a:xfrm>
              <a:off x="2499582" y="2847296"/>
              <a:ext cx="38041" cy="164842"/>
            </a:xfrm>
            <a:custGeom>
              <a:avLst/>
              <a:gdLst>
                <a:gd name="connsiteX0" fmla="*/ 4755 w 38040"/>
                <a:gd name="connsiteY0" fmla="*/ 4755 h 164842"/>
                <a:gd name="connsiteX1" fmla="*/ 18069 w 38040"/>
                <a:gd name="connsiteY1" fmla="*/ 9193 h 164842"/>
                <a:gd name="connsiteX2" fmla="*/ 29481 w 38040"/>
                <a:gd name="connsiteY2" fmla="*/ 41528 h 164842"/>
                <a:gd name="connsiteX3" fmla="*/ 24409 w 38040"/>
                <a:gd name="connsiteY3" fmla="*/ 49136 h 164842"/>
                <a:gd name="connsiteX4" fmla="*/ 37090 w 38040"/>
                <a:gd name="connsiteY4" fmla="*/ 63084 h 164842"/>
                <a:gd name="connsiteX5" fmla="*/ 16167 w 38040"/>
                <a:gd name="connsiteY5" fmla="*/ 160087 h 164842"/>
                <a:gd name="connsiteX6" fmla="*/ 4755 w 38040"/>
                <a:gd name="connsiteY6" fmla="*/ 4755 h 1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40" h="164842">
                  <a:moveTo>
                    <a:pt x="4755" y="4755"/>
                  </a:moveTo>
                  <a:lnTo>
                    <a:pt x="18069" y="9193"/>
                  </a:lnTo>
                  <a:lnTo>
                    <a:pt x="29481" y="41528"/>
                  </a:lnTo>
                  <a:lnTo>
                    <a:pt x="24409" y="49136"/>
                  </a:lnTo>
                  <a:lnTo>
                    <a:pt x="37090" y="63084"/>
                  </a:lnTo>
                  <a:lnTo>
                    <a:pt x="16167" y="160087"/>
                  </a:lnTo>
                  <a:cubicBezTo>
                    <a:pt x="16167" y="105563"/>
                    <a:pt x="26945" y="54842"/>
                    <a:pt x="4755" y="4755"/>
                  </a:cubicBezTo>
                  <a:close/>
                </a:path>
              </a:pathLst>
            </a:custGeom>
            <a:solidFill>
              <a:srgbClr val="5C6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5">
              <a:extLst>
                <a:ext uri="{FF2B5EF4-FFF2-40B4-BE49-F238E27FC236}">
                  <a16:creationId xmlns:a16="http://schemas.microsoft.com/office/drawing/2014/main" id="{39763DCE-1A38-43DE-94C9-BD3372FF2BBD}"/>
                </a:ext>
              </a:extLst>
            </p:cNvPr>
            <p:cNvSpPr/>
            <p:nvPr/>
          </p:nvSpPr>
          <p:spPr>
            <a:xfrm>
              <a:off x="2456469" y="2849832"/>
              <a:ext cx="50721" cy="50721"/>
            </a:xfrm>
            <a:custGeom>
              <a:avLst/>
              <a:gdLst>
                <a:gd name="connsiteX0" fmla="*/ 10461 w 50720"/>
                <a:gd name="connsiteY0" fmla="*/ 4755 h 50720"/>
                <a:gd name="connsiteX1" fmla="*/ 37089 w 50720"/>
                <a:gd name="connsiteY1" fmla="*/ 25043 h 50720"/>
                <a:gd name="connsiteX2" fmla="*/ 46600 w 50720"/>
                <a:gd name="connsiteY2" fmla="*/ 28848 h 50720"/>
                <a:gd name="connsiteX3" fmla="*/ 36456 w 50720"/>
                <a:gd name="connsiteY3" fmla="*/ 47234 h 50720"/>
                <a:gd name="connsiteX4" fmla="*/ 4755 w 50720"/>
                <a:gd name="connsiteY4" fmla="*/ 14899 h 50720"/>
                <a:gd name="connsiteX5" fmla="*/ 10461 w 50720"/>
                <a:gd name="connsiteY5" fmla="*/ 4755 h 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720" h="50720">
                  <a:moveTo>
                    <a:pt x="10461" y="4755"/>
                  </a:moveTo>
                  <a:cubicBezTo>
                    <a:pt x="15533" y="11729"/>
                    <a:pt x="27579" y="20605"/>
                    <a:pt x="37089" y="25043"/>
                  </a:cubicBezTo>
                  <a:cubicBezTo>
                    <a:pt x="40893" y="26945"/>
                    <a:pt x="44064" y="28213"/>
                    <a:pt x="46600" y="28848"/>
                  </a:cubicBezTo>
                  <a:lnTo>
                    <a:pt x="36456" y="47234"/>
                  </a:lnTo>
                  <a:cubicBezTo>
                    <a:pt x="19337" y="37724"/>
                    <a:pt x="8559" y="23775"/>
                    <a:pt x="4755" y="14899"/>
                  </a:cubicBezTo>
                  <a:lnTo>
                    <a:pt x="10461" y="4755"/>
                  </a:lnTo>
                  <a:close/>
                </a:path>
              </a:pathLst>
            </a:custGeom>
            <a:solidFill>
              <a:srgbClr val="DDF0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6">
              <a:extLst>
                <a:ext uri="{FF2B5EF4-FFF2-40B4-BE49-F238E27FC236}">
                  <a16:creationId xmlns:a16="http://schemas.microsoft.com/office/drawing/2014/main" id="{2A91DF54-D4A9-4373-8B52-EB1C73FE9B5E}"/>
                </a:ext>
              </a:extLst>
            </p:cNvPr>
            <p:cNvSpPr/>
            <p:nvPr/>
          </p:nvSpPr>
          <p:spPr>
            <a:xfrm>
              <a:off x="2497680" y="2847296"/>
              <a:ext cx="19020" cy="44381"/>
            </a:xfrm>
            <a:custGeom>
              <a:avLst/>
              <a:gdLst>
                <a:gd name="connsiteX0" fmla="*/ 4755 w 19020"/>
                <a:gd name="connsiteY0" fmla="*/ 4755 h 44380"/>
                <a:gd name="connsiteX1" fmla="*/ 4755 w 19020"/>
                <a:gd name="connsiteY1" fmla="*/ 32017 h 44380"/>
                <a:gd name="connsiteX2" fmla="*/ 18703 w 19020"/>
                <a:gd name="connsiteY2" fmla="*/ 41528 h 44380"/>
                <a:gd name="connsiteX3" fmla="*/ 14265 w 19020"/>
                <a:gd name="connsiteY3" fmla="*/ 8559 h 44380"/>
                <a:gd name="connsiteX4" fmla="*/ 4755 w 19020"/>
                <a:gd name="connsiteY4" fmla="*/ 4755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20" h="44380">
                  <a:moveTo>
                    <a:pt x="4755" y="4755"/>
                  </a:moveTo>
                  <a:lnTo>
                    <a:pt x="4755" y="32017"/>
                  </a:lnTo>
                  <a:lnTo>
                    <a:pt x="18703" y="41528"/>
                  </a:lnTo>
                  <a:cubicBezTo>
                    <a:pt x="18069" y="29481"/>
                    <a:pt x="16801" y="19971"/>
                    <a:pt x="14265" y="8559"/>
                  </a:cubicBezTo>
                  <a:lnTo>
                    <a:pt x="4755" y="4755"/>
                  </a:lnTo>
                  <a:close/>
                </a:path>
              </a:pathLst>
            </a:custGeom>
            <a:solidFill>
              <a:srgbClr val="DDF0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7">
              <a:extLst>
                <a:ext uri="{FF2B5EF4-FFF2-40B4-BE49-F238E27FC236}">
                  <a16:creationId xmlns:a16="http://schemas.microsoft.com/office/drawing/2014/main" id="{ED9405D7-3E2A-44D9-A5D9-B85B6AB01843}"/>
                </a:ext>
              </a:extLst>
            </p:cNvPr>
            <p:cNvSpPr/>
            <p:nvPr/>
          </p:nvSpPr>
          <p:spPr>
            <a:xfrm>
              <a:off x="2429841" y="2743952"/>
              <a:ext cx="95101" cy="114122"/>
            </a:xfrm>
            <a:custGeom>
              <a:avLst/>
              <a:gdLst>
                <a:gd name="connsiteX0" fmla="*/ 78300 w 95101"/>
                <a:gd name="connsiteY0" fmla="*/ 4755 h 114121"/>
                <a:gd name="connsiteX1" fmla="*/ 90980 w 95101"/>
                <a:gd name="connsiteY1" fmla="*/ 68156 h 114121"/>
                <a:gd name="connsiteX2" fmla="*/ 87176 w 95101"/>
                <a:gd name="connsiteY2" fmla="*/ 94150 h 114121"/>
                <a:gd name="connsiteX3" fmla="*/ 74496 w 95101"/>
                <a:gd name="connsiteY3" fmla="*/ 109367 h 114121"/>
                <a:gd name="connsiteX4" fmla="*/ 18069 w 95101"/>
                <a:gd name="connsiteY4" fmla="*/ 80836 h 114121"/>
                <a:gd name="connsiteX5" fmla="*/ 4755 w 95101"/>
                <a:gd name="connsiteY5" fmla="*/ 26945 h 114121"/>
                <a:gd name="connsiteX6" fmla="*/ 78300 w 95101"/>
                <a:gd name="connsiteY6" fmla="*/ 4755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101" h="114121">
                  <a:moveTo>
                    <a:pt x="78300" y="4755"/>
                  </a:moveTo>
                  <a:cubicBezTo>
                    <a:pt x="96052" y="30115"/>
                    <a:pt x="88444" y="47234"/>
                    <a:pt x="90980" y="68156"/>
                  </a:cubicBezTo>
                  <a:cubicBezTo>
                    <a:pt x="92248" y="78934"/>
                    <a:pt x="89712" y="87810"/>
                    <a:pt x="87176" y="94150"/>
                  </a:cubicBezTo>
                  <a:cubicBezTo>
                    <a:pt x="84006" y="103027"/>
                    <a:pt x="79568" y="107464"/>
                    <a:pt x="74496" y="109367"/>
                  </a:cubicBezTo>
                  <a:cubicBezTo>
                    <a:pt x="64352" y="112537"/>
                    <a:pt x="21239" y="94784"/>
                    <a:pt x="18069" y="80836"/>
                  </a:cubicBezTo>
                  <a:lnTo>
                    <a:pt x="4755" y="26945"/>
                  </a:lnTo>
                  <a:lnTo>
                    <a:pt x="78300" y="4755"/>
                  </a:lnTo>
                  <a:close/>
                </a:path>
              </a:pathLst>
            </a:custGeom>
            <a:solidFill>
              <a:srgbClr val="F9D6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8">
              <a:extLst>
                <a:ext uri="{FF2B5EF4-FFF2-40B4-BE49-F238E27FC236}">
                  <a16:creationId xmlns:a16="http://schemas.microsoft.com/office/drawing/2014/main" id="{E807951C-19B2-45C8-9754-647B4063704D}"/>
                </a:ext>
              </a:extLst>
            </p:cNvPr>
            <p:cNvSpPr/>
            <p:nvPr/>
          </p:nvSpPr>
          <p:spPr>
            <a:xfrm>
              <a:off x="2418997" y="2727922"/>
              <a:ext cx="95101" cy="145822"/>
            </a:xfrm>
            <a:custGeom>
              <a:avLst/>
              <a:gdLst>
                <a:gd name="connsiteX0" fmla="*/ 44129 w 95101"/>
                <a:gd name="connsiteY0" fmla="*/ 89259 h 145822"/>
                <a:gd name="connsiteX1" fmla="*/ 33985 w 95101"/>
                <a:gd name="connsiteY1" fmla="*/ 77213 h 145822"/>
                <a:gd name="connsiteX2" fmla="*/ 41593 w 95101"/>
                <a:gd name="connsiteY2" fmla="*/ 105109 h 145822"/>
                <a:gd name="connsiteX3" fmla="*/ 62515 w 95101"/>
                <a:gd name="connsiteY3" fmla="*/ 142516 h 145822"/>
                <a:gd name="connsiteX4" fmla="*/ 4820 w 95101"/>
                <a:gd name="connsiteY4" fmla="*/ 65166 h 145822"/>
                <a:gd name="connsiteX5" fmla="*/ 65685 w 95101"/>
                <a:gd name="connsiteY5" fmla="*/ 5569 h 145822"/>
                <a:gd name="connsiteX6" fmla="*/ 94850 w 95101"/>
                <a:gd name="connsiteY6" fmla="*/ 25858 h 145822"/>
                <a:gd name="connsiteX7" fmla="*/ 44129 w 95101"/>
                <a:gd name="connsiteY7" fmla="*/ 89259 h 14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01" h="145822">
                  <a:moveTo>
                    <a:pt x="44129" y="89259"/>
                  </a:moveTo>
                  <a:cubicBezTo>
                    <a:pt x="42861" y="77213"/>
                    <a:pt x="36521" y="76579"/>
                    <a:pt x="33985" y="77213"/>
                  </a:cubicBezTo>
                  <a:cubicBezTo>
                    <a:pt x="22573" y="80383"/>
                    <a:pt x="35887" y="97501"/>
                    <a:pt x="41593" y="105109"/>
                  </a:cubicBezTo>
                  <a:cubicBezTo>
                    <a:pt x="51737" y="113351"/>
                    <a:pt x="56175" y="132371"/>
                    <a:pt x="62515" y="142516"/>
                  </a:cubicBezTo>
                  <a:cubicBezTo>
                    <a:pt x="21305" y="134908"/>
                    <a:pt x="7356" y="127933"/>
                    <a:pt x="4820" y="65166"/>
                  </a:cubicBezTo>
                  <a:cubicBezTo>
                    <a:pt x="3552" y="30930"/>
                    <a:pt x="20670" y="-771"/>
                    <a:pt x="65685" y="5569"/>
                  </a:cubicBezTo>
                  <a:cubicBezTo>
                    <a:pt x="75829" y="6203"/>
                    <a:pt x="89778" y="10642"/>
                    <a:pt x="94850" y="25858"/>
                  </a:cubicBezTo>
                  <a:cubicBezTo>
                    <a:pt x="106896" y="56290"/>
                    <a:pt x="53639" y="64532"/>
                    <a:pt x="44129" y="89259"/>
                  </a:cubicBezTo>
                  <a:close/>
                </a:path>
              </a:pathLst>
            </a:custGeom>
            <a:solidFill>
              <a:srgbClr val="6025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69">
              <a:extLst>
                <a:ext uri="{FF2B5EF4-FFF2-40B4-BE49-F238E27FC236}">
                  <a16:creationId xmlns:a16="http://schemas.microsoft.com/office/drawing/2014/main" id="{C81AD27E-2825-4AF8-A09A-F9AE7DD157D4}"/>
                </a:ext>
              </a:extLst>
            </p:cNvPr>
            <p:cNvSpPr/>
            <p:nvPr/>
          </p:nvSpPr>
          <p:spPr>
            <a:xfrm>
              <a:off x="2411494" y="2891331"/>
              <a:ext cx="114122" cy="126802"/>
            </a:xfrm>
            <a:custGeom>
              <a:avLst/>
              <a:gdLst>
                <a:gd name="connsiteX0" fmla="*/ 33880 w 114121"/>
                <a:gd name="connsiteY0" fmla="*/ 8270 h 126801"/>
                <a:gd name="connsiteX1" fmla="*/ 107425 w 114121"/>
                <a:gd name="connsiteY1" fmla="*/ 91326 h 126801"/>
                <a:gd name="connsiteX2" fmla="*/ 85235 w 114121"/>
                <a:gd name="connsiteY2" fmla="*/ 119222 h 126801"/>
                <a:gd name="connsiteX3" fmla="*/ 6618 w 114121"/>
                <a:gd name="connsiteY3" fmla="*/ 37435 h 126801"/>
                <a:gd name="connsiteX4" fmla="*/ 33880 w 114121"/>
                <a:gd name="connsiteY4" fmla="*/ 8270 h 12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21" h="126801">
                  <a:moveTo>
                    <a:pt x="33880" y="8270"/>
                  </a:moveTo>
                  <a:cubicBezTo>
                    <a:pt x="54803" y="24121"/>
                    <a:pt x="89673" y="62161"/>
                    <a:pt x="107425" y="91326"/>
                  </a:cubicBezTo>
                  <a:cubicBezTo>
                    <a:pt x="118838" y="110346"/>
                    <a:pt x="101719" y="131902"/>
                    <a:pt x="85235" y="119222"/>
                  </a:cubicBezTo>
                  <a:cubicBezTo>
                    <a:pt x="57973" y="98934"/>
                    <a:pt x="15494" y="64697"/>
                    <a:pt x="6618" y="37435"/>
                  </a:cubicBezTo>
                  <a:cubicBezTo>
                    <a:pt x="-1624" y="12709"/>
                    <a:pt x="19298" y="-2508"/>
                    <a:pt x="33880" y="8270"/>
                  </a:cubicBezTo>
                  <a:close/>
                </a:path>
              </a:pathLst>
            </a:custGeom>
            <a:solidFill>
              <a:srgbClr val="5C6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2" name="任意多边形: 形状 70">
              <a:extLst>
                <a:ext uri="{FF2B5EF4-FFF2-40B4-BE49-F238E27FC236}">
                  <a16:creationId xmlns:a16="http://schemas.microsoft.com/office/drawing/2014/main" id="{C7EC9355-7734-4B8E-8AB0-E5F5575C6ED1}"/>
                </a:ext>
              </a:extLst>
            </p:cNvPr>
            <p:cNvSpPr/>
            <p:nvPr/>
          </p:nvSpPr>
          <p:spPr>
            <a:xfrm>
              <a:off x="2579467" y="2907559"/>
              <a:ext cx="101441" cy="50721"/>
            </a:xfrm>
            <a:custGeom>
              <a:avLst/>
              <a:gdLst>
                <a:gd name="connsiteX0" fmla="*/ 8559 w 101441"/>
                <a:gd name="connsiteY0" fmla="*/ 51005 h 50720"/>
                <a:gd name="connsiteX1" fmla="*/ 28213 w 101441"/>
                <a:gd name="connsiteY1" fmla="*/ 42129 h 50720"/>
                <a:gd name="connsiteX2" fmla="*/ 65620 w 101441"/>
                <a:gd name="connsiteY2" fmla="*/ 31351 h 50720"/>
                <a:gd name="connsiteX3" fmla="*/ 88444 w 101441"/>
                <a:gd name="connsiteY3" fmla="*/ 29449 h 50720"/>
                <a:gd name="connsiteX4" fmla="*/ 99222 w 101441"/>
                <a:gd name="connsiteY4" fmla="*/ 17403 h 50720"/>
                <a:gd name="connsiteX5" fmla="*/ 43430 w 101441"/>
                <a:gd name="connsiteY5" fmla="*/ 5357 h 50720"/>
                <a:gd name="connsiteX6" fmla="*/ 4755 w 101441"/>
                <a:gd name="connsiteY6" fmla="*/ 38325 h 50720"/>
                <a:gd name="connsiteX7" fmla="*/ 8559 w 101441"/>
                <a:gd name="connsiteY7" fmla="*/ 51005 h 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441" h="50720">
                  <a:moveTo>
                    <a:pt x="8559" y="51005"/>
                  </a:moveTo>
                  <a:lnTo>
                    <a:pt x="28213" y="42129"/>
                  </a:lnTo>
                  <a:cubicBezTo>
                    <a:pt x="48502" y="45933"/>
                    <a:pt x="50404" y="35155"/>
                    <a:pt x="65620" y="31351"/>
                  </a:cubicBezTo>
                  <a:cubicBezTo>
                    <a:pt x="70058" y="30083"/>
                    <a:pt x="84006" y="30717"/>
                    <a:pt x="88444" y="29449"/>
                  </a:cubicBezTo>
                  <a:cubicBezTo>
                    <a:pt x="92882" y="28181"/>
                    <a:pt x="96686" y="25645"/>
                    <a:pt x="99222" y="17403"/>
                  </a:cubicBezTo>
                  <a:cubicBezTo>
                    <a:pt x="92882" y="12331"/>
                    <a:pt x="71960" y="2187"/>
                    <a:pt x="43430" y="5357"/>
                  </a:cubicBezTo>
                  <a:cubicBezTo>
                    <a:pt x="28847" y="16769"/>
                    <a:pt x="17435" y="25011"/>
                    <a:pt x="4755" y="38325"/>
                  </a:cubicBezTo>
                  <a:lnTo>
                    <a:pt x="8559" y="51005"/>
                  </a:lnTo>
                  <a:close/>
                </a:path>
              </a:pathLst>
            </a:custGeom>
            <a:solidFill>
              <a:srgbClr val="F9D6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3" name="任意多边形: 形状 71">
              <a:extLst>
                <a:ext uri="{FF2B5EF4-FFF2-40B4-BE49-F238E27FC236}">
                  <a16:creationId xmlns:a16="http://schemas.microsoft.com/office/drawing/2014/main" id="{64C3F5BE-4D04-412D-83BA-BBAD7FA85E8D}"/>
                </a:ext>
              </a:extLst>
            </p:cNvPr>
            <p:cNvSpPr/>
            <p:nvPr/>
          </p:nvSpPr>
          <p:spPr>
            <a:xfrm>
              <a:off x="2480562" y="2924011"/>
              <a:ext cx="126802" cy="88761"/>
            </a:xfrm>
            <a:custGeom>
              <a:avLst/>
              <a:gdLst>
                <a:gd name="connsiteX0" fmla="*/ 119511 w 126801"/>
                <a:gd name="connsiteY0" fmla="*/ 4755 h 88761"/>
                <a:gd name="connsiteX1" fmla="*/ 28847 w 126801"/>
                <a:gd name="connsiteY1" fmla="*/ 47234 h 88761"/>
                <a:gd name="connsiteX2" fmla="*/ 4755 w 126801"/>
                <a:gd name="connsiteY2" fmla="*/ 64986 h 88761"/>
                <a:gd name="connsiteX3" fmla="*/ 40260 w 126801"/>
                <a:gd name="connsiteY3" fmla="*/ 86542 h 88761"/>
                <a:gd name="connsiteX4" fmla="*/ 127753 w 126801"/>
                <a:gd name="connsiteY4" fmla="*/ 28213 h 88761"/>
                <a:gd name="connsiteX5" fmla="*/ 119511 w 126801"/>
                <a:gd name="connsiteY5" fmla="*/ 4755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801" h="88761">
                  <a:moveTo>
                    <a:pt x="119511" y="4755"/>
                  </a:moveTo>
                  <a:cubicBezTo>
                    <a:pt x="94150" y="18703"/>
                    <a:pt x="54208" y="33920"/>
                    <a:pt x="28847" y="47234"/>
                  </a:cubicBezTo>
                  <a:cubicBezTo>
                    <a:pt x="18069" y="52940"/>
                    <a:pt x="15533" y="58012"/>
                    <a:pt x="4755" y="64986"/>
                  </a:cubicBezTo>
                  <a:cubicBezTo>
                    <a:pt x="11729" y="89078"/>
                    <a:pt x="24409" y="93516"/>
                    <a:pt x="40260" y="86542"/>
                  </a:cubicBezTo>
                  <a:cubicBezTo>
                    <a:pt x="62450" y="76398"/>
                    <a:pt x="109367" y="43430"/>
                    <a:pt x="127753" y="28213"/>
                  </a:cubicBezTo>
                  <a:lnTo>
                    <a:pt x="119511" y="4755"/>
                  </a:lnTo>
                  <a:close/>
                </a:path>
              </a:pathLst>
            </a:custGeom>
            <a:solidFill>
              <a:srgbClr val="5C6B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4" name="任意多边形: 形状 72">
              <a:extLst>
                <a:ext uri="{FF2B5EF4-FFF2-40B4-BE49-F238E27FC236}">
                  <a16:creationId xmlns:a16="http://schemas.microsoft.com/office/drawing/2014/main" id="{D4D1EBC3-E727-4547-8BF2-BF0B92639964}"/>
                </a:ext>
              </a:extLst>
            </p:cNvPr>
            <p:cNvSpPr/>
            <p:nvPr/>
          </p:nvSpPr>
          <p:spPr>
            <a:xfrm>
              <a:off x="3064484" y="3881365"/>
              <a:ext cx="76081" cy="57061"/>
            </a:xfrm>
            <a:custGeom>
              <a:avLst/>
              <a:gdLst>
                <a:gd name="connsiteX0" fmla="*/ 75130 w 76081"/>
                <a:gd name="connsiteY0" fmla="*/ 4755 h 57060"/>
                <a:gd name="connsiteX1" fmla="*/ 75130 w 76081"/>
                <a:gd name="connsiteY1" fmla="*/ 5389 h 57060"/>
                <a:gd name="connsiteX2" fmla="*/ 75130 w 76081"/>
                <a:gd name="connsiteY2" fmla="*/ 5389 h 57060"/>
                <a:gd name="connsiteX3" fmla="*/ 74496 w 76081"/>
                <a:gd name="connsiteY3" fmla="*/ 6023 h 57060"/>
                <a:gd name="connsiteX4" fmla="*/ 74496 w 76081"/>
                <a:gd name="connsiteY4" fmla="*/ 6023 h 57060"/>
                <a:gd name="connsiteX5" fmla="*/ 73862 w 76081"/>
                <a:gd name="connsiteY5" fmla="*/ 6657 h 57060"/>
                <a:gd name="connsiteX6" fmla="*/ 73228 w 76081"/>
                <a:gd name="connsiteY6" fmla="*/ 7291 h 57060"/>
                <a:gd name="connsiteX7" fmla="*/ 72594 w 76081"/>
                <a:gd name="connsiteY7" fmla="*/ 7925 h 57060"/>
                <a:gd name="connsiteX8" fmla="*/ 4755 w 76081"/>
                <a:gd name="connsiteY8" fmla="*/ 47234 h 57060"/>
                <a:gd name="connsiteX9" fmla="*/ 4755 w 76081"/>
                <a:gd name="connsiteY9" fmla="*/ 58012 h 57060"/>
                <a:gd name="connsiteX10" fmla="*/ 72594 w 76081"/>
                <a:gd name="connsiteY10" fmla="*/ 18703 h 57060"/>
                <a:gd name="connsiteX11" fmla="*/ 72594 w 76081"/>
                <a:gd name="connsiteY11" fmla="*/ 18703 h 57060"/>
                <a:gd name="connsiteX12" fmla="*/ 73228 w 76081"/>
                <a:gd name="connsiteY12" fmla="*/ 18070 h 57060"/>
                <a:gd name="connsiteX13" fmla="*/ 73862 w 76081"/>
                <a:gd name="connsiteY13" fmla="*/ 17435 h 57060"/>
                <a:gd name="connsiteX14" fmla="*/ 73862 w 76081"/>
                <a:gd name="connsiteY14" fmla="*/ 17435 h 57060"/>
                <a:gd name="connsiteX15" fmla="*/ 74496 w 76081"/>
                <a:gd name="connsiteY15" fmla="*/ 16801 h 57060"/>
                <a:gd name="connsiteX16" fmla="*/ 74496 w 76081"/>
                <a:gd name="connsiteY16" fmla="*/ 16801 h 57060"/>
                <a:gd name="connsiteX17" fmla="*/ 74496 w 76081"/>
                <a:gd name="connsiteY17" fmla="*/ 16801 h 57060"/>
                <a:gd name="connsiteX18" fmla="*/ 74496 w 76081"/>
                <a:gd name="connsiteY18" fmla="*/ 16801 h 57060"/>
                <a:gd name="connsiteX19" fmla="*/ 74496 w 76081"/>
                <a:gd name="connsiteY19" fmla="*/ 16168 h 57060"/>
                <a:gd name="connsiteX20" fmla="*/ 74496 w 76081"/>
                <a:gd name="connsiteY20" fmla="*/ 16168 h 57060"/>
                <a:gd name="connsiteX21" fmla="*/ 74496 w 76081"/>
                <a:gd name="connsiteY21" fmla="*/ 16168 h 57060"/>
                <a:gd name="connsiteX22" fmla="*/ 74496 w 76081"/>
                <a:gd name="connsiteY22" fmla="*/ 16168 h 57060"/>
                <a:gd name="connsiteX23" fmla="*/ 74496 w 76081"/>
                <a:gd name="connsiteY23" fmla="*/ 15533 h 57060"/>
                <a:gd name="connsiteX24" fmla="*/ 74496 w 76081"/>
                <a:gd name="connsiteY24" fmla="*/ 15533 h 57060"/>
                <a:gd name="connsiteX25" fmla="*/ 74496 w 76081"/>
                <a:gd name="connsiteY25" fmla="*/ 15533 h 57060"/>
                <a:gd name="connsiteX26" fmla="*/ 75130 w 76081"/>
                <a:gd name="connsiteY26" fmla="*/ 4755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6081" h="57060">
                  <a:moveTo>
                    <a:pt x="75130" y="4755"/>
                  </a:moveTo>
                  <a:cubicBezTo>
                    <a:pt x="75130" y="4755"/>
                    <a:pt x="75130" y="5389"/>
                    <a:pt x="75130" y="5389"/>
                  </a:cubicBezTo>
                  <a:cubicBezTo>
                    <a:pt x="75130" y="5389"/>
                    <a:pt x="75130" y="5389"/>
                    <a:pt x="75130" y="5389"/>
                  </a:cubicBezTo>
                  <a:cubicBezTo>
                    <a:pt x="75130" y="5389"/>
                    <a:pt x="75130" y="6023"/>
                    <a:pt x="74496" y="6023"/>
                  </a:cubicBezTo>
                  <a:cubicBezTo>
                    <a:pt x="74496" y="6023"/>
                    <a:pt x="74496" y="6023"/>
                    <a:pt x="74496" y="6023"/>
                  </a:cubicBezTo>
                  <a:cubicBezTo>
                    <a:pt x="74496" y="6023"/>
                    <a:pt x="73862" y="6657"/>
                    <a:pt x="73862" y="6657"/>
                  </a:cubicBezTo>
                  <a:cubicBezTo>
                    <a:pt x="73862" y="6657"/>
                    <a:pt x="73228" y="6657"/>
                    <a:pt x="73228" y="7291"/>
                  </a:cubicBezTo>
                  <a:cubicBezTo>
                    <a:pt x="73228" y="7291"/>
                    <a:pt x="72594" y="7291"/>
                    <a:pt x="72594" y="7925"/>
                  </a:cubicBezTo>
                  <a:lnTo>
                    <a:pt x="4755" y="47234"/>
                  </a:lnTo>
                  <a:lnTo>
                    <a:pt x="4755" y="58012"/>
                  </a:lnTo>
                  <a:lnTo>
                    <a:pt x="72594" y="18703"/>
                  </a:lnTo>
                  <a:cubicBezTo>
                    <a:pt x="72594" y="18703"/>
                    <a:pt x="72594" y="18703"/>
                    <a:pt x="72594" y="18703"/>
                  </a:cubicBezTo>
                  <a:cubicBezTo>
                    <a:pt x="72594" y="18703"/>
                    <a:pt x="72594" y="18703"/>
                    <a:pt x="73228" y="18070"/>
                  </a:cubicBezTo>
                  <a:cubicBezTo>
                    <a:pt x="73228" y="18070"/>
                    <a:pt x="73862" y="18070"/>
                    <a:pt x="73862" y="17435"/>
                  </a:cubicBezTo>
                  <a:cubicBezTo>
                    <a:pt x="73862" y="17435"/>
                    <a:pt x="73862" y="17435"/>
                    <a:pt x="73862" y="17435"/>
                  </a:cubicBezTo>
                  <a:cubicBezTo>
                    <a:pt x="73862" y="17435"/>
                    <a:pt x="74496" y="16801"/>
                    <a:pt x="74496" y="16801"/>
                  </a:cubicBezTo>
                  <a:cubicBezTo>
                    <a:pt x="74496" y="16801"/>
                    <a:pt x="74496" y="16801"/>
                    <a:pt x="74496" y="16801"/>
                  </a:cubicBezTo>
                  <a:cubicBezTo>
                    <a:pt x="74496" y="16801"/>
                    <a:pt x="74496" y="16801"/>
                    <a:pt x="74496" y="16801"/>
                  </a:cubicBezTo>
                  <a:cubicBezTo>
                    <a:pt x="74496" y="16801"/>
                    <a:pt x="74496" y="16801"/>
                    <a:pt x="74496" y="16801"/>
                  </a:cubicBezTo>
                  <a:cubicBezTo>
                    <a:pt x="74496" y="16801"/>
                    <a:pt x="74496" y="16168"/>
                    <a:pt x="74496" y="16168"/>
                  </a:cubicBezTo>
                  <a:cubicBezTo>
                    <a:pt x="74496" y="16168"/>
                    <a:pt x="74496" y="16168"/>
                    <a:pt x="74496" y="16168"/>
                  </a:cubicBezTo>
                  <a:cubicBezTo>
                    <a:pt x="74496" y="16168"/>
                    <a:pt x="74496" y="16168"/>
                    <a:pt x="74496" y="16168"/>
                  </a:cubicBezTo>
                  <a:cubicBezTo>
                    <a:pt x="74496" y="16168"/>
                    <a:pt x="74496" y="16168"/>
                    <a:pt x="74496" y="16168"/>
                  </a:cubicBezTo>
                  <a:cubicBezTo>
                    <a:pt x="74496" y="16168"/>
                    <a:pt x="74496" y="15533"/>
                    <a:pt x="74496" y="15533"/>
                  </a:cubicBezTo>
                  <a:cubicBezTo>
                    <a:pt x="74496" y="15533"/>
                    <a:pt x="74496" y="15533"/>
                    <a:pt x="74496" y="15533"/>
                  </a:cubicBezTo>
                  <a:lnTo>
                    <a:pt x="74496" y="15533"/>
                  </a:lnTo>
                  <a:lnTo>
                    <a:pt x="75130" y="4755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5" name="任意多边形: 形状 73">
              <a:extLst>
                <a:ext uri="{FF2B5EF4-FFF2-40B4-BE49-F238E27FC236}">
                  <a16:creationId xmlns:a16="http://schemas.microsoft.com/office/drawing/2014/main" id="{392F8473-9398-43BE-A7C7-0F7133CC8FDD}"/>
                </a:ext>
              </a:extLst>
            </p:cNvPr>
            <p:cNvSpPr/>
            <p:nvPr/>
          </p:nvSpPr>
          <p:spPr>
            <a:xfrm>
              <a:off x="2971919" y="3875025"/>
              <a:ext cx="101441" cy="69741"/>
            </a:xfrm>
            <a:custGeom>
              <a:avLst/>
              <a:gdLst>
                <a:gd name="connsiteX0" fmla="*/ 94784 w 101441"/>
                <a:gd name="connsiteY0" fmla="*/ 54842 h 69741"/>
                <a:gd name="connsiteX1" fmla="*/ 94784 w 101441"/>
                <a:gd name="connsiteY1" fmla="*/ 54842 h 69741"/>
                <a:gd name="connsiteX2" fmla="*/ 91614 w 101441"/>
                <a:gd name="connsiteY2" fmla="*/ 55476 h 69741"/>
                <a:gd name="connsiteX3" fmla="*/ 91614 w 101441"/>
                <a:gd name="connsiteY3" fmla="*/ 55476 h 69741"/>
                <a:gd name="connsiteX4" fmla="*/ 88444 w 101441"/>
                <a:gd name="connsiteY4" fmla="*/ 54842 h 69741"/>
                <a:gd name="connsiteX5" fmla="*/ 88444 w 101441"/>
                <a:gd name="connsiteY5" fmla="*/ 54842 h 69741"/>
                <a:gd name="connsiteX6" fmla="*/ 85908 w 101441"/>
                <a:gd name="connsiteY6" fmla="*/ 53574 h 69741"/>
                <a:gd name="connsiteX7" fmla="*/ 7291 w 101441"/>
                <a:gd name="connsiteY7" fmla="*/ 8559 h 69741"/>
                <a:gd name="connsiteX8" fmla="*/ 4755 w 101441"/>
                <a:gd name="connsiteY8" fmla="*/ 4755 h 69741"/>
                <a:gd name="connsiteX9" fmla="*/ 4755 w 101441"/>
                <a:gd name="connsiteY9" fmla="*/ 15533 h 69741"/>
                <a:gd name="connsiteX10" fmla="*/ 7291 w 101441"/>
                <a:gd name="connsiteY10" fmla="*/ 19338 h 69741"/>
                <a:gd name="connsiteX11" fmla="*/ 85908 w 101441"/>
                <a:gd name="connsiteY11" fmla="*/ 64352 h 69741"/>
                <a:gd name="connsiteX12" fmla="*/ 87176 w 101441"/>
                <a:gd name="connsiteY12" fmla="*/ 64986 h 69741"/>
                <a:gd name="connsiteX13" fmla="*/ 88444 w 101441"/>
                <a:gd name="connsiteY13" fmla="*/ 65620 h 69741"/>
                <a:gd name="connsiteX14" fmla="*/ 89078 w 101441"/>
                <a:gd name="connsiteY14" fmla="*/ 65620 h 69741"/>
                <a:gd name="connsiteX15" fmla="*/ 89078 w 101441"/>
                <a:gd name="connsiteY15" fmla="*/ 65620 h 69741"/>
                <a:gd name="connsiteX16" fmla="*/ 89078 w 101441"/>
                <a:gd name="connsiteY16" fmla="*/ 65620 h 69741"/>
                <a:gd name="connsiteX17" fmla="*/ 89712 w 101441"/>
                <a:gd name="connsiteY17" fmla="*/ 65620 h 69741"/>
                <a:gd name="connsiteX18" fmla="*/ 90346 w 101441"/>
                <a:gd name="connsiteY18" fmla="*/ 65620 h 69741"/>
                <a:gd name="connsiteX19" fmla="*/ 90980 w 101441"/>
                <a:gd name="connsiteY19" fmla="*/ 65620 h 69741"/>
                <a:gd name="connsiteX20" fmla="*/ 91614 w 101441"/>
                <a:gd name="connsiteY20" fmla="*/ 65620 h 69741"/>
                <a:gd name="connsiteX21" fmla="*/ 91614 w 101441"/>
                <a:gd name="connsiteY21" fmla="*/ 65620 h 69741"/>
                <a:gd name="connsiteX22" fmla="*/ 92248 w 101441"/>
                <a:gd name="connsiteY22" fmla="*/ 65620 h 69741"/>
                <a:gd name="connsiteX23" fmla="*/ 93516 w 101441"/>
                <a:gd name="connsiteY23" fmla="*/ 65620 h 69741"/>
                <a:gd name="connsiteX24" fmla="*/ 94784 w 101441"/>
                <a:gd name="connsiteY24" fmla="*/ 65620 h 69741"/>
                <a:gd name="connsiteX25" fmla="*/ 95418 w 101441"/>
                <a:gd name="connsiteY25" fmla="*/ 65620 h 69741"/>
                <a:gd name="connsiteX26" fmla="*/ 96052 w 101441"/>
                <a:gd name="connsiteY26" fmla="*/ 65620 h 69741"/>
                <a:gd name="connsiteX27" fmla="*/ 96686 w 101441"/>
                <a:gd name="connsiteY27" fmla="*/ 65620 h 69741"/>
                <a:gd name="connsiteX28" fmla="*/ 98588 w 101441"/>
                <a:gd name="connsiteY28" fmla="*/ 64986 h 69741"/>
                <a:gd name="connsiteX29" fmla="*/ 98588 w 101441"/>
                <a:gd name="connsiteY29" fmla="*/ 54208 h 69741"/>
                <a:gd name="connsiteX30" fmla="*/ 94784 w 101441"/>
                <a:gd name="connsiteY30" fmla="*/ 54842 h 6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1441" h="69741">
                  <a:moveTo>
                    <a:pt x="94784" y="54842"/>
                  </a:moveTo>
                  <a:cubicBezTo>
                    <a:pt x="94784" y="54842"/>
                    <a:pt x="94784" y="54842"/>
                    <a:pt x="94784" y="54842"/>
                  </a:cubicBezTo>
                  <a:cubicBezTo>
                    <a:pt x="93516" y="54842"/>
                    <a:pt x="92248" y="55476"/>
                    <a:pt x="91614" y="55476"/>
                  </a:cubicBezTo>
                  <a:cubicBezTo>
                    <a:pt x="91614" y="55476"/>
                    <a:pt x="91614" y="55476"/>
                    <a:pt x="91614" y="55476"/>
                  </a:cubicBezTo>
                  <a:cubicBezTo>
                    <a:pt x="90346" y="55476"/>
                    <a:pt x="89712" y="55476"/>
                    <a:pt x="88444" y="54842"/>
                  </a:cubicBezTo>
                  <a:cubicBezTo>
                    <a:pt x="88444" y="54842"/>
                    <a:pt x="88444" y="54842"/>
                    <a:pt x="88444" y="54842"/>
                  </a:cubicBezTo>
                  <a:cubicBezTo>
                    <a:pt x="87176" y="54842"/>
                    <a:pt x="86542" y="54208"/>
                    <a:pt x="85908" y="53574"/>
                  </a:cubicBezTo>
                  <a:lnTo>
                    <a:pt x="7291" y="8559"/>
                  </a:lnTo>
                  <a:cubicBezTo>
                    <a:pt x="5389" y="7291"/>
                    <a:pt x="4755" y="6023"/>
                    <a:pt x="4755" y="4755"/>
                  </a:cubicBezTo>
                  <a:lnTo>
                    <a:pt x="4755" y="15533"/>
                  </a:lnTo>
                  <a:cubicBezTo>
                    <a:pt x="4755" y="16801"/>
                    <a:pt x="5389" y="18070"/>
                    <a:pt x="7291" y="19338"/>
                  </a:cubicBezTo>
                  <a:lnTo>
                    <a:pt x="85908" y="64352"/>
                  </a:lnTo>
                  <a:cubicBezTo>
                    <a:pt x="86542" y="64352"/>
                    <a:pt x="86542" y="64986"/>
                    <a:pt x="87176" y="64986"/>
                  </a:cubicBezTo>
                  <a:cubicBezTo>
                    <a:pt x="87810" y="64986"/>
                    <a:pt x="87810" y="64986"/>
                    <a:pt x="88444" y="65620"/>
                  </a:cubicBezTo>
                  <a:cubicBezTo>
                    <a:pt x="88444" y="65620"/>
                    <a:pt x="89078" y="65620"/>
                    <a:pt x="89078" y="65620"/>
                  </a:cubicBezTo>
                  <a:cubicBezTo>
                    <a:pt x="89078" y="65620"/>
                    <a:pt x="89078" y="65620"/>
                    <a:pt x="89078" y="65620"/>
                  </a:cubicBezTo>
                  <a:cubicBezTo>
                    <a:pt x="89078" y="65620"/>
                    <a:pt x="89078" y="65620"/>
                    <a:pt x="89078" y="65620"/>
                  </a:cubicBezTo>
                  <a:cubicBezTo>
                    <a:pt x="89078" y="65620"/>
                    <a:pt x="89712" y="65620"/>
                    <a:pt x="89712" y="65620"/>
                  </a:cubicBezTo>
                  <a:cubicBezTo>
                    <a:pt x="89712" y="65620"/>
                    <a:pt x="90346" y="65620"/>
                    <a:pt x="90346" y="65620"/>
                  </a:cubicBezTo>
                  <a:cubicBezTo>
                    <a:pt x="90346" y="65620"/>
                    <a:pt x="90980" y="65620"/>
                    <a:pt x="90980" y="65620"/>
                  </a:cubicBezTo>
                  <a:cubicBezTo>
                    <a:pt x="90980" y="65620"/>
                    <a:pt x="90980" y="65620"/>
                    <a:pt x="91614" y="65620"/>
                  </a:cubicBezTo>
                  <a:cubicBezTo>
                    <a:pt x="91614" y="65620"/>
                    <a:pt x="91614" y="65620"/>
                    <a:pt x="91614" y="65620"/>
                  </a:cubicBezTo>
                  <a:cubicBezTo>
                    <a:pt x="91614" y="65620"/>
                    <a:pt x="91614" y="65620"/>
                    <a:pt x="92248" y="65620"/>
                  </a:cubicBezTo>
                  <a:cubicBezTo>
                    <a:pt x="92882" y="65620"/>
                    <a:pt x="92882" y="65620"/>
                    <a:pt x="93516" y="65620"/>
                  </a:cubicBezTo>
                  <a:cubicBezTo>
                    <a:pt x="94150" y="65620"/>
                    <a:pt x="94150" y="65620"/>
                    <a:pt x="94784" y="65620"/>
                  </a:cubicBezTo>
                  <a:cubicBezTo>
                    <a:pt x="94784" y="65620"/>
                    <a:pt x="94784" y="65620"/>
                    <a:pt x="95418" y="65620"/>
                  </a:cubicBezTo>
                  <a:cubicBezTo>
                    <a:pt x="95418" y="65620"/>
                    <a:pt x="95418" y="65620"/>
                    <a:pt x="96052" y="65620"/>
                  </a:cubicBezTo>
                  <a:cubicBezTo>
                    <a:pt x="96052" y="65620"/>
                    <a:pt x="96686" y="65620"/>
                    <a:pt x="96686" y="65620"/>
                  </a:cubicBezTo>
                  <a:cubicBezTo>
                    <a:pt x="97320" y="65620"/>
                    <a:pt x="97955" y="64986"/>
                    <a:pt x="98588" y="64986"/>
                  </a:cubicBezTo>
                  <a:lnTo>
                    <a:pt x="98588" y="54208"/>
                  </a:lnTo>
                  <a:cubicBezTo>
                    <a:pt x="96686" y="54208"/>
                    <a:pt x="96052" y="54842"/>
                    <a:pt x="94784" y="54842"/>
                  </a:cubicBez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6" name="任意多边形: 形状 74">
              <a:extLst>
                <a:ext uri="{FF2B5EF4-FFF2-40B4-BE49-F238E27FC236}">
                  <a16:creationId xmlns:a16="http://schemas.microsoft.com/office/drawing/2014/main" id="{3BEF9AB2-D414-4C1A-B051-6D5F2EBF7574}"/>
                </a:ext>
              </a:extLst>
            </p:cNvPr>
            <p:cNvSpPr/>
            <p:nvPr/>
          </p:nvSpPr>
          <p:spPr>
            <a:xfrm>
              <a:off x="2971443" y="3831754"/>
              <a:ext cx="171183" cy="101442"/>
            </a:xfrm>
            <a:custGeom>
              <a:avLst/>
              <a:gdLst>
                <a:gd name="connsiteX0" fmla="*/ 165635 w 171182"/>
                <a:gd name="connsiteY0" fmla="*/ 51196 h 101441"/>
                <a:gd name="connsiteX1" fmla="*/ 165635 w 171182"/>
                <a:gd name="connsiteY1" fmla="*/ 58170 h 101441"/>
                <a:gd name="connsiteX2" fmla="*/ 97796 w 171182"/>
                <a:gd name="connsiteY2" fmla="*/ 97479 h 101441"/>
                <a:gd name="connsiteX3" fmla="*/ 85750 w 171182"/>
                <a:gd name="connsiteY3" fmla="*/ 97479 h 101441"/>
                <a:gd name="connsiteX4" fmla="*/ 7133 w 171182"/>
                <a:gd name="connsiteY4" fmla="*/ 52464 h 101441"/>
                <a:gd name="connsiteX5" fmla="*/ 7133 w 171182"/>
                <a:gd name="connsiteY5" fmla="*/ 45490 h 101441"/>
                <a:gd name="connsiteX6" fmla="*/ 74972 w 171182"/>
                <a:gd name="connsiteY6" fmla="*/ 6182 h 101441"/>
                <a:gd name="connsiteX7" fmla="*/ 87018 w 171182"/>
                <a:gd name="connsiteY7" fmla="*/ 6182 h 101441"/>
                <a:gd name="connsiteX8" fmla="*/ 165635 w 171182"/>
                <a:gd name="connsiteY8" fmla="*/ 51196 h 10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82" h="101441">
                  <a:moveTo>
                    <a:pt x="165635" y="51196"/>
                  </a:moveTo>
                  <a:cubicBezTo>
                    <a:pt x="168805" y="53098"/>
                    <a:pt x="168805" y="56268"/>
                    <a:pt x="165635" y="58170"/>
                  </a:cubicBezTo>
                  <a:lnTo>
                    <a:pt x="97796" y="97479"/>
                  </a:lnTo>
                  <a:cubicBezTo>
                    <a:pt x="94626" y="99381"/>
                    <a:pt x="88920" y="99381"/>
                    <a:pt x="85750" y="97479"/>
                  </a:cubicBezTo>
                  <a:lnTo>
                    <a:pt x="7133" y="52464"/>
                  </a:lnTo>
                  <a:cubicBezTo>
                    <a:pt x="3963" y="50562"/>
                    <a:pt x="3963" y="47392"/>
                    <a:pt x="7133" y="45490"/>
                  </a:cubicBezTo>
                  <a:lnTo>
                    <a:pt x="74972" y="6182"/>
                  </a:lnTo>
                  <a:cubicBezTo>
                    <a:pt x="78142" y="4280"/>
                    <a:pt x="83848" y="4280"/>
                    <a:pt x="87018" y="6182"/>
                  </a:cubicBezTo>
                  <a:lnTo>
                    <a:pt x="165635" y="51196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5">
              <a:extLst>
                <a:ext uri="{FF2B5EF4-FFF2-40B4-BE49-F238E27FC236}">
                  <a16:creationId xmlns:a16="http://schemas.microsoft.com/office/drawing/2014/main" id="{E2992C04-D323-49B1-BD5A-8B59BD9F9965}"/>
                </a:ext>
              </a:extLst>
            </p:cNvPr>
            <p:cNvSpPr/>
            <p:nvPr/>
          </p:nvSpPr>
          <p:spPr>
            <a:xfrm>
              <a:off x="3039124" y="3687992"/>
              <a:ext cx="25360" cy="209223"/>
            </a:xfrm>
            <a:custGeom>
              <a:avLst/>
              <a:gdLst>
                <a:gd name="connsiteX0" fmla="*/ 19337 w 25360"/>
                <a:gd name="connsiteY0" fmla="*/ 12998 h 209223"/>
                <a:gd name="connsiteX1" fmla="*/ 21873 w 25360"/>
                <a:gd name="connsiteY1" fmla="*/ 65620 h 209223"/>
                <a:gd name="connsiteX2" fmla="*/ 18703 w 25360"/>
                <a:gd name="connsiteY2" fmla="*/ 206370 h 209223"/>
                <a:gd name="connsiteX3" fmla="*/ 4755 w 25360"/>
                <a:gd name="connsiteY3" fmla="*/ 198128 h 209223"/>
                <a:gd name="connsiteX4" fmla="*/ 5389 w 25360"/>
                <a:gd name="connsiteY4" fmla="*/ 4755 h 20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60" h="209223">
                  <a:moveTo>
                    <a:pt x="19337" y="12998"/>
                  </a:moveTo>
                  <a:lnTo>
                    <a:pt x="21873" y="65620"/>
                  </a:lnTo>
                  <a:lnTo>
                    <a:pt x="18703" y="206370"/>
                  </a:lnTo>
                  <a:lnTo>
                    <a:pt x="4755" y="198128"/>
                  </a:lnTo>
                  <a:lnTo>
                    <a:pt x="5389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6">
              <a:extLst>
                <a:ext uri="{FF2B5EF4-FFF2-40B4-BE49-F238E27FC236}">
                  <a16:creationId xmlns:a16="http://schemas.microsoft.com/office/drawing/2014/main" id="{FA5E9486-323D-4D90-B17C-9FD0FA8D60B4}"/>
                </a:ext>
              </a:extLst>
            </p:cNvPr>
            <p:cNvSpPr/>
            <p:nvPr/>
          </p:nvSpPr>
          <p:spPr>
            <a:xfrm>
              <a:off x="3053072" y="3688626"/>
              <a:ext cx="19020" cy="209223"/>
            </a:xfrm>
            <a:custGeom>
              <a:avLst/>
              <a:gdLst>
                <a:gd name="connsiteX0" fmla="*/ 5389 w 19020"/>
                <a:gd name="connsiteY0" fmla="*/ 12363 h 209223"/>
                <a:gd name="connsiteX1" fmla="*/ 18703 w 19020"/>
                <a:gd name="connsiteY1" fmla="*/ 4755 h 209223"/>
                <a:gd name="connsiteX2" fmla="*/ 18703 w 19020"/>
                <a:gd name="connsiteY2" fmla="*/ 197494 h 209223"/>
                <a:gd name="connsiteX3" fmla="*/ 4755 w 19020"/>
                <a:gd name="connsiteY3" fmla="*/ 205736 h 20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" h="209223">
                  <a:moveTo>
                    <a:pt x="5389" y="12363"/>
                  </a:moveTo>
                  <a:lnTo>
                    <a:pt x="18703" y="4755"/>
                  </a:lnTo>
                  <a:lnTo>
                    <a:pt x="18703" y="197494"/>
                  </a:lnTo>
                  <a:lnTo>
                    <a:pt x="4755" y="205736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7">
              <a:extLst>
                <a:ext uri="{FF2B5EF4-FFF2-40B4-BE49-F238E27FC236}">
                  <a16:creationId xmlns:a16="http://schemas.microsoft.com/office/drawing/2014/main" id="{E7981D6D-5C1C-4726-9DE9-D9EED18E3C94}"/>
                </a:ext>
              </a:extLst>
            </p:cNvPr>
            <p:cNvSpPr/>
            <p:nvPr/>
          </p:nvSpPr>
          <p:spPr>
            <a:xfrm>
              <a:off x="2984599" y="3745053"/>
              <a:ext cx="19020" cy="19020"/>
            </a:xfrm>
            <a:custGeom>
              <a:avLst/>
              <a:gdLst>
                <a:gd name="connsiteX0" fmla="*/ 16167 w 19020"/>
                <a:gd name="connsiteY0" fmla="*/ 19971 h 19020"/>
                <a:gd name="connsiteX1" fmla="*/ 4755 w 19020"/>
                <a:gd name="connsiteY1" fmla="*/ 13631 h 19020"/>
                <a:gd name="connsiteX2" fmla="*/ 4755 w 19020"/>
                <a:gd name="connsiteY2" fmla="*/ 4755 h 19020"/>
                <a:gd name="connsiteX3" fmla="*/ 16167 w 19020"/>
                <a:gd name="connsiteY3" fmla="*/ 11095 h 1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" h="19020">
                  <a:moveTo>
                    <a:pt x="16167" y="19971"/>
                  </a:moveTo>
                  <a:lnTo>
                    <a:pt x="4755" y="13631"/>
                  </a:lnTo>
                  <a:lnTo>
                    <a:pt x="4755" y="4755"/>
                  </a:lnTo>
                  <a:lnTo>
                    <a:pt x="16167" y="11095"/>
                  </a:lnTo>
                  <a:close/>
                </a:path>
              </a:pathLst>
            </a:custGeom>
            <a:solidFill>
              <a:srgbClr val="3478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8">
              <a:extLst>
                <a:ext uri="{FF2B5EF4-FFF2-40B4-BE49-F238E27FC236}">
                  <a16:creationId xmlns:a16="http://schemas.microsoft.com/office/drawing/2014/main" id="{8C6D7AD5-9479-41B5-A8E7-B031DEBBE612}"/>
                </a:ext>
              </a:extLst>
            </p:cNvPr>
            <p:cNvSpPr/>
            <p:nvPr/>
          </p:nvSpPr>
          <p:spPr>
            <a:xfrm>
              <a:off x="3091113" y="3648050"/>
              <a:ext cx="38041" cy="50721"/>
            </a:xfrm>
            <a:custGeom>
              <a:avLst/>
              <a:gdLst>
                <a:gd name="connsiteX0" fmla="*/ 37090 w 38040"/>
                <a:gd name="connsiteY0" fmla="*/ 14899 h 50720"/>
                <a:gd name="connsiteX1" fmla="*/ 37090 w 38040"/>
                <a:gd name="connsiteY1" fmla="*/ 11095 h 50720"/>
                <a:gd name="connsiteX2" fmla="*/ 25677 w 38040"/>
                <a:gd name="connsiteY2" fmla="*/ 4755 h 50720"/>
                <a:gd name="connsiteX3" fmla="*/ 25043 w 38040"/>
                <a:gd name="connsiteY3" fmla="*/ 9193 h 50720"/>
                <a:gd name="connsiteX4" fmla="*/ 25043 w 38040"/>
                <a:gd name="connsiteY4" fmla="*/ 9827 h 50720"/>
                <a:gd name="connsiteX5" fmla="*/ 23775 w 38040"/>
                <a:gd name="connsiteY5" fmla="*/ 14265 h 50720"/>
                <a:gd name="connsiteX6" fmla="*/ 23775 w 38040"/>
                <a:gd name="connsiteY6" fmla="*/ 14899 h 50720"/>
                <a:gd name="connsiteX7" fmla="*/ 21873 w 38040"/>
                <a:gd name="connsiteY7" fmla="*/ 19971 h 50720"/>
                <a:gd name="connsiteX8" fmla="*/ 21873 w 38040"/>
                <a:gd name="connsiteY8" fmla="*/ 19971 h 50720"/>
                <a:gd name="connsiteX9" fmla="*/ 19337 w 38040"/>
                <a:gd name="connsiteY9" fmla="*/ 25043 h 50720"/>
                <a:gd name="connsiteX10" fmla="*/ 19337 w 38040"/>
                <a:gd name="connsiteY10" fmla="*/ 25043 h 50720"/>
                <a:gd name="connsiteX11" fmla="*/ 16167 w 38040"/>
                <a:gd name="connsiteY11" fmla="*/ 29482 h 50720"/>
                <a:gd name="connsiteX12" fmla="*/ 16167 w 38040"/>
                <a:gd name="connsiteY12" fmla="*/ 30115 h 50720"/>
                <a:gd name="connsiteX13" fmla="*/ 12997 w 38040"/>
                <a:gd name="connsiteY13" fmla="*/ 33920 h 50720"/>
                <a:gd name="connsiteX14" fmla="*/ 12363 w 38040"/>
                <a:gd name="connsiteY14" fmla="*/ 34554 h 50720"/>
                <a:gd name="connsiteX15" fmla="*/ 9827 w 38040"/>
                <a:gd name="connsiteY15" fmla="*/ 37090 h 50720"/>
                <a:gd name="connsiteX16" fmla="*/ 8559 w 38040"/>
                <a:gd name="connsiteY16" fmla="*/ 38357 h 50720"/>
                <a:gd name="connsiteX17" fmla="*/ 4755 w 38040"/>
                <a:gd name="connsiteY17" fmla="*/ 40894 h 50720"/>
                <a:gd name="connsiteX18" fmla="*/ 16167 w 38040"/>
                <a:gd name="connsiteY18" fmla="*/ 47234 h 50720"/>
                <a:gd name="connsiteX19" fmla="*/ 19971 w 38040"/>
                <a:gd name="connsiteY19" fmla="*/ 44698 h 50720"/>
                <a:gd name="connsiteX20" fmla="*/ 21239 w 38040"/>
                <a:gd name="connsiteY20" fmla="*/ 43430 h 50720"/>
                <a:gd name="connsiteX21" fmla="*/ 23141 w 38040"/>
                <a:gd name="connsiteY21" fmla="*/ 42162 h 50720"/>
                <a:gd name="connsiteX22" fmla="*/ 23775 w 38040"/>
                <a:gd name="connsiteY22" fmla="*/ 41528 h 50720"/>
                <a:gd name="connsiteX23" fmla="*/ 24409 w 38040"/>
                <a:gd name="connsiteY23" fmla="*/ 40894 h 50720"/>
                <a:gd name="connsiteX24" fmla="*/ 25043 w 38040"/>
                <a:gd name="connsiteY24" fmla="*/ 40260 h 50720"/>
                <a:gd name="connsiteX25" fmla="*/ 26945 w 38040"/>
                <a:gd name="connsiteY25" fmla="*/ 38357 h 50720"/>
                <a:gd name="connsiteX26" fmla="*/ 27579 w 38040"/>
                <a:gd name="connsiteY26" fmla="*/ 37724 h 50720"/>
                <a:gd name="connsiteX27" fmla="*/ 27579 w 38040"/>
                <a:gd name="connsiteY27" fmla="*/ 37090 h 50720"/>
                <a:gd name="connsiteX28" fmla="*/ 28213 w 38040"/>
                <a:gd name="connsiteY28" fmla="*/ 36456 h 50720"/>
                <a:gd name="connsiteX29" fmla="*/ 29482 w 38040"/>
                <a:gd name="connsiteY29" fmla="*/ 34554 h 50720"/>
                <a:gd name="connsiteX30" fmla="*/ 30749 w 38040"/>
                <a:gd name="connsiteY30" fmla="*/ 32652 h 50720"/>
                <a:gd name="connsiteX31" fmla="*/ 30749 w 38040"/>
                <a:gd name="connsiteY31" fmla="*/ 32652 h 50720"/>
                <a:gd name="connsiteX32" fmla="*/ 30749 w 38040"/>
                <a:gd name="connsiteY32" fmla="*/ 32652 h 50720"/>
                <a:gd name="connsiteX33" fmla="*/ 31384 w 38040"/>
                <a:gd name="connsiteY33" fmla="*/ 31384 h 50720"/>
                <a:gd name="connsiteX34" fmla="*/ 32018 w 38040"/>
                <a:gd name="connsiteY34" fmla="*/ 29482 h 50720"/>
                <a:gd name="connsiteX35" fmla="*/ 32652 w 38040"/>
                <a:gd name="connsiteY35" fmla="*/ 27580 h 50720"/>
                <a:gd name="connsiteX36" fmla="*/ 32652 w 38040"/>
                <a:gd name="connsiteY36" fmla="*/ 27580 h 50720"/>
                <a:gd name="connsiteX37" fmla="*/ 32652 w 38040"/>
                <a:gd name="connsiteY37" fmla="*/ 27580 h 50720"/>
                <a:gd name="connsiteX38" fmla="*/ 33285 w 38040"/>
                <a:gd name="connsiteY38" fmla="*/ 25677 h 50720"/>
                <a:gd name="connsiteX39" fmla="*/ 33920 w 38040"/>
                <a:gd name="connsiteY39" fmla="*/ 23775 h 50720"/>
                <a:gd name="connsiteX40" fmla="*/ 33920 w 38040"/>
                <a:gd name="connsiteY40" fmla="*/ 22507 h 50720"/>
                <a:gd name="connsiteX41" fmla="*/ 33920 w 38040"/>
                <a:gd name="connsiteY41" fmla="*/ 21873 h 50720"/>
                <a:gd name="connsiteX42" fmla="*/ 33920 w 38040"/>
                <a:gd name="connsiteY42" fmla="*/ 21240 h 50720"/>
                <a:gd name="connsiteX43" fmla="*/ 34554 w 38040"/>
                <a:gd name="connsiteY43" fmla="*/ 18703 h 50720"/>
                <a:gd name="connsiteX44" fmla="*/ 34554 w 38040"/>
                <a:gd name="connsiteY44" fmla="*/ 17435 h 50720"/>
                <a:gd name="connsiteX45" fmla="*/ 34554 w 38040"/>
                <a:gd name="connsiteY45" fmla="*/ 16801 h 50720"/>
                <a:gd name="connsiteX46" fmla="*/ 37090 w 38040"/>
                <a:gd name="connsiteY46" fmla="*/ 14899 h 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040" h="50720">
                  <a:moveTo>
                    <a:pt x="37090" y="14899"/>
                  </a:moveTo>
                  <a:cubicBezTo>
                    <a:pt x="37090" y="13631"/>
                    <a:pt x="37090" y="12363"/>
                    <a:pt x="37090" y="11095"/>
                  </a:cubicBezTo>
                  <a:lnTo>
                    <a:pt x="25677" y="4755"/>
                  </a:lnTo>
                  <a:cubicBezTo>
                    <a:pt x="25677" y="6023"/>
                    <a:pt x="25677" y="7925"/>
                    <a:pt x="25043" y="9193"/>
                  </a:cubicBezTo>
                  <a:cubicBezTo>
                    <a:pt x="25043" y="9193"/>
                    <a:pt x="25043" y="9827"/>
                    <a:pt x="25043" y="9827"/>
                  </a:cubicBezTo>
                  <a:cubicBezTo>
                    <a:pt x="25043" y="11095"/>
                    <a:pt x="24409" y="12997"/>
                    <a:pt x="23775" y="14265"/>
                  </a:cubicBezTo>
                  <a:cubicBezTo>
                    <a:pt x="23775" y="14265"/>
                    <a:pt x="23775" y="14265"/>
                    <a:pt x="23775" y="14899"/>
                  </a:cubicBezTo>
                  <a:cubicBezTo>
                    <a:pt x="23141" y="16801"/>
                    <a:pt x="22507" y="18070"/>
                    <a:pt x="21873" y="19971"/>
                  </a:cubicBezTo>
                  <a:cubicBezTo>
                    <a:pt x="21873" y="19971"/>
                    <a:pt x="21873" y="19971"/>
                    <a:pt x="21873" y="19971"/>
                  </a:cubicBezTo>
                  <a:cubicBezTo>
                    <a:pt x="21239" y="21873"/>
                    <a:pt x="20605" y="23141"/>
                    <a:pt x="19337" y="25043"/>
                  </a:cubicBezTo>
                  <a:cubicBezTo>
                    <a:pt x="19337" y="25043"/>
                    <a:pt x="19337" y="25043"/>
                    <a:pt x="19337" y="25043"/>
                  </a:cubicBezTo>
                  <a:cubicBezTo>
                    <a:pt x="18703" y="26312"/>
                    <a:pt x="17435" y="28213"/>
                    <a:pt x="16167" y="29482"/>
                  </a:cubicBezTo>
                  <a:cubicBezTo>
                    <a:pt x="16167" y="29482"/>
                    <a:pt x="16167" y="29482"/>
                    <a:pt x="16167" y="30115"/>
                  </a:cubicBezTo>
                  <a:cubicBezTo>
                    <a:pt x="14899" y="31384"/>
                    <a:pt x="14265" y="32652"/>
                    <a:pt x="12997" y="33920"/>
                  </a:cubicBezTo>
                  <a:cubicBezTo>
                    <a:pt x="12997" y="33920"/>
                    <a:pt x="12363" y="34554"/>
                    <a:pt x="12363" y="34554"/>
                  </a:cubicBezTo>
                  <a:cubicBezTo>
                    <a:pt x="11729" y="35187"/>
                    <a:pt x="10461" y="36456"/>
                    <a:pt x="9827" y="37090"/>
                  </a:cubicBezTo>
                  <a:cubicBezTo>
                    <a:pt x="9193" y="37724"/>
                    <a:pt x="9193" y="37724"/>
                    <a:pt x="8559" y="38357"/>
                  </a:cubicBezTo>
                  <a:cubicBezTo>
                    <a:pt x="7291" y="39626"/>
                    <a:pt x="6023" y="40260"/>
                    <a:pt x="4755" y="40894"/>
                  </a:cubicBezTo>
                  <a:lnTo>
                    <a:pt x="16167" y="47234"/>
                  </a:lnTo>
                  <a:cubicBezTo>
                    <a:pt x="17435" y="46600"/>
                    <a:pt x="18703" y="45332"/>
                    <a:pt x="19971" y="44698"/>
                  </a:cubicBezTo>
                  <a:cubicBezTo>
                    <a:pt x="20605" y="44064"/>
                    <a:pt x="20605" y="44064"/>
                    <a:pt x="21239" y="43430"/>
                  </a:cubicBezTo>
                  <a:cubicBezTo>
                    <a:pt x="21873" y="42796"/>
                    <a:pt x="22507" y="42162"/>
                    <a:pt x="23141" y="42162"/>
                  </a:cubicBezTo>
                  <a:cubicBezTo>
                    <a:pt x="23141" y="42162"/>
                    <a:pt x="23775" y="41528"/>
                    <a:pt x="23775" y="41528"/>
                  </a:cubicBezTo>
                  <a:cubicBezTo>
                    <a:pt x="23775" y="41528"/>
                    <a:pt x="24409" y="40894"/>
                    <a:pt x="24409" y="40894"/>
                  </a:cubicBezTo>
                  <a:cubicBezTo>
                    <a:pt x="24409" y="40894"/>
                    <a:pt x="25043" y="40260"/>
                    <a:pt x="25043" y="40260"/>
                  </a:cubicBezTo>
                  <a:cubicBezTo>
                    <a:pt x="25677" y="39626"/>
                    <a:pt x="26312" y="38992"/>
                    <a:pt x="26945" y="38357"/>
                  </a:cubicBezTo>
                  <a:cubicBezTo>
                    <a:pt x="26945" y="38357"/>
                    <a:pt x="27579" y="37724"/>
                    <a:pt x="27579" y="37724"/>
                  </a:cubicBezTo>
                  <a:cubicBezTo>
                    <a:pt x="27579" y="37724"/>
                    <a:pt x="27579" y="37724"/>
                    <a:pt x="27579" y="37090"/>
                  </a:cubicBezTo>
                  <a:cubicBezTo>
                    <a:pt x="27579" y="37090"/>
                    <a:pt x="28213" y="36456"/>
                    <a:pt x="28213" y="36456"/>
                  </a:cubicBezTo>
                  <a:cubicBezTo>
                    <a:pt x="28848" y="35822"/>
                    <a:pt x="28848" y="35187"/>
                    <a:pt x="29482" y="34554"/>
                  </a:cubicBezTo>
                  <a:cubicBezTo>
                    <a:pt x="30115" y="33920"/>
                    <a:pt x="30115" y="33285"/>
                    <a:pt x="30749" y="32652"/>
                  </a:cubicBezTo>
                  <a:cubicBezTo>
                    <a:pt x="30749" y="32652"/>
                    <a:pt x="30749" y="32652"/>
                    <a:pt x="30749" y="32652"/>
                  </a:cubicBezTo>
                  <a:cubicBezTo>
                    <a:pt x="30749" y="32652"/>
                    <a:pt x="30749" y="32652"/>
                    <a:pt x="30749" y="32652"/>
                  </a:cubicBezTo>
                  <a:cubicBezTo>
                    <a:pt x="30749" y="32017"/>
                    <a:pt x="31384" y="31384"/>
                    <a:pt x="31384" y="31384"/>
                  </a:cubicBezTo>
                  <a:cubicBezTo>
                    <a:pt x="31384" y="30750"/>
                    <a:pt x="32018" y="30115"/>
                    <a:pt x="32018" y="29482"/>
                  </a:cubicBezTo>
                  <a:cubicBezTo>
                    <a:pt x="32018" y="28847"/>
                    <a:pt x="32652" y="28213"/>
                    <a:pt x="32652" y="27580"/>
                  </a:cubicBezTo>
                  <a:cubicBezTo>
                    <a:pt x="32652" y="27580"/>
                    <a:pt x="32652" y="27580"/>
                    <a:pt x="32652" y="27580"/>
                  </a:cubicBezTo>
                  <a:cubicBezTo>
                    <a:pt x="32652" y="27580"/>
                    <a:pt x="32652" y="27580"/>
                    <a:pt x="32652" y="27580"/>
                  </a:cubicBezTo>
                  <a:cubicBezTo>
                    <a:pt x="32652" y="26945"/>
                    <a:pt x="33285" y="26312"/>
                    <a:pt x="33285" y="25677"/>
                  </a:cubicBezTo>
                  <a:cubicBezTo>
                    <a:pt x="33285" y="25043"/>
                    <a:pt x="33920" y="24410"/>
                    <a:pt x="33920" y="23775"/>
                  </a:cubicBezTo>
                  <a:cubicBezTo>
                    <a:pt x="33920" y="23775"/>
                    <a:pt x="33920" y="23141"/>
                    <a:pt x="33920" y="22507"/>
                  </a:cubicBezTo>
                  <a:cubicBezTo>
                    <a:pt x="33920" y="22507"/>
                    <a:pt x="33920" y="22507"/>
                    <a:pt x="33920" y="21873"/>
                  </a:cubicBezTo>
                  <a:cubicBezTo>
                    <a:pt x="33920" y="21873"/>
                    <a:pt x="33920" y="21240"/>
                    <a:pt x="33920" y="21240"/>
                  </a:cubicBezTo>
                  <a:cubicBezTo>
                    <a:pt x="33920" y="20605"/>
                    <a:pt x="34554" y="19971"/>
                    <a:pt x="34554" y="18703"/>
                  </a:cubicBezTo>
                  <a:cubicBezTo>
                    <a:pt x="34554" y="18070"/>
                    <a:pt x="34554" y="18070"/>
                    <a:pt x="34554" y="17435"/>
                  </a:cubicBezTo>
                  <a:cubicBezTo>
                    <a:pt x="34554" y="17435"/>
                    <a:pt x="34554" y="16801"/>
                    <a:pt x="34554" y="16801"/>
                  </a:cubicBezTo>
                  <a:cubicBezTo>
                    <a:pt x="37090" y="15533"/>
                    <a:pt x="37090" y="15533"/>
                    <a:pt x="37090" y="14899"/>
                  </a:cubicBez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任意多边形: 形状 79">
              <a:extLst>
                <a:ext uri="{FF2B5EF4-FFF2-40B4-BE49-F238E27FC236}">
                  <a16:creationId xmlns:a16="http://schemas.microsoft.com/office/drawing/2014/main" id="{64EE6745-F5E6-4888-879E-BDB54C3E2EFA}"/>
                </a:ext>
              </a:extLst>
            </p:cNvPr>
            <p:cNvSpPr/>
            <p:nvPr/>
          </p:nvSpPr>
          <p:spPr>
            <a:xfrm>
              <a:off x="3112669" y="3532660"/>
              <a:ext cx="19020" cy="126802"/>
            </a:xfrm>
            <a:custGeom>
              <a:avLst/>
              <a:gdLst>
                <a:gd name="connsiteX0" fmla="*/ 16167 w 19020"/>
                <a:gd name="connsiteY0" fmla="*/ 126485 h 126801"/>
                <a:gd name="connsiteX1" fmla="*/ 4755 w 19020"/>
                <a:gd name="connsiteY1" fmla="*/ 120145 h 126801"/>
                <a:gd name="connsiteX2" fmla="*/ 4755 w 19020"/>
                <a:gd name="connsiteY2" fmla="*/ 4755 h 126801"/>
                <a:gd name="connsiteX3" fmla="*/ 15533 w 19020"/>
                <a:gd name="connsiteY3" fmla="*/ 11095 h 12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" h="126801">
                  <a:moveTo>
                    <a:pt x="16167" y="126485"/>
                  </a:moveTo>
                  <a:lnTo>
                    <a:pt x="4755" y="120145"/>
                  </a:lnTo>
                  <a:lnTo>
                    <a:pt x="4755" y="4755"/>
                  </a:lnTo>
                  <a:lnTo>
                    <a:pt x="15533" y="1109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任意多边形: 形状 80">
              <a:extLst>
                <a:ext uri="{FF2B5EF4-FFF2-40B4-BE49-F238E27FC236}">
                  <a16:creationId xmlns:a16="http://schemas.microsoft.com/office/drawing/2014/main" id="{2146FC3B-5319-45B5-9042-AE9FC076B8C3}"/>
                </a:ext>
              </a:extLst>
            </p:cNvPr>
            <p:cNvSpPr/>
            <p:nvPr/>
          </p:nvSpPr>
          <p:spPr>
            <a:xfrm>
              <a:off x="3112669" y="3528222"/>
              <a:ext cx="25360" cy="19020"/>
            </a:xfrm>
            <a:custGeom>
              <a:avLst/>
              <a:gdLst>
                <a:gd name="connsiteX0" fmla="*/ 15533 w 25360"/>
                <a:gd name="connsiteY0" fmla="*/ 15533 h 19020"/>
                <a:gd name="connsiteX1" fmla="*/ 4755 w 25360"/>
                <a:gd name="connsiteY1" fmla="*/ 9193 h 19020"/>
                <a:gd name="connsiteX2" fmla="*/ 11729 w 25360"/>
                <a:gd name="connsiteY2" fmla="*/ 4755 h 19020"/>
                <a:gd name="connsiteX3" fmla="*/ 23141 w 25360"/>
                <a:gd name="connsiteY3" fmla="*/ 11095 h 1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" h="19020">
                  <a:moveTo>
                    <a:pt x="15533" y="15533"/>
                  </a:moveTo>
                  <a:lnTo>
                    <a:pt x="4755" y="9193"/>
                  </a:lnTo>
                  <a:lnTo>
                    <a:pt x="11729" y="4755"/>
                  </a:lnTo>
                  <a:lnTo>
                    <a:pt x="23141" y="11095"/>
                  </a:lnTo>
                  <a:close/>
                </a:path>
              </a:pathLst>
            </a:custGeom>
            <a:solidFill>
              <a:srgbClr val="44A1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任意多边形: 形状 81">
              <a:extLst>
                <a:ext uri="{FF2B5EF4-FFF2-40B4-BE49-F238E27FC236}">
                  <a16:creationId xmlns:a16="http://schemas.microsoft.com/office/drawing/2014/main" id="{AF6C2A73-6B60-4477-B403-59FC3DA8DBB1}"/>
                </a:ext>
              </a:extLst>
            </p:cNvPr>
            <p:cNvSpPr/>
            <p:nvPr/>
          </p:nvSpPr>
          <p:spPr>
            <a:xfrm>
              <a:off x="2984599" y="3683554"/>
              <a:ext cx="126802" cy="76081"/>
            </a:xfrm>
            <a:custGeom>
              <a:avLst/>
              <a:gdLst>
                <a:gd name="connsiteX0" fmla="*/ 112537 w 126801"/>
                <a:gd name="connsiteY0" fmla="*/ 4755 h 76081"/>
                <a:gd name="connsiteX1" fmla="*/ 4755 w 126801"/>
                <a:gd name="connsiteY1" fmla="*/ 66254 h 76081"/>
                <a:gd name="connsiteX2" fmla="*/ 16167 w 126801"/>
                <a:gd name="connsiteY2" fmla="*/ 72594 h 76081"/>
                <a:gd name="connsiteX3" fmla="*/ 123315 w 126801"/>
                <a:gd name="connsiteY3" fmla="*/ 11095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01" h="76081">
                  <a:moveTo>
                    <a:pt x="112537" y="4755"/>
                  </a:moveTo>
                  <a:lnTo>
                    <a:pt x="4755" y="66254"/>
                  </a:lnTo>
                  <a:lnTo>
                    <a:pt x="16167" y="72594"/>
                  </a:lnTo>
                  <a:lnTo>
                    <a:pt x="123315" y="11095"/>
                  </a:lnTo>
                  <a:close/>
                </a:path>
              </a:pathLst>
            </a:custGeom>
            <a:solidFill>
              <a:srgbClr val="44A1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任意多边形: 形状 82">
              <a:extLst>
                <a:ext uri="{FF2B5EF4-FFF2-40B4-BE49-F238E27FC236}">
                  <a16:creationId xmlns:a16="http://schemas.microsoft.com/office/drawing/2014/main" id="{C16A1E6C-AECD-4FE5-ADEB-C57CD5B038C8}"/>
                </a:ext>
              </a:extLst>
            </p:cNvPr>
            <p:cNvSpPr/>
            <p:nvPr/>
          </p:nvSpPr>
          <p:spPr>
            <a:xfrm>
              <a:off x="2996645" y="3534562"/>
              <a:ext cx="139482" cy="234583"/>
            </a:xfrm>
            <a:custGeom>
              <a:avLst/>
              <a:gdLst>
                <a:gd name="connsiteX0" fmla="*/ 139165 w 139482"/>
                <a:gd name="connsiteY0" fmla="*/ 4755 h 234583"/>
                <a:gd name="connsiteX1" fmla="*/ 131557 w 139482"/>
                <a:gd name="connsiteY1" fmla="*/ 9193 h 234583"/>
                <a:gd name="connsiteX2" fmla="*/ 132191 w 139482"/>
                <a:gd name="connsiteY2" fmla="*/ 124583 h 234583"/>
                <a:gd name="connsiteX3" fmla="*/ 111903 w 139482"/>
                <a:gd name="connsiteY3" fmla="*/ 160087 h 234583"/>
                <a:gd name="connsiteX4" fmla="*/ 4755 w 139482"/>
                <a:gd name="connsiteY4" fmla="*/ 221586 h 234583"/>
                <a:gd name="connsiteX5" fmla="*/ 4755 w 139482"/>
                <a:gd name="connsiteY5" fmla="*/ 229828 h 234583"/>
                <a:gd name="connsiteX6" fmla="*/ 111903 w 139482"/>
                <a:gd name="connsiteY6" fmla="*/ 168329 h 234583"/>
                <a:gd name="connsiteX7" fmla="*/ 139799 w 139482"/>
                <a:gd name="connsiteY7" fmla="*/ 120144 h 234583"/>
                <a:gd name="connsiteX8" fmla="*/ 139165 w 139482"/>
                <a:gd name="connsiteY8" fmla="*/ 4755 h 23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482" h="234583">
                  <a:moveTo>
                    <a:pt x="139165" y="4755"/>
                  </a:moveTo>
                  <a:lnTo>
                    <a:pt x="131557" y="9193"/>
                  </a:lnTo>
                  <a:lnTo>
                    <a:pt x="132191" y="124583"/>
                  </a:lnTo>
                  <a:cubicBezTo>
                    <a:pt x="132191" y="137897"/>
                    <a:pt x="122681" y="153747"/>
                    <a:pt x="111903" y="160087"/>
                  </a:cubicBezTo>
                  <a:lnTo>
                    <a:pt x="4755" y="221586"/>
                  </a:lnTo>
                  <a:lnTo>
                    <a:pt x="4755" y="229828"/>
                  </a:lnTo>
                  <a:lnTo>
                    <a:pt x="111903" y="168329"/>
                  </a:lnTo>
                  <a:cubicBezTo>
                    <a:pt x="127119" y="159453"/>
                    <a:pt x="139799" y="137897"/>
                    <a:pt x="139799" y="120144"/>
                  </a:cubicBezTo>
                  <a:lnTo>
                    <a:pt x="139165" y="4755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任意多边形: 形状 83">
              <a:extLst>
                <a:ext uri="{FF2B5EF4-FFF2-40B4-BE49-F238E27FC236}">
                  <a16:creationId xmlns:a16="http://schemas.microsoft.com/office/drawing/2014/main" id="{9949BA7C-4B4D-40AA-907E-0AA2DBF68E03}"/>
                </a:ext>
              </a:extLst>
            </p:cNvPr>
            <p:cNvSpPr/>
            <p:nvPr/>
          </p:nvSpPr>
          <p:spPr>
            <a:xfrm>
              <a:off x="3062582" y="3705111"/>
              <a:ext cx="114122" cy="88761"/>
            </a:xfrm>
            <a:custGeom>
              <a:avLst/>
              <a:gdLst>
                <a:gd name="connsiteX0" fmla="*/ 111903 w 114121"/>
                <a:gd name="connsiteY0" fmla="*/ 4755 h 88761"/>
                <a:gd name="connsiteX1" fmla="*/ 111903 w 114121"/>
                <a:gd name="connsiteY1" fmla="*/ 6023 h 88761"/>
                <a:gd name="connsiteX2" fmla="*/ 111903 w 114121"/>
                <a:gd name="connsiteY2" fmla="*/ 6023 h 88761"/>
                <a:gd name="connsiteX3" fmla="*/ 111269 w 114121"/>
                <a:gd name="connsiteY3" fmla="*/ 7291 h 88761"/>
                <a:gd name="connsiteX4" fmla="*/ 111269 w 114121"/>
                <a:gd name="connsiteY4" fmla="*/ 7291 h 88761"/>
                <a:gd name="connsiteX5" fmla="*/ 110001 w 114121"/>
                <a:gd name="connsiteY5" fmla="*/ 8559 h 88761"/>
                <a:gd name="connsiteX6" fmla="*/ 109367 w 114121"/>
                <a:gd name="connsiteY6" fmla="*/ 9193 h 88761"/>
                <a:gd name="connsiteX7" fmla="*/ 108733 w 114121"/>
                <a:gd name="connsiteY7" fmla="*/ 9827 h 88761"/>
                <a:gd name="connsiteX8" fmla="*/ 4755 w 114121"/>
                <a:gd name="connsiteY8" fmla="*/ 70058 h 88761"/>
                <a:gd name="connsiteX9" fmla="*/ 4755 w 114121"/>
                <a:gd name="connsiteY9" fmla="*/ 86542 h 88761"/>
                <a:gd name="connsiteX10" fmla="*/ 108733 w 114121"/>
                <a:gd name="connsiteY10" fmla="*/ 26312 h 88761"/>
                <a:gd name="connsiteX11" fmla="*/ 108733 w 114121"/>
                <a:gd name="connsiteY11" fmla="*/ 26312 h 88761"/>
                <a:gd name="connsiteX12" fmla="*/ 109367 w 114121"/>
                <a:gd name="connsiteY12" fmla="*/ 25677 h 88761"/>
                <a:gd name="connsiteX13" fmla="*/ 110001 w 114121"/>
                <a:gd name="connsiteY13" fmla="*/ 25043 h 88761"/>
                <a:gd name="connsiteX14" fmla="*/ 110001 w 114121"/>
                <a:gd name="connsiteY14" fmla="*/ 25043 h 88761"/>
                <a:gd name="connsiteX15" fmla="*/ 110635 w 114121"/>
                <a:gd name="connsiteY15" fmla="*/ 24410 h 88761"/>
                <a:gd name="connsiteX16" fmla="*/ 110635 w 114121"/>
                <a:gd name="connsiteY16" fmla="*/ 24410 h 88761"/>
                <a:gd name="connsiteX17" fmla="*/ 110635 w 114121"/>
                <a:gd name="connsiteY17" fmla="*/ 24410 h 88761"/>
                <a:gd name="connsiteX18" fmla="*/ 110635 w 114121"/>
                <a:gd name="connsiteY18" fmla="*/ 23775 h 88761"/>
                <a:gd name="connsiteX19" fmla="*/ 111269 w 114121"/>
                <a:gd name="connsiteY19" fmla="*/ 23141 h 88761"/>
                <a:gd name="connsiteX20" fmla="*/ 111269 w 114121"/>
                <a:gd name="connsiteY20" fmla="*/ 23141 h 88761"/>
                <a:gd name="connsiteX21" fmla="*/ 111269 w 114121"/>
                <a:gd name="connsiteY21" fmla="*/ 23141 h 88761"/>
                <a:gd name="connsiteX22" fmla="*/ 111269 w 114121"/>
                <a:gd name="connsiteY22" fmla="*/ 22507 h 88761"/>
                <a:gd name="connsiteX23" fmla="*/ 111269 w 114121"/>
                <a:gd name="connsiteY23" fmla="*/ 21873 h 88761"/>
                <a:gd name="connsiteX24" fmla="*/ 111269 w 114121"/>
                <a:gd name="connsiteY24" fmla="*/ 21873 h 88761"/>
                <a:gd name="connsiteX25" fmla="*/ 111269 w 114121"/>
                <a:gd name="connsiteY25" fmla="*/ 21873 h 88761"/>
                <a:gd name="connsiteX26" fmla="*/ 111903 w 114121"/>
                <a:gd name="connsiteY26" fmla="*/ 4755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121" h="88761">
                  <a:moveTo>
                    <a:pt x="111903" y="4755"/>
                  </a:moveTo>
                  <a:cubicBezTo>
                    <a:pt x="111903" y="5389"/>
                    <a:pt x="111903" y="5389"/>
                    <a:pt x="111903" y="6023"/>
                  </a:cubicBezTo>
                  <a:cubicBezTo>
                    <a:pt x="111903" y="6023"/>
                    <a:pt x="111903" y="6023"/>
                    <a:pt x="111903" y="6023"/>
                  </a:cubicBezTo>
                  <a:cubicBezTo>
                    <a:pt x="111903" y="6657"/>
                    <a:pt x="111269" y="6657"/>
                    <a:pt x="111269" y="7291"/>
                  </a:cubicBezTo>
                  <a:cubicBezTo>
                    <a:pt x="111269" y="7291"/>
                    <a:pt x="111269" y="7291"/>
                    <a:pt x="111269" y="7291"/>
                  </a:cubicBezTo>
                  <a:cubicBezTo>
                    <a:pt x="111269" y="7925"/>
                    <a:pt x="110635" y="7925"/>
                    <a:pt x="110001" y="8559"/>
                  </a:cubicBezTo>
                  <a:cubicBezTo>
                    <a:pt x="110001" y="8559"/>
                    <a:pt x="109367" y="9193"/>
                    <a:pt x="109367" y="9193"/>
                  </a:cubicBezTo>
                  <a:cubicBezTo>
                    <a:pt x="109367" y="9193"/>
                    <a:pt x="108733" y="9827"/>
                    <a:pt x="108733" y="9827"/>
                  </a:cubicBezTo>
                  <a:lnTo>
                    <a:pt x="4755" y="70058"/>
                  </a:lnTo>
                  <a:lnTo>
                    <a:pt x="4755" y="86542"/>
                  </a:lnTo>
                  <a:lnTo>
                    <a:pt x="108733" y="26312"/>
                  </a:lnTo>
                  <a:cubicBezTo>
                    <a:pt x="108733" y="26312"/>
                    <a:pt x="108733" y="26312"/>
                    <a:pt x="108733" y="26312"/>
                  </a:cubicBezTo>
                  <a:cubicBezTo>
                    <a:pt x="108733" y="26312"/>
                    <a:pt x="109367" y="25677"/>
                    <a:pt x="109367" y="25677"/>
                  </a:cubicBezTo>
                  <a:cubicBezTo>
                    <a:pt x="109367" y="25677"/>
                    <a:pt x="110001" y="25043"/>
                    <a:pt x="110001" y="25043"/>
                  </a:cubicBezTo>
                  <a:cubicBezTo>
                    <a:pt x="110001" y="25043"/>
                    <a:pt x="110001" y="25043"/>
                    <a:pt x="110001" y="25043"/>
                  </a:cubicBezTo>
                  <a:cubicBezTo>
                    <a:pt x="110001" y="25043"/>
                    <a:pt x="110635" y="24410"/>
                    <a:pt x="110635" y="24410"/>
                  </a:cubicBezTo>
                  <a:cubicBezTo>
                    <a:pt x="110635" y="24410"/>
                    <a:pt x="110635" y="24410"/>
                    <a:pt x="110635" y="24410"/>
                  </a:cubicBezTo>
                  <a:cubicBezTo>
                    <a:pt x="110635" y="24410"/>
                    <a:pt x="110635" y="24410"/>
                    <a:pt x="110635" y="24410"/>
                  </a:cubicBezTo>
                  <a:cubicBezTo>
                    <a:pt x="110635" y="24410"/>
                    <a:pt x="110635" y="24410"/>
                    <a:pt x="110635" y="23775"/>
                  </a:cubicBezTo>
                  <a:cubicBezTo>
                    <a:pt x="110635" y="23775"/>
                    <a:pt x="110635" y="23141"/>
                    <a:pt x="111269" y="23141"/>
                  </a:cubicBezTo>
                  <a:cubicBezTo>
                    <a:pt x="111269" y="23141"/>
                    <a:pt x="111269" y="23141"/>
                    <a:pt x="111269" y="23141"/>
                  </a:cubicBezTo>
                  <a:cubicBezTo>
                    <a:pt x="111269" y="23141"/>
                    <a:pt x="111269" y="23141"/>
                    <a:pt x="111269" y="23141"/>
                  </a:cubicBezTo>
                  <a:cubicBezTo>
                    <a:pt x="111269" y="23141"/>
                    <a:pt x="111269" y="22507"/>
                    <a:pt x="111269" y="22507"/>
                  </a:cubicBezTo>
                  <a:cubicBezTo>
                    <a:pt x="111269" y="22507"/>
                    <a:pt x="111269" y="21873"/>
                    <a:pt x="111269" y="21873"/>
                  </a:cubicBezTo>
                  <a:cubicBezTo>
                    <a:pt x="111269" y="21873"/>
                    <a:pt x="111269" y="21873"/>
                    <a:pt x="111269" y="21873"/>
                  </a:cubicBezTo>
                  <a:lnTo>
                    <a:pt x="111269" y="21873"/>
                  </a:lnTo>
                  <a:lnTo>
                    <a:pt x="111903" y="4755"/>
                  </a:lnTo>
                  <a:close/>
                </a:path>
              </a:pathLst>
            </a:custGeom>
            <a:solidFill>
              <a:srgbClr val="D4C3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任意多边形: 形状 84">
              <a:extLst>
                <a:ext uri="{FF2B5EF4-FFF2-40B4-BE49-F238E27FC236}">
                  <a16:creationId xmlns:a16="http://schemas.microsoft.com/office/drawing/2014/main" id="{413C82E2-5499-4D72-9215-981B20381655}"/>
                </a:ext>
              </a:extLst>
            </p:cNvPr>
            <p:cNvSpPr/>
            <p:nvPr/>
          </p:nvSpPr>
          <p:spPr>
            <a:xfrm>
              <a:off x="2918662" y="3695600"/>
              <a:ext cx="152162" cy="101442"/>
            </a:xfrm>
            <a:custGeom>
              <a:avLst/>
              <a:gdLst>
                <a:gd name="connsiteX0" fmla="*/ 144237 w 152162"/>
                <a:gd name="connsiteY0" fmla="*/ 81470 h 101441"/>
                <a:gd name="connsiteX1" fmla="*/ 144237 w 152162"/>
                <a:gd name="connsiteY1" fmla="*/ 81470 h 101441"/>
                <a:gd name="connsiteX2" fmla="*/ 139165 w 152162"/>
                <a:gd name="connsiteY2" fmla="*/ 82104 h 101441"/>
                <a:gd name="connsiteX3" fmla="*/ 139165 w 152162"/>
                <a:gd name="connsiteY3" fmla="*/ 82104 h 101441"/>
                <a:gd name="connsiteX4" fmla="*/ 134093 w 152162"/>
                <a:gd name="connsiteY4" fmla="*/ 81470 h 101441"/>
                <a:gd name="connsiteX5" fmla="*/ 134093 w 152162"/>
                <a:gd name="connsiteY5" fmla="*/ 81470 h 101441"/>
                <a:gd name="connsiteX6" fmla="*/ 129655 w 152162"/>
                <a:gd name="connsiteY6" fmla="*/ 79568 h 101441"/>
                <a:gd name="connsiteX7" fmla="*/ 8559 w 152162"/>
                <a:gd name="connsiteY7" fmla="*/ 10461 h 101441"/>
                <a:gd name="connsiteX8" fmla="*/ 4755 w 152162"/>
                <a:gd name="connsiteY8" fmla="*/ 4755 h 101441"/>
                <a:gd name="connsiteX9" fmla="*/ 4755 w 152162"/>
                <a:gd name="connsiteY9" fmla="*/ 21240 h 101441"/>
                <a:gd name="connsiteX10" fmla="*/ 8559 w 152162"/>
                <a:gd name="connsiteY10" fmla="*/ 26945 h 101441"/>
                <a:gd name="connsiteX11" fmla="*/ 129655 w 152162"/>
                <a:gd name="connsiteY11" fmla="*/ 96053 h 101441"/>
                <a:gd name="connsiteX12" fmla="*/ 131557 w 152162"/>
                <a:gd name="connsiteY12" fmla="*/ 96686 h 101441"/>
                <a:gd name="connsiteX13" fmla="*/ 133459 w 152162"/>
                <a:gd name="connsiteY13" fmla="*/ 97321 h 101441"/>
                <a:gd name="connsiteX14" fmla="*/ 134093 w 152162"/>
                <a:gd name="connsiteY14" fmla="*/ 97321 h 101441"/>
                <a:gd name="connsiteX15" fmla="*/ 134093 w 152162"/>
                <a:gd name="connsiteY15" fmla="*/ 97321 h 101441"/>
                <a:gd name="connsiteX16" fmla="*/ 134727 w 152162"/>
                <a:gd name="connsiteY16" fmla="*/ 97321 h 101441"/>
                <a:gd name="connsiteX17" fmla="*/ 135995 w 152162"/>
                <a:gd name="connsiteY17" fmla="*/ 97321 h 101441"/>
                <a:gd name="connsiteX18" fmla="*/ 137263 w 152162"/>
                <a:gd name="connsiteY18" fmla="*/ 97321 h 101441"/>
                <a:gd name="connsiteX19" fmla="*/ 138531 w 152162"/>
                <a:gd name="connsiteY19" fmla="*/ 97321 h 101441"/>
                <a:gd name="connsiteX20" fmla="*/ 139165 w 152162"/>
                <a:gd name="connsiteY20" fmla="*/ 97321 h 101441"/>
                <a:gd name="connsiteX21" fmla="*/ 139165 w 152162"/>
                <a:gd name="connsiteY21" fmla="*/ 97321 h 101441"/>
                <a:gd name="connsiteX22" fmla="*/ 139799 w 152162"/>
                <a:gd name="connsiteY22" fmla="*/ 97321 h 101441"/>
                <a:gd name="connsiteX23" fmla="*/ 141067 w 152162"/>
                <a:gd name="connsiteY23" fmla="*/ 97321 h 101441"/>
                <a:gd name="connsiteX24" fmla="*/ 142969 w 152162"/>
                <a:gd name="connsiteY24" fmla="*/ 97321 h 101441"/>
                <a:gd name="connsiteX25" fmla="*/ 143603 w 152162"/>
                <a:gd name="connsiteY25" fmla="*/ 97321 h 101441"/>
                <a:gd name="connsiteX26" fmla="*/ 144237 w 152162"/>
                <a:gd name="connsiteY26" fmla="*/ 97321 h 101441"/>
                <a:gd name="connsiteX27" fmla="*/ 145505 w 152162"/>
                <a:gd name="connsiteY27" fmla="*/ 97321 h 101441"/>
                <a:gd name="connsiteX28" fmla="*/ 148675 w 152162"/>
                <a:gd name="connsiteY28" fmla="*/ 96053 h 101441"/>
                <a:gd name="connsiteX29" fmla="*/ 148675 w 152162"/>
                <a:gd name="connsiteY29" fmla="*/ 79568 h 101441"/>
                <a:gd name="connsiteX30" fmla="*/ 144237 w 152162"/>
                <a:gd name="connsiteY30" fmla="*/ 81470 h 10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2162" h="101441">
                  <a:moveTo>
                    <a:pt x="144237" y="81470"/>
                  </a:moveTo>
                  <a:cubicBezTo>
                    <a:pt x="143603" y="81470"/>
                    <a:pt x="143603" y="81470"/>
                    <a:pt x="144237" y="81470"/>
                  </a:cubicBezTo>
                  <a:cubicBezTo>
                    <a:pt x="142335" y="82104"/>
                    <a:pt x="140433" y="82104"/>
                    <a:pt x="139165" y="82104"/>
                  </a:cubicBezTo>
                  <a:cubicBezTo>
                    <a:pt x="139165" y="82104"/>
                    <a:pt x="139165" y="82104"/>
                    <a:pt x="139165" y="82104"/>
                  </a:cubicBezTo>
                  <a:cubicBezTo>
                    <a:pt x="137263" y="82104"/>
                    <a:pt x="135995" y="82104"/>
                    <a:pt x="134093" y="81470"/>
                  </a:cubicBezTo>
                  <a:cubicBezTo>
                    <a:pt x="134093" y="81470"/>
                    <a:pt x="134093" y="81470"/>
                    <a:pt x="134093" y="81470"/>
                  </a:cubicBezTo>
                  <a:cubicBezTo>
                    <a:pt x="132825" y="80836"/>
                    <a:pt x="130923" y="80836"/>
                    <a:pt x="129655" y="79568"/>
                  </a:cubicBezTo>
                  <a:lnTo>
                    <a:pt x="8559" y="10461"/>
                  </a:lnTo>
                  <a:cubicBezTo>
                    <a:pt x="6023" y="9193"/>
                    <a:pt x="4755" y="7291"/>
                    <a:pt x="4755" y="4755"/>
                  </a:cubicBezTo>
                  <a:lnTo>
                    <a:pt x="4755" y="21240"/>
                  </a:lnTo>
                  <a:cubicBezTo>
                    <a:pt x="4755" y="23141"/>
                    <a:pt x="6023" y="25043"/>
                    <a:pt x="8559" y="26945"/>
                  </a:cubicBezTo>
                  <a:lnTo>
                    <a:pt x="129655" y="96053"/>
                  </a:lnTo>
                  <a:cubicBezTo>
                    <a:pt x="130289" y="96686"/>
                    <a:pt x="130923" y="96686"/>
                    <a:pt x="131557" y="96686"/>
                  </a:cubicBezTo>
                  <a:cubicBezTo>
                    <a:pt x="132191" y="96686"/>
                    <a:pt x="132825" y="97321"/>
                    <a:pt x="133459" y="97321"/>
                  </a:cubicBezTo>
                  <a:cubicBezTo>
                    <a:pt x="133459" y="97321"/>
                    <a:pt x="134093" y="97321"/>
                    <a:pt x="134093" y="97321"/>
                  </a:cubicBezTo>
                  <a:cubicBezTo>
                    <a:pt x="134093" y="97321"/>
                    <a:pt x="134093" y="97321"/>
                    <a:pt x="134093" y="97321"/>
                  </a:cubicBezTo>
                  <a:cubicBezTo>
                    <a:pt x="134093" y="97321"/>
                    <a:pt x="134093" y="97321"/>
                    <a:pt x="134727" y="97321"/>
                  </a:cubicBezTo>
                  <a:cubicBezTo>
                    <a:pt x="135361" y="97321"/>
                    <a:pt x="135361" y="97321"/>
                    <a:pt x="135995" y="97321"/>
                  </a:cubicBezTo>
                  <a:cubicBezTo>
                    <a:pt x="136629" y="97321"/>
                    <a:pt x="136629" y="97321"/>
                    <a:pt x="137263" y="97321"/>
                  </a:cubicBezTo>
                  <a:cubicBezTo>
                    <a:pt x="137897" y="97321"/>
                    <a:pt x="137897" y="97321"/>
                    <a:pt x="138531" y="97321"/>
                  </a:cubicBezTo>
                  <a:cubicBezTo>
                    <a:pt x="138531" y="97321"/>
                    <a:pt x="139165" y="97321"/>
                    <a:pt x="139165" y="97321"/>
                  </a:cubicBezTo>
                  <a:cubicBezTo>
                    <a:pt x="139165" y="97321"/>
                    <a:pt x="139165" y="97321"/>
                    <a:pt x="139165" y="97321"/>
                  </a:cubicBezTo>
                  <a:cubicBezTo>
                    <a:pt x="139165" y="97321"/>
                    <a:pt x="139799" y="97321"/>
                    <a:pt x="139799" y="97321"/>
                  </a:cubicBezTo>
                  <a:cubicBezTo>
                    <a:pt x="140433" y="97321"/>
                    <a:pt x="141067" y="97321"/>
                    <a:pt x="141067" y="97321"/>
                  </a:cubicBezTo>
                  <a:cubicBezTo>
                    <a:pt x="141701" y="97321"/>
                    <a:pt x="142335" y="97321"/>
                    <a:pt x="142969" y="97321"/>
                  </a:cubicBezTo>
                  <a:cubicBezTo>
                    <a:pt x="142969" y="97321"/>
                    <a:pt x="143603" y="97321"/>
                    <a:pt x="143603" y="97321"/>
                  </a:cubicBezTo>
                  <a:cubicBezTo>
                    <a:pt x="143603" y="97321"/>
                    <a:pt x="144237" y="97321"/>
                    <a:pt x="144237" y="97321"/>
                  </a:cubicBezTo>
                  <a:cubicBezTo>
                    <a:pt x="144871" y="97321"/>
                    <a:pt x="144871" y="97321"/>
                    <a:pt x="145505" y="97321"/>
                  </a:cubicBezTo>
                  <a:cubicBezTo>
                    <a:pt x="146773" y="96686"/>
                    <a:pt x="147407" y="96686"/>
                    <a:pt x="148675" y="96053"/>
                  </a:cubicBezTo>
                  <a:lnTo>
                    <a:pt x="148675" y="79568"/>
                  </a:lnTo>
                  <a:cubicBezTo>
                    <a:pt x="146773" y="80836"/>
                    <a:pt x="145505" y="80836"/>
                    <a:pt x="144237" y="81470"/>
                  </a:cubicBezTo>
                  <a:close/>
                </a:path>
              </a:pathLst>
            </a:custGeom>
            <a:solidFill>
              <a:srgbClr val="BFAD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任意多边形: 形状 85">
              <a:extLst>
                <a:ext uri="{FF2B5EF4-FFF2-40B4-BE49-F238E27FC236}">
                  <a16:creationId xmlns:a16="http://schemas.microsoft.com/office/drawing/2014/main" id="{C99B2619-9DFA-4E91-8366-95784E58B3DA}"/>
                </a:ext>
              </a:extLst>
            </p:cNvPr>
            <p:cNvSpPr/>
            <p:nvPr/>
          </p:nvSpPr>
          <p:spPr>
            <a:xfrm>
              <a:off x="2918662" y="3627920"/>
              <a:ext cx="259944" cy="152162"/>
            </a:xfrm>
            <a:custGeom>
              <a:avLst/>
              <a:gdLst>
                <a:gd name="connsiteX0" fmla="*/ 252019 w 259943"/>
                <a:gd name="connsiteY0" fmla="*/ 76240 h 152162"/>
                <a:gd name="connsiteX1" fmla="*/ 252019 w 259943"/>
                <a:gd name="connsiteY1" fmla="*/ 87018 h 152162"/>
                <a:gd name="connsiteX2" fmla="*/ 148041 w 259943"/>
                <a:gd name="connsiteY2" fmla="*/ 147249 h 152162"/>
                <a:gd name="connsiteX3" fmla="*/ 129655 w 259943"/>
                <a:gd name="connsiteY3" fmla="*/ 147249 h 152162"/>
                <a:gd name="connsiteX4" fmla="*/ 8559 w 259943"/>
                <a:gd name="connsiteY4" fmla="*/ 78142 h 152162"/>
                <a:gd name="connsiteX5" fmla="*/ 8559 w 259943"/>
                <a:gd name="connsiteY5" fmla="*/ 67364 h 152162"/>
                <a:gd name="connsiteX6" fmla="*/ 112537 w 259943"/>
                <a:gd name="connsiteY6" fmla="*/ 7133 h 152162"/>
                <a:gd name="connsiteX7" fmla="*/ 130923 w 259943"/>
                <a:gd name="connsiteY7" fmla="*/ 7133 h 152162"/>
                <a:gd name="connsiteX8" fmla="*/ 252019 w 259943"/>
                <a:gd name="connsiteY8" fmla="*/ 76240 h 15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943" h="152162">
                  <a:moveTo>
                    <a:pt x="252019" y="76240"/>
                  </a:moveTo>
                  <a:cubicBezTo>
                    <a:pt x="257091" y="79410"/>
                    <a:pt x="257091" y="83848"/>
                    <a:pt x="252019" y="87018"/>
                  </a:cubicBezTo>
                  <a:lnTo>
                    <a:pt x="148041" y="147249"/>
                  </a:lnTo>
                  <a:cubicBezTo>
                    <a:pt x="142969" y="150419"/>
                    <a:pt x="134727" y="150419"/>
                    <a:pt x="129655" y="147249"/>
                  </a:cubicBezTo>
                  <a:lnTo>
                    <a:pt x="8559" y="78142"/>
                  </a:lnTo>
                  <a:cubicBezTo>
                    <a:pt x="3487" y="74972"/>
                    <a:pt x="3487" y="70534"/>
                    <a:pt x="8559" y="67364"/>
                  </a:cubicBezTo>
                  <a:lnTo>
                    <a:pt x="112537" y="7133"/>
                  </a:lnTo>
                  <a:cubicBezTo>
                    <a:pt x="117609" y="3963"/>
                    <a:pt x="125851" y="3963"/>
                    <a:pt x="130923" y="7133"/>
                  </a:cubicBezTo>
                  <a:lnTo>
                    <a:pt x="252019" y="76240"/>
                  </a:lnTo>
                  <a:close/>
                </a:path>
              </a:pathLst>
            </a:custGeom>
            <a:solidFill>
              <a:srgbClr val="E4D5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任意多边形: 形状 86">
              <a:extLst>
                <a:ext uri="{FF2B5EF4-FFF2-40B4-BE49-F238E27FC236}">
                  <a16:creationId xmlns:a16="http://schemas.microsoft.com/office/drawing/2014/main" id="{BA0943B0-9DC9-4435-A889-0E80BA0381E3}"/>
                </a:ext>
              </a:extLst>
            </p:cNvPr>
            <p:cNvSpPr/>
            <p:nvPr/>
          </p:nvSpPr>
          <p:spPr>
            <a:xfrm>
              <a:off x="3188750" y="3556118"/>
              <a:ext cx="25360" cy="107782"/>
            </a:xfrm>
            <a:custGeom>
              <a:avLst/>
              <a:gdLst>
                <a:gd name="connsiteX0" fmla="*/ 7291 w 25360"/>
                <a:gd name="connsiteY0" fmla="*/ 13631 h 107781"/>
                <a:gd name="connsiteX1" fmla="*/ 7291 w 25360"/>
                <a:gd name="connsiteY1" fmla="*/ 97321 h 107781"/>
                <a:gd name="connsiteX2" fmla="*/ 7291 w 25360"/>
                <a:gd name="connsiteY2" fmla="*/ 99223 h 107781"/>
                <a:gd name="connsiteX3" fmla="*/ 7291 w 25360"/>
                <a:gd name="connsiteY3" fmla="*/ 99223 h 107781"/>
                <a:gd name="connsiteX4" fmla="*/ 6657 w 25360"/>
                <a:gd name="connsiteY4" fmla="*/ 101125 h 107781"/>
                <a:gd name="connsiteX5" fmla="*/ 6657 w 25360"/>
                <a:gd name="connsiteY5" fmla="*/ 101125 h 107781"/>
                <a:gd name="connsiteX6" fmla="*/ 6023 w 25360"/>
                <a:gd name="connsiteY6" fmla="*/ 101758 h 107781"/>
                <a:gd name="connsiteX7" fmla="*/ 4755 w 25360"/>
                <a:gd name="connsiteY7" fmla="*/ 103027 h 107781"/>
                <a:gd name="connsiteX8" fmla="*/ 19337 w 25360"/>
                <a:gd name="connsiteY8" fmla="*/ 94784 h 107781"/>
                <a:gd name="connsiteX9" fmla="*/ 20605 w 25360"/>
                <a:gd name="connsiteY9" fmla="*/ 93516 h 107781"/>
                <a:gd name="connsiteX10" fmla="*/ 20605 w 25360"/>
                <a:gd name="connsiteY10" fmla="*/ 93516 h 107781"/>
                <a:gd name="connsiteX11" fmla="*/ 21239 w 25360"/>
                <a:gd name="connsiteY11" fmla="*/ 92883 h 107781"/>
                <a:gd name="connsiteX12" fmla="*/ 21239 w 25360"/>
                <a:gd name="connsiteY12" fmla="*/ 92883 h 107781"/>
                <a:gd name="connsiteX13" fmla="*/ 21239 w 25360"/>
                <a:gd name="connsiteY13" fmla="*/ 92883 h 107781"/>
                <a:gd name="connsiteX14" fmla="*/ 21239 w 25360"/>
                <a:gd name="connsiteY14" fmla="*/ 92248 h 107781"/>
                <a:gd name="connsiteX15" fmla="*/ 21239 w 25360"/>
                <a:gd name="connsiteY15" fmla="*/ 91614 h 107781"/>
                <a:gd name="connsiteX16" fmla="*/ 21239 w 25360"/>
                <a:gd name="connsiteY16" fmla="*/ 90981 h 107781"/>
                <a:gd name="connsiteX17" fmla="*/ 21239 w 25360"/>
                <a:gd name="connsiteY17" fmla="*/ 90981 h 107781"/>
                <a:gd name="connsiteX18" fmla="*/ 21239 w 25360"/>
                <a:gd name="connsiteY18" fmla="*/ 90981 h 107781"/>
                <a:gd name="connsiteX19" fmla="*/ 21239 w 25360"/>
                <a:gd name="connsiteY19" fmla="*/ 90981 h 107781"/>
                <a:gd name="connsiteX20" fmla="*/ 21239 w 25360"/>
                <a:gd name="connsiteY20" fmla="*/ 90346 h 107781"/>
                <a:gd name="connsiteX21" fmla="*/ 21239 w 25360"/>
                <a:gd name="connsiteY21" fmla="*/ 89712 h 107781"/>
                <a:gd name="connsiteX22" fmla="*/ 21239 w 25360"/>
                <a:gd name="connsiteY22" fmla="*/ 89078 h 107781"/>
                <a:gd name="connsiteX23" fmla="*/ 21239 w 25360"/>
                <a:gd name="connsiteY23" fmla="*/ 88444 h 107781"/>
                <a:gd name="connsiteX24" fmla="*/ 21239 w 25360"/>
                <a:gd name="connsiteY24" fmla="*/ 88444 h 107781"/>
                <a:gd name="connsiteX25" fmla="*/ 21239 w 25360"/>
                <a:gd name="connsiteY25" fmla="*/ 4755 h 107781"/>
                <a:gd name="connsiteX26" fmla="*/ 7291 w 25360"/>
                <a:gd name="connsiteY26" fmla="*/ 13631 h 10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360" h="107781">
                  <a:moveTo>
                    <a:pt x="7291" y="13631"/>
                  </a:moveTo>
                  <a:lnTo>
                    <a:pt x="7291" y="97321"/>
                  </a:lnTo>
                  <a:cubicBezTo>
                    <a:pt x="7291" y="97955"/>
                    <a:pt x="7291" y="98588"/>
                    <a:pt x="7291" y="99223"/>
                  </a:cubicBezTo>
                  <a:cubicBezTo>
                    <a:pt x="7291" y="99223"/>
                    <a:pt x="7291" y="99223"/>
                    <a:pt x="7291" y="99223"/>
                  </a:cubicBezTo>
                  <a:cubicBezTo>
                    <a:pt x="7291" y="99856"/>
                    <a:pt x="7291" y="100491"/>
                    <a:pt x="6657" y="101125"/>
                  </a:cubicBezTo>
                  <a:cubicBezTo>
                    <a:pt x="6657" y="101125"/>
                    <a:pt x="6657" y="101125"/>
                    <a:pt x="6657" y="101125"/>
                  </a:cubicBezTo>
                  <a:cubicBezTo>
                    <a:pt x="6657" y="101758"/>
                    <a:pt x="6023" y="101758"/>
                    <a:pt x="6023" y="101758"/>
                  </a:cubicBezTo>
                  <a:cubicBezTo>
                    <a:pt x="5389" y="102393"/>
                    <a:pt x="5389" y="103027"/>
                    <a:pt x="4755" y="103027"/>
                  </a:cubicBezTo>
                  <a:lnTo>
                    <a:pt x="19337" y="94784"/>
                  </a:lnTo>
                  <a:cubicBezTo>
                    <a:pt x="19971" y="94151"/>
                    <a:pt x="20605" y="94151"/>
                    <a:pt x="20605" y="93516"/>
                  </a:cubicBezTo>
                  <a:cubicBezTo>
                    <a:pt x="20605" y="93516"/>
                    <a:pt x="20605" y="93516"/>
                    <a:pt x="20605" y="93516"/>
                  </a:cubicBezTo>
                  <a:cubicBezTo>
                    <a:pt x="20605" y="93516"/>
                    <a:pt x="20605" y="92883"/>
                    <a:pt x="21239" y="92883"/>
                  </a:cubicBezTo>
                  <a:cubicBezTo>
                    <a:pt x="21239" y="92883"/>
                    <a:pt x="21239" y="92883"/>
                    <a:pt x="21239" y="92883"/>
                  </a:cubicBezTo>
                  <a:cubicBezTo>
                    <a:pt x="21239" y="92883"/>
                    <a:pt x="21239" y="92883"/>
                    <a:pt x="21239" y="92883"/>
                  </a:cubicBezTo>
                  <a:cubicBezTo>
                    <a:pt x="21239" y="92883"/>
                    <a:pt x="21239" y="92883"/>
                    <a:pt x="21239" y="92248"/>
                  </a:cubicBezTo>
                  <a:cubicBezTo>
                    <a:pt x="21239" y="92248"/>
                    <a:pt x="21239" y="91614"/>
                    <a:pt x="21239" y="91614"/>
                  </a:cubicBezTo>
                  <a:cubicBezTo>
                    <a:pt x="21239" y="91614"/>
                    <a:pt x="21239" y="91614"/>
                    <a:pt x="21239" y="90981"/>
                  </a:cubicBezTo>
                  <a:cubicBezTo>
                    <a:pt x="21239" y="90981"/>
                    <a:pt x="21239" y="90981"/>
                    <a:pt x="21239" y="90981"/>
                  </a:cubicBezTo>
                  <a:cubicBezTo>
                    <a:pt x="21239" y="90981"/>
                    <a:pt x="21239" y="90981"/>
                    <a:pt x="21239" y="90981"/>
                  </a:cubicBezTo>
                  <a:cubicBezTo>
                    <a:pt x="21239" y="90981"/>
                    <a:pt x="21239" y="90981"/>
                    <a:pt x="21239" y="90981"/>
                  </a:cubicBezTo>
                  <a:cubicBezTo>
                    <a:pt x="21239" y="90981"/>
                    <a:pt x="21239" y="90981"/>
                    <a:pt x="21239" y="90346"/>
                  </a:cubicBezTo>
                  <a:cubicBezTo>
                    <a:pt x="21239" y="90346"/>
                    <a:pt x="21239" y="90346"/>
                    <a:pt x="21239" y="89712"/>
                  </a:cubicBezTo>
                  <a:cubicBezTo>
                    <a:pt x="21239" y="89712"/>
                    <a:pt x="21239" y="89712"/>
                    <a:pt x="21239" y="89078"/>
                  </a:cubicBezTo>
                  <a:cubicBezTo>
                    <a:pt x="21239" y="89078"/>
                    <a:pt x="21239" y="89078"/>
                    <a:pt x="21239" y="88444"/>
                  </a:cubicBezTo>
                  <a:cubicBezTo>
                    <a:pt x="21239" y="88444"/>
                    <a:pt x="21239" y="88444"/>
                    <a:pt x="21239" y="88444"/>
                  </a:cubicBezTo>
                  <a:lnTo>
                    <a:pt x="21239" y="4755"/>
                  </a:lnTo>
                  <a:lnTo>
                    <a:pt x="7291" y="13631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任意多边形: 形状 87">
              <a:extLst>
                <a:ext uri="{FF2B5EF4-FFF2-40B4-BE49-F238E27FC236}">
                  <a16:creationId xmlns:a16="http://schemas.microsoft.com/office/drawing/2014/main" id="{E57771DC-197F-46C7-815B-431E38FE68BE}"/>
                </a:ext>
              </a:extLst>
            </p:cNvPr>
            <p:cNvSpPr/>
            <p:nvPr/>
          </p:nvSpPr>
          <p:spPr>
            <a:xfrm>
              <a:off x="3054340" y="3469259"/>
              <a:ext cx="158502" cy="101442"/>
            </a:xfrm>
            <a:custGeom>
              <a:avLst/>
              <a:gdLst>
                <a:gd name="connsiteX0" fmla="*/ 135995 w 158502"/>
                <a:gd name="connsiteY0" fmla="*/ 87176 h 101441"/>
                <a:gd name="connsiteX1" fmla="*/ 135995 w 158502"/>
                <a:gd name="connsiteY1" fmla="*/ 87176 h 101441"/>
                <a:gd name="connsiteX2" fmla="*/ 137897 w 158502"/>
                <a:gd name="connsiteY2" fmla="*/ 89079 h 101441"/>
                <a:gd name="connsiteX3" fmla="*/ 137897 w 158502"/>
                <a:gd name="connsiteY3" fmla="*/ 89079 h 101441"/>
                <a:gd name="connsiteX4" fmla="*/ 139165 w 158502"/>
                <a:gd name="connsiteY4" fmla="*/ 90981 h 101441"/>
                <a:gd name="connsiteX5" fmla="*/ 139165 w 158502"/>
                <a:gd name="connsiteY5" fmla="*/ 90981 h 101441"/>
                <a:gd name="connsiteX6" fmla="*/ 140433 w 158502"/>
                <a:gd name="connsiteY6" fmla="*/ 92883 h 101441"/>
                <a:gd name="connsiteX7" fmla="*/ 140433 w 158502"/>
                <a:gd name="connsiteY7" fmla="*/ 92883 h 101441"/>
                <a:gd name="connsiteX8" fmla="*/ 141067 w 158502"/>
                <a:gd name="connsiteY8" fmla="*/ 95419 h 101441"/>
                <a:gd name="connsiteX9" fmla="*/ 141067 w 158502"/>
                <a:gd name="connsiteY9" fmla="*/ 95419 h 101441"/>
                <a:gd name="connsiteX10" fmla="*/ 141701 w 158502"/>
                <a:gd name="connsiteY10" fmla="*/ 97955 h 101441"/>
                <a:gd name="connsiteX11" fmla="*/ 141701 w 158502"/>
                <a:gd name="connsiteY11" fmla="*/ 97955 h 101441"/>
                <a:gd name="connsiteX12" fmla="*/ 141701 w 158502"/>
                <a:gd name="connsiteY12" fmla="*/ 100491 h 101441"/>
                <a:gd name="connsiteX13" fmla="*/ 156283 w 158502"/>
                <a:gd name="connsiteY13" fmla="*/ 92249 h 101441"/>
                <a:gd name="connsiteX14" fmla="*/ 156283 w 158502"/>
                <a:gd name="connsiteY14" fmla="*/ 91614 h 101441"/>
                <a:gd name="connsiteX15" fmla="*/ 156283 w 158502"/>
                <a:gd name="connsiteY15" fmla="*/ 90981 h 101441"/>
                <a:gd name="connsiteX16" fmla="*/ 156283 w 158502"/>
                <a:gd name="connsiteY16" fmla="*/ 90346 h 101441"/>
                <a:gd name="connsiteX17" fmla="*/ 156283 w 158502"/>
                <a:gd name="connsiteY17" fmla="*/ 89712 h 101441"/>
                <a:gd name="connsiteX18" fmla="*/ 156283 w 158502"/>
                <a:gd name="connsiteY18" fmla="*/ 89079 h 101441"/>
                <a:gd name="connsiteX19" fmla="*/ 156283 w 158502"/>
                <a:gd name="connsiteY19" fmla="*/ 89079 h 101441"/>
                <a:gd name="connsiteX20" fmla="*/ 156283 w 158502"/>
                <a:gd name="connsiteY20" fmla="*/ 89079 h 101441"/>
                <a:gd name="connsiteX21" fmla="*/ 156283 w 158502"/>
                <a:gd name="connsiteY21" fmla="*/ 88444 h 101441"/>
                <a:gd name="connsiteX22" fmla="*/ 156283 w 158502"/>
                <a:gd name="connsiteY22" fmla="*/ 87811 h 101441"/>
                <a:gd name="connsiteX23" fmla="*/ 156283 w 158502"/>
                <a:gd name="connsiteY23" fmla="*/ 87176 h 101441"/>
                <a:gd name="connsiteX24" fmla="*/ 156283 w 158502"/>
                <a:gd name="connsiteY24" fmla="*/ 86542 h 101441"/>
                <a:gd name="connsiteX25" fmla="*/ 156283 w 158502"/>
                <a:gd name="connsiteY25" fmla="*/ 85909 h 101441"/>
                <a:gd name="connsiteX26" fmla="*/ 156283 w 158502"/>
                <a:gd name="connsiteY26" fmla="*/ 85909 h 101441"/>
                <a:gd name="connsiteX27" fmla="*/ 156283 w 158502"/>
                <a:gd name="connsiteY27" fmla="*/ 85909 h 101441"/>
                <a:gd name="connsiteX28" fmla="*/ 156283 w 158502"/>
                <a:gd name="connsiteY28" fmla="*/ 85274 h 101441"/>
                <a:gd name="connsiteX29" fmla="*/ 156283 w 158502"/>
                <a:gd name="connsiteY29" fmla="*/ 84640 h 101441"/>
                <a:gd name="connsiteX30" fmla="*/ 156283 w 158502"/>
                <a:gd name="connsiteY30" fmla="*/ 84006 h 101441"/>
                <a:gd name="connsiteX31" fmla="*/ 156283 w 158502"/>
                <a:gd name="connsiteY31" fmla="*/ 83372 h 101441"/>
                <a:gd name="connsiteX32" fmla="*/ 156283 w 158502"/>
                <a:gd name="connsiteY32" fmla="*/ 82739 h 101441"/>
                <a:gd name="connsiteX33" fmla="*/ 156283 w 158502"/>
                <a:gd name="connsiteY33" fmla="*/ 82739 h 101441"/>
                <a:gd name="connsiteX34" fmla="*/ 156283 w 158502"/>
                <a:gd name="connsiteY34" fmla="*/ 82739 h 101441"/>
                <a:gd name="connsiteX35" fmla="*/ 156283 w 158502"/>
                <a:gd name="connsiteY35" fmla="*/ 82104 h 101441"/>
                <a:gd name="connsiteX36" fmla="*/ 156283 w 158502"/>
                <a:gd name="connsiteY36" fmla="*/ 81470 h 101441"/>
                <a:gd name="connsiteX37" fmla="*/ 156283 w 158502"/>
                <a:gd name="connsiteY37" fmla="*/ 80836 h 101441"/>
                <a:gd name="connsiteX38" fmla="*/ 155649 w 158502"/>
                <a:gd name="connsiteY38" fmla="*/ 80202 h 101441"/>
                <a:gd name="connsiteX39" fmla="*/ 155649 w 158502"/>
                <a:gd name="connsiteY39" fmla="*/ 80202 h 101441"/>
                <a:gd name="connsiteX40" fmla="*/ 155649 w 158502"/>
                <a:gd name="connsiteY40" fmla="*/ 80202 h 101441"/>
                <a:gd name="connsiteX41" fmla="*/ 155015 w 158502"/>
                <a:gd name="connsiteY41" fmla="*/ 78934 h 101441"/>
                <a:gd name="connsiteX42" fmla="*/ 154381 w 158502"/>
                <a:gd name="connsiteY42" fmla="*/ 78300 h 101441"/>
                <a:gd name="connsiteX43" fmla="*/ 154381 w 158502"/>
                <a:gd name="connsiteY43" fmla="*/ 78300 h 101441"/>
                <a:gd name="connsiteX44" fmla="*/ 154381 w 158502"/>
                <a:gd name="connsiteY44" fmla="*/ 78300 h 101441"/>
                <a:gd name="connsiteX45" fmla="*/ 153747 w 158502"/>
                <a:gd name="connsiteY45" fmla="*/ 77666 h 101441"/>
                <a:gd name="connsiteX46" fmla="*/ 153113 w 158502"/>
                <a:gd name="connsiteY46" fmla="*/ 77032 h 101441"/>
                <a:gd name="connsiteX47" fmla="*/ 152479 w 158502"/>
                <a:gd name="connsiteY47" fmla="*/ 76398 h 101441"/>
                <a:gd name="connsiteX48" fmla="*/ 151845 w 158502"/>
                <a:gd name="connsiteY48" fmla="*/ 75764 h 101441"/>
                <a:gd name="connsiteX49" fmla="*/ 151845 w 158502"/>
                <a:gd name="connsiteY49" fmla="*/ 75764 h 101441"/>
                <a:gd name="connsiteX50" fmla="*/ 151845 w 158502"/>
                <a:gd name="connsiteY50" fmla="*/ 75764 h 101441"/>
                <a:gd name="connsiteX51" fmla="*/ 151845 w 158502"/>
                <a:gd name="connsiteY51" fmla="*/ 75764 h 101441"/>
                <a:gd name="connsiteX52" fmla="*/ 151211 w 158502"/>
                <a:gd name="connsiteY52" fmla="*/ 75130 h 101441"/>
                <a:gd name="connsiteX53" fmla="*/ 150577 w 158502"/>
                <a:gd name="connsiteY53" fmla="*/ 74496 h 101441"/>
                <a:gd name="connsiteX54" fmla="*/ 149943 w 158502"/>
                <a:gd name="connsiteY54" fmla="*/ 73862 h 101441"/>
                <a:gd name="connsiteX55" fmla="*/ 149943 w 158502"/>
                <a:gd name="connsiteY55" fmla="*/ 73862 h 101441"/>
                <a:gd name="connsiteX56" fmla="*/ 149943 w 158502"/>
                <a:gd name="connsiteY56" fmla="*/ 73862 h 101441"/>
                <a:gd name="connsiteX57" fmla="*/ 149943 w 158502"/>
                <a:gd name="connsiteY57" fmla="*/ 73862 h 101441"/>
                <a:gd name="connsiteX58" fmla="*/ 149309 w 158502"/>
                <a:gd name="connsiteY58" fmla="*/ 73862 h 101441"/>
                <a:gd name="connsiteX59" fmla="*/ 148675 w 158502"/>
                <a:gd name="connsiteY59" fmla="*/ 73862 h 101441"/>
                <a:gd name="connsiteX60" fmla="*/ 148041 w 158502"/>
                <a:gd name="connsiteY60" fmla="*/ 73862 h 101441"/>
                <a:gd name="connsiteX61" fmla="*/ 147407 w 158502"/>
                <a:gd name="connsiteY61" fmla="*/ 73862 h 101441"/>
                <a:gd name="connsiteX62" fmla="*/ 147407 w 158502"/>
                <a:gd name="connsiteY62" fmla="*/ 73862 h 101441"/>
                <a:gd name="connsiteX63" fmla="*/ 26945 w 158502"/>
                <a:gd name="connsiteY63" fmla="*/ 4755 h 101441"/>
                <a:gd name="connsiteX64" fmla="*/ 26945 w 158502"/>
                <a:gd name="connsiteY64" fmla="*/ 4755 h 101441"/>
                <a:gd name="connsiteX65" fmla="*/ 26311 w 158502"/>
                <a:gd name="connsiteY65" fmla="*/ 4755 h 101441"/>
                <a:gd name="connsiteX66" fmla="*/ 25677 w 158502"/>
                <a:gd name="connsiteY66" fmla="*/ 4755 h 101441"/>
                <a:gd name="connsiteX67" fmla="*/ 25043 w 158502"/>
                <a:gd name="connsiteY67" fmla="*/ 4755 h 101441"/>
                <a:gd name="connsiteX68" fmla="*/ 24409 w 158502"/>
                <a:gd name="connsiteY68" fmla="*/ 4755 h 101441"/>
                <a:gd name="connsiteX69" fmla="*/ 24409 w 158502"/>
                <a:gd name="connsiteY69" fmla="*/ 4755 h 101441"/>
                <a:gd name="connsiteX70" fmla="*/ 24409 w 158502"/>
                <a:gd name="connsiteY70" fmla="*/ 4755 h 101441"/>
                <a:gd name="connsiteX71" fmla="*/ 24409 w 158502"/>
                <a:gd name="connsiteY71" fmla="*/ 4755 h 101441"/>
                <a:gd name="connsiteX72" fmla="*/ 23775 w 158502"/>
                <a:gd name="connsiteY72" fmla="*/ 4755 h 101441"/>
                <a:gd name="connsiteX73" fmla="*/ 23141 w 158502"/>
                <a:gd name="connsiteY73" fmla="*/ 4755 h 101441"/>
                <a:gd name="connsiteX74" fmla="*/ 22507 w 158502"/>
                <a:gd name="connsiteY74" fmla="*/ 4755 h 101441"/>
                <a:gd name="connsiteX75" fmla="*/ 22507 w 158502"/>
                <a:gd name="connsiteY75" fmla="*/ 4755 h 101441"/>
                <a:gd name="connsiteX76" fmla="*/ 22507 w 158502"/>
                <a:gd name="connsiteY76" fmla="*/ 4755 h 101441"/>
                <a:gd name="connsiteX77" fmla="*/ 22507 w 158502"/>
                <a:gd name="connsiteY77" fmla="*/ 4755 h 101441"/>
                <a:gd name="connsiteX78" fmla="*/ 21873 w 158502"/>
                <a:gd name="connsiteY78" fmla="*/ 4755 h 101441"/>
                <a:gd name="connsiteX79" fmla="*/ 21239 w 158502"/>
                <a:gd name="connsiteY79" fmla="*/ 4755 h 101441"/>
                <a:gd name="connsiteX80" fmla="*/ 20605 w 158502"/>
                <a:gd name="connsiteY80" fmla="*/ 4755 h 101441"/>
                <a:gd name="connsiteX81" fmla="*/ 20605 w 158502"/>
                <a:gd name="connsiteY81" fmla="*/ 4755 h 101441"/>
                <a:gd name="connsiteX82" fmla="*/ 20605 w 158502"/>
                <a:gd name="connsiteY82" fmla="*/ 4755 h 101441"/>
                <a:gd name="connsiteX83" fmla="*/ 19971 w 158502"/>
                <a:gd name="connsiteY83" fmla="*/ 4755 h 101441"/>
                <a:gd name="connsiteX84" fmla="*/ 19337 w 158502"/>
                <a:gd name="connsiteY84" fmla="*/ 5389 h 101441"/>
                <a:gd name="connsiteX85" fmla="*/ 4755 w 158502"/>
                <a:gd name="connsiteY85" fmla="*/ 13631 h 101441"/>
                <a:gd name="connsiteX86" fmla="*/ 6023 w 158502"/>
                <a:gd name="connsiteY86" fmla="*/ 12998 h 101441"/>
                <a:gd name="connsiteX87" fmla="*/ 6023 w 158502"/>
                <a:gd name="connsiteY87" fmla="*/ 12998 h 101441"/>
                <a:gd name="connsiteX88" fmla="*/ 7291 w 158502"/>
                <a:gd name="connsiteY88" fmla="*/ 12998 h 101441"/>
                <a:gd name="connsiteX89" fmla="*/ 7291 w 158502"/>
                <a:gd name="connsiteY89" fmla="*/ 12998 h 101441"/>
                <a:gd name="connsiteX90" fmla="*/ 9193 w 158502"/>
                <a:gd name="connsiteY90" fmla="*/ 13631 h 101441"/>
                <a:gd name="connsiteX91" fmla="*/ 9193 w 158502"/>
                <a:gd name="connsiteY91" fmla="*/ 13631 h 101441"/>
                <a:gd name="connsiteX92" fmla="*/ 11095 w 158502"/>
                <a:gd name="connsiteY92" fmla="*/ 14265 h 101441"/>
                <a:gd name="connsiteX93" fmla="*/ 131557 w 158502"/>
                <a:gd name="connsiteY93" fmla="*/ 83372 h 101441"/>
                <a:gd name="connsiteX94" fmla="*/ 133459 w 158502"/>
                <a:gd name="connsiteY94" fmla="*/ 84640 h 101441"/>
                <a:gd name="connsiteX95" fmla="*/ 133459 w 158502"/>
                <a:gd name="connsiteY95" fmla="*/ 84640 h 101441"/>
                <a:gd name="connsiteX96" fmla="*/ 135995 w 158502"/>
                <a:gd name="connsiteY96" fmla="*/ 87176 h 10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58502" h="101441">
                  <a:moveTo>
                    <a:pt x="135995" y="87176"/>
                  </a:moveTo>
                  <a:cubicBezTo>
                    <a:pt x="135995" y="87176"/>
                    <a:pt x="135995" y="87176"/>
                    <a:pt x="135995" y="87176"/>
                  </a:cubicBezTo>
                  <a:cubicBezTo>
                    <a:pt x="136629" y="87811"/>
                    <a:pt x="137263" y="88444"/>
                    <a:pt x="137897" y="89079"/>
                  </a:cubicBezTo>
                  <a:cubicBezTo>
                    <a:pt x="137897" y="89079"/>
                    <a:pt x="137897" y="89079"/>
                    <a:pt x="137897" y="89079"/>
                  </a:cubicBezTo>
                  <a:cubicBezTo>
                    <a:pt x="138531" y="89712"/>
                    <a:pt x="138531" y="90346"/>
                    <a:pt x="139165" y="90981"/>
                  </a:cubicBezTo>
                  <a:cubicBezTo>
                    <a:pt x="139165" y="90981"/>
                    <a:pt x="139165" y="90981"/>
                    <a:pt x="139165" y="90981"/>
                  </a:cubicBezTo>
                  <a:cubicBezTo>
                    <a:pt x="139799" y="91614"/>
                    <a:pt x="139799" y="92249"/>
                    <a:pt x="140433" y="92883"/>
                  </a:cubicBezTo>
                  <a:cubicBezTo>
                    <a:pt x="140433" y="92883"/>
                    <a:pt x="140433" y="92883"/>
                    <a:pt x="140433" y="92883"/>
                  </a:cubicBezTo>
                  <a:cubicBezTo>
                    <a:pt x="141067" y="93516"/>
                    <a:pt x="141067" y="94151"/>
                    <a:pt x="141067" y="95419"/>
                  </a:cubicBezTo>
                  <a:cubicBezTo>
                    <a:pt x="141067" y="95419"/>
                    <a:pt x="141067" y="95419"/>
                    <a:pt x="141067" y="95419"/>
                  </a:cubicBezTo>
                  <a:cubicBezTo>
                    <a:pt x="141067" y="96053"/>
                    <a:pt x="141701" y="96686"/>
                    <a:pt x="141701" y="97955"/>
                  </a:cubicBezTo>
                  <a:cubicBezTo>
                    <a:pt x="141701" y="97955"/>
                    <a:pt x="141701" y="97955"/>
                    <a:pt x="141701" y="97955"/>
                  </a:cubicBezTo>
                  <a:cubicBezTo>
                    <a:pt x="141701" y="98589"/>
                    <a:pt x="141701" y="99223"/>
                    <a:pt x="141701" y="100491"/>
                  </a:cubicBezTo>
                  <a:lnTo>
                    <a:pt x="156283" y="92249"/>
                  </a:lnTo>
                  <a:cubicBezTo>
                    <a:pt x="156283" y="92249"/>
                    <a:pt x="156283" y="92249"/>
                    <a:pt x="156283" y="91614"/>
                  </a:cubicBezTo>
                  <a:cubicBezTo>
                    <a:pt x="156283" y="91614"/>
                    <a:pt x="156283" y="91614"/>
                    <a:pt x="156283" y="90981"/>
                  </a:cubicBezTo>
                  <a:cubicBezTo>
                    <a:pt x="156283" y="90981"/>
                    <a:pt x="156283" y="90981"/>
                    <a:pt x="156283" y="90346"/>
                  </a:cubicBezTo>
                  <a:cubicBezTo>
                    <a:pt x="156283" y="90346"/>
                    <a:pt x="156283" y="90346"/>
                    <a:pt x="156283" y="89712"/>
                  </a:cubicBezTo>
                  <a:cubicBezTo>
                    <a:pt x="156283" y="89712"/>
                    <a:pt x="156283" y="89712"/>
                    <a:pt x="156283" y="89079"/>
                  </a:cubicBezTo>
                  <a:cubicBezTo>
                    <a:pt x="156283" y="89079"/>
                    <a:pt x="156283" y="89079"/>
                    <a:pt x="156283" y="89079"/>
                  </a:cubicBezTo>
                  <a:cubicBezTo>
                    <a:pt x="156283" y="89079"/>
                    <a:pt x="156283" y="89079"/>
                    <a:pt x="156283" y="89079"/>
                  </a:cubicBezTo>
                  <a:cubicBezTo>
                    <a:pt x="156283" y="89079"/>
                    <a:pt x="156283" y="89079"/>
                    <a:pt x="156283" y="88444"/>
                  </a:cubicBezTo>
                  <a:cubicBezTo>
                    <a:pt x="156283" y="88444"/>
                    <a:pt x="156283" y="87811"/>
                    <a:pt x="156283" y="87811"/>
                  </a:cubicBezTo>
                  <a:cubicBezTo>
                    <a:pt x="156283" y="87811"/>
                    <a:pt x="156283" y="87176"/>
                    <a:pt x="156283" y="87176"/>
                  </a:cubicBezTo>
                  <a:cubicBezTo>
                    <a:pt x="156283" y="87176"/>
                    <a:pt x="156283" y="86542"/>
                    <a:pt x="156283" y="86542"/>
                  </a:cubicBezTo>
                  <a:cubicBezTo>
                    <a:pt x="156283" y="86542"/>
                    <a:pt x="156283" y="86542"/>
                    <a:pt x="156283" y="85909"/>
                  </a:cubicBezTo>
                  <a:cubicBezTo>
                    <a:pt x="156283" y="85909"/>
                    <a:pt x="156283" y="85909"/>
                    <a:pt x="156283" y="85909"/>
                  </a:cubicBezTo>
                  <a:cubicBezTo>
                    <a:pt x="156283" y="85909"/>
                    <a:pt x="156283" y="85909"/>
                    <a:pt x="156283" y="85909"/>
                  </a:cubicBezTo>
                  <a:cubicBezTo>
                    <a:pt x="156283" y="85909"/>
                    <a:pt x="156283" y="85274"/>
                    <a:pt x="156283" y="85274"/>
                  </a:cubicBezTo>
                  <a:cubicBezTo>
                    <a:pt x="156283" y="85274"/>
                    <a:pt x="156283" y="84640"/>
                    <a:pt x="156283" y="84640"/>
                  </a:cubicBezTo>
                  <a:cubicBezTo>
                    <a:pt x="156283" y="84640"/>
                    <a:pt x="156283" y="84640"/>
                    <a:pt x="156283" y="84006"/>
                  </a:cubicBezTo>
                  <a:cubicBezTo>
                    <a:pt x="156283" y="84006"/>
                    <a:pt x="156283" y="84006"/>
                    <a:pt x="156283" y="83372"/>
                  </a:cubicBezTo>
                  <a:cubicBezTo>
                    <a:pt x="156283" y="83372"/>
                    <a:pt x="156283" y="83372"/>
                    <a:pt x="156283" y="82739"/>
                  </a:cubicBezTo>
                  <a:cubicBezTo>
                    <a:pt x="156283" y="82739"/>
                    <a:pt x="156283" y="82739"/>
                    <a:pt x="156283" y="82739"/>
                  </a:cubicBezTo>
                  <a:cubicBezTo>
                    <a:pt x="156283" y="82739"/>
                    <a:pt x="156283" y="82739"/>
                    <a:pt x="156283" y="82739"/>
                  </a:cubicBezTo>
                  <a:cubicBezTo>
                    <a:pt x="156283" y="82739"/>
                    <a:pt x="156283" y="82739"/>
                    <a:pt x="156283" y="82104"/>
                  </a:cubicBezTo>
                  <a:cubicBezTo>
                    <a:pt x="156283" y="82104"/>
                    <a:pt x="156283" y="81470"/>
                    <a:pt x="156283" y="81470"/>
                  </a:cubicBezTo>
                  <a:cubicBezTo>
                    <a:pt x="156283" y="81470"/>
                    <a:pt x="156283" y="80836"/>
                    <a:pt x="156283" y="80836"/>
                  </a:cubicBezTo>
                  <a:cubicBezTo>
                    <a:pt x="156283" y="80836"/>
                    <a:pt x="156283" y="80202"/>
                    <a:pt x="155649" y="80202"/>
                  </a:cubicBezTo>
                  <a:cubicBezTo>
                    <a:pt x="155649" y="80202"/>
                    <a:pt x="155649" y="80202"/>
                    <a:pt x="155649" y="80202"/>
                  </a:cubicBezTo>
                  <a:cubicBezTo>
                    <a:pt x="155649" y="80202"/>
                    <a:pt x="155649" y="80202"/>
                    <a:pt x="155649" y="80202"/>
                  </a:cubicBezTo>
                  <a:cubicBezTo>
                    <a:pt x="155649" y="79568"/>
                    <a:pt x="155015" y="79568"/>
                    <a:pt x="155015" y="78934"/>
                  </a:cubicBezTo>
                  <a:cubicBezTo>
                    <a:pt x="155015" y="78934"/>
                    <a:pt x="154381" y="78300"/>
                    <a:pt x="154381" y="78300"/>
                  </a:cubicBezTo>
                  <a:cubicBezTo>
                    <a:pt x="154381" y="78300"/>
                    <a:pt x="154381" y="78300"/>
                    <a:pt x="154381" y="78300"/>
                  </a:cubicBezTo>
                  <a:cubicBezTo>
                    <a:pt x="154381" y="78300"/>
                    <a:pt x="154381" y="78300"/>
                    <a:pt x="154381" y="78300"/>
                  </a:cubicBezTo>
                  <a:cubicBezTo>
                    <a:pt x="154381" y="78300"/>
                    <a:pt x="154381" y="77666"/>
                    <a:pt x="153747" y="77666"/>
                  </a:cubicBezTo>
                  <a:cubicBezTo>
                    <a:pt x="153747" y="77666"/>
                    <a:pt x="153747" y="77666"/>
                    <a:pt x="153113" y="77032"/>
                  </a:cubicBezTo>
                  <a:cubicBezTo>
                    <a:pt x="153113" y="77032"/>
                    <a:pt x="153113" y="77032"/>
                    <a:pt x="152479" y="76398"/>
                  </a:cubicBezTo>
                  <a:cubicBezTo>
                    <a:pt x="152479" y="76398"/>
                    <a:pt x="152479" y="76398"/>
                    <a:pt x="151845" y="75764"/>
                  </a:cubicBezTo>
                  <a:cubicBezTo>
                    <a:pt x="151845" y="75764"/>
                    <a:pt x="151845" y="75764"/>
                    <a:pt x="151845" y="75764"/>
                  </a:cubicBezTo>
                  <a:cubicBezTo>
                    <a:pt x="151845" y="75764"/>
                    <a:pt x="151845" y="75764"/>
                    <a:pt x="151845" y="75764"/>
                  </a:cubicBezTo>
                  <a:cubicBezTo>
                    <a:pt x="151845" y="75764"/>
                    <a:pt x="151845" y="75764"/>
                    <a:pt x="151845" y="75764"/>
                  </a:cubicBezTo>
                  <a:cubicBezTo>
                    <a:pt x="151845" y="75764"/>
                    <a:pt x="151845" y="75764"/>
                    <a:pt x="151211" y="75130"/>
                  </a:cubicBezTo>
                  <a:cubicBezTo>
                    <a:pt x="151211" y="75130"/>
                    <a:pt x="151211" y="75130"/>
                    <a:pt x="150577" y="74496"/>
                  </a:cubicBezTo>
                  <a:cubicBezTo>
                    <a:pt x="150577" y="74496"/>
                    <a:pt x="150577" y="74496"/>
                    <a:pt x="149943" y="73862"/>
                  </a:cubicBezTo>
                  <a:cubicBezTo>
                    <a:pt x="149943" y="73862"/>
                    <a:pt x="149943" y="73862"/>
                    <a:pt x="149943" y="73862"/>
                  </a:cubicBezTo>
                  <a:cubicBezTo>
                    <a:pt x="149943" y="73862"/>
                    <a:pt x="149943" y="73862"/>
                    <a:pt x="149943" y="73862"/>
                  </a:cubicBezTo>
                  <a:cubicBezTo>
                    <a:pt x="149943" y="73862"/>
                    <a:pt x="149943" y="73862"/>
                    <a:pt x="149943" y="73862"/>
                  </a:cubicBezTo>
                  <a:cubicBezTo>
                    <a:pt x="149943" y="73862"/>
                    <a:pt x="149943" y="73862"/>
                    <a:pt x="149309" y="73862"/>
                  </a:cubicBezTo>
                  <a:cubicBezTo>
                    <a:pt x="149309" y="73862"/>
                    <a:pt x="149309" y="73862"/>
                    <a:pt x="148675" y="73862"/>
                  </a:cubicBezTo>
                  <a:cubicBezTo>
                    <a:pt x="148675" y="73862"/>
                    <a:pt x="148675" y="73862"/>
                    <a:pt x="148041" y="73862"/>
                  </a:cubicBezTo>
                  <a:cubicBezTo>
                    <a:pt x="148041" y="73862"/>
                    <a:pt x="148041" y="73862"/>
                    <a:pt x="147407" y="73862"/>
                  </a:cubicBezTo>
                  <a:cubicBezTo>
                    <a:pt x="147407" y="73862"/>
                    <a:pt x="147407" y="73862"/>
                    <a:pt x="147407" y="73862"/>
                  </a:cubicBezTo>
                  <a:lnTo>
                    <a:pt x="26945" y="4755"/>
                  </a:lnTo>
                  <a:cubicBezTo>
                    <a:pt x="26945" y="4755"/>
                    <a:pt x="26945" y="4755"/>
                    <a:pt x="26945" y="4755"/>
                  </a:cubicBezTo>
                  <a:cubicBezTo>
                    <a:pt x="26945" y="4755"/>
                    <a:pt x="26945" y="4755"/>
                    <a:pt x="26311" y="4755"/>
                  </a:cubicBezTo>
                  <a:cubicBezTo>
                    <a:pt x="26311" y="4755"/>
                    <a:pt x="26311" y="4755"/>
                    <a:pt x="25677" y="4755"/>
                  </a:cubicBezTo>
                  <a:cubicBezTo>
                    <a:pt x="25677" y="4755"/>
                    <a:pt x="25677" y="4755"/>
                    <a:pt x="25043" y="4755"/>
                  </a:cubicBezTo>
                  <a:cubicBezTo>
                    <a:pt x="25043" y="4755"/>
                    <a:pt x="25043" y="4755"/>
                    <a:pt x="24409" y="4755"/>
                  </a:cubicBezTo>
                  <a:cubicBezTo>
                    <a:pt x="24409" y="4755"/>
                    <a:pt x="24409" y="4755"/>
                    <a:pt x="24409" y="4755"/>
                  </a:cubicBezTo>
                  <a:cubicBezTo>
                    <a:pt x="24409" y="4755"/>
                    <a:pt x="24409" y="4755"/>
                    <a:pt x="24409" y="4755"/>
                  </a:cubicBezTo>
                  <a:cubicBezTo>
                    <a:pt x="24409" y="4755"/>
                    <a:pt x="24409" y="4755"/>
                    <a:pt x="24409" y="4755"/>
                  </a:cubicBezTo>
                  <a:cubicBezTo>
                    <a:pt x="24409" y="4755"/>
                    <a:pt x="24409" y="4755"/>
                    <a:pt x="23775" y="4755"/>
                  </a:cubicBezTo>
                  <a:cubicBezTo>
                    <a:pt x="23775" y="4755"/>
                    <a:pt x="23775" y="4755"/>
                    <a:pt x="23141" y="4755"/>
                  </a:cubicBezTo>
                  <a:cubicBezTo>
                    <a:pt x="23141" y="4755"/>
                    <a:pt x="23141" y="4755"/>
                    <a:pt x="22507" y="4755"/>
                  </a:cubicBezTo>
                  <a:cubicBezTo>
                    <a:pt x="22507" y="4755"/>
                    <a:pt x="22507" y="4755"/>
                    <a:pt x="22507" y="4755"/>
                  </a:cubicBezTo>
                  <a:cubicBezTo>
                    <a:pt x="22507" y="4755"/>
                    <a:pt x="22507" y="4755"/>
                    <a:pt x="22507" y="4755"/>
                  </a:cubicBezTo>
                  <a:cubicBezTo>
                    <a:pt x="22507" y="4755"/>
                    <a:pt x="22507" y="4755"/>
                    <a:pt x="22507" y="4755"/>
                  </a:cubicBezTo>
                  <a:cubicBezTo>
                    <a:pt x="22507" y="4755"/>
                    <a:pt x="22507" y="4755"/>
                    <a:pt x="21873" y="4755"/>
                  </a:cubicBezTo>
                  <a:cubicBezTo>
                    <a:pt x="21873" y="4755"/>
                    <a:pt x="21239" y="4755"/>
                    <a:pt x="21239" y="4755"/>
                  </a:cubicBezTo>
                  <a:cubicBezTo>
                    <a:pt x="21239" y="4755"/>
                    <a:pt x="20605" y="4755"/>
                    <a:pt x="20605" y="4755"/>
                  </a:cubicBezTo>
                  <a:lnTo>
                    <a:pt x="20605" y="4755"/>
                  </a:lnTo>
                  <a:lnTo>
                    <a:pt x="20605" y="4755"/>
                  </a:lnTo>
                  <a:cubicBezTo>
                    <a:pt x="20605" y="4755"/>
                    <a:pt x="19971" y="4755"/>
                    <a:pt x="19971" y="4755"/>
                  </a:cubicBezTo>
                  <a:cubicBezTo>
                    <a:pt x="19971" y="4755"/>
                    <a:pt x="19337" y="4755"/>
                    <a:pt x="19337" y="5389"/>
                  </a:cubicBezTo>
                  <a:lnTo>
                    <a:pt x="4755" y="13631"/>
                  </a:lnTo>
                  <a:cubicBezTo>
                    <a:pt x="5389" y="13631"/>
                    <a:pt x="5389" y="12998"/>
                    <a:pt x="6023" y="12998"/>
                  </a:cubicBezTo>
                  <a:cubicBezTo>
                    <a:pt x="6023" y="12998"/>
                    <a:pt x="6023" y="12998"/>
                    <a:pt x="6023" y="12998"/>
                  </a:cubicBezTo>
                  <a:cubicBezTo>
                    <a:pt x="6657" y="12998"/>
                    <a:pt x="7291" y="12998"/>
                    <a:pt x="7291" y="12998"/>
                  </a:cubicBezTo>
                  <a:cubicBezTo>
                    <a:pt x="7291" y="12998"/>
                    <a:pt x="7291" y="12998"/>
                    <a:pt x="7291" y="12998"/>
                  </a:cubicBezTo>
                  <a:cubicBezTo>
                    <a:pt x="7925" y="12998"/>
                    <a:pt x="8559" y="12998"/>
                    <a:pt x="9193" y="13631"/>
                  </a:cubicBezTo>
                  <a:cubicBezTo>
                    <a:pt x="9193" y="13631"/>
                    <a:pt x="9193" y="13631"/>
                    <a:pt x="9193" y="13631"/>
                  </a:cubicBezTo>
                  <a:cubicBezTo>
                    <a:pt x="9827" y="13631"/>
                    <a:pt x="10461" y="14265"/>
                    <a:pt x="11095" y="14265"/>
                  </a:cubicBezTo>
                  <a:lnTo>
                    <a:pt x="131557" y="83372"/>
                  </a:lnTo>
                  <a:cubicBezTo>
                    <a:pt x="132191" y="84006"/>
                    <a:pt x="132825" y="84006"/>
                    <a:pt x="133459" y="84640"/>
                  </a:cubicBezTo>
                  <a:cubicBezTo>
                    <a:pt x="133459" y="84640"/>
                    <a:pt x="133459" y="84640"/>
                    <a:pt x="133459" y="84640"/>
                  </a:cubicBezTo>
                  <a:cubicBezTo>
                    <a:pt x="134727" y="85909"/>
                    <a:pt x="135361" y="86542"/>
                    <a:pt x="135995" y="87176"/>
                  </a:cubicBez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任意多边形: 形状 88">
              <a:extLst>
                <a:ext uri="{FF2B5EF4-FFF2-40B4-BE49-F238E27FC236}">
                  <a16:creationId xmlns:a16="http://schemas.microsoft.com/office/drawing/2014/main" id="{DE4907CF-F194-42AC-87BC-41889CC6C395}"/>
                </a:ext>
              </a:extLst>
            </p:cNvPr>
            <p:cNvSpPr/>
            <p:nvPr/>
          </p:nvSpPr>
          <p:spPr>
            <a:xfrm>
              <a:off x="3051804" y="3478022"/>
              <a:ext cx="145822" cy="183863"/>
            </a:xfrm>
            <a:custGeom>
              <a:avLst/>
              <a:gdLst>
                <a:gd name="connsiteX0" fmla="*/ 134727 w 145822"/>
                <a:gd name="connsiteY0" fmla="*/ 75243 h 183862"/>
                <a:gd name="connsiteX1" fmla="*/ 14265 w 145822"/>
                <a:gd name="connsiteY1" fmla="*/ 6136 h 183862"/>
                <a:gd name="connsiteX2" fmla="*/ 4755 w 145822"/>
                <a:gd name="connsiteY2" fmla="*/ 11208 h 183862"/>
                <a:gd name="connsiteX3" fmla="*/ 4755 w 145822"/>
                <a:gd name="connsiteY3" fmla="*/ 94897 h 183862"/>
                <a:gd name="connsiteX4" fmla="*/ 14265 w 145822"/>
                <a:gd name="connsiteY4" fmla="*/ 110748 h 183862"/>
                <a:gd name="connsiteX5" fmla="*/ 134727 w 145822"/>
                <a:gd name="connsiteY5" fmla="*/ 179854 h 183862"/>
                <a:gd name="connsiteX6" fmla="*/ 144237 w 145822"/>
                <a:gd name="connsiteY6" fmla="*/ 174782 h 183862"/>
                <a:gd name="connsiteX7" fmla="*/ 144237 w 145822"/>
                <a:gd name="connsiteY7" fmla="*/ 91093 h 183862"/>
                <a:gd name="connsiteX8" fmla="*/ 134727 w 145822"/>
                <a:gd name="connsiteY8" fmla="*/ 75243 h 18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822" h="183862">
                  <a:moveTo>
                    <a:pt x="134727" y="75243"/>
                  </a:moveTo>
                  <a:lnTo>
                    <a:pt x="14265" y="6136"/>
                  </a:lnTo>
                  <a:cubicBezTo>
                    <a:pt x="9193" y="2966"/>
                    <a:pt x="4755" y="5502"/>
                    <a:pt x="4755" y="11208"/>
                  </a:cubicBezTo>
                  <a:lnTo>
                    <a:pt x="4755" y="94897"/>
                  </a:lnTo>
                  <a:cubicBezTo>
                    <a:pt x="4755" y="100603"/>
                    <a:pt x="9193" y="108211"/>
                    <a:pt x="14265" y="110748"/>
                  </a:cubicBezTo>
                  <a:lnTo>
                    <a:pt x="134727" y="179854"/>
                  </a:lnTo>
                  <a:cubicBezTo>
                    <a:pt x="139799" y="183024"/>
                    <a:pt x="144237" y="180489"/>
                    <a:pt x="144237" y="174782"/>
                  </a:cubicBezTo>
                  <a:lnTo>
                    <a:pt x="144237" y="91093"/>
                  </a:lnTo>
                  <a:cubicBezTo>
                    <a:pt x="144237" y="85387"/>
                    <a:pt x="139799" y="78413"/>
                    <a:pt x="134727" y="75243"/>
                  </a:cubicBez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任意多边形: 形状 89">
              <a:extLst>
                <a:ext uri="{FF2B5EF4-FFF2-40B4-BE49-F238E27FC236}">
                  <a16:creationId xmlns:a16="http://schemas.microsoft.com/office/drawing/2014/main" id="{05C710A4-6EB8-4DB8-8168-65E64AF2C2AF}"/>
                </a:ext>
              </a:extLst>
            </p:cNvPr>
            <p:cNvSpPr/>
            <p:nvPr/>
          </p:nvSpPr>
          <p:spPr>
            <a:xfrm>
              <a:off x="2788056" y="3790702"/>
              <a:ext cx="38041" cy="38041"/>
            </a:xfrm>
            <a:custGeom>
              <a:avLst/>
              <a:gdLst>
                <a:gd name="connsiteX0" fmla="*/ 33285 w 38040"/>
                <a:gd name="connsiteY0" fmla="*/ 17435 h 38040"/>
                <a:gd name="connsiteX1" fmla="*/ 31384 w 38040"/>
                <a:gd name="connsiteY1" fmla="*/ 37724 h 38040"/>
                <a:gd name="connsiteX2" fmla="*/ 4755 w 38040"/>
                <a:gd name="connsiteY2" fmla="*/ 22507 h 38040"/>
                <a:gd name="connsiteX3" fmla="*/ 4755 w 38040"/>
                <a:gd name="connsiteY3" fmla="*/ 4755 h 3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38040">
                  <a:moveTo>
                    <a:pt x="33285" y="17435"/>
                  </a:moveTo>
                  <a:lnTo>
                    <a:pt x="31384" y="37724"/>
                  </a:lnTo>
                  <a:lnTo>
                    <a:pt x="4755" y="22507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0">
              <a:extLst>
                <a:ext uri="{FF2B5EF4-FFF2-40B4-BE49-F238E27FC236}">
                  <a16:creationId xmlns:a16="http://schemas.microsoft.com/office/drawing/2014/main" id="{444139DA-A67B-4777-A87B-946F5A63E536}"/>
                </a:ext>
              </a:extLst>
            </p:cNvPr>
            <p:cNvSpPr/>
            <p:nvPr/>
          </p:nvSpPr>
          <p:spPr>
            <a:xfrm>
              <a:off x="2814685" y="3756466"/>
              <a:ext cx="88761" cy="76081"/>
            </a:xfrm>
            <a:custGeom>
              <a:avLst/>
              <a:gdLst>
                <a:gd name="connsiteX0" fmla="*/ 89078 w 88761"/>
                <a:gd name="connsiteY0" fmla="*/ 23141 h 76081"/>
                <a:gd name="connsiteX1" fmla="*/ 4755 w 88761"/>
                <a:gd name="connsiteY1" fmla="*/ 71960 h 76081"/>
                <a:gd name="connsiteX2" fmla="*/ 4755 w 88761"/>
                <a:gd name="connsiteY2" fmla="*/ 54208 h 76081"/>
                <a:gd name="connsiteX3" fmla="*/ 19337 w 88761"/>
                <a:gd name="connsiteY3" fmla="*/ 43429 h 76081"/>
                <a:gd name="connsiteX4" fmla="*/ 87176 w 88761"/>
                <a:gd name="connsiteY4" fmla="*/ 4755 h 76081"/>
                <a:gd name="connsiteX5" fmla="*/ 89078 w 88761"/>
                <a:gd name="connsiteY5" fmla="*/ 5389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761" h="76081">
                  <a:moveTo>
                    <a:pt x="89078" y="23141"/>
                  </a:moveTo>
                  <a:lnTo>
                    <a:pt x="4755" y="71960"/>
                  </a:lnTo>
                  <a:lnTo>
                    <a:pt x="4755" y="54208"/>
                  </a:lnTo>
                  <a:lnTo>
                    <a:pt x="19337" y="43429"/>
                  </a:lnTo>
                  <a:lnTo>
                    <a:pt x="87176" y="4755"/>
                  </a:lnTo>
                  <a:lnTo>
                    <a:pt x="89078" y="5389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任意多边形: 形状 91">
              <a:extLst>
                <a:ext uri="{FF2B5EF4-FFF2-40B4-BE49-F238E27FC236}">
                  <a16:creationId xmlns:a16="http://schemas.microsoft.com/office/drawing/2014/main" id="{9CA15449-A00F-4637-83EA-453028148B03}"/>
                </a:ext>
              </a:extLst>
            </p:cNvPr>
            <p:cNvSpPr/>
            <p:nvPr/>
          </p:nvSpPr>
          <p:spPr>
            <a:xfrm>
              <a:off x="2788056" y="3741883"/>
              <a:ext cx="120462" cy="69741"/>
            </a:xfrm>
            <a:custGeom>
              <a:avLst/>
              <a:gdLst>
                <a:gd name="connsiteX0" fmla="*/ 115707 w 120461"/>
                <a:gd name="connsiteY0" fmla="*/ 19971 h 69741"/>
                <a:gd name="connsiteX1" fmla="*/ 31384 w 120461"/>
                <a:gd name="connsiteY1" fmla="*/ 68790 h 69741"/>
                <a:gd name="connsiteX2" fmla="*/ 4755 w 120461"/>
                <a:gd name="connsiteY2" fmla="*/ 53574 h 69741"/>
                <a:gd name="connsiteX3" fmla="*/ 89712 w 120461"/>
                <a:gd name="connsiteY3" fmla="*/ 4755 h 6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461" h="69741">
                  <a:moveTo>
                    <a:pt x="115707" y="19971"/>
                  </a:moveTo>
                  <a:lnTo>
                    <a:pt x="31384" y="68790"/>
                  </a:lnTo>
                  <a:lnTo>
                    <a:pt x="4755" y="53574"/>
                  </a:lnTo>
                  <a:lnTo>
                    <a:pt x="89712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" name="任意多边形: 形状 92">
              <a:extLst>
                <a:ext uri="{FF2B5EF4-FFF2-40B4-BE49-F238E27FC236}">
                  <a16:creationId xmlns:a16="http://schemas.microsoft.com/office/drawing/2014/main" id="{B9AC8071-592F-4B8E-A8EB-F0D611FADECB}"/>
                </a:ext>
              </a:extLst>
            </p:cNvPr>
            <p:cNvSpPr/>
            <p:nvPr/>
          </p:nvSpPr>
          <p:spPr>
            <a:xfrm>
              <a:off x="2635894" y="3879463"/>
              <a:ext cx="31700" cy="38041"/>
            </a:xfrm>
            <a:custGeom>
              <a:avLst/>
              <a:gdLst>
                <a:gd name="connsiteX0" fmla="*/ 32651 w 31700"/>
                <a:gd name="connsiteY0" fmla="*/ 17435 h 38040"/>
                <a:gd name="connsiteX1" fmla="*/ 30749 w 31700"/>
                <a:gd name="connsiteY1" fmla="*/ 37090 h 38040"/>
                <a:gd name="connsiteX2" fmla="*/ 4755 w 31700"/>
                <a:gd name="connsiteY2" fmla="*/ 21873 h 38040"/>
                <a:gd name="connsiteX3" fmla="*/ 4755 w 31700"/>
                <a:gd name="connsiteY3" fmla="*/ 4755 h 3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38040">
                  <a:moveTo>
                    <a:pt x="32651" y="17435"/>
                  </a:moveTo>
                  <a:lnTo>
                    <a:pt x="30749" y="37090"/>
                  </a:lnTo>
                  <a:lnTo>
                    <a:pt x="4755" y="21873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" name="任意多边形: 形状 93">
              <a:extLst>
                <a:ext uri="{FF2B5EF4-FFF2-40B4-BE49-F238E27FC236}">
                  <a16:creationId xmlns:a16="http://schemas.microsoft.com/office/drawing/2014/main" id="{65FD92A9-7F39-43AF-ABC0-B91BE0D8F05C}"/>
                </a:ext>
              </a:extLst>
            </p:cNvPr>
            <p:cNvSpPr/>
            <p:nvPr/>
          </p:nvSpPr>
          <p:spPr>
            <a:xfrm>
              <a:off x="2661888" y="3844593"/>
              <a:ext cx="88761" cy="76081"/>
            </a:xfrm>
            <a:custGeom>
              <a:avLst/>
              <a:gdLst>
                <a:gd name="connsiteX0" fmla="*/ 89078 w 88761"/>
                <a:gd name="connsiteY0" fmla="*/ 23141 h 76081"/>
                <a:gd name="connsiteX1" fmla="*/ 4755 w 88761"/>
                <a:gd name="connsiteY1" fmla="*/ 71960 h 76081"/>
                <a:gd name="connsiteX2" fmla="*/ 4755 w 88761"/>
                <a:gd name="connsiteY2" fmla="*/ 54208 h 76081"/>
                <a:gd name="connsiteX3" fmla="*/ 19971 w 88761"/>
                <a:gd name="connsiteY3" fmla="*/ 43430 h 76081"/>
                <a:gd name="connsiteX4" fmla="*/ 87810 w 88761"/>
                <a:gd name="connsiteY4" fmla="*/ 4755 h 76081"/>
                <a:gd name="connsiteX5" fmla="*/ 89078 w 88761"/>
                <a:gd name="connsiteY5" fmla="*/ 5389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761" h="76081">
                  <a:moveTo>
                    <a:pt x="89078" y="23141"/>
                  </a:moveTo>
                  <a:lnTo>
                    <a:pt x="4755" y="71960"/>
                  </a:lnTo>
                  <a:lnTo>
                    <a:pt x="4755" y="54208"/>
                  </a:lnTo>
                  <a:lnTo>
                    <a:pt x="19971" y="43430"/>
                  </a:lnTo>
                  <a:lnTo>
                    <a:pt x="87810" y="4755"/>
                  </a:lnTo>
                  <a:lnTo>
                    <a:pt x="89078" y="5389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任意多边形: 形状 94">
              <a:extLst>
                <a:ext uri="{FF2B5EF4-FFF2-40B4-BE49-F238E27FC236}">
                  <a16:creationId xmlns:a16="http://schemas.microsoft.com/office/drawing/2014/main" id="{E69089B6-3356-4D15-8581-7A3D14F2A8EA}"/>
                </a:ext>
              </a:extLst>
            </p:cNvPr>
            <p:cNvSpPr/>
            <p:nvPr/>
          </p:nvSpPr>
          <p:spPr>
            <a:xfrm>
              <a:off x="2635894" y="3830010"/>
              <a:ext cx="114122" cy="69741"/>
            </a:xfrm>
            <a:custGeom>
              <a:avLst/>
              <a:gdLst>
                <a:gd name="connsiteX0" fmla="*/ 115073 w 114121"/>
                <a:gd name="connsiteY0" fmla="*/ 19971 h 69741"/>
                <a:gd name="connsiteX1" fmla="*/ 30749 w 114121"/>
                <a:gd name="connsiteY1" fmla="*/ 68790 h 69741"/>
                <a:gd name="connsiteX2" fmla="*/ 4755 w 114121"/>
                <a:gd name="connsiteY2" fmla="*/ 54208 h 69741"/>
                <a:gd name="connsiteX3" fmla="*/ 89078 w 114121"/>
                <a:gd name="connsiteY3" fmla="*/ 4755 h 6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21" h="69741">
                  <a:moveTo>
                    <a:pt x="115073" y="19971"/>
                  </a:moveTo>
                  <a:lnTo>
                    <a:pt x="30749" y="68790"/>
                  </a:lnTo>
                  <a:lnTo>
                    <a:pt x="4755" y="54208"/>
                  </a:lnTo>
                  <a:lnTo>
                    <a:pt x="89078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7" name="任意多边形: 形状 95">
              <a:extLst>
                <a:ext uri="{FF2B5EF4-FFF2-40B4-BE49-F238E27FC236}">
                  <a16:creationId xmlns:a16="http://schemas.microsoft.com/office/drawing/2014/main" id="{79CF09EC-6750-4685-ADDD-95331F04A012}"/>
                </a:ext>
              </a:extLst>
            </p:cNvPr>
            <p:cNvSpPr/>
            <p:nvPr/>
          </p:nvSpPr>
          <p:spPr>
            <a:xfrm>
              <a:off x="2665058" y="3619519"/>
              <a:ext cx="31700" cy="266284"/>
            </a:xfrm>
            <a:custGeom>
              <a:avLst/>
              <a:gdLst>
                <a:gd name="connsiteX0" fmla="*/ 27579 w 31700"/>
                <a:gd name="connsiteY0" fmla="*/ 261529 h 266283"/>
                <a:gd name="connsiteX1" fmla="*/ 6023 w 31700"/>
                <a:gd name="connsiteY1" fmla="*/ 249483 h 266283"/>
                <a:gd name="connsiteX2" fmla="*/ 4755 w 31700"/>
                <a:gd name="connsiteY2" fmla="*/ 4755 h 266283"/>
                <a:gd name="connsiteX3" fmla="*/ 28213 w 31700"/>
                <a:gd name="connsiteY3" fmla="*/ 14265 h 26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266283">
                  <a:moveTo>
                    <a:pt x="27579" y="261529"/>
                  </a:moveTo>
                  <a:lnTo>
                    <a:pt x="6023" y="249483"/>
                  </a:lnTo>
                  <a:lnTo>
                    <a:pt x="4755" y="4755"/>
                  </a:lnTo>
                  <a:lnTo>
                    <a:pt x="28213" y="1426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8" name="任意多边形: 形状 96">
              <a:extLst>
                <a:ext uri="{FF2B5EF4-FFF2-40B4-BE49-F238E27FC236}">
                  <a16:creationId xmlns:a16="http://schemas.microsoft.com/office/drawing/2014/main" id="{4D56F9E2-CAB6-4D9C-A7CF-9B817CB4372F}"/>
                </a:ext>
              </a:extLst>
            </p:cNvPr>
            <p:cNvSpPr/>
            <p:nvPr/>
          </p:nvSpPr>
          <p:spPr>
            <a:xfrm>
              <a:off x="2686615" y="3621421"/>
              <a:ext cx="25360" cy="259944"/>
            </a:xfrm>
            <a:custGeom>
              <a:avLst/>
              <a:gdLst>
                <a:gd name="connsiteX0" fmla="*/ 23141 w 25360"/>
                <a:gd name="connsiteY0" fmla="*/ 4755 h 259943"/>
                <a:gd name="connsiteX1" fmla="*/ 24409 w 25360"/>
                <a:gd name="connsiteY1" fmla="*/ 248849 h 259943"/>
                <a:gd name="connsiteX2" fmla="*/ 6023 w 25360"/>
                <a:gd name="connsiteY2" fmla="*/ 259627 h 259943"/>
                <a:gd name="connsiteX3" fmla="*/ 4755 w 25360"/>
                <a:gd name="connsiteY3" fmla="*/ 15533 h 25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" h="259943">
                  <a:moveTo>
                    <a:pt x="23141" y="4755"/>
                  </a:moveTo>
                  <a:lnTo>
                    <a:pt x="24409" y="248849"/>
                  </a:lnTo>
                  <a:lnTo>
                    <a:pt x="6023" y="259627"/>
                  </a:lnTo>
                  <a:lnTo>
                    <a:pt x="4755" y="15533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9" name="任意多边形: 形状 97">
              <a:extLst>
                <a:ext uri="{FF2B5EF4-FFF2-40B4-BE49-F238E27FC236}">
                  <a16:creationId xmlns:a16="http://schemas.microsoft.com/office/drawing/2014/main" id="{238B9EE3-81B4-4D89-9743-8FD3F06B3906}"/>
                </a:ext>
              </a:extLst>
            </p:cNvPr>
            <p:cNvSpPr/>
            <p:nvPr/>
          </p:nvSpPr>
          <p:spPr>
            <a:xfrm>
              <a:off x="2665058" y="3608741"/>
              <a:ext cx="44381" cy="31700"/>
            </a:xfrm>
            <a:custGeom>
              <a:avLst/>
              <a:gdLst>
                <a:gd name="connsiteX0" fmla="*/ 26311 w 44380"/>
                <a:gd name="connsiteY0" fmla="*/ 28213 h 31700"/>
                <a:gd name="connsiteX1" fmla="*/ 4755 w 44380"/>
                <a:gd name="connsiteY1" fmla="*/ 15533 h 31700"/>
                <a:gd name="connsiteX2" fmla="*/ 23141 w 44380"/>
                <a:gd name="connsiteY2" fmla="*/ 4755 h 31700"/>
                <a:gd name="connsiteX3" fmla="*/ 44698 w 44380"/>
                <a:gd name="connsiteY3" fmla="*/ 17435 h 3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80" h="31700">
                  <a:moveTo>
                    <a:pt x="26311" y="28213"/>
                  </a:moveTo>
                  <a:lnTo>
                    <a:pt x="4755" y="15533"/>
                  </a:lnTo>
                  <a:lnTo>
                    <a:pt x="23141" y="4755"/>
                  </a:lnTo>
                  <a:lnTo>
                    <a:pt x="44698" y="17435"/>
                  </a:lnTo>
                  <a:close/>
                </a:path>
              </a:pathLst>
            </a:custGeom>
            <a:solidFill>
              <a:srgbClr val="4E4A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0" name="任意多边形: 形状 98">
              <a:extLst>
                <a:ext uri="{FF2B5EF4-FFF2-40B4-BE49-F238E27FC236}">
                  <a16:creationId xmlns:a16="http://schemas.microsoft.com/office/drawing/2014/main" id="{96DAAB4B-CD75-44F2-A460-7B32F6F2E983}"/>
                </a:ext>
              </a:extLst>
            </p:cNvPr>
            <p:cNvSpPr/>
            <p:nvPr/>
          </p:nvSpPr>
          <p:spPr>
            <a:xfrm>
              <a:off x="2820391" y="3529490"/>
              <a:ext cx="31700" cy="266284"/>
            </a:xfrm>
            <a:custGeom>
              <a:avLst/>
              <a:gdLst>
                <a:gd name="connsiteX0" fmla="*/ 28213 w 31700"/>
                <a:gd name="connsiteY0" fmla="*/ 261529 h 266283"/>
                <a:gd name="connsiteX1" fmla="*/ 6657 w 31700"/>
                <a:gd name="connsiteY1" fmla="*/ 248849 h 266283"/>
                <a:gd name="connsiteX2" fmla="*/ 4755 w 31700"/>
                <a:gd name="connsiteY2" fmla="*/ 4755 h 266283"/>
                <a:gd name="connsiteX3" fmla="*/ 28847 w 31700"/>
                <a:gd name="connsiteY3" fmla="*/ 14265 h 26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266283">
                  <a:moveTo>
                    <a:pt x="28213" y="261529"/>
                  </a:moveTo>
                  <a:lnTo>
                    <a:pt x="6657" y="248849"/>
                  </a:lnTo>
                  <a:lnTo>
                    <a:pt x="4755" y="4755"/>
                  </a:lnTo>
                  <a:lnTo>
                    <a:pt x="28847" y="14265"/>
                  </a:lnTo>
                  <a:close/>
                </a:path>
              </a:pathLst>
            </a:custGeom>
            <a:solidFill>
              <a:srgbClr val="2A28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1" name="任意多边形: 形状 99">
              <a:extLst>
                <a:ext uri="{FF2B5EF4-FFF2-40B4-BE49-F238E27FC236}">
                  <a16:creationId xmlns:a16="http://schemas.microsoft.com/office/drawing/2014/main" id="{714144D0-B84B-4CB5-9B1E-09F6A8D01634}"/>
                </a:ext>
              </a:extLst>
            </p:cNvPr>
            <p:cNvSpPr/>
            <p:nvPr/>
          </p:nvSpPr>
          <p:spPr>
            <a:xfrm>
              <a:off x="2841947" y="3531392"/>
              <a:ext cx="25360" cy="259944"/>
            </a:xfrm>
            <a:custGeom>
              <a:avLst/>
              <a:gdLst>
                <a:gd name="connsiteX0" fmla="*/ 23775 w 25360"/>
                <a:gd name="connsiteY0" fmla="*/ 4755 h 259943"/>
                <a:gd name="connsiteX1" fmla="*/ 25043 w 25360"/>
                <a:gd name="connsiteY1" fmla="*/ 248849 h 259943"/>
                <a:gd name="connsiteX2" fmla="*/ 6657 w 25360"/>
                <a:gd name="connsiteY2" fmla="*/ 259627 h 259943"/>
                <a:gd name="connsiteX3" fmla="*/ 4755 w 25360"/>
                <a:gd name="connsiteY3" fmla="*/ 14899 h 25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" h="259943">
                  <a:moveTo>
                    <a:pt x="23775" y="4755"/>
                  </a:moveTo>
                  <a:lnTo>
                    <a:pt x="25043" y="248849"/>
                  </a:lnTo>
                  <a:lnTo>
                    <a:pt x="6657" y="259627"/>
                  </a:lnTo>
                  <a:lnTo>
                    <a:pt x="4755" y="14899"/>
                  </a:lnTo>
                  <a:close/>
                </a:path>
              </a:pathLst>
            </a:custGeom>
            <a:solidFill>
              <a:srgbClr val="3735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2" name="任意多边形: 形状 100">
              <a:extLst>
                <a:ext uri="{FF2B5EF4-FFF2-40B4-BE49-F238E27FC236}">
                  <a16:creationId xmlns:a16="http://schemas.microsoft.com/office/drawing/2014/main" id="{20C4A587-3886-42D0-A753-95B86FD32A74}"/>
                </a:ext>
              </a:extLst>
            </p:cNvPr>
            <p:cNvSpPr/>
            <p:nvPr/>
          </p:nvSpPr>
          <p:spPr>
            <a:xfrm>
              <a:off x="2820391" y="3518712"/>
              <a:ext cx="44381" cy="31700"/>
            </a:xfrm>
            <a:custGeom>
              <a:avLst/>
              <a:gdLst>
                <a:gd name="connsiteX0" fmla="*/ 26311 w 44380"/>
                <a:gd name="connsiteY0" fmla="*/ 27579 h 31700"/>
                <a:gd name="connsiteX1" fmla="*/ 4755 w 44380"/>
                <a:gd name="connsiteY1" fmla="*/ 15533 h 31700"/>
                <a:gd name="connsiteX2" fmla="*/ 23775 w 44380"/>
                <a:gd name="connsiteY2" fmla="*/ 4755 h 31700"/>
                <a:gd name="connsiteX3" fmla="*/ 45332 w 44380"/>
                <a:gd name="connsiteY3" fmla="*/ 17435 h 3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80" h="31700">
                  <a:moveTo>
                    <a:pt x="26311" y="27579"/>
                  </a:moveTo>
                  <a:lnTo>
                    <a:pt x="4755" y="15533"/>
                  </a:lnTo>
                  <a:lnTo>
                    <a:pt x="23775" y="4755"/>
                  </a:lnTo>
                  <a:lnTo>
                    <a:pt x="45332" y="17435"/>
                  </a:lnTo>
                  <a:close/>
                </a:path>
              </a:pathLst>
            </a:custGeom>
            <a:solidFill>
              <a:srgbClr val="4E4A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3" name="任意多边形: 形状 101">
              <a:extLst>
                <a:ext uri="{FF2B5EF4-FFF2-40B4-BE49-F238E27FC236}">
                  <a16:creationId xmlns:a16="http://schemas.microsoft.com/office/drawing/2014/main" id="{B5480582-55D7-4372-9A47-251D100B54CA}"/>
                </a:ext>
              </a:extLst>
            </p:cNvPr>
            <p:cNvSpPr/>
            <p:nvPr/>
          </p:nvSpPr>
          <p:spPr>
            <a:xfrm>
              <a:off x="3005521" y="4091222"/>
              <a:ext cx="31700" cy="38041"/>
            </a:xfrm>
            <a:custGeom>
              <a:avLst/>
              <a:gdLst>
                <a:gd name="connsiteX0" fmla="*/ 32652 w 31700"/>
                <a:gd name="connsiteY0" fmla="*/ 18069 h 38040"/>
                <a:gd name="connsiteX1" fmla="*/ 30749 w 31700"/>
                <a:gd name="connsiteY1" fmla="*/ 37724 h 38040"/>
                <a:gd name="connsiteX2" fmla="*/ 4755 w 31700"/>
                <a:gd name="connsiteY2" fmla="*/ 22507 h 38040"/>
                <a:gd name="connsiteX3" fmla="*/ 4755 w 31700"/>
                <a:gd name="connsiteY3" fmla="*/ 4755 h 3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38040">
                  <a:moveTo>
                    <a:pt x="32652" y="18069"/>
                  </a:moveTo>
                  <a:lnTo>
                    <a:pt x="30749" y="37724"/>
                  </a:lnTo>
                  <a:lnTo>
                    <a:pt x="4755" y="22507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4" name="任意多边形: 形状 102">
              <a:extLst>
                <a:ext uri="{FF2B5EF4-FFF2-40B4-BE49-F238E27FC236}">
                  <a16:creationId xmlns:a16="http://schemas.microsoft.com/office/drawing/2014/main" id="{59FA1EC9-4115-493F-85E3-92C4563CA0D4}"/>
                </a:ext>
              </a:extLst>
            </p:cNvPr>
            <p:cNvSpPr/>
            <p:nvPr/>
          </p:nvSpPr>
          <p:spPr>
            <a:xfrm>
              <a:off x="3031516" y="4056986"/>
              <a:ext cx="88761" cy="76081"/>
            </a:xfrm>
            <a:custGeom>
              <a:avLst/>
              <a:gdLst>
                <a:gd name="connsiteX0" fmla="*/ 89078 w 88761"/>
                <a:gd name="connsiteY0" fmla="*/ 23141 h 76081"/>
                <a:gd name="connsiteX1" fmla="*/ 4755 w 88761"/>
                <a:gd name="connsiteY1" fmla="*/ 71960 h 76081"/>
                <a:gd name="connsiteX2" fmla="*/ 4755 w 88761"/>
                <a:gd name="connsiteY2" fmla="*/ 54208 h 76081"/>
                <a:gd name="connsiteX3" fmla="*/ 19971 w 88761"/>
                <a:gd name="connsiteY3" fmla="*/ 43430 h 76081"/>
                <a:gd name="connsiteX4" fmla="*/ 87810 w 88761"/>
                <a:gd name="connsiteY4" fmla="*/ 4755 h 76081"/>
                <a:gd name="connsiteX5" fmla="*/ 89078 w 88761"/>
                <a:gd name="connsiteY5" fmla="*/ 5389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761" h="76081">
                  <a:moveTo>
                    <a:pt x="89078" y="23141"/>
                  </a:moveTo>
                  <a:lnTo>
                    <a:pt x="4755" y="71960"/>
                  </a:lnTo>
                  <a:lnTo>
                    <a:pt x="4755" y="54208"/>
                  </a:lnTo>
                  <a:lnTo>
                    <a:pt x="19971" y="43430"/>
                  </a:lnTo>
                  <a:lnTo>
                    <a:pt x="87810" y="4755"/>
                  </a:lnTo>
                  <a:lnTo>
                    <a:pt x="89078" y="5389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5" name="任意多边形: 形状 103">
              <a:extLst>
                <a:ext uri="{FF2B5EF4-FFF2-40B4-BE49-F238E27FC236}">
                  <a16:creationId xmlns:a16="http://schemas.microsoft.com/office/drawing/2014/main" id="{6AEDF6AA-EBF8-4C3B-8FE5-3B961E4EC96F}"/>
                </a:ext>
              </a:extLst>
            </p:cNvPr>
            <p:cNvSpPr/>
            <p:nvPr/>
          </p:nvSpPr>
          <p:spPr>
            <a:xfrm>
              <a:off x="3005521" y="4042404"/>
              <a:ext cx="114122" cy="69741"/>
            </a:xfrm>
            <a:custGeom>
              <a:avLst/>
              <a:gdLst>
                <a:gd name="connsiteX0" fmla="*/ 115073 w 114121"/>
                <a:gd name="connsiteY0" fmla="*/ 19971 h 69741"/>
                <a:gd name="connsiteX1" fmla="*/ 30749 w 114121"/>
                <a:gd name="connsiteY1" fmla="*/ 68790 h 69741"/>
                <a:gd name="connsiteX2" fmla="*/ 4755 w 114121"/>
                <a:gd name="connsiteY2" fmla="*/ 53574 h 69741"/>
                <a:gd name="connsiteX3" fmla="*/ 89078 w 114121"/>
                <a:gd name="connsiteY3" fmla="*/ 4755 h 6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21" h="69741">
                  <a:moveTo>
                    <a:pt x="115073" y="19971"/>
                  </a:moveTo>
                  <a:lnTo>
                    <a:pt x="30749" y="68790"/>
                  </a:lnTo>
                  <a:lnTo>
                    <a:pt x="4755" y="53574"/>
                  </a:lnTo>
                  <a:lnTo>
                    <a:pt x="89078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6" name="任意多边形: 形状 104">
              <a:extLst>
                <a:ext uri="{FF2B5EF4-FFF2-40B4-BE49-F238E27FC236}">
                  <a16:creationId xmlns:a16="http://schemas.microsoft.com/office/drawing/2014/main" id="{61AED9AC-F71A-42FB-9E24-8A116E9A73D8}"/>
                </a:ext>
              </a:extLst>
            </p:cNvPr>
            <p:cNvSpPr/>
            <p:nvPr/>
          </p:nvSpPr>
          <p:spPr>
            <a:xfrm>
              <a:off x="3034686" y="3831912"/>
              <a:ext cx="31700" cy="266284"/>
            </a:xfrm>
            <a:custGeom>
              <a:avLst/>
              <a:gdLst>
                <a:gd name="connsiteX0" fmla="*/ 27579 w 31700"/>
                <a:gd name="connsiteY0" fmla="*/ 261529 h 266283"/>
                <a:gd name="connsiteX1" fmla="*/ 6023 w 31700"/>
                <a:gd name="connsiteY1" fmla="*/ 248849 h 266283"/>
                <a:gd name="connsiteX2" fmla="*/ 4755 w 31700"/>
                <a:gd name="connsiteY2" fmla="*/ 4755 h 266283"/>
                <a:gd name="connsiteX3" fmla="*/ 28848 w 31700"/>
                <a:gd name="connsiteY3" fmla="*/ 13631 h 26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266283">
                  <a:moveTo>
                    <a:pt x="27579" y="261529"/>
                  </a:moveTo>
                  <a:lnTo>
                    <a:pt x="6023" y="248849"/>
                  </a:lnTo>
                  <a:lnTo>
                    <a:pt x="4755" y="4755"/>
                  </a:lnTo>
                  <a:lnTo>
                    <a:pt x="28848" y="13631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7" name="任意多边形: 形状 105">
              <a:extLst>
                <a:ext uri="{FF2B5EF4-FFF2-40B4-BE49-F238E27FC236}">
                  <a16:creationId xmlns:a16="http://schemas.microsoft.com/office/drawing/2014/main" id="{7C50FC2A-690A-43E8-986A-B8BD85505542}"/>
                </a:ext>
              </a:extLst>
            </p:cNvPr>
            <p:cNvSpPr/>
            <p:nvPr/>
          </p:nvSpPr>
          <p:spPr>
            <a:xfrm>
              <a:off x="3056242" y="3833814"/>
              <a:ext cx="25360" cy="259944"/>
            </a:xfrm>
            <a:custGeom>
              <a:avLst/>
              <a:gdLst>
                <a:gd name="connsiteX0" fmla="*/ 23141 w 25360"/>
                <a:gd name="connsiteY0" fmla="*/ 4755 h 259943"/>
                <a:gd name="connsiteX1" fmla="*/ 25043 w 25360"/>
                <a:gd name="connsiteY1" fmla="*/ 248849 h 259943"/>
                <a:gd name="connsiteX2" fmla="*/ 6023 w 25360"/>
                <a:gd name="connsiteY2" fmla="*/ 259627 h 259943"/>
                <a:gd name="connsiteX3" fmla="*/ 4755 w 25360"/>
                <a:gd name="connsiteY3" fmla="*/ 14899 h 25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" h="259943">
                  <a:moveTo>
                    <a:pt x="23141" y="4755"/>
                  </a:moveTo>
                  <a:lnTo>
                    <a:pt x="25043" y="248849"/>
                  </a:lnTo>
                  <a:lnTo>
                    <a:pt x="6023" y="259627"/>
                  </a:lnTo>
                  <a:lnTo>
                    <a:pt x="4755" y="14899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8" name="任意多边形: 形状 106">
              <a:extLst>
                <a:ext uri="{FF2B5EF4-FFF2-40B4-BE49-F238E27FC236}">
                  <a16:creationId xmlns:a16="http://schemas.microsoft.com/office/drawing/2014/main" id="{050E1D5A-F4FD-4E12-ADCD-E130E22C1253}"/>
                </a:ext>
              </a:extLst>
            </p:cNvPr>
            <p:cNvSpPr/>
            <p:nvPr/>
          </p:nvSpPr>
          <p:spPr>
            <a:xfrm>
              <a:off x="3034686" y="3821134"/>
              <a:ext cx="44381" cy="31700"/>
            </a:xfrm>
            <a:custGeom>
              <a:avLst/>
              <a:gdLst>
                <a:gd name="connsiteX0" fmla="*/ 26311 w 44380"/>
                <a:gd name="connsiteY0" fmla="*/ 27580 h 31700"/>
                <a:gd name="connsiteX1" fmla="*/ 4755 w 44380"/>
                <a:gd name="connsiteY1" fmla="*/ 15533 h 31700"/>
                <a:gd name="connsiteX2" fmla="*/ 23775 w 44380"/>
                <a:gd name="connsiteY2" fmla="*/ 4755 h 31700"/>
                <a:gd name="connsiteX3" fmla="*/ 44698 w 44380"/>
                <a:gd name="connsiteY3" fmla="*/ 17435 h 3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80" h="31700">
                  <a:moveTo>
                    <a:pt x="26311" y="27580"/>
                  </a:moveTo>
                  <a:lnTo>
                    <a:pt x="4755" y="15533"/>
                  </a:lnTo>
                  <a:lnTo>
                    <a:pt x="23775" y="4755"/>
                  </a:lnTo>
                  <a:lnTo>
                    <a:pt x="44698" y="17435"/>
                  </a:lnTo>
                  <a:close/>
                </a:path>
              </a:pathLst>
            </a:custGeom>
            <a:solidFill>
              <a:srgbClr val="4E4A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9" name="任意多边形: 形状 107">
              <a:extLst>
                <a:ext uri="{FF2B5EF4-FFF2-40B4-BE49-F238E27FC236}">
                  <a16:creationId xmlns:a16="http://schemas.microsoft.com/office/drawing/2014/main" id="{9878A5F2-D12B-4AF2-8924-E44661DD568F}"/>
                </a:ext>
              </a:extLst>
            </p:cNvPr>
            <p:cNvSpPr/>
            <p:nvPr/>
          </p:nvSpPr>
          <p:spPr>
            <a:xfrm>
              <a:off x="3157684" y="4003095"/>
              <a:ext cx="38041" cy="38041"/>
            </a:xfrm>
            <a:custGeom>
              <a:avLst/>
              <a:gdLst>
                <a:gd name="connsiteX0" fmla="*/ 33285 w 38040"/>
                <a:gd name="connsiteY0" fmla="*/ 17435 h 38040"/>
                <a:gd name="connsiteX1" fmla="*/ 31384 w 38040"/>
                <a:gd name="connsiteY1" fmla="*/ 37724 h 38040"/>
                <a:gd name="connsiteX2" fmla="*/ 4755 w 38040"/>
                <a:gd name="connsiteY2" fmla="*/ 22507 h 38040"/>
                <a:gd name="connsiteX3" fmla="*/ 4755 w 38040"/>
                <a:gd name="connsiteY3" fmla="*/ 4755 h 3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38040">
                  <a:moveTo>
                    <a:pt x="33285" y="17435"/>
                  </a:moveTo>
                  <a:lnTo>
                    <a:pt x="31384" y="37724"/>
                  </a:lnTo>
                  <a:lnTo>
                    <a:pt x="4755" y="22507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0" name="任意多边形: 形状 108">
              <a:extLst>
                <a:ext uri="{FF2B5EF4-FFF2-40B4-BE49-F238E27FC236}">
                  <a16:creationId xmlns:a16="http://schemas.microsoft.com/office/drawing/2014/main" id="{BD20D33A-6137-4D8A-B3BD-C27B3F04C369}"/>
                </a:ext>
              </a:extLst>
            </p:cNvPr>
            <p:cNvSpPr/>
            <p:nvPr/>
          </p:nvSpPr>
          <p:spPr>
            <a:xfrm>
              <a:off x="3184312" y="3968859"/>
              <a:ext cx="88761" cy="76081"/>
            </a:xfrm>
            <a:custGeom>
              <a:avLst/>
              <a:gdLst>
                <a:gd name="connsiteX0" fmla="*/ 89078 w 88761"/>
                <a:gd name="connsiteY0" fmla="*/ 23141 h 76081"/>
                <a:gd name="connsiteX1" fmla="*/ 4755 w 88761"/>
                <a:gd name="connsiteY1" fmla="*/ 71960 h 76081"/>
                <a:gd name="connsiteX2" fmla="*/ 4755 w 88761"/>
                <a:gd name="connsiteY2" fmla="*/ 54208 h 76081"/>
                <a:gd name="connsiteX3" fmla="*/ 19337 w 88761"/>
                <a:gd name="connsiteY3" fmla="*/ 43429 h 76081"/>
                <a:gd name="connsiteX4" fmla="*/ 87810 w 88761"/>
                <a:gd name="connsiteY4" fmla="*/ 4755 h 76081"/>
                <a:gd name="connsiteX5" fmla="*/ 89078 w 88761"/>
                <a:gd name="connsiteY5" fmla="*/ 5389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761" h="76081">
                  <a:moveTo>
                    <a:pt x="89078" y="23141"/>
                  </a:moveTo>
                  <a:lnTo>
                    <a:pt x="4755" y="71960"/>
                  </a:lnTo>
                  <a:lnTo>
                    <a:pt x="4755" y="54208"/>
                  </a:lnTo>
                  <a:lnTo>
                    <a:pt x="19337" y="43429"/>
                  </a:lnTo>
                  <a:lnTo>
                    <a:pt x="87810" y="4755"/>
                  </a:lnTo>
                  <a:lnTo>
                    <a:pt x="89078" y="5389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1" name="任意多边形: 形状 109">
              <a:extLst>
                <a:ext uri="{FF2B5EF4-FFF2-40B4-BE49-F238E27FC236}">
                  <a16:creationId xmlns:a16="http://schemas.microsoft.com/office/drawing/2014/main" id="{C090935E-949C-41A0-8B10-DFEBB9ED89E8}"/>
                </a:ext>
              </a:extLst>
            </p:cNvPr>
            <p:cNvSpPr/>
            <p:nvPr/>
          </p:nvSpPr>
          <p:spPr>
            <a:xfrm>
              <a:off x="3157684" y="3954276"/>
              <a:ext cx="120462" cy="69741"/>
            </a:xfrm>
            <a:custGeom>
              <a:avLst/>
              <a:gdLst>
                <a:gd name="connsiteX0" fmla="*/ 115707 w 120461"/>
                <a:gd name="connsiteY0" fmla="*/ 19971 h 69741"/>
                <a:gd name="connsiteX1" fmla="*/ 31384 w 120461"/>
                <a:gd name="connsiteY1" fmla="*/ 68790 h 69741"/>
                <a:gd name="connsiteX2" fmla="*/ 4755 w 120461"/>
                <a:gd name="connsiteY2" fmla="*/ 53574 h 69741"/>
                <a:gd name="connsiteX3" fmla="*/ 89712 w 120461"/>
                <a:gd name="connsiteY3" fmla="*/ 4755 h 6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461" h="69741">
                  <a:moveTo>
                    <a:pt x="115707" y="19971"/>
                  </a:moveTo>
                  <a:lnTo>
                    <a:pt x="31384" y="68790"/>
                  </a:lnTo>
                  <a:lnTo>
                    <a:pt x="4755" y="53574"/>
                  </a:lnTo>
                  <a:lnTo>
                    <a:pt x="89712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2" name="任意多边形: 形状 110">
              <a:extLst>
                <a:ext uri="{FF2B5EF4-FFF2-40B4-BE49-F238E27FC236}">
                  <a16:creationId xmlns:a16="http://schemas.microsoft.com/office/drawing/2014/main" id="{764D9276-9774-4F40-B409-1791E16494DB}"/>
                </a:ext>
              </a:extLst>
            </p:cNvPr>
            <p:cNvSpPr/>
            <p:nvPr/>
          </p:nvSpPr>
          <p:spPr>
            <a:xfrm>
              <a:off x="3190652" y="3741883"/>
              <a:ext cx="31700" cy="266284"/>
            </a:xfrm>
            <a:custGeom>
              <a:avLst/>
              <a:gdLst>
                <a:gd name="connsiteX0" fmla="*/ 27579 w 31700"/>
                <a:gd name="connsiteY0" fmla="*/ 261529 h 266283"/>
                <a:gd name="connsiteX1" fmla="*/ 6023 w 31700"/>
                <a:gd name="connsiteY1" fmla="*/ 248849 h 266283"/>
                <a:gd name="connsiteX2" fmla="*/ 4755 w 31700"/>
                <a:gd name="connsiteY2" fmla="*/ 4755 h 266283"/>
                <a:gd name="connsiteX3" fmla="*/ 28213 w 31700"/>
                <a:gd name="connsiteY3" fmla="*/ 13631 h 266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266283">
                  <a:moveTo>
                    <a:pt x="27579" y="261529"/>
                  </a:moveTo>
                  <a:lnTo>
                    <a:pt x="6023" y="248849"/>
                  </a:lnTo>
                  <a:lnTo>
                    <a:pt x="4755" y="4755"/>
                  </a:lnTo>
                  <a:lnTo>
                    <a:pt x="28213" y="13631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3" name="任意多边形: 形状 111">
              <a:extLst>
                <a:ext uri="{FF2B5EF4-FFF2-40B4-BE49-F238E27FC236}">
                  <a16:creationId xmlns:a16="http://schemas.microsoft.com/office/drawing/2014/main" id="{AA6A32BC-35C5-4424-BD63-C641549AAFA8}"/>
                </a:ext>
              </a:extLst>
            </p:cNvPr>
            <p:cNvSpPr/>
            <p:nvPr/>
          </p:nvSpPr>
          <p:spPr>
            <a:xfrm>
              <a:off x="3211574" y="3743151"/>
              <a:ext cx="25360" cy="259944"/>
            </a:xfrm>
            <a:custGeom>
              <a:avLst/>
              <a:gdLst>
                <a:gd name="connsiteX0" fmla="*/ 23775 w 25360"/>
                <a:gd name="connsiteY0" fmla="*/ 4755 h 259943"/>
                <a:gd name="connsiteX1" fmla="*/ 25043 w 25360"/>
                <a:gd name="connsiteY1" fmla="*/ 249483 h 259943"/>
                <a:gd name="connsiteX2" fmla="*/ 6657 w 25360"/>
                <a:gd name="connsiteY2" fmla="*/ 260261 h 259943"/>
                <a:gd name="connsiteX3" fmla="*/ 4755 w 25360"/>
                <a:gd name="connsiteY3" fmla="*/ 15533 h 25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" h="259943">
                  <a:moveTo>
                    <a:pt x="23775" y="4755"/>
                  </a:moveTo>
                  <a:lnTo>
                    <a:pt x="25043" y="249483"/>
                  </a:lnTo>
                  <a:lnTo>
                    <a:pt x="6657" y="260261"/>
                  </a:lnTo>
                  <a:lnTo>
                    <a:pt x="4755" y="15533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4" name="任意多边形: 形状 112">
              <a:extLst>
                <a:ext uri="{FF2B5EF4-FFF2-40B4-BE49-F238E27FC236}">
                  <a16:creationId xmlns:a16="http://schemas.microsoft.com/office/drawing/2014/main" id="{C905FA0F-2252-47DF-ACB2-B7AE3ABD1C2A}"/>
                </a:ext>
              </a:extLst>
            </p:cNvPr>
            <p:cNvSpPr/>
            <p:nvPr/>
          </p:nvSpPr>
          <p:spPr>
            <a:xfrm>
              <a:off x="3190652" y="3731105"/>
              <a:ext cx="44381" cy="31700"/>
            </a:xfrm>
            <a:custGeom>
              <a:avLst/>
              <a:gdLst>
                <a:gd name="connsiteX0" fmla="*/ 25677 w 44380"/>
                <a:gd name="connsiteY0" fmla="*/ 27579 h 31700"/>
                <a:gd name="connsiteX1" fmla="*/ 4755 w 44380"/>
                <a:gd name="connsiteY1" fmla="*/ 15533 h 31700"/>
                <a:gd name="connsiteX2" fmla="*/ 23141 w 44380"/>
                <a:gd name="connsiteY2" fmla="*/ 4755 h 31700"/>
                <a:gd name="connsiteX3" fmla="*/ 44698 w 44380"/>
                <a:gd name="connsiteY3" fmla="*/ 16801 h 3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80" h="31700">
                  <a:moveTo>
                    <a:pt x="25677" y="27579"/>
                  </a:moveTo>
                  <a:lnTo>
                    <a:pt x="4755" y="15533"/>
                  </a:lnTo>
                  <a:lnTo>
                    <a:pt x="23141" y="4755"/>
                  </a:lnTo>
                  <a:lnTo>
                    <a:pt x="44698" y="16801"/>
                  </a:lnTo>
                  <a:close/>
                </a:path>
              </a:pathLst>
            </a:custGeom>
            <a:solidFill>
              <a:srgbClr val="4E4A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5" name="任意多边形: 形状 113">
              <a:extLst>
                <a:ext uri="{FF2B5EF4-FFF2-40B4-BE49-F238E27FC236}">
                  <a16:creationId xmlns:a16="http://schemas.microsoft.com/office/drawing/2014/main" id="{E4E7E484-784E-4D9D-A60A-D4130E167CCF}"/>
                </a:ext>
              </a:extLst>
            </p:cNvPr>
            <p:cNvSpPr/>
            <p:nvPr/>
          </p:nvSpPr>
          <p:spPr>
            <a:xfrm>
              <a:off x="2586441" y="3627127"/>
              <a:ext cx="475507" cy="297984"/>
            </a:xfrm>
            <a:custGeom>
              <a:avLst/>
              <a:gdLst>
                <a:gd name="connsiteX0" fmla="*/ 472020 w 475507"/>
                <a:gd name="connsiteY0" fmla="*/ 266601 h 297984"/>
                <a:gd name="connsiteX1" fmla="*/ 470118 w 475507"/>
                <a:gd name="connsiteY1" fmla="*/ 293229 h 297984"/>
                <a:gd name="connsiteX2" fmla="*/ 4755 w 475507"/>
                <a:gd name="connsiteY2" fmla="*/ 25677 h 297984"/>
                <a:gd name="connsiteX3" fmla="*/ 4755 w 475507"/>
                <a:gd name="connsiteY3" fmla="*/ 4755 h 297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507" h="297984">
                  <a:moveTo>
                    <a:pt x="472020" y="266601"/>
                  </a:moveTo>
                  <a:lnTo>
                    <a:pt x="470118" y="293229"/>
                  </a:lnTo>
                  <a:lnTo>
                    <a:pt x="4755" y="25677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6" name="任意多边形: 形状 114">
              <a:extLst>
                <a:ext uri="{FF2B5EF4-FFF2-40B4-BE49-F238E27FC236}">
                  <a16:creationId xmlns:a16="http://schemas.microsoft.com/office/drawing/2014/main" id="{6067A0B2-5C2B-42B6-B964-0F12CFAB4C17}"/>
                </a:ext>
              </a:extLst>
            </p:cNvPr>
            <p:cNvSpPr/>
            <p:nvPr/>
          </p:nvSpPr>
          <p:spPr>
            <a:xfrm>
              <a:off x="2586441" y="3488279"/>
              <a:ext cx="710090" cy="412106"/>
            </a:xfrm>
            <a:custGeom>
              <a:avLst/>
              <a:gdLst>
                <a:gd name="connsiteX0" fmla="*/ 711041 w 710090"/>
                <a:gd name="connsiteY0" fmla="*/ 271673 h 412106"/>
                <a:gd name="connsiteX1" fmla="*/ 470118 w 710090"/>
                <a:gd name="connsiteY1" fmla="*/ 411155 h 412106"/>
                <a:gd name="connsiteX2" fmla="*/ 4755 w 710090"/>
                <a:gd name="connsiteY2" fmla="*/ 143603 h 412106"/>
                <a:gd name="connsiteX3" fmla="*/ 245679 w 710090"/>
                <a:gd name="connsiteY3" fmla="*/ 4755 h 41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0090" h="412106">
                  <a:moveTo>
                    <a:pt x="711041" y="271673"/>
                  </a:moveTo>
                  <a:lnTo>
                    <a:pt x="470118" y="411155"/>
                  </a:lnTo>
                  <a:lnTo>
                    <a:pt x="4755" y="143603"/>
                  </a:lnTo>
                  <a:lnTo>
                    <a:pt x="245679" y="4755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7" name="任意多边形: 形状 115">
              <a:extLst>
                <a:ext uri="{FF2B5EF4-FFF2-40B4-BE49-F238E27FC236}">
                  <a16:creationId xmlns:a16="http://schemas.microsoft.com/office/drawing/2014/main" id="{57E4D132-E98A-47BF-BD32-AA98614D86BA}"/>
                </a:ext>
              </a:extLst>
            </p:cNvPr>
            <p:cNvSpPr/>
            <p:nvPr/>
          </p:nvSpPr>
          <p:spPr>
            <a:xfrm>
              <a:off x="3051804" y="3755197"/>
              <a:ext cx="247264" cy="164842"/>
            </a:xfrm>
            <a:custGeom>
              <a:avLst/>
              <a:gdLst>
                <a:gd name="connsiteX0" fmla="*/ 245678 w 247263"/>
                <a:gd name="connsiteY0" fmla="*/ 4755 h 164842"/>
                <a:gd name="connsiteX1" fmla="*/ 245045 w 247263"/>
                <a:gd name="connsiteY1" fmla="*/ 26311 h 164842"/>
                <a:gd name="connsiteX2" fmla="*/ 4755 w 247263"/>
                <a:gd name="connsiteY2" fmla="*/ 165159 h 164842"/>
                <a:gd name="connsiteX3" fmla="*/ 4755 w 247263"/>
                <a:gd name="connsiteY3" fmla="*/ 144237 h 1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263" h="164842">
                  <a:moveTo>
                    <a:pt x="245678" y="4755"/>
                  </a:moveTo>
                  <a:lnTo>
                    <a:pt x="245045" y="26311"/>
                  </a:lnTo>
                  <a:lnTo>
                    <a:pt x="4755" y="165159"/>
                  </a:lnTo>
                  <a:lnTo>
                    <a:pt x="4755" y="144237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8" name="任意多边形: 形状 116">
              <a:extLst>
                <a:ext uri="{FF2B5EF4-FFF2-40B4-BE49-F238E27FC236}">
                  <a16:creationId xmlns:a16="http://schemas.microsoft.com/office/drawing/2014/main" id="{C79A374A-F850-468E-8C1F-21E8128101F0}"/>
                </a:ext>
              </a:extLst>
            </p:cNvPr>
            <p:cNvSpPr/>
            <p:nvPr/>
          </p:nvSpPr>
          <p:spPr>
            <a:xfrm>
              <a:off x="2387362" y="4096825"/>
              <a:ext cx="88761" cy="57061"/>
            </a:xfrm>
            <a:custGeom>
              <a:avLst/>
              <a:gdLst>
                <a:gd name="connsiteX0" fmla="*/ 23141 w 88761"/>
                <a:gd name="connsiteY0" fmla="*/ 15003 h 57060"/>
                <a:gd name="connsiteX1" fmla="*/ 8559 w 88761"/>
                <a:gd name="connsiteY1" fmla="*/ 23245 h 57060"/>
                <a:gd name="connsiteX2" fmla="*/ 4755 w 88761"/>
                <a:gd name="connsiteY2" fmla="*/ 35925 h 57060"/>
                <a:gd name="connsiteX3" fmla="*/ 9827 w 88761"/>
                <a:gd name="connsiteY3" fmla="*/ 54311 h 57060"/>
                <a:gd name="connsiteX4" fmla="*/ 37090 w 88761"/>
                <a:gd name="connsiteY4" fmla="*/ 53677 h 57060"/>
                <a:gd name="connsiteX5" fmla="*/ 45332 w 88761"/>
                <a:gd name="connsiteY5" fmla="*/ 49873 h 57060"/>
                <a:gd name="connsiteX6" fmla="*/ 89078 w 88761"/>
                <a:gd name="connsiteY6" fmla="*/ 17538 h 57060"/>
                <a:gd name="connsiteX7" fmla="*/ 73228 w 88761"/>
                <a:gd name="connsiteY7" fmla="*/ 4858 h 57060"/>
                <a:gd name="connsiteX8" fmla="*/ 43430 w 88761"/>
                <a:gd name="connsiteY8" fmla="*/ 13101 h 57060"/>
                <a:gd name="connsiteX9" fmla="*/ 23141 w 88761"/>
                <a:gd name="connsiteY9" fmla="*/ 15003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61" h="57060">
                  <a:moveTo>
                    <a:pt x="23141" y="15003"/>
                  </a:moveTo>
                  <a:lnTo>
                    <a:pt x="8559" y="23245"/>
                  </a:lnTo>
                  <a:cubicBezTo>
                    <a:pt x="8559" y="26415"/>
                    <a:pt x="4755" y="33389"/>
                    <a:pt x="4755" y="35925"/>
                  </a:cubicBezTo>
                  <a:cubicBezTo>
                    <a:pt x="4755" y="45435"/>
                    <a:pt x="5389" y="51141"/>
                    <a:pt x="9827" y="54311"/>
                  </a:cubicBezTo>
                  <a:cubicBezTo>
                    <a:pt x="16801" y="59383"/>
                    <a:pt x="29482" y="56213"/>
                    <a:pt x="37090" y="53677"/>
                  </a:cubicBezTo>
                  <a:cubicBezTo>
                    <a:pt x="39626" y="49873"/>
                    <a:pt x="40260" y="49873"/>
                    <a:pt x="45332" y="49873"/>
                  </a:cubicBezTo>
                  <a:cubicBezTo>
                    <a:pt x="58012" y="43533"/>
                    <a:pt x="85274" y="32121"/>
                    <a:pt x="89078" y="17538"/>
                  </a:cubicBezTo>
                  <a:cubicBezTo>
                    <a:pt x="89712" y="14368"/>
                    <a:pt x="84640" y="3590"/>
                    <a:pt x="73228" y="4858"/>
                  </a:cubicBezTo>
                  <a:cubicBezTo>
                    <a:pt x="62450" y="6126"/>
                    <a:pt x="52940" y="10564"/>
                    <a:pt x="43430" y="13101"/>
                  </a:cubicBezTo>
                  <a:lnTo>
                    <a:pt x="23141" y="15003"/>
                  </a:lnTo>
                  <a:close/>
                </a:path>
              </a:pathLst>
            </a:custGeom>
            <a:solidFill>
              <a:srgbClr val="E8BB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9" name="任意多边形: 形状 117">
              <a:extLst>
                <a:ext uri="{FF2B5EF4-FFF2-40B4-BE49-F238E27FC236}">
                  <a16:creationId xmlns:a16="http://schemas.microsoft.com/office/drawing/2014/main" id="{F4E53761-3764-4B36-AFDA-9D8BEEFA90D4}"/>
                </a:ext>
              </a:extLst>
            </p:cNvPr>
            <p:cNvSpPr/>
            <p:nvPr/>
          </p:nvSpPr>
          <p:spPr>
            <a:xfrm>
              <a:off x="2387362" y="4096825"/>
              <a:ext cx="88761" cy="57061"/>
            </a:xfrm>
            <a:custGeom>
              <a:avLst/>
              <a:gdLst>
                <a:gd name="connsiteX0" fmla="*/ 4755 w 88761"/>
                <a:gd name="connsiteY0" fmla="*/ 37193 h 57060"/>
                <a:gd name="connsiteX1" fmla="*/ 9827 w 88761"/>
                <a:gd name="connsiteY1" fmla="*/ 54311 h 57060"/>
                <a:gd name="connsiteX2" fmla="*/ 37090 w 88761"/>
                <a:gd name="connsiteY2" fmla="*/ 53677 h 57060"/>
                <a:gd name="connsiteX3" fmla="*/ 45332 w 88761"/>
                <a:gd name="connsiteY3" fmla="*/ 49873 h 57060"/>
                <a:gd name="connsiteX4" fmla="*/ 89078 w 88761"/>
                <a:gd name="connsiteY4" fmla="*/ 17538 h 57060"/>
                <a:gd name="connsiteX5" fmla="*/ 73228 w 88761"/>
                <a:gd name="connsiteY5" fmla="*/ 4858 h 57060"/>
                <a:gd name="connsiteX6" fmla="*/ 66888 w 88761"/>
                <a:gd name="connsiteY6" fmla="*/ 6126 h 57060"/>
                <a:gd name="connsiteX7" fmla="*/ 67522 w 88761"/>
                <a:gd name="connsiteY7" fmla="*/ 12466 h 57060"/>
                <a:gd name="connsiteX8" fmla="*/ 41528 w 88761"/>
                <a:gd name="connsiteY8" fmla="*/ 35291 h 57060"/>
                <a:gd name="connsiteX9" fmla="*/ 4755 w 88761"/>
                <a:gd name="connsiteY9" fmla="*/ 37193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61" h="57060">
                  <a:moveTo>
                    <a:pt x="4755" y="37193"/>
                  </a:moveTo>
                  <a:cubicBezTo>
                    <a:pt x="4755" y="46069"/>
                    <a:pt x="5389" y="51141"/>
                    <a:pt x="9827" y="54311"/>
                  </a:cubicBezTo>
                  <a:cubicBezTo>
                    <a:pt x="16801" y="59383"/>
                    <a:pt x="29482" y="56213"/>
                    <a:pt x="37090" y="53677"/>
                  </a:cubicBezTo>
                  <a:cubicBezTo>
                    <a:pt x="39626" y="49873"/>
                    <a:pt x="40260" y="49873"/>
                    <a:pt x="45332" y="49873"/>
                  </a:cubicBezTo>
                  <a:cubicBezTo>
                    <a:pt x="58012" y="43533"/>
                    <a:pt x="85274" y="32121"/>
                    <a:pt x="89078" y="17538"/>
                  </a:cubicBezTo>
                  <a:cubicBezTo>
                    <a:pt x="89712" y="14368"/>
                    <a:pt x="84640" y="3590"/>
                    <a:pt x="73228" y="4858"/>
                  </a:cubicBezTo>
                  <a:cubicBezTo>
                    <a:pt x="70692" y="4858"/>
                    <a:pt x="68790" y="5492"/>
                    <a:pt x="66888" y="6126"/>
                  </a:cubicBezTo>
                  <a:cubicBezTo>
                    <a:pt x="67522" y="8662"/>
                    <a:pt x="68156" y="11198"/>
                    <a:pt x="67522" y="12466"/>
                  </a:cubicBezTo>
                  <a:cubicBezTo>
                    <a:pt x="67522" y="19441"/>
                    <a:pt x="56744" y="25147"/>
                    <a:pt x="41528" y="35291"/>
                  </a:cubicBezTo>
                  <a:cubicBezTo>
                    <a:pt x="30749" y="40997"/>
                    <a:pt x="13631" y="42899"/>
                    <a:pt x="4755" y="37193"/>
                  </a:cubicBezTo>
                  <a:close/>
                </a:path>
              </a:pathLst>
            </a:custGeom>
            <a:solidFill>
              <a:srgbClr val="3558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0" name="任意多边形: 形状 118">
              <a:extLst>
                <a:ext uri="{FF2B5EF4-FFF2-40B4-BE49-F238E27FC236}">
                  <a16:creationId xmlns:a16="http://schemas.microsoft.com/office/drawing/2014/main" id="{4B8CE191-196A-413E-8DB6-5798BFBC492B}"/>
                </a:ext>
              </a:extLst>
            </p:cNvPr>
            <p:cNvSpPr/>
            <p:nvPr/>
          </p:nvSpPr>
          <p:spPr>
            <a:xfrm>
              <a:off x="2391086" y="3959459"/>
              <a:ext cx="76081" cy="177523"/>
            </a:xfrm>
            <a:custGeom>
              <a:avLst/>
              <a:gdLst>
                <a:gd name="connsiteX0" fmla="*/ 29562 w 76081"/>
                <a:gd name="connsiteY0" fmla="*/ 34442 h 177522"/>
                <a:gd name="connsiteX1" fmla="*/ 16882 w 76081"/>
                <a:gd name="connsiteY1" fmla="*/ 63607 h 177522"/>
                <a:gd name="connsiteX2" fmla="*/ 4836 w 76081"/>
                <a:gd name="connsiteY2" fmla="*/ 164414 h 177522"/>
                <a:gd name="connsiteX3" fmla="*/ 28928 w 76081"/>
                <a:gd name="connsiteY3" fmla="*/ 159342 h 177522"/>
                <a:gd name="connsiteX4" fmla="*/ 73309 w 76081"/>
                <a:gd name="connsiteY4" fmla="*/ 45221 h 177522"/>
                <a:gd name="connsiteX5" fmla="*/ 29562 w 76081"/>
                <a:gd name="connsiteY5" fmla="*/ 34442 h 17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081" h="177522">
                  <a:moveTo>
                    <a:pt x="29562" y="34442"/>
                  </a:moveTo>
                  <a:cubicBezTo>
                    <a:pt x="27026" y="43319"/>
                    <a:pt x="19418" y="54731"/>
                    <a:pt x="16882" y="63607"/>
                  </a:cubicBezTo>
                  <a:lnTo>
                    <a:pt x="4836" y="164414"/>
                  </a:lnTo>
                  <a:cubicBezTo>
                    <a:pt x="3568" y="168853"/>
                    <a:pt x="17516" y="187239"/>
                    <a:pt x="28928" y="159342"/>
                  </a:cubicBezTo>
                  <a:lnTo>
                    <a:pt x="73309" y="45221"/>
                  </a:lnTo>
                  <a:cubicBezTo>
                    <a:pt x="83453" y="-2330"/>
                    <a:pt x="34634" y="-10572"/>
                    <a:pt x="29562" y="34442"/>
                  </a:cubicBezTo>
                  <a:close/>
                </a:path>
              </a:pathLst>
            </a:custGeom>
            <a:solidFill>
              <a:srgbClr val="E8BB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1" name="任意多边形: 形状 119">
              <a:extLst>
                <a:ext uri="{FF2B5EF4-FFF2-40B4-BE49-F238E27FC236}">
                  <a16:creationId xmlns:a16="http://schemas.microsoft.com/office/drawing/2014/main" id="{771404C5-B23E-4240-AE7D-C8D7F14266C2}"/>
                </a:ext>
              </a:extLst>
            </p:cNvPr>
            <p:cNvSpPr/>
            <p:nvPr/>
          </p:nvSpPr>
          <p:spPr>
            <a:xfrm>
              <a:off x="2417642" y="4117113"/>
              <a:ext cx="88761" cy="57061"/>
            </a:xfrm>
            <a:custGeom>
              <a:avLst/>
              <a:gdLst>
                <a:gd name="connsiteX0" fmla="*/ 23294 w 88761"/>
                <a:gd name="connsiteY0" fmla="*/ 15003 h 57060"/>
                <a:gd name="connsiteX1" fmla="*/ 8712 w 88761"/>
                <a:gd name="connsiteY1" fmla="*/ 23245 h 57060"/>
                <a:gd name="connsiteX2" fmla="*/ 4908 w 88761"/>
                <a:gd name="connsiteY2" fmla="*/ 35925 h 57060"/>
                <a:gd name="connsiteX3" fmla="*/ 9980 w 88761"/>
                <a:gd name="connsiteY3" fmla="*/ 54311 h 57060"/>
                <a:gd name="connsiteX4" fmla="*/ 37243 w 88761"/>
                <a:gd name="connsiteY4" fmla="*/ 53677 h 57060"/>
                <a:gd name="connsiteX5" fmla="*/ 45485 w 88761"/>
                <a:gd name="connsiteY5" fmla="*/ 49873 h 57060"/>
                <a:gd name="connsiteX6" fmla="*/ 89231 w 88761"/>
                <a:gd name="connsiteY6" fmla="*/ 17538 h 57060"/>
                <a:gd name="connsiteX7" fmla="*/ 73381 w 88761"/>
                <a:gd name="connsiteY7" fmla="*/ 4858 h 57060"/>
                <a:gd name="connsiteX8" fmla="*/ 43583 w 88761"/>
                <a:gd name="connsiteY8" fmla="*/ 13100 h 57060"/>
                <a:gd name="connsiteX9" fmla="*/ 23294 w 88761"/>
                <a:gd name="connsiteY9" fmla="*/ 15003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61" h="57060">
                  <a:moveTo>
                    <a:pt x="23294" y="15003"/>
                  </a:moveTo>
                  <a:lnTo>
                    <a:pt x="8712" y="23245"/>
                  </a:lnTo>
                  <a:cubicBezTo>
                    <a:pt x="8712" y="26415"/>
                    <a:pt x="4908" y="33389"/>
                    <a:pt x="4908" y="35925"/>
                  </a:cubicBezTo>
                  <a:cubicBezTo>
                    <a:pt x="4274" y="45435"/>
                    <a:pt x="5542" y="51141"/>
                    <a:pt x="9980" y="54311"/>
                  </a:cubicBezTo>
                  <a:cubicBezTo>
                    <a:pt x="16954" y="59383"/>
                    <a:pt x="29634" y="56213"/>
                    <a:pt x="37243" y="53677"/>
                  </a:cubicBezTo>
                  <a:cubicBezTo>
                    <a:pt x="39779" y="49873"/>
                    <a:pt x="40413" y="49873"/>
                    <a:pt x="45485" y="49873"/>
                  </a:cubicBezTo>
                  <a:cubicBezTo>
                    <a:pt x="58165" y="43533"/>
                    <a:pt x="85427" y="32121"/>
                    <a:pt x="89231" y="17538"/>
                  </a:cubicBezTo>
                  <a:cubicBezTo>
                    <a:pt x="89865" y="14368"/>
                    <a:pt x="84793" y="3590"/>
                    <a:pt x="73381" y="4858"/>
                  </a:cubicBezTo>
                  <a:cubicBezTo>
                    <a:pt x="62603" y="6126"/>
                    <a:pt x="53093" y="10564"/>
                    <a:pt x="43583" y="13100"/>
                  </a:cubicBezTo>
                  <a:lnTo>
                    <a:pt x="23294" y="15003"/>
                  </a:lnTo>
                  <a:close/>
                </a:path>
              </a:pathLst>
            </a:custGeom>
            <a:solidFill>
              <a:srgbClr val="F1CB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2" name="任意多边形: 形状 120">
              <a:extLst>
                <a:ext uri="{FF2B5EF4-FFF2-40B4-BE49-F238E27FC236}">
                  <a16:creationId xmlns:a16="http://schemas.microsoft.com/office/drawing/2014/main" id="{037074AD-A35D-4D90-83BA-B4E9C8A07CBB}"/>
                </a:ext>
              </a:extLst>
            </p:cNvPr>
            <p:cNvSpPr/>
            <p:nvPr/>
          </p:nvSpPr>
          <p:spPr>
            <a:xfrm>
              <a:off x="2417795" y="4117113"/>
              <a:ext cx="88761" cy="57061"/>
            </a:xfrm>
            <a:custGeom>
              <a:avLst/>
              <a:gdLst>
                <a:gd name="connsiteX0" fmla="*/ 4755 w 88761"/>
                <a:gd name="connsiteY0" fmla="*/ 37193 h 57060"/>
                <a:gd name="connsiteX1" fmla="*/ 9827 w 88761"/>
                <a:gd name="connsiteY1" fmla="*/ 54311 h 57060"/>
                <a:gd name="connsiteX2" fmla="*/ 37090 w 88761"/>
                <a:gd name="connsiteY2" fmla="*/ 53677 h 57060"/>
                <a:gd name="connsiteX3" fmla="*/ 45332 w 88761"/>
                <a:gd name="connsiteY3" fmla="*/ 49873 h 57060"/>
                <a:gd name="connsiteX4" fmla="*/ 89078 w 88761"/>
                <a:gd name="connsiteY4" fmla="*/ 17538 h 57060"/>
                <a:gd name="connsiteX5" fmla="*/ 73228 w 88761"/>
                <a:gd name="connsiteY5" fmla="*/ 4858 h 57060"/>
                <a:gd name="connsiteX6" fmla="*/ 66888 w 88761"/>
                <a:gd name="connsiteY6" fmla="*/ 6126 h 57060"/>
                <a:gd name="connsiteX7" fmla="*/ 67522 w 88761"/>
                <a:gd name="connsiteY7" fmla="*/ 12466 h 57060"/>
                <a:gd name="connsiteX8" fmla="*/ 41528 w 88761"/>
                <a:gd name="connsiteY8" fmla="*/ 35291 h 57060"/>
                <a:gd name="connsiteX9" fmla="*/ 4755 w 88761"/>
                <a:gd name="connsiteY9" fmla="*/ 37193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61" h="57060">
                  <a:moveTo>
                    <a:pt x="4755" y="37193"/>
                  </a:moveTo>
                  <a:cubicBezTo>
                    <a:pt x="4755" y="46069"/>
                    <a:pt x="5389" y="51141"/>
                    <a:pt x="9827" y="54311"/>
                  </a:cubicBezTo>
                  <a:cubicBezTo>
                    <a:pt x="16801" y="59383"/>
                    <a:pt x="29481" y="56213"/>
                    <a:pt x="37090" y="53677"/>
                  </a:cubicBezTo>
                  <a:cubicBezTo>
                    <a:pt x="39626" y="49873"/>
                    <a:pt x="40260" y="49873"/>
                    <a:pt x="45332" y="49873"/>
                  </a:cubicBezTo>
                  <a:cubicBezTo>
                    <a:pt x="58012" y="43533"/>
                    <a:pt x="85274" y="32121"/>
                    <a:pt x="89078" y="17538"/>
                  </a:cubicBezTo>
                  <a:cubicBezTo>
                    <a:pt x="89712" y="14368"/>
                    <a:pt x="84640" y="3590"/>
                    <a:pt x="73228" y="4858"/>
                  </a:cubicBezTo>
                  <a:cubicBezTo>
                    <a:pt x="70692" y="4858"/>
                    <a:pt x="68790" y="5492"/>
                    <a:pt x="66888" y="6126"/>
                  </a:cubicBezTo>
                  <a:cubicBezTo>
                    <a:pt x="67522" y="8663"/>
                    <a:pt x="68156" y="11198"/>
                    <a:pt x="67522" y="12466"/>
                  </a:cubicBezTo>
                  <a:cubicBezTo>
                    <a:pt x="67522" y="19440"/>
                    <a:pt x="56744" y="25147"/>
                    <a:pt x="41528" y="35291"/>
                  </a:cubicBezTo>
                  <a:cubicBezTo>
                    <a:pt x="30749" y="40997"/>
                    <a:pt x="13631" y="42899"/>
                    <a:pt x="4755" y="37193"/>
                  </a:cubicBezTo>
                  <a:close/>
                </a:path>
              </a:pathLst>
            </a:custGeom>
            <a:solidFill>
              <a:srgbClr val="4067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3" name="任意多边形: 形状 121">
              <a:extLst>
                <a:ext uri="{FF2B5EF4-FFF2-40B4-BE49-F238E27FC236}">
                  <a16:creationId xmlns:a16="http://schemas.microsoft.com/office/drawing/2014/main" id="{F659CD4D-00AB-47C9-9314-4CA93C4BB07C}"/>
                </a:ext>
              </a:extLst>
            </p:cNvPr>
            <p:cNvSpPr/>
            <p:nvPr/>
          </p:nvSpPr>
          <p:spPr>
            <a:xfrm>
              <a:off x="2421518" y="3979748"/>
              <a:ext cx="76081" cy="177523"/>
            </a:xfrm>
            <a:custGeom>
              <a:avLst/>
              <a:gdLst>
                <a:gd name="connsiteX0" fmla="*/ 29562 w 76081"/>
                <a:gd name="connsiteY0" fmla="*/ 34442 h 177522"/>
                <a:gd name="connsiteX1" fmla="*/ 16882 w 76081"/>
                <a:gd name="connsiteY1" fmla="*/ 63607 h 177522"/>
                <a:gd name="connsiteX2" fmla="*/ 4836 w 76081"/>
                <a:gd name="connsiteY2" fmla="*/ 164414 h 177522"/>
                <a:gd name="connsiteX3" fmla="*/ 28928 w 76081"/>
                <a:gd name="connsiteY3" fmla="*/ 159342 h 177522"/>
                <a:gd name="connsiteX4" fmla="*/ 73309 w 76081"/>
                <a:gd name="connsiteY4" fmla="*/ 45221 h 177522"/>
                <a:gd name="connsiteX5" fmla="*/ 29562 w 76081"/>
                <a:gd name="connsiteY5" fmla="*/ 34442 h 17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081" h="177522">
                  <a:moveTo>
                    <a:pt x="29562" y="34442"/>
                  </a:moveTo>
                  <a:cubicBezTo>
                    <a:pt x="27026" y="43319"/>
                    <a:pt x="19418" y="54731"/>
                    <a:pt x="16882" y="63607"/>
                  </a:cubicBezTo>
                  <a:lnTo>
                    <a:pt x="4836" y="164414"/>
                  </a:lnTo>
                  <a:cubicBezTo>
                    <a:pt x="3568" y="168853"/>
                    <a:pt x="17516" y="187239"/>
                    <a:pt x="28928" y="159342"/>
                  </a:cubicBezTo>
                  <a:lnTo>
                    <a:pt x="73309" y="45221"/>
                  </a:lnTo>
                  <a:cubicBezTo>
                    <a:pt x="83453" y="-2330"/>
                    <a:pt x="34634" y="-10572"/>
                    <a:pt x="29562" y="34442"/>
                  </a:cubicBezTo>
                  <a:close/>
                </a:path>
              </a:pathLst>
            </a:custGeom>
            <a:solidFill>
              <a:srgbClr val="F1CB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4" name="任意多边形: 形状 122">
              <a:extLst>
                <a:ext uri="{FF2B5EF4-FFF2-40B4-BE49-F238E27FC236}">
                  <a16:creationId xmlns:a16="http://schemas.microsoft.com/office/drawing/2014/main" id="{6737FA04-E819-4EEC-9DE6-3A8867FF1719}"/>
                </a:ext>
              </a:extLst>
            </p:cNvPr>
            <p:cNvSpPr/>
            <p:nvPr/>
          </p:nvSpPr>
          <p:spPr>
            <a:xfrm>
              <a:off x="2436815" y="4004363"/>
              <a:ext cx="38041" cy="38041"/>
            </a:xfrm>
            <a:custGeom>
              <a:avLst/>
              <a:gdLst>
                <a:gd name="connsiteX0" fmla="*/ 34553 w 38040"/>
                <a:gd name="connsiteY0" fmla="*/ 18069 h 38040"/>
                <a:gd name="connsiteX1" fmla="*/ 32651 w 38040"/>
                <a:gd name="connsiteY1" fmla="*/ 38992 h 38040"/>
                <a:gd name="connsiteX2" fmla="*/ 4755 w 38040"/>
                <a:gd name="connsiteY2" fmla="*/ 23141 h 38040"/>
                <a:gd name="connsiteX3" fmla="*/ 4755 w 38040"/>
                <a:gd name="connsiteY3" fmla="*/ 4755 h 3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38040">
                  <a:moveTo>
                    <a:pt x="34553" y="18069"/>
                  </a:moveTo>
                  <a:lnTo>
                    <a:pt x="32651" y="38992"/>
                  </a:lnTo>
                  <a:lnTo>
                    <a:pt x="4755" y="23141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B8B7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5" name="任意多边形: 形状 123">
              <a:extLst>
                <a:ext uri="{FF2B5EF4-FFF2-40B4-BE49-F238E27FC236}">
                  <a16:creationId xmlns:a16="http://schemas.microsoft.com/office/drawing/2014/main" id="{22028026-66F8-4874-ADF4-99538507974C}"/>
                </a:ext>
              </a:extLst>
            </p:cNvPr>
            <p:cNvSpPr/>
            <p:nvPr/>
          </p:nvSpPr>
          <p:spPr>
            <a:xfrm>
              <a:off x="2464711" y="3967591"/>
              <a:ext cx="95101" cy="76081"/>
            </a:xfrm>
            <a:custGeom>
              <a:avLst/>
              <a:gdLst>
                <a:gd name="connsiteX0" fmla="*/ 94150 w 95101"/>
                <a:gd name="connsiteY0" fmla="*/ 24409 h 76081"/>
                <a:gd name="connsiteX1" fmla="*/ 4755 w 95101"/>
                <a:gd name="connsiteY1" fmla="*/ 75764 h 76081"/>
                <a:gd name="connsiteX2" fmla="*/ 4755 w 95101"/>
                <a:gd name="connsiteY2" fmla="*/ 57378 h 76081"/>
                <a:gd name="connsiteX3" fmla="*/ 20605 w 95101"/>
                <a:gd name="connsiteY3" fmla="*/ 45966 h 76081"/>
                <a:gd name="connsiteX4" fmla="*/ 92882 w 95101"/>
                <a:gd name="connsiteY4" fmla="*/ 4755 h 76081"/>
                <a:gd name="connsiteX5" fmla="*/ 94150 w 95101"/>
                <a:gd name="connsiteY5" fmla="*/ 5389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101" h="76081">
                  <a:moveTo>
                    <a:pt x="94150" y="24409"/>
                  </a:moveTo>
                  <a:lnTo>
                    <a:pt x="4755" y="75764"/>
                  </a:lnTo>
                  <a:lnTo>
                    <a:pt x="4755" y="57378"/>
                  </a:lnTo>
                  <a:lnTo>
                    <a:pt x="20605" y="45966"/>
                  </a:lnTo>
                  <a:lnTo>
                    <a:pt x="92882" y="4755"/>
                  </a:lnTo>
                  <a:lnTo>
                    <a:pt x="94150" y="5389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6" name="任意多边形: 形状 124">
              <a:extLst>
                <a:ext uri="{FF2B5EF4-FFF2-40B4-BE49-F238E27FC236}">
                  <a16:creationId xmlns:a16="http://schemas.microsoft.com/office/drawing/2014/main" id="{E736D032-9D39-4BC2-9532-D1EF90BD3880}"/>
                </a:ext>
              </a:extLst>
            </p:cNvPr>
            <p:cNvSpPr/>
            <p:nvPr/>
          </p:nvSpPr>
          <p:spPr>
            <a:xfrm>
              <a:off x="2436815" y="3952374"/>
              <a:ext cx="126802" cy="76081"/>
            </a:xfrm>
            <a:custGeom>
              <a:avLst/>
              <a:gdLst>
                <a:gd name="connsiteX0" fmla="*/ 122047 w 126801"/>
                <a:gd name="connsiteY0" fmla="*/ 20605 h 76081"/>
                <a:gd name="connsiteX1" fmla="*/ 32651 w 126801"/>
                <a:gd name="connsiteY1" fmla="*/ 72594 h 76081"/>
                <a:gd name="connsiteX2" fmla="*/ 4755 w 126801"/>
                <a:gd name="connsiteY2" fmla="*/ 56744 h 76081"/>
                <a:gd name="connsiteX3" fmla="*/ 94784 w 126801"/>
                <a:gd name="connsiteY3" fmla="*/ 4755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01" h="76081">
                  <a:moveTo>
                    <a:pt x="122047" y="20605"/>
                  </a:moveTo>
                  <a:lnTo>
                    <a:pt x="32651" y="72594"/>
                  </a:lnTo>
                  <a:lnTo>
                    <a:pt x="4755" y="56744"/>
                  </a:lnTo>
                  <a:lnTo>
                    <a:pt x="94784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7" name="任意多边形: 形状 125">
              <a:extLst>
                <a:ext uri="{FF2B5EF4-FFF2-40B4-BE49-F238E27FC236}">
                  <a16:creationId xmlns:a16="http://schemas.microsoft.com/office/drawing/2014/main" id="{A2232E9B-17CA-44EF-A8C0-C359766C902D}"/>
                </a:ext>
              </a:extLst>
            </p:cNvPr>
            <p:cNvSpPr/>
            <p:nvPr/>
          </p:nvSpPr>
          <p:spPr>
            <a:xfrm>
              <a:off x="2275143" y="4097562"/>
              <a:ext cx="38041" cy="44381"/>
            </a:xfrm>
            <a:custGeom>
              <a:avLst/>
              <a:gdLst>
                <a:gd name="connsiteX0" fmla="*/ 34553 w 38040"/>
                <a:gd name="connsiteY0" fmla="*/ 18703 h 44380"/>
                <a:gd name="connsiteX1" fmla="*/ 32651 w 38040"/>
                <a:gd name="connsiteY1" fmla="*/ 39626 h 44380"/>
                <a:gd name="connsiteX2" fmla="*/ 4755 w 38040"/>
                <a:gd name="connsiteY2" fmla="*/ 23775 h 44380"/>
                <a:gd name="connsiteX3" fmla="*/ 4755 w 38040"/>
                <a:gd name="connsiteY3" fmla="*/ 4755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44380">
                  <a:moveTo>
                    <a:pt x="34553" y="18703"/>
                  </a:moveTo>
                  <a:lnTo>
                    <a:pt x="32651" y="39626"/>
                  </a:lnTo>
                  <a:lnTo>
                    <a:pt x="4755" y="23775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8" name="任意多边形: 形状 126">
              <a:extLst>
                <a:ext uri="{FF2B5EF4-FFF2-40B4-BE49-F238E27FC236}">
                  <a16:creationId xmlns:a16="http://schemas.microsoft.com/office/drawing/2014/main" id="{928ED578-992F-4812-BDAA-BC0C2B9AF423}"/>
                </a:ext>
              </a:extLst>
            </p:cNvPr>
            <p:cNvSpPr/>
            <p:nvPr/>
          </p:nvSpPr>
          <p:spPr>
            <a:xfrm>
              <a:off x="2303039" y="4061424"/>
              <a:ext cx="95101" cy="76081"/>
            </a:xfrm>
            <a:custGeom>
              <a:avLst/>
              <a:gdLst>
                <a:gd name="connsiteX0" fmla="*/ 94150 w 95101"/>
                <a:gd name="connsiteY0" fmla="*/ 24409 h 76081"/>
                <a:gd name="connsiteX1" fmla="*/ 4755 w 95101"/>
                <a:gd name="connsiteY1" fmla="*/ 75764 h 76081"/>
                <a:gd name="connsiteX2" fmla="*/ 4755 w 95101"/>
                <a:gd name="connsiteY2" fmla="*/ 57378 h 76081"/>
                <a:gd name="connsiteX3" fmla="*/ 20605 w 95101"/>
                <a:gd name="connsiteY3" fmla="*/ 45966 h 76081"/>
                <a:gd name="connsiteX4" fmla="*/ 92882 w 95101"/>
                <a:gd name="connsiteY4" fmla="*/ 4755 h 76081"/>
                <a:gd name="connsiteX5" fmla="*/ 94150 w 95101"/>
                <a:gd name="connsiteY5" fmla="*/ 5389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101" h="76081">
                  <a:moveTo>
                    <a:pt x="94150" y="24409"/>
                  </a:moveTo>
                  <a:lnTo>
                    <a:pt x="4755" y="75764"/>
                  </a:lnTo>
                  <a:lnTo>
                    <a:pt x="4755" y="57378"/>
                  </a:lnTo>
                  <a:lnTo>
                    <a:pt x="20605" y="45966"/>
                  </a:lnTo>
                  <a:lnTo>
                    <a:pt x="92882" y="4755"/>
                  </a:lnTo>
                  <a:lnTo>
                    <a:pt x="94150" y="5389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9" name="任意多边形: 形状 127">
              <a:extLst>
                <a:ext uri="{FF2B5EF4-FFF2-40B4-BE49-F238E27FC236}">
                  <a16:creationId xmlns:a16="http://schemas.microsoft.com/office/drawing/2014/main" id="{AE42AF22-1C53-49BC-BB72-CB5F0476127A}"/>
                </a:ext>
              </a:extLst>
            </p:cNvPr>
            <p:cNvSpPr/>
            <p:nvPr/>
          </p:nvSpPr>
          <p:spPr>
            <a:xfrm>
              <a:off x="2275143" y="4045574"/>
              <a:ext cx="126802" cy="76081"/>
            </a:xfrm>
            <a:custGeom>
              <a:avLst/>
              <a:gdLst>
                <a:gd name="connsiteX0" fmla="*/ 122047 w 126801"/>
                <a:gd name="connsiteY0" fmla="*/ 21239 h 76081"/>
                <a:gd name="connsiteX1" fmla="*/ 32651 w 126801"/>
                <a:gd name="connsiteY1" fmla="*/ 73228 h 76081"/>
                <a:gd name="connsiteX2" fmla="*/ 4755 w 126801"/>
                <a:gd name="connsiteY2" fmla="*/ 56744 h 76081"/>
                <a:gd name="connsiteX3" fmla="*/ 94784 w 126801"/>
                <a:gd name="connsiteY3" fmla="*/ 4755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01" h="76081">
                  <a:moveTo>
                    <a:pt x="122047" y="21239"/>
                  </a:moveTo>
                  <a:lnTo>
                    <a:pt x="32651" y="73228"/>
                  </a:lnTo>
                  <a:lnTo>
                    <a:pt x="4755" y="56744"/>
                  </a:lnTo>
                  <a:lnTo>
                    <a:pt x="94784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0" name="任意多边形: 形状 128">
              <a:extLst>
                <a:ext uri="{FF2B5EF4-FFF2-40B4-BE49-F238E27FC236}">
                  <a16:creationId xmlns:a16="http://schemas.microsoft.com/office/drawing/2014/main" id="{C08F6BB0-049D-4CF6-A5E0-1A5B276C98BF}"/>
                </a:ext>
              </a:extLst>
            </p:cNvPr>
            <p:cNvSpPr/>
            <p:nvPr/>
          </p:nvSpPr>
          <p:spPr>
            <a:xfrm>
              <a:off x="2306209" y="3822402"/>
              <a:ext cx="31700" cy="278964"/>
            </a:xfrm>
            <a:custGeom>
              <a:avLst/>
              <a:gdLst>
                <a:gd name="connsiteX0" fmla="*/ 28847 w 31700"/>
                <a:gd name="connsiteY0" fmla="*/ 277379 h 278964"/>
                <a:gd name="connsiteX1" fmla="*/ 6023 w 31700"/>
                <a:gd name="connsiteY1" fmla="*/ 264065 h 278964"/>
                <a:gd name="connsiteX2" fmla="*/ 4755 w 31700"/>
                <a:gd name="connsiteY2" fmla="*/ 4755 h 278964"/>
                <a:gd name="connsiteX3" fmla="*/ 30115 w 31700"/>
                <a:gd name="connsiteY3" fmla="*/ 14265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278964">
                  <a:moveTo>
                    <a:pt x="28847" y="277379"/>
                  </a:moveTo>
                  <a:lnTo>
                    <a:pt x="6023" y="264065"/>
                  </a:lnTo>
                  <a:lnTo>
                    <a:pt x="4755" y="4755"/>
                  </a:lnTo>
                  <a:lnTo>
                    <a:pt x="30115" y="14265"/>
                  </a:lnTo>
                  <a:close/>
                </a:path>
              </a:pathLst>
            </a:custGeom>
            <a:solidFill>
              <a:srgbClr val="B8B7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1" name="任意多边形: 形状 129">
              <a:extLst>
                <a:ext uri="{FF2B5EF4-FFF2-40B4-BE49-F238E27FC236}">
                  <a16:creationId xmlns:a16="http://schemas.microsoft.com/office/drawing/2014/main" id="{F3DA8585-4C19-4AB5-B63D-A853B10B75CA}"/>
                </a:ext>
              </a:extLst>
            </p:cNvPr>
            <p:cNvSpPr/>
            <p:nvPr/>
          </p:nvSpPr>
          <p:spPr>
            <a:xfrm>
              <a:off x="2329033" y="3824304"/>
              <a:ext cx="25360" cy="278964"/>
            </a:xfrm>
            <a:custGeom>
              <a:avLst/>
              <a:gdLst>
                <a:gd name="connsiteX0" fmla="*/ 24409 w 25360"/>
                <a:gd name="connsiteY0" fmla="*/ 4755 h 278964"/>
                <a:gd name="connsiteX1" fmla="*/ 25677 w 25360"/>
                <a:gd name="connsiteY1" fmla="*/ 264065 h 278964"/>
                <a:gd name="connsiteX2" fmla="*/ 6023 w 25360"/>
                <a:gd name="connsiteY2" fmla="*/ 275477 h 278964"/>
                <a:gd name="connsiteX3" fmla="*/ 4755 w 25360"/>
                <a:gd name="connsiteY3" fmla="*/ 16168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" h="278964">
                  <a:moveTo>
                    <a:pt x="24409" y="4755"/>
                  </a:moveTo>
                  <a:lnTo>
                    <a:pt x="25677" y="264065"/>
                  </a:lnTo>
                  <a:lnTo>
                    <a:pt x="6023" y="275477"/>
                  </a:lnTo>
                  <a:lnTo>
                    <a:pt x="4755" y="16168"/>
                  </a:lnTo>
                  <a:close/>
                </a:path>
              </a:pathLst>
            </a:custGeom>
            <a:solidFill>
              <a:srgbClr val="94949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2" name="任意多边形: 形状 130">
              <a:extLst>
                <a:ext uri="{FF2B5EF4-FFF2-40B4-BE49-F238E27FC236}">
                  <a16:creationId xmlns:a16="http://schemas.microsoft.com/office/drawing/2014/main" id="{DF88B3F8-9BA6-4BE7-ACAF-DAF48A3853A4}"/>
                </a:ext>
              </a:extLst>
            </p:cNvPr>
            <p:cNvSpPr/>
            <p:nvPr/>
          </p:nvSpPr>
          <p:spPr>
            <a:xfrm>
              <a:off x="2306209" y="3810990"/>
              <a:ext cx="50721" cy="31700"/>
            </a:xfrm>
            <a:custGeom>
              <a:avLst/>
              <a:gdLst>
                <a:gd name="connsiteX0" fmla="*/ 27579 w 50720"/>
                <a:gd name="connsiteY0" fmla="*/ 29482 h 31700"/>
                <a:gd name="connsiteX1" fmla="*/ 4755 w 50720"/>
                <a:gd name="connsiteY1" fmla="*/ 16167 h 31700"/>
                <a:gd name="connsiteX2" fmla="*/ 24409 w 50720"/>
                <a:gd name="connsiteY2" fmla="*/ 4755 h 31700"/>
                <a:gd name="connsiteX3" fmla="*/ 47234 w 50720"/>
                <a:gd name="connsiteY3" fmla="*/ 18069 h 3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31700">
                  <a:moveTo>
                    <a:pt x="27579" y="29482"/>
                  </a:moveTo>
                  <a:lnTo>
                    <a:pt x="4755" y="16167"/>
                  </a:lnTo>
                  <a:lnTo>
                    <a:pt x="24409" y="4755"/>
                  </a:lnTo>
                  <a:lnTo>
                    <a:pt x="47234" y="18069"/>
                  </a:lnTo>
                  <a:close/>
                </a:path>
              </a:pathLst>
            </a:custGeom>
            <a:solidFill>
              <a:srgbClr val="4E4A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3" name="任意多边形: 形状 131">
              <a:extLst>
                <a:ext uri="{FF2B5EF4-FFF2-40B4-BE49-F238E27FC236}">
                  <a16:creationId xmlns:a16="http://schemas.microsoft.com/office/drawing/2014/main" id="{FF33E0B0-4557-4AE5-9B63-796EA1EAFED9}"/>
                </a:ext>
              </a:extLst>
            </p:cNvPr>
            <p:cNvSpPr/>
            <p:nvPr/>
          </p:nvSpPr>
          <p:spPr>
            <a:xfrm>
              <a:off x="2471051" y="3726667"/>
              <a:ext cx="31700" cy="278964"/>
            </a:xfrm>
            <a:custGeom>
              <a:avLst/>
              <a:gdLst>
                <a:gd name="connsiteX0" fmla="*/ 29481 w 31700"/>
                <a:gd name="connsiteY0" fmla="*/ 277379 h 278964"/>
                <a:gd name="connsiteX1" fmla="*/ 6657 w 31700"/>
                <a:gd name="connsiteY1" fmla="*/ 264065 h 278964"/>
                <a:gd name="connsiteX2" fmla="*/ 4755 w 31700"/>
                <a:gd name="connsiteY2" fmla="*/ 4755 h 278964"/>
                <a:gd name="connsiteX3" fmla="*/ 30115 w 31700"/>
                <a:gd name="connsiteY3" fmla="*/ 14899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278964">
                  <a:moveTo>
                    <a:pt x="29481" y="277379"/>
                  </a:moveTo>
                  <a:lnTo>
                    <a:pt x="6657" y="264065"/>
                  </a:lnTo>
                  <a:lnTo>
                    <a:pt x="4755" y="4755"/>
                  </a:lnTo>
                  <a:lnTo>
                    <a:pt x="30115" y="14899"/>
                  </a:lnTo>
                  <a:close/>
                </a:path>
              </a:pathLst>
            </a:custGeom>
            <a:solidFill>
              <a:srgbClr val="2A28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4" name="任意多边形: 形状 132">
              <a:extLst>
                <a:ext uri="{FF2B5EF4-FFF2-40B4-BE49-F238E27FC236}">
                  <a16:creationId xmlns:a16="http://schemas.microsoft.com/office/drawing/2014/main" id="{02B8B8EB-217D-4645-82A6-47AF566434A3}"/>
                </a:ext>
              </a:extLst>
            </p:cNvPr>
            <p:cNvSpPr/>
            <p:nvPr/>
          </p:nvSpPr>
          <p:spPr>
            <a:xfrm>
              <a:off x="2493876" y="3728569"/>
              <a:ext cx="25360" cy="278964"/>
            </a:xfrm>
            <a:custGeom>
              <a:avLst/>
              <a:gdLst>
                <a:gd name="connsiteX0" fmla="*/ 24409 w 25360"/>
                <a:gd name="connsiteY0" fmla="*/ 4755 h 278964"/>
                <a:gd name="connsiteX1" fmla="*/ 26311 w 25360"/>
                <a:gd name="connsiteY1" fmla="*/ 264065 h 278964"/>
                <a:gd name="connsiteX2" fmla="*/ 6657 w 25360"/>
                <a:gd name="connsiteY2" fmla="*/ 275477 h 278964"/>
                <a:gd name="connsiteX3" fmla="*/ 4755 w 25360"/>
                <a:gd name="connsiteY3" fmla="*/ 16167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" h="278964">
                  <a:moveTo>
                    <a:pt x="24409" y="4755"/>
                  </a:moveTo>
                  <a:lnTo>
                    <a:pt x="26311" y="264065"/>
                  </a:lnTo>
                  <a:lnTo>
                    <a:pt x="6657" y="275477"/>
                  </a:lnTo>
                  <a:lnTo>
                    <a:pt x="4755" y="16167"/>
                  </a:lnTo>
                  <a:close/>
                </a:path>
              </a:pathLst>
            </a:custGeom>
            <a:solidFill>
              <a:srgbClr val="3735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5" name="任意多边形: 形状 133">
              <a:extLst>
                <a:ext uri="{FF2B5EF4-FFF2-40B4-BE49-F238E27FC236}">
                  <a16:creationId xmlns:a16="http://schemas.microsoft.com/office/drawing/2014/main" id="{2DD547AF-2E7C-4BF7-9365-1D994DFF427C}"/>
                </a:ext>
              </a:extLst>
            </p:cNvPr>
            <p:cNvSpPr/>
            <p:nvPr/>
          </p:nvSpPr>
          <p:spPr>
            <a:xfrm>
              <a:off x="2471051" y="3715255"/>
              <a:ext cx="50721" cy="31700"/>
            </a:xfrm>
            <a:custGeom>
              <a:avLst/>
              <a:gdLst>
                <a:gd name="connsiteX0" fmla="*/ 27579 w 50720"/>
                <a:gd name="connsiteY0" fmla="*/ 29481 h 31700"/>
                <a:gd name="connsiteX1" fmla="*/ 4755 w 50720"/>
                <a:gd name="connsiteY1" fmla="*/ 16167 h 31700"/>
                <a:gd name="connsiteX2" fmla="*/ 24409 w 50720"/>
                <a:gd name="connsiteY2" fmla="*/ 4755 h 31700"/>
                <a:gd name="connsiteX3" fmla="*/ 47234 w 50720"/>
                <a:gd name="connsiteY3" fmla="*/ 18069 h 3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31700">
                  <a:moveTo>
                    <a:pt x="27579" y="29481"/>
                  </a:moveTo>
                  <a:lnTo>
                    <a:pt x="4755" y="16167"/>
                  </a:lnTo>
                  <a:lnTo>
                    <a:pt x="24409" y="4755"/>
                  </a:lnTo>
                  <a:lnTo>
                    <a:pt x="47234" y="18069"/>
                  </a:lnTo>
                  <a:close/>
                </a:path>
              </a:pathLst>
            </a:custGeom>
            <a:solidFill>
              <a:srgbClr val="4E4A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6" name="任意多边形: 形状 134">
              <a:extLst>
                <a:ext uri="{FF2B5EF4-FFF2-40B4-BE49-F238E27FC236}">
                  <a16:creationId xmlns:a16="http://schemas.microsoft.com/office/drawing/2014/main" id="{DC3F1C98-4279-493B-8985-37A79A6A5C84}"/>
                </a:ext>
              </a:extLst>
            </p:cNvPr>
            <p:cNvSpPr/>
            <p:nvPr/>
          </p:nvSpPr>
          <p:spPr>
            <a:xfrm>
              <a:off x="2482464" y="4216756"/>
              <a:ext cx="38041" cy="38041"/>
            </a:xfrm>
            <a:custGeom>
              <a:avLst/>
              <a:gdLst>
                <a:gd name="connsiteX0" fmla="*/ 35188 w 38040"/>
                <a:gd name="connsiteY0" fmla="*/ 18069 h 38040"/>
                <a:gd name="connsiteX1" fmla="*/ 32652 w 38040"/>
                <a:gd name="connsiteY1" fmla="*/ 38992 h 38040"/>
                <a:gd name="connsiteX2" fmla="*/ 4755 w 38040"/>
                <a:gd name="connsiteY2" fmla="*/ 23141 h 38040"/>
                <a:gd name="connsiteX3" fmla="*/ 4755 w 38040"/>
                <a:gd name="connsiteY3" fmla="*/ 4755 h 3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38040">
                  <a:moveTo>
                    <a:pt x="35188" y="18069"/>
                  </a:moveTo>
                  <a:lnTo>
                    <a:pt x="32652" y="38992"/>
                  </a:lnTo>
                  <a:lnTo>
                    <a:pt x="4755" y="23141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7" name="任意多边形: 形状 135">
              <a:extLst>
                <a:ext uri="{FF2B5EF4-FFF2-40B4-BE49-F238E27FC236}">
                  <a16:creationId xmlns:a16="http://schemas.microsoft.com/office/drawing/2014/main" id="{A73D95C1-9091-4B8A-9BD9-D39B2408618C}"/>
                </a:ext>
              </a:extLst>
            </p:cNvPr>
            <p:cNvSpPr/>
            <p:nvPr/>
          </p:nvSpPr>
          <p:spPr>
            <a:xfrm>
              <a:off x="2510360" y="4179984"/>
              <a:ext cx="95101" cy="76081"/>
            </a:xfrm>
            <a:custGeom>
              <a:avLst/>
              <a:gdLst>
                <a:gd name="connsiteX0" fmla="*/ 94150 w 95101"/>
                <a:gd name="connsiteY0" fmla="*/ 24409 h 76081"/>
                <a:gd name="connsiteX1" fmla="*/ 4755 w 95101"/>
                <a:gd name="connsiteY1" fmla="*/ 75764 h 76081"/>
                <a:gd name="connsiteX2" fmla="*/ 4755 w 95101"/>
                <a:gd name="connsiteY2" fmla="*/ 57378 h 76081"/>
                <a:gd name="connsiteX3" fmla="*/ 20605 w 95101"/>
                <a:gd name="connsiteY3" fmla="*/ 45966 h 76081"/>
                <a:gd name="connsiteX4" fmla="*/ 92882 w 95101"/>
                <a:gd name="connsiteY4" fmla="*/ 4755 h 76081"/>
                <a:gd name="connsiteX5" fmla="*/ 94150 w 95101"/>
                <a:gd name="connsiteY5" fmla="*/ 5389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101" h="76081">
                  <a:moveTo>
                    <a:pt x="94150" y="24409"/>
                  </a:moveTo>
                  <a:lnTo>
                    <a:pt x="4755" y="75764"/>
                  </a:lnTo>
                  <a:lnTo>
                    <a:pt x="4755" y="57378"/>
                  </a:lnTo>
                  <a:lnTo>
                    <a:pt x="20605" y="45966"/>
                  </a:lnTo>
                  <a:lnTo>
                    <a:pt x="92882" y="4755"/>
                  </a:lnTo>
                  <a:lnTo>
                    <a:pt x="94150" y="5389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8" name="任意多边形: 形状 136">
              <a:extLst>
                <a:ext uri="{FF2B5EF4-FFF2-40B4-BE49-F238E27FC236}">
                  <a16:creationId xmlns:a16="http://schemas.microsoft.com/office/drawing/2014/main" id="{61AD901A-5023-4FB9-B1AD-78C410250B0F}"/>
                </a:ext>
              </a:extLst>
            </p:cNvPr>
            <p:cNvSpPr/>
            <p:nvPr/>
          </p:nvSpPr>
          <p:spPr>
            <a:xfrm>
              <a:off x="2482464" y="4164767"/>
              <a:ext cx="126802" cy="76081"/>
            </a:xfrm>
            <a:custGeom>
              <a:avLst/>
              <a:gdLst>
                <a:gd name="connsiteX0" fmla="*/ 122047 w 126801"/>
                <a:gd name="connsiteY0" fmla="*/ 20605 h 76081"/>
                <a:gd name="connsiteX1" fmla="*/ 32652 w 126801"/>
                <a:gd name="connsiteY1" fmla="*/ 72594 h 76081"/>
                <a:gd name="connsiteX2" fmla="*/ 4755 w 126801"/>
                <a:gd name="connsiteY2" fmla="*/ 56744 h 76081"/>
                <a:gd name="connsiteX3" fmla="*/ 94784 w 126801"/>
                <a:gd name="connsiteY3" fmla="*/ 4755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01" h="76081">
                  <a:moveTo>
                    <a:pt x="122047" y="20605"/>
                  </a:moveTo>
                  <a:lnTo>
                    <a:pt x="32652" y="72594"/>
                  </a:lnTo>
                  <a:lnTo>
                    <a:pt x="4755" y="56744"/>
                  </a:lnTo>
                  <a:lnTo>
                    <a:pt x="94784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9" name="任意多边形: 形状 137">
              <a:extLst>
                <a:ext uri="{FF2B5EF4-FFF2-40B4-BE49-F238E27FC236}">
                  <a16:creationId xmlns:a16="http://schemas.microsoft.com/office/drawing/2014/main" id="{84FADDBC-B937-4407-81E3-497334A0D0FA}"/>
                </a:ext>
              </a:extLst>
            </p:cNvPr>
            <p:cNvSpPr/>
            <p:nvPr/>
          </p:nvSpPr>
          <p:spPr>
            <a:xfrm>
              <a:off x="2514164" y="3940962"/>
              <a:ext cx="31700" cy="278964"/>
            </a:xfrm>
            <a:custGeom>
              <a:avLst/>
              <a:gdLst>
                <a:gd name="connsiteX0" fmla="*/ 28848 w 31700"/>
                <a:gd name="connsiteY0" fmla="*/ 277379 h 278964"/>
                <a:gd name="connsiteX1" fmla="*/ 6023 w 31700"/>
                <a:gd name="connsiteY1" fmla="*/ 264065 h 278964"/>
                <a:gd name="connsiteX2" fmla="*/ 4755 w 31700"/>
                <a:gd name="connsiteY2" fmla="*/ 4755 h 278964"/>
                <a:gd name="connsiteX3" fmla="*/ 29482 w 31700"/>
                <a:gd name="connsiteY3" fmla="*/ 14899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278964">
                  <a:moveTo>
                    <a:pt x="28848" y="277379"/>
                  </a:moveTo>
                  <a:lnTo>
                    <a:pt x="6023" y="264065"/>
                  </a:lnTo>
                  <a:lnTo>
                    <a:pt x="4755" y="4755"/>
                  </a:lnTo>
                  <a:lnTo>
                    <a:pt x="29482" y="14899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0" name="任意多边形: 形状 138">
              <a:extLst>
                <a:ext uri="{FF2B5EF4-FFF2-40B4-BE49-F238E27FC236}">
                  <a16:creationId xmlns:a16="http://schemas.microsoft.com/office/drawing/2014/main" id="{0F3A1930-3C85-4F26-B380-22B4FF0E1C03}"/>
                </a:ext>
              </a:extLst>
            </p:cNvPr>
            <p:cNvSpPr/>
            <p:nvPr/>
          </p:nvSpPr>
          <p:spPr>
            <a:xfrm>
              <a:off x="2536988" y="3942864"/>
              <a:ext cx="25360" cy="278964"/>
            </a:xfrm>
            <a:custGeom>
              <a:avLst/>
              <a:gdLst>
                <a:gd name="connsiteX0" fmla="*/ 24409 w 25360"/>
                <a:gd name="connsiteY0" fmla="*/ 4755 h 278964"/>
                <a:gd name="connsiteX1" fmla="*/ 25677 w 25360"/>
                <a:gd name="connsiteY1" fmla="*/ 264065 h 278964"/>
                <a:gd name="connsiteX2" fmla="*/ 6023 w 25360"/>
                <a:gd name="connsiteY2" fmla="*/ 275477 h 278964"/>
                <a:gd name="connsiteX3" fmla="*/ 4755 w 25360"/>
                <a:gd name="connsiteY3" fmla="*/ 16167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" h="278964">
                  <a:moveTo>
                    <a:pt x="24409" y="4755"/>
                  </a:moveTo>
                  <a:lnTo>
                    <a:pt x="25677" y="264065"/>
                  </a:lnTo>
                  <a:lnTo>
                    <a:pt x="6023" y="275477"/>
                  </a:lnTo>
                  <a:lnTo>
                    <a:pt x="4755" y="16167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1" name="任意多边形: 形状 139">
              <a:extLst>
                <a:ext uri="{FF2B5EF4-FFF2-40B4-BE49-F238E27FC236}">
                  <a16:creationId xmlns:a16="http://schemas.microsoft.com/office/drawing/2014/main" id="{6D4BF6E9-0875-401C-8434-7E2B0B2B1B40}"/>
                </a:ext>
              </a:extLst>
            </p:cNvPr>
            <p:cNvSpPr/>
            <p:nvPr/>
          </p:nvSpPr>
          <p:spPr>
            <a:xfrm>
              <a:off x="2514164" y="3929550"/>
              <a:ext cx="50721" cy="31700"/>
            </a:xfrm>
            <a:custGeom>
              <a:avLst/>
              <a:gdLst>
                <a:gd name="connsiteX0" fmla="*/ 27579 w 50720"/>
                <a:gd name="connsiteY0" fmla="*/ 29481 h 31700"/>
                <a:gd name="connsiteX1" fmla="*/ 4755 w 50720"/>
                <a:gd name="connsiteY1" fmla="*/ 16167 h 31700"/>
                <a:gd name="connsiteX2" fmla="*/ 24409 w 50720"/>
                <a:gd name="connsiteY2" fmla="*/ 4755 h 31700"/>
                <a:gd name="connsiteX3" fmla="*/ 47234 w 50720"/>
                <a:gd name="connsiteY3" fmla="*/ 18069 h 3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31700">
                  <a:moveTo>
                    <a:pt x="27579" y="29481"/>
                  </a:moveTo>
                  <a:lnTo>
                    <a:pt x="4755" y="16167"/>
                  </a:lnTo>
                  <a:lnTo>
                    <a:pt x="24409" y="4755"/>
                  </a:lnTo>
                  <a:lnTo>
                    <a:pt x="47234" y="18069"/>
                  </a:lnTo>
                  <a:close/>
                </a:path>
              </a:pathLst>
            </a:custGeom>
            <a:solidFill>
              <a:srgbClr val="4E4A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2" name="任意多边形: 形状 140">
              <a:extLst>
                <a:ext uri="{FF2B5EF4-FFF2-40B4-BE49-F238E27FC236}">
                  <a16:creationId xmlns:a16="http://schemas.microsoft.com/office/drawing/2014/main" id="{4148CE4D-1C99-41A5-920C-38230265F471}"/>
                </a:ext>
              </a:extLst>
            </p:cNvPr>
            <p:cNvSpPr/>
            <p:nvPr/>
          </p:nvSpPr>
          <p:spPr>
            <a:xfrm>
              <a:off x="2644136" y="4122923"/>
              <a:ext cx="38041" cy="44381"/>
            </a:xfrm>
            <a:custGeom>
              <a:avLst/>
              <a:gdLst>
                <a:gd name="connsiteX0" fmla="*/ 35188 w 38040"/>
                <a:gd name="connsiteY0" fmla="*/ 18069 h 44380"/>
                <a:gd name="connsiteX1" fmla="*/ 32652 w 38040"/>
                <a:gd name="connsiteY1" fmla="*/ 39626 h 44380"/>
                <a:gd name="connsiteX2" fmla="*/ 4755 w 38040"/>
                <a:gd name="connsiteY2" fmla="*/ 23141 h 44380"/>
                <a:gd name="connsiteX3" fmla="*/ 5389 w 38040"/>
                <a:gd name="connsiteY3" fmla="*/ 4755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44380">
                  <a:moveTo>
                    <a:pt x="35188" y="18069"/>
                  </a:moveTo>
                  <a:lnTo>
                    <a:pt x="32652" y="39626"/>
                  </a:lnTo>
                  <a:lnTo>
                    <a:pt x="4755" y="23141"/>
                  </a:lnTo>
                  <a:lnTo>
                    <a:pt x="5389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3" name="任意多边形: 形状 141">
              <a:extLst>
                <a:ext uri="{FF2B5EF4-FFF2-40B4-BE49-F238E27FC236}">
                  <a16:creationId xmlns:a16="http://schemas.microsoft.com/office/drawing/2014/main" id="{C715D50F-3D8C-4271-BA60-E1C6A83769AD}"/>
                </a:ext>
              </a:extLst>
            </p:cNvPr>
            <p:cNvSpPr/>
            <p:nvPr/>
          </p:nvSpPr>
          <p:spPr>
            <a:xfrm>
              <a:off x="2672033" y="4086150"/>
              <a:ext cx="95101" cy="76081"/>
            </a:xfrm>
            <a:custGeom>
              <a:avLst/>
              <a:gdLst>
                <a:gd name="connsiteX0" fmla="*/ 94784 w 95101"/>
                <a:gd name="connsiteY0" fmla="*/ 24409 h 76081"/>
                <a:gd name="connsiteX1" fmla="*/ 4755 w 95101"/>
                <a:gd name="connsiteY1" fmla="*/ 76398 h 76081"/>
                <a:gd name="connsiteX2" fmla="*/ 5389 w 95101"/>
                <a:gd name="connsiteY2" fmla="*/ 57378 h 76081"/>
                <a:gd name="connsiteX3" fmla="*/ 20605 w 95101"/>
                <a:gd name="connsiteY3" fmla="*/ 45966 h 76081"/>
                <a:gd name="connsiteX4" fmla="*/ 92882 w 95101"/>
                <a:gd name="connsiteY4" fmla="*/ 4755 h 76081"/>
                <a:gd name="connsiteX5" fmla="*/ 94784 w 95101"/>
                <a:gd name="connsiteY5" fmla="*/ 6023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101" h="76081">
                  <a:moveTo>
                    <a:pt x="94784" y="24409"/>
                  </a:moveTo>
                  <a:lnTo>
                    <a:pt x="4755" y="76398"/>
                  </a:lnTo>
                  <a:lnTo>
                    <a:pt x="5389" y="57378"/>
                  </a:lnTo>
                  <a:lnTo>
                    <a:pt x="20605" y="45966"/>
                  </a:lnTo>
                  <a:lnTo>
                    <a:pt x="92882" y="4755"/>
                  </a:lnTo>
                  <a:lnTo>
                    <a:pt x="94784" y="6023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4" name="任意多边形: 形状 142">
              <a:extLst>
                <a:ext uri="{FF2B5EF4-FFF2-40B4-BE49-F238E27FC236}">
                  <a16:creationId xmlns:a16="http://schemas.microsoft.com/office/drawing/2014/main" id="{09D48F6D-96D2-4A03-9BEF-0C298149F989}"/>
                </a:ext>
              </a:extLst>
            </p:cNvPr>
            <p:cNvSpPr/>
            <p:nvPr/>
          </p:nvSpPr>
          <p:spPr>
            <a:xfrm>
              <a:off x="2644770" y="4070934"/>
              <a:ext cx="126802" cy="76081"/>
            </a:xfrm>
            <a:custGeom>
              <a:avLst/>
              <a:gdLst>
                <a:gd name="connsiteX0" fmla="*/ 122047 w 126801"/>
                <a:gd name="connsiteY0" fmla="*/ 21239 h 76081"/>
                <a:gd name="connsiteX1" fmla="*/ 32651 w 126801"/>
                <a:gd name="connsiteY1" fmla="*/ 72594 h 76081"/>
                <a:gd name="connsiteX2" fmla="*/ 4755 w 126801"/>
                <a:gd name="connsiteY2" fmla="*/ 56744 h 76081"/>
                <a:gd name="connsiteX3" fmla="*/ 94150 w 126801"/>
                <a:gd name="connsiteY3" fmla="*/ 4755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01" h="76081">
                  <a:moveTo>
                    <a:pt x="122047" y="21239"/>
                  </a:moveTo>
                  <a:lnTo>
                    <a:pt x="32651" y="72594"/>
                  </a:lnTo>
                  <a:lnTo>
                    <a:pt x="4755" y="56744"/>
                  </a:lnTo>
                  <a:lnTo>
                    <a:pt x="94150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5" name="任意多边形: 形状 143">
              <a:extLst>
                <a:ext uri="{FF2B5EF4-FFF2-40B4-BE49-F238E27FC236}">
                  <a16:creationId xmlns:a16="http://schemas.microsoft.com/office/drawing/2014/main" id="{B1C2E5BB-98FC-4C21-9A99-CFEBF65A926D}"/>
                </a:ext>
              </a:extLst>
            </p:cNvPr>
            <p:cNvSpPr/>
            <p:nvPr/>
          </p:nvSpPr>
          <p:spPr>
            <a:xfrm>
              <a:off x="2679006" y="3845227"/>
              <a:ext cx="31700" cy="278964"/>
            </a:xfrm>
            <a:custGeom>
              <a:avLst/>
              <a:gdLst>
                <a:gd name="connsiteX0" fmla="*/ 28848 w 31700"/>
                <a:gd name="connsiteY0" fmla="*/ 277379 h 278964"/>
                <a:gd name="connsiteX1" fmla="*/ 6023 w 31700"/>
                <a:gd name="connsiteY1" fmla="*/ 264699 h 278964"/>
                <a:gd name="connsiteX2" fmla="*/ 4755 w 31700"/>
                <a:gd name="connsiteY2" fmla="*/ 4755 h 278964"/>
                <a:gd name="connsiteX3" fmla="*/ 29482 w 31700"/>
                <a:gd name="connsiteY3" fmla="*/ 14899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278964">
                  <a:moveTo>
                    <a:pt x="28848" y="277379"/>
                  </a:moveTo>
                  <a:lnTo>
                    <a:pt x="6023" y="264699"/>
                  </a:lnTo>
                  <a:lnTo>
                    <a:pt x="4755" y="4755"/>
                  </a:lnTo>
                  <a:lnTo>
                    <a:pt x="29482" y="14899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6" name="任意多边形: 形状 144">
              <a:extLst>
                <a:ext uri="{FF2B5EF4-FFF2-40B4-BE49-F238E27FC236}">
                  <a16:creationId xmlns:a16="http://schemas.microsoft.com/office/drawing/2014/main" id="{9309EAFB-FF9F-4915-BEFD-9D14B4628C0B}"/>
                </a:ext>
              </a:extLst>
            </p:cNvPr>
            <p:cNvSpPr/>
            <p:nvPr/>
          </p:nvSpPr>
          <p:spPr>
            <a:xfrm>
              <a:off x="2701831" y="3847129"/>
              <a:ext cx="25360" cy="278964"/>
            </a:xfrm>
            <a:custGeom>
              <a:avLst/>
              <a:gdLst>
                <a:gd name="connsiteX0" fmla="*/ 24409 w 25360"/>
                <a:gd name="connsiteY0" fmla="*/ 4755 h 278964"/>
                <a:gd name="connsiteX1" fmla="*/ 25677 w 25360"/>
                <a:gd name="connsiteY1" fmla="*/ 264065 h 278964"/>
                <a:gd name="connsiteX2" fmla="*/ 6023 w 25360"/>
                <a:gd name="connsiteY2" fmla="*/ 275477 h 278964"/>
                <a:gd name="connsiteX3" fmla="*/ 4755 w 25360"/>
                <a:gd name="connsiteY3" fmla="*/ 16167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" h="278964">
                  <a:moveTo>
                    <a:pt x="24409" y="4755"/>
                  </a:moveTo>
                  <a:lnTo>
                    <a:pt x="25677" y="264065"/>
                  </a:lnTo>
                  <a:lnTo>
                    <a:pt x="6023" y="275477"/>
                  </a:lnTo>
                  <a:lnTo>
                    <a:pt x="4755" y="16167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7" name="任意多边形: 形状 145">
              <a:extLst>
                <a:ext uri="{FF2B5EF4-FFF2-40B4-BE49-F238E27FC236}">
                  <a16:creationId xmlns:a16="http://schemas.microsoft.com/office/drawing/2014/main" id="{7E5A0EF3-326B-4F45-92AE-AE520AB2DDC2}"/>
                </a:ext>
              </a:extLst>
            </p:cNvPr>
            <p:cNvSpPr/>
            <p:nvPr/>
          </p:nvSpPr>
          <p:spPr>
            <a:xfrm>
              <a:off x="2679006" y="3834449"/>
              <a:ext cx="50721" cy="31700"/>
            </a:xfrm>
            <a:custGeom>
              <a:avLst/>
              <a:gdLst>
                <a:gd name="connsiteX0" fmla="*/ 27579 w 50720"/>
                <a:gd name="connsiteY0" fmla="*/ 28847 h 31700"/>
                <a:gd name="connsiteX1" fmla="*/ 4755 w 50720"/>
                <a:gd name="connsiteY1" fmla="*/ 15533 h 31700"/>
                <a:gd name="connsiteX2" fmla="*/ 24409 w 50720"/>
                <a:gd name="connsiteY2" fmla="*/ 4755 h 31700"/>
                <a:gd name="connsiteX3" fmla="*/ 47234 w 50720"/>
                <a:gd name="connsiteY3" fmla="*/ 17435 h 3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31700">
                  <a:moveTo>
                    <a:pt x="27579" y="28847"/>
                  </a:moveTo>
                  <a:lnTo>
                    <a:pt x="4755" y="15533"/>
                  </a:lnTo>
                  <a:lnTo>
                    <a:pt x="24409" y="4755"/>
                  </a:lnTo>
                  <a:lnTo>
                    <a:pt x="47234" y="17435"/>
                  </a:lnTo>
                  <a:close/>
                </a:path>
              </a:pathLst>
            </a:custGeom>
            <a:solidFill>
              <a:srgbClr val="4E4A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8" name="任意多边形: 形状 146">
              <a:extLst>
                <a:ext uri="{FF2B5EF4-FFF2-40B4-BE49-F238E27FC236}">
                  <a16:creationId xmlns:a16="http://schemas.microsoft.com/office/drawing/2014/main" id="{484D1F3E-07C4-4E4E-9676-9B5924254471}"/>
                </a:ext>
              </a:extLst>
            </p:cNvPr>
            <p:cNvSpPr/>
            <p:nvPr/>
          </p:nvSpPr>
          <p:spPr>
            <a:xfrm>
              <a:off x="2237102" y="4010703"/>
              <a:ext cx="25360" cy="221903"/>
            </a:xfrm>
            <a:custGeom>
              <a:avLst/>
              <a:gdLst>
                <a:gd name="connsiteX0" fmla="*/ 19971 w 25360"/>
                <a:gd name="connsiteY0" fmla="*/ 12997 h 221903"/>
                <a:gd name="connsiteX1" fmla="*/ 22507 w 25360"/>
                <a:gd name="connsiteY1" fmla="*/ 68790 h 221903"/>
                <a:gd name="connsiteX2" fmla="*/ 19971 w 25360"/>
                <a:gd name="connsiteY2" fmla="*/ 217782 h 221903"/>
                <a:gd name="connsiteX3" fmla="*/ 4755 w 25360"/>
                <a:gd name="connsiteY3" fmla="*/ 209540 h 221903"/>
                <a:gd name="connsiteX4" fmla="*/ 5389 w 25360"/>
                <a:gd name="connsiteY4" fmla="*/ 4755 h 22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60" h="221903">
                  <a:moveTo>
                    <a:pt x="19971" y="12997"/>
                  </a:moveTo>
                  <a:lnTo>
                    <a:pt x="22507" y="68790"/>
                  </a:lnTo>
                  <a:lnTo>
                    <a:pt x="19971" y="217782"/>
                  </a:lnTo>
                  <a:lnTo>
                    <a:pt x="4755" y="209540"/>
                  </a:lnTo>
                  <a:lnTo>
                    <a:pt x="5389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9" name="任意多边形: 形状 147">
              <a:extLst>
                <a:ext uri="{FF2B5EF4-FFF2-40B4-BE49-F238E27FC236}">
                  <a16:creationId xmlns:a16="http://schemas.microsoft.com/office/drawing/2014/main" id="{C6E8F6CF-AE3E-4591-A409-A50F440FF705}"/>
                </a:ext>
              </a:extLst>
            </p:cNvPr>
            <p:cNvSpPr/>
            <p:nvPr/>
          </p:nvSpPr>
          <p:spPr>
            <a:xfrm>
              <a:off x="2252318" y="4010703"/>
              <a:ext cx="19020" cy="221903"/>
            </a:xfrm>
            <a:custGeom>
              <a:avLst/>
              <a:gdLst>
                <a:gd name="connsiteX0" fmla="*/ 4755 w 19020"/>
                <a:gd name="connsiteY0" fmla="*/ 12997 h 221903"/>
                <a:gd name="connsiteX1" fmla="*/ 19337 w 19020"/>
                <a:gd name="connsiteY1" fmla="*/ 4755 h 221903"/>
                <a:gd name="connsiteX2" fmla="*/ 19337 w 19020"/>
                <a:gd name="connsiteY2" fmla="*/ 209540 h 221903"/>
                <a:gd name="connsiteX3" fmla="*/ 4755 w 19020"/>
                <a:gd name="connsiteY3" fmla="*/ 217782 h 22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" h="221903">
                  <a:moveTo>
                    <a:pt x="4755" y="12997"/>
                  </a:moveTo>
                  <a:lnTo>
                    <a:pt x="19337" y="4755"/>
                  </a:lnTo>
                  <a:lnTo>
                    <a:pt x="19337" y="209540"/>
                  </a:lnTo>
                  <a:lnTo>
                    <a:pt x="4755" y="217782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0" name="任意多边形: 形状 148">
              <a:extLst>
                <a:ext uri="{FF2B5EF4-FFF2-40B4-BE49-F238E27FC236}">
                  <a16:creationId xmlns:a16="http://schemas.microsoft.com/office/drawing/2014/main" id="{8F9C23F5-F89E-4EAB-B956-BCE1573AA097}"/>
                </a:ext>
              </a:extLst>
            </p:cNvPr>
            <p:cNvSpPr/>
            <p:nvPr/>
          </p:nvSpPr>
          <p:spPr>
            <a:xfrm>
              <a:off x="2358198" y="4080444"/>
              <a:ext cx="25360" cy="221903"/>
            </a:xfrm>
            <a:custGeom>
              <a:avLst/>
              <a:gdLst>
                <a:gd name="connsiteX0" fmla="*/ 19971 w 25360"/>
                <a:gd name="connsiteY0" fmla="*/ 12997 h 221903"/>
                <a:gd name="connsiteX1" fmla="*/ 22507 w 25360"/>
                <a:gd name="connsiteY1" fmla="*/ 68790 h 221903"/>
                <a:gd name="connsiteX2" fmla="*/ 19971 w 25360"/>
                <a:gd name="connsiteY2" fmla="*/ 217782 h 221903"/>
                <a:gd name="connsiteX3" fmla="*/ 4755 w 25360"/>
                <a:gd name="connsiteY3" fmla="*/ 209540 h 221903"/>
                <a:gd name="connsiteX4" fmla="*/ 5389 w 25360"/>
                <a:gd name="connsiteY4" fmla="*/ 4755 h 22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60" h="221903">
                  <a:moveTo>
                    <a:pt x="19971" y="12997"/>
                  </a:moveTo>
                  <a:lnTo>
                    <a:pt x="22507" y="68790"/>
                  </a:lnTo>
                  <a:lnTo>
                    <a:pt x="19971" y="217782"/>
                  </a:lnTo>
                  <a:lnTo>
                    <a:pt x="4755" y="209540"/>
                  </a:lnTo>
                  <a:lnTo>
                    <a:pt x="5389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1" name="任意多边形: 形状 149">
              <a:extLst>
                <a:ext uri="{FF2B5EF4-FFF2-40B4-BE49-F238E27FC236}">
                  <a16:creationId xmlns:a16="http://schemas.microsoft.com/office/drawing/2014/main" id="{D328894A-40C4-4AE0-A1DE-C332B791A039}"/>
                </a:ext>
              </a:extLst>
            </p:cNvPr>
            <p:cNvSpPr/>
            <p:nvPr/>
          </p:nvSpPr>
          <p:spPr>
            <a:xfrm>
              <a:off x="2373414" y="4080444"/>
              <a:ext cx="19020" cy="221903"/>
            </a:xfrm>
            <a:custGeom>
              <a:avLst/>
              <a:gdLst>
                <a:gd name="connsiteX0" fmla="*/ 4755 w 19020"/>
                <a:gd name="connsiteY0" fmla="*/ 12997 h 221903"/>
                <a:gd name="connsiteX1" fmla="*/ 19337 w 19020"/>
                <a:gd name="connsiteY1" fmla="*/ 4755 h 221903"/>
                <a:gd name="connsiteX2" fmla="*/ 19337 w 19020"/>
                <a:gd name="connsiteY2" fmla="*/ 209540 h 221903"/>
                <a:gd name="connsiteX3" fmla="*/ 4755 w 19020"/>
                <a:gd name="connsiteY3" fmla="*/ 217782 h 22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" h="221903">
                  <a:moveTo>
                    <a:pt x="4755" y="12997"/>
                  </a:moveTo>
                  <a:lnTo>
                    <a:pt x="19337" y="4755"/>
                  </a:lnTo>
                  <a:lnTo>
                    <a:pt x="19337" y="209540"/>
                  </a:lnTo>
                  <a:lnTo>
                    <a:pt x="4755" y="217782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2" name="任意多边形: 形状 150">
              <a:extLst>
                <a:ext uri="{FF2B5EF4-FFF2-40B4-BE49-F238E27FC236}">
                  <a16:creationId xmlns:a16="http://schemas.microsoft.com/office/drawing/2014/main" id="{ACB5385F-595E-43CD-B5C6-42CFB9FBC4C0}"/>
                </a:ext>
              </a:extLst>
            </p:cNvPr>
            <p:cNvSpPr/>
            <p:nvPr/>
          </p:nvSpPr>
          <p:spPr>
            <a:xfrm>
              <a:off x="2315719" y="4037332"/>
              <a:ext cx="158502" cy="88761"/>
            </a:xfrm>
            <a:custGeom>
              <a:avLst/>
              <a:gdLst>
                <a:gd name="connsiteX0" fmla="*/ 143603 w 158502"/>
                <a:gd name="connsiteY0" fmla="*/ 4755 h 88761"/>
                <a:gd name="connsiteX1" fmla="*/ 21239 w 158502"/>
                <a:gd name="connsiteY1" fmla="*/ 75130 h 88761"/>
                <a:gd name="connsiteX2" fmla="*/ 16801 w 158502"/>
                <a:gd name="connsiteY2" fmla="*/ 77032 h 88761"/>
                <a:gd name="connsiteX3" fmla="*/ 16167 w 158502"/>
                <a:gd name="connsiteY3" fmla="*/ 77032 h 88761"/>
                <a:gd name="connsiteX4" fmla="*/ 12363 w 158502"/>
                <a:gd name="connsiteY4" fmla="*/ 77666 h 88761"/>
                <a:gd name="connsiteX5" fmla="*/ 11729 w 158502"/>
                <a:gd name="connsiteY5" fmla="*/ 77666 h 88761"/>
                <a:gd name="connsiteX6" fmla="*/ 7925 w 158502"/>
                <a:gd name="connsiteY6" fmla="*/ 77666 h 88761"/>
                <a:gd name="connsiteX7" fmla="*/ 7925 w 158502"/>
                <a:gd name="connsiteY7" fmla="*/ 77666 h 88761"/>
                <a:gd name="connsiteX8" fmla="*/ 4755 w 158502"/>
                <a:gd name="connsiteY8" fmla="*/ 76398 h 88761"/>
                <a:gd name="connsiteX9" fmla="*/ 4755 w 158502"/>
                <a:gd name="connsiteY9" fmla="*/ 76398 h 88761"/>
                <a:gd name="connsiteX10" fmla="*/ 4755 w 158502"/>
                <a:gd name="connsiteY10" fmla="*/ 76398 h 88761"/>
                <a:gd name="connsiteX11" fmla="*/ 4755 w 158502"/>
                <a:gd name="connsiteY11" fmla="*/ 76398 h 88761"/>
                <a:gd name="connsiteX12" fmla="*/ 17435 w 158502"/>
                <a:gd name="connsiteY12" fmla="*/ 84006 h 88761"/>
                <a:gd name="connsiteX13" fmla="*/ 17435 w 158502"/>
                <a:gd name="connsiteY13" fmla="*/ 84006 h 88761"/>
                <a:gd name="connsiteX14" fmla="*/ 18703 w 158502"/>
                <a:gd name="connsiteY14" fmla="*/ 84640 h 88761"/>
                <a:gd name="connsiteX15" fmla="*/ 19971 w 158502"/>
                <a:gd name="connsiteY15" fmla="*/ 85274 h 88761"/>
                <a:gd name="connsiteX16" fmla="*/ 20605 w 158502"/>
                <a:gd name="connsiteY16" fmla="*/ 85274 h 88761"/>
                <a:gd name="connsiteX17" fmla="*/ 20605 w 158502"/>
                <a:gd name="connsiteY17" fmla="*/ 85274 h 88761"/>
                <a:gd name="connsiteX18" fmla="*/ 20605 w 158502"/>
                <a:gd name="connsiteY18" fmla="*/ 85274 h 88761"/>
                <a:gd name="connsiteX19" fmla="*/ 21873 w 158502"/>
                <a:gd name="connsiteY19" fmla="*/ 85274 h 88761"/>
                <a:gd name="connsiteX20" fmla="*/ 23141 w 158502"/>
                <a:gd name="connsiteY20" fmla="*/ 85274 h 88761"/>
                <a:gd name="connsiteX21" fmla="*/ 23775 w 158502"/>
                <a:gd name="connsiteY21" fmla="*/ 85274 h 88761"/>
                <a:gd name="connsiteX22" fmla="*/ 24409 w 158502"/>
                <a:gd name="connsiteY22" fmla="*/ 85274 h 88761"/>
                <a:gd name="connsiteX23" fmla="*/ 25043 w 158502"/>
                <a:gd name="connsiteY23" fmla="*/ 85274 h 88761"/>
                <a:gd name="connsiteX24" fmla="*/ 26945 w 158502"/>
                <a:gd name="connsiteY24" fmla="*/ 84640 h 88761"/>
                <a:gd name="connsiteX25" fmla="*/ 27579 w 158502"/>
                <a:gd name="connsiteY25" fmla="*/ 84640 h 88761"/>
                <a:gd name="connsiteX26" fmla="*/ 28213 w 158502"/>
                <a:gd name="connsiteY26" fmla="*/ 84640 h 88761"/>
                <a:gd name="connsiteX27" fmla="*/ 29481 w 158502"/>
                <a:gd name="connsiteY27" fmla="*/ 84006 h 88761"/>
                <a:gd name="connsiteX28" fmla="*/ 32651 w 158502"/>
                <a:gd name="connsiteY28" fmla="*/ 82104 h 88761"/>
                <a:gd name="connsiteX29" fmla="*/ 155015 w 158502"/>
                <a:gd name="connsiteY29" fmla="*/ 11729 h 88761"/>
                <a:gd name="connsiteX30" fmla="*/ 143603 w 158502"/>
                <a:gd name="connsiteY30" fmla="*/ 4755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8502" h="88761">
                  <a:moveTo>
                    <a:pt x="143603" y="4755"/>
                  </a:moveTo>
                  <a:lnTo>
                    <a:pt x="21239" y="75130"/>
                  </a:lnTo>
                  <a:cubicBezTo>
                    <a:pt x="19971" y="75764"/>
                    <a:pt x="18069" y="76398"/>
                    <a:pt x="16801" y="77032"/>
                  </a:cubicBezTo>
                  <a:cubicBezTo>
                    <a:pt x="16801" y="77032"/>
                    <a:pt x="16167" y="77032"/>
                    <a:pt x="16167" y="77032"/>
                  </a:cubicBezTo>
                  <a:cubicBezTo>
                    <a:pt x="14899" y="77666"/>
                    <a:pt x="13631" y="77666"/>
                    <a:pt x="12363" y="77666"/>
                  </a:cubicBezTo>
                  <a:cubicBezTo>
                    <a:pt x="12363" y="77666"/>
                    <a:pt x="12363" y="77666"/>
                    <a:pt x="11729" y="77666"/>
                  </a:cubicBezTo>
                  <a:cubicBezTo>
                    <a:pt x="10461" y="77666"/>
                    <a:pt x="9193" y="77666"/>
                    <a:pt x="7925" y="77666"/>
                  </a:cubicBezTo>
                  <a:cubicBezTo>
                    <a:pt x="7925" y="77666"/>
                    <a:pt x="7925" y="77666"/>
                    <a:pt x="7925" y="77666"/>
                  </a:cubicBezTo>
                  <a:cubicBezTo>
                    <a:pt x="6657" y="77666"/>
                    <a:pt x="5389" y="77032"/>
                    <a:pt x="4755" y="76398"/>
                  </a:cubicBezTo>
                  <a:lnTo>
                    <a:pt x="4755" y="76398"/>
                  </a:lnTo>
                  <a:lnTo>
                    <a:pt x="4755" y="76398"/>
                  </a:lnTo>
                  <a:lnTo>
                    <a:pt x="4755" y="76398"/>
                  </a:lnTo>
                  <a:lnTo>
                    <a:pt x="17435" y="84006"/>
                  </a:lnTo>
                  <a:cubicBezTo>
                    <a:pt x="17435" y="84006"/>
                    <a:pt x="17435" y="84006"/>
                    <a:pt x="17435" y="84006"/>
                  </a:cubicBezTo>
                  <a:cubicBezTo>
                    <a:pt x="18069" y="84006"/>
                    <a:pt x="18069" y="84640"/>
                    <a:pt x="18703" y="84640"/>
                  </a:cubicBezTo>
                  <a:cubicBezTo>
                    <a:pt x="19337" y="84640"/>
                    <a:pt x="19337" y="85274"/>
                    <a:pt x="19971" y="85274"/>
                  </a:cubicBezTo>
                  <a:cubicBezTo>
                    <a:pt x="19971" y="85274"/>
                    <a:pt x="20605" y="85274"/>
                    <a:pt x="20605" y="85274"/>
                  </a:cubicBezTo>
                  <a:cubicBezTo>
                    <a:pt x="20605" y="85274"/>
                    <a:pt x="20605" y="85274"/>
                    <a:pt x="20605" y="85274"/>
                  </a:cubicBezTo>
                  <a:cubicBezTo>
                    <a:pt x="20605" y="85274"/>
                    <a:pt x="20605" y="85274"/>
                    <a:pt x="20605" y="85274"/>
                  </a:cubicBezTo>
                  <a:cubicBezTo>
                    <a:pt x="21239" y="85274"/>
                    <a:pt x="21239" y="85274"/>
                    <a:pt x="21873" y="85274"/>
                  </a:cubicBezTo>
                  <a:cubicBezTo>
                    <a:pt x="22507" y="85274"/>
                    <a:pt x="23141" y="85274"/>
                    <a:pt x="23141" y="85274"/>
                  </a:cubicBezTo>
                  <a:cubicBezTo>
                    <a:pt x="23141" y="85274"/>
                    <a:pt x="23775" y="85274"/>
                    <a:pt x="23775" y="85274"/>
                  </a:cubicBezTo>
                  <a:cubicBezTo>
                    <a:pt x="23775" y="85274"/>
                    <a:pt x="23775" y="85274"/>
                    <a:pt x="24409" y="85274"/>
                  </a:cubicBezTo>
                  <a:cubicBezTo>
                    <a:pt x="24409" y="85274"/>
                    <a:pt x="25043" y="85274"/>
                    <a:pt x="25043" y="85274"/>
                  </a:cubicBezTo>
                  <a:cubicBezTo>
                    <a:pt x="25677" y="85274"/>
                    <a:pt x="26311" y="85274"/>
                    <a:pt x="26945" y="84640"/>
                  </a:cubicBezTo>
                  <a:cubicBezTo>
                    <a:pt x="26945" y="84640"/>
                    <a:pt x="27579" y="84640"/>
                    <a:pt x="27579" y="84640"/>
                  </a:cubicBezTo>
                  <a:cubicBezTo>
                    <a:pt x="27579" y="84640"/>
                    <a:pt x="28213" y="84640"/>
                    <a:pt x="28213" y="84640"/>
                  </a:cubicBezTo>
                  <a:cubicBezTo>
                    <a:pt x="28847" y="84640"/>
                    <a:pt x="28847" y="84640"/>
                    <a:pt x="29481" y="84006"/>
                  </a:cubicBezTo>
                  <a:cubicBezTo>
                    <a:pt x="30749" y="83372"/>
                    <a:pt x="31384" y="82738"/>
                    <a:pt x="32651" y="82104"/>
                  </a:cubicBezTo>
                  <a:lnTo>
                    <a:pt x="155015" y="11729"/>
                  </a:lnTo>
                  <a:lnTo>
                    <a:pt x="143603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3" name="任意多边形: 形状 151">
              <a:extLst>
                <a:ext uri="{FF2B5EF4-FFF2-40B4-BE49-F238E27FC236}">
                  <a16:creationId xmlns:a16="http://schemas.microsoft.com/office/drawing/2014/main" id="{D8EC099F-41EC-498D-8ADA-8DC153799A94}"/>
                </a:ext>
              </a:extLst>
            </p:cNvPr>
            <p:cNvSpPr/>
            <p:nvPr/>
          </p:nvSpPr>
          <p:spPr>
            <a:xfrm>
              <a:off x="2312549" y="3970126"/>
              <a:ext cx="164842" cy="164842"/>
            </a:xfrm>
            <a:custGeom>
              <a:avLst/>
              <a:gdLst>
                <a:gd name="connsiteX0" fmla="*/ 159453 w 164842"/>
                <a:gd name="connsiteY0" fmla="*/ 78934 h 164842"/>
                <a:gd name="connsiteX1" fmla="*/ 37090 w 164842"/>
                <a:gd name="connsiteY1" fmla="*/ 149310 h 164842"/>
                <a:gd name="connsiteX2" fmla="*/ 13631 w 164842"/>
                <a:gd name="connsiteY2" fmla="*/ 135995 h 164842"/>
                <a:gd name="connsiteX3" fmla="*/ 12997 w 164842"/>
                <a:gd name="connsiteY3" fmla="*/ 4755 h 164842"/>
                <a:gd name="connsiteX4" fmla="*/ 4755 w 164842"/>
                <a:gd name="connsiteY4" fmla="*/ 9827 h 164842"/>
                <a:gd name="connsiteX5" fmla="*/ 5389 w 164842"/>
                <a:gd name="connsiteY5" fmla="*/ 141067 h 164842"/>
                <a:gd name="connsiteX6" fmla="*/ 37724 w 164842"/>
                <a:gd name="connsiteY6" fmla="*/ 159454 h 164842"/>
                <a:gd name="connsiteX7" fmla="*/ 160087 w 164842"/>
                <a:gd name="connsiteY7" fmla="*/ 89079 h 164842"/>
                <a:gd name="connsiteX8" fmla="*/ 159453 w 164842"/>
                <a:gd name="connsiteY8" fmla="*/ 78934 h 1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842" h="164842">
                  <a:moveTo>
                    <a:pt x="159453" y="78934"/>
                  </a:moveTo>
                  <a:lnTo>
                    <a:pt x="37090" y="149310"/>
                  </a:lnTo>
                  <a:cubicBezTo>
                    <a:pt x="24409" y="156917"/>
                    <a:pt x="13631" y="150577"/>
                    <a:pt x="13631" y="135995"/>
                  </a:cubicBezTo>
                  <a:lnTo>
                    <a:pt x="12997" y="4755"/>
                  </a:lnTo>
                  <a:lnTo>
                    <a:pt x="4755" y="9827"/>
                  </a:lnTo>
                  <a:lnTo>
                    <a:pt x="5389" y="141067"/>
                  </a:lnTo>
                  <a:cubicBezTo>
                    <a:pt x="5389" y="161355"/>
                    <a:pt x="19971" y="169598"/>
                    <a:pt x="37724" y="159454"/>
                  </a:cubicBezTo>
                  <a:lnTo>
                    <a:pt x="160087" y="89079"/>
                  </a:lnTo>
                  <a:lnTo>
                    <a:pt x="159453" y="78934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4" name="任意多边形: 形状 152">
              <a:extLst>
                <a:ext uri="{FF2B5EF4-FFF2-40B4-BE49-F238E27FC236}">
                  <a16:creationId xmlns:a16="http://schemas.microsoft.com/office/drawing/2014/main" id="{330006F8-4858-4FAD-B724-509F8D8095DD}"/>
                </a:ext>
              </a:extLst>
            </p:cNvPr>
            <p:cNvSpPr/>
            <p:nvPr/>
          </p:nvSpPr>
          <p:spPr>
            <a:xfrm>
              <a:off x="2236468" y="3990415"/>
              <a:ext cx="158502" cy="88761"/>
            </a:xfrm>
            <a:custGeom>
              <a:avLst/>
              <a:gdLst>
                <a:gd name="connsiteX0" fmla="*/ 143603 w 158502"/>
                <a:gd name="connsiteY0" fmla="*/ 4755 h 88761"/>
                <a:gd name="connsiteX1" fmla="*/ 21239 w 158502"/>
                <a:gd name="connsiteY1" fmla="*/ 75130 h 88761"/>
                <a:gd name="connsiteX2" fmla="*/ 16801 w 158502"/>
                <a:gd name="connsiteY2" fmla="*/ 77032 h 88761"/>
                <a:gd name="connsiteX3" fmla="*/ 16167 w 158502"/>
                <a:gd name="connsiteY3" fmla="*/ 77032 h 88761"/>
                <a:gd name="connsiteX4" fmla="*/ 12363 w 158502"/>
                <a:gd name="connsiteY4" fmla="*/ 77666 h 88761"/>
                <a:gd name="connsiteX5" fmla="*/ 11729 w 158502"/>
                <a:gd name="connsiteY5" fmla="*/ 77666 h 88761"/>
                <a:gd name="connsiteX6" fmla="*/ 7925 w 158502"/>
                <a:gd name="connsiteY6" fmla="*/ 77666 h 88761"/>
                <a:gd name="connsiteX7" fmla="*/ 7925 w 158502"/>
                <a:gd name="connsiteY7" fmla="*/ 77666 h 88761"/>
                <a:gd name="connsiteX8" fmla="*/ 4755 w 158502"/>
                <a:gd name="connsiteY8" fmla="*/ 76398 h 88761"/>
                <a:gd name="connsiteX9" fmla="*/ 4755 w 158502"/>
                <a:gd name="connsiteY9" fmla="*/ 76398 h 88761"/>
                <a:gd name="connsiteX10" fmla="*/ 4755 w 158502"/>
                <a:gd name="connsiteY10" fmla="*/ 76398 h 88761"/>
                <a:gd name="connsiteX11" fmla="*/ 4755 w 158502"/>
                <a:gd name="connsiteY11" fmla="*/ 76398 h 88761"/>
                <a:gd name="connsiteX12" fmla="*/ 17435 w 158502"/>
                <a:gd name="connsiteY12" fmla="*/ 84006 h 88761"/>
                <a:gd name="connsiteX13" fmla="*/ 17435 w 158502"/>
                <a:gd name="connsiteY13" fmla="*/ 84006 h 88761"/>
                <a:gd name="connsiteX14" fmla="*/ 18703 w 158502"/>
                <a:gd name="connsiteY14" fmla="*/ 84640 h 88761"/>
                <a:gd name="connsiteX15" fmla="*/ 19971 w 158502"/>
                <a:gd name="connsiteY15" fmla="*/ 85274 h 88761"/>
                <a:gd name="connsiteX16" fmla="*/ 20605 w 158502"/>
                <a:gd name="connsiteY16" fmla="*/ 85274 h 88761"/>
                <a:gd name="connsiteX17" fmla="*/ 20605 w 158502"/>
                <a:gd name="connsiteY17" fmla="*/ 85274 h 88761"/>
                <a:gd name="connsiteX18" fmla="*/ 20605 w 158502"/>
                <a:gd name="connsiteY18" fmla="*/ 85274 h 88761"/>
                <a:gd name="connsiteX19" fmla="*/ 21873 w 158502"/>
                <a:gd name="connsiteY19" fmla="*/ 85274 h 88761"/>
                <a:gd name="connsiteX20" fmla="*/ 23141 w 158502"/>
                <a:gd name="connsiteY20" fmla="*/ 85274 h 88761"/>
                <a:gd name="connsiteX21" fmla="*/ 23775 w 158502"/>
                <a:gd name="connsiteY21" fmla="*/ 85274 h 88761"/>
                <a:gd name="connsiteX22" fmla="*/ 24409 w 158502"/>
                <a:gd name="connsiteY22" fmla="*/ 85274 h 88761"/>
                <a:gd name="connsiteX23" fmla="*/ 25043 w 158502"/>
                <a:gd name="connsiteY23" fmla="*/ 85274 h 88761"/>
                <a:gd name="connsiteX24" fmla="*/ 26945 w 158502"/>
                <a:gd name="connsiteY24" fmla="*/ 84640 h 88761"/>
                <a:gd name="connsiteX25" fmla="*/ 27579 w 158502"/>
                <a:gd name="connsiteY25" fmla="*/ 84640 h 88761"/>
                <a:gd name="connsiteX26" fmla="*/ 28213 w 158502"/>
                <a:gd name="connsiteY26" fmla="*/ 84640 h 88761"/>
                <a:gd name="connsiteX27" fmla="*/ 29481 w 158502"/>
                <a:gd name="connsiteY27" fmla="*/ 84006 h 88761"/>
                <a:gd name="connsiteX28" fmla="*/ 32651 w 158502"/>
                <a:gd name="connsiteY28" fmla="*/ 82104 h 88761"/>
                <a:gd name="connsiteX29" fmla="*/ 155015 w 158502"/>
                <a:gd name="connsiteY29" fmla="*/ 11729 h 88761"/>
                <a:gd name="connsiteX30" fmla="*/ 143603 w 158502"/>
                <a:gd name="connsiteY30" fmla="*/ 4755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8502" h="88761">
                  <a:moveTo>
                    <a:pt x="143603" y="4755"/>
                  </a:moveTo>
                  <a:lnTo>
                    <a:pt x="21239" y="75130"/>
                  </a:lnTo>
                  <a:cubicBezTo>
                    <a:pt x="19971" y="75764"/>
                    <a:pt x="18069" y="76398"/>
                    <a:pt x="16801" y="77032"/>
                  </a:cubicBezTo>
                  <a:cubicBezTo>
                    <a:pt x="16801" y="77032"/>
                    <a:pt x="16167" y="77032"/>
                    <a:pt x="16167" y="77032"/>
                  </a:cubicBezTo>
                  <a:cubicBezTo>
                    <a:pt x="14899" y="77666"/>
                    <a:pt x="13631" y="77666"/>
                    <a:pt x="12363" y="77666"/>
                  </a:cubicBezTo>
                  <a:cubicBezTo>
                    <a:pt x="12363" y="77666"/>
                    <a:pt x="12363" y="77666"/>
                    <a:pt x="11729" y="77666"/>
                  </a:cubicBezTo>
                  <a:cubicBezTo>
                    <a:pt x="10461" y="77666"/>
                    <a:pt x="9193" y="77666"/>
                    <a:pt x="7925" y="77666"/>
                  </a:cubicBezTo>
                  <a:cubicBezTo>
                    <a:pt x="7925" y="77666"/>
                    <a:pt x="7925" y="77666"/>
                    <a:pt x="7925" y="77666"/>
                  </a:cubicBezTo>
                  <a:cubicBezTo>
                    <a:pt x="6657" y="77666"/>
                    <a:pt x="5389" y="77032"/>
                    <a:pt x="4755" y="76398"/>
                  </a:cubicBezTo>
                  <a:lnTo>
                    <a:pt x="4755" y="76398"/>
                  </a:lnTo>
                  <a:lnTo>
                    <a:pt x="4755" y="76398"/>
                  </a:lnTo>
                  <a:lnTo>
                    <a:pt x="4755" y="76398"/>
                  </a:lnTo>
                  <a:lnTo>
                    <a:pt x="17435" y="84006"/>
                  </a:lnTo>
                  <a:cubicBezTo>
                    <a:pt x="17435" y="84006"/>
                    <a:pt x="17435" y="84006"/>
                    <a:pt x="17435" y="84006"/>
                  </a:cubicBezTo>
                  <a:cubicBezTo>
                    <a:pt x="18069" y="84006"/>
                    <a:pt x="18069" y="84640"/>
                    <a:pt x="18703" y="84640"/>
                  </a:cubicBezTo>
                  <a:cubicBezTo>
                    <a:pt x="19337" y="84640"/>
                    <a:pt x="19337" y="85274"/>
                    <a:pt x="19971" y="85274"/>
                  </a:cubicBezTo>
                  <a:cubicBezTo>
                    <a:pt x="19971" y="85274"/>
                    <a:pt x="20605" y="85274"/>
                    <a:pt x="20605" y="85274"/>
                  </a:cubicBezTo>
                  <a:cubicBezTo>
                    <a:pt x="20605" y="85274"/>
                    <a:pt x="20605" y="85274"/>
                    <a:pt x="20605" y="85274"/>
                  </a:cubicBezTo>
                  <a:cubicBezTo>
                    <a:pt x="20605" y="85274"/>
                    <a:pt x="20605" y="85274"/>
                    <a:pt x="20605" y="85274"/>
                  </a:cubicBezTo>
                  <a:cubicBezTo>
                    <a:pt x="21239" y="85274"/>
                    <a:pt x="21239" y="85274"/>
                    <a:pt x="21873" y="85274"/>
                  </a:cubicBezTo>
                  <a:cubicBezTo>
                    <a:pt x="22507" y="85274"/>
                    <a:pt x="23141" y="85274"/>
                    <a:pt x="23141" y="85274"/>
                  </a:cubicBezTo>
                  <a:cubicBezTo>
                    <a:pt x="23141" y="85274"/>
                    <a:pt x="23775" y="85274"/>
                    <a:pt x="23775" y="85274"/>
                  </a:cubicBezTo>
                  <a:cubicBezTo>
                    <a:pt x="23775" y="85274"/>
                    <a:pt x="23775" y="85274"/>
                    <a:pt x="24409" y="85274"/>
                  </a:cubicBezTo>
                  <a:cubicBezTo>
                    <a:pt x="24409" y="85274"/>
                    <a:pt x="25043" y="85274"/>
                    <a:pt x="25043" y="85274"/>
                  </a:cubicBezTo>
                  <a:cubicBezTo>
                    <a:pt x="25677" y="85274"/>
                    <a:pt x="26311" y="85274"/>
                    <a:pt x="26945" y="84640"/>
                  </a:cubicBezTo>
                  <a:cubicBezTo>
                    <a:pt x="26945" y="84640"/>
                    <a:pt x="27579" y="84640"/>
                    <a:pt x="27579" y="84640"/>
                  </a:cubicBezTo>
                  <a:cubicBezTo>
                    <a:pt x="27579" y="84640"/>
                    <a:pt x="28213" y="84640"/>
                    <a:pt x="28213" y="84640"/>
                  </a:cubicBezTo>
                  <a:cubicBezTo>
                    <a:pt x="28847" y="84640"/>
                    <a:pt x="28847" y="84640"/>
                    <a:pt x="29481" y="84006"/>
                  </a:cubicBezTo>
                  <a:cubicBezTo>
                    <a:pt x="30749" y="83372"/>
                    <a:pt x="31384" y="82738"/>
                    <a:pt x="32651" y="82104"/>
                  </a:cubicBezTo>
                  <a:lnTo>
                    <a:pt x="155015" y="11729"/>
                  </a:lnTo>
                  <a:lnTo>
                    <a:pt x="143603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5" name="任意多边形: 形状 153">
              <a:extLst>
                <a:ext uri="{FF2B5EF4-FFF2-40B4-BE49-F238E27FC236}">
                  <a16:creationId xmlns:a16="http://schemas.microsoft.com/office/drawing/2014/main" id="{59FE5590-5DB3-4449-85E8-5C0A55786B6F}"/>
                </a:ext>
              </a:extLst>
            </p:cNvPr>
            <p:cNvSpPr/>
            <p:nvPr/>
          </p:nvSpPr>
          <p:spPr>
            <a:xfrm>
              <a:off x="2233298" y="3923844"/>
              <a:ext cx="164842" cy="164842"/>
            </a:xfrm>
            <a:custGeom>
              <a:avLst/>
              <a:gdLst>
                <a:gd name="connsiteX0" fmla="*/ 159453 w 164842"/>
                <a:gd name="connsiteY0" fmla="*/ 78934 h 164842"/>
                <a:gd name="connsiteX1" fmla="*/ 37090 w 164842"/>
                <a:gd name="connsiteY1" fmla="*/ 149309 h 164842"/>
                <a:gd name="connsiteX2" fmla="*/ 13631 w 164842"/>
                <a:gd name="connsiteY2" fmla="*/ 135995 h 164842"/>
                <a:gd name="connsiteX3" fmla="*/ 12997 w 164842"/>
                <a:gd name="connsiteY3" fmla="*/ 4755 h 164842"/>
                <a:gd name="connsiteX4" fmla="*/ 4755 w 164842"/>
                <a:gd name="connsiteY4" fmla="*/ 9827 h 164842"/>
                <a:gd name="connsiteX5" fmla="*/ 5389 w 164842"/>
                <a:gd name="connsiteY5" fmla="*/ 141067 h 164842"/>
                <a:gd name="connsiteX6" fmla="*/ 37724 w 164842"/>
                <a:gd name="connsiteY6" fmla="*/ 159454 h 164842"/>
                <a:gd name="connsiteX7" fmla="*/ 160087 w 164842"/>
                <a:gd name="connsiteY7" fmla="*/ 89078 h 164842"/>
                <a:gd name="connsiteX8" fmla="*/ 159453 w 164842"/>
                <a:gd name="connsiteY8" fmla="*/ 78934 h 1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842" h="164842">
                  <a:moveTo>
                    <a:pt x="159453" y="78934"/>
                  </a:moveTo>
                  <a:lnTo>
                    <a:pt x="37090" y="149309"/>
                  </a:lnTo>
                  <a:cubicBezTo>
                    <a:pt x="24409" y="156917"/>
                    <a:pt x="13631" y="150577"/>
                    <a:pt x="13631" y="135995"/>
                  </a:cubicBezTo>
                  <a:lnTo>
                    <a:pt x="12997" y="4755"/>
                  </a:lnTo>
                  <a:lnTo>
                    <a:pt x="4755" y="9827"/>
                  </a:lnTo>
                  <a:lnTo>
                    <a:pt x="5389" y="141067"/>
                  </a:lnTo>
                  <a:cubicBezTo>
                    <a:pt x="5389" y="161355"/>
                    <a:pt x="19971" y="169598"/>
                    <a:pt x="37724" y="159454"/>
                  </a:cubicBezTo>
                  <a:lnTo>
                    <a:pt x="160087" y="89078"/>
                  </a:lnTo>
                  <a:lnTo>
                    <a:pt x="159453" y="78934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6" name="任意多边形: 形状 154">
              <a:extLst>
                <a:ext uri="{FF2B5EF4-FFF2-40B4-BE49-F238E27FC236}">
                  <a16:creationId xmlns:a16="http://schemas.microsoft.com/office/drawing/2014/main" id="{BACD6D10-7709-4DBF-B95F-716B65131E3A}"/>
                </a:ext>
              </a:extLst>
            </p:cNvPr>
            <p:cNvSpPr/>
            <p:nvPr/>
          </p:nvSpPr>
          <p:spPr>
            <a:xfrm>
              <a:off x="2329033" y="3957446"/>
              <a:ext cx="25360" cy="145822"/>
            </a:xfrm>
            <a:custGeom>
              <a:avLst/>
              <a:gdLst>
                <a:gd name="connsiteX0" fmla="*/ 19971 w 25360"/>
                <a:gd name="connsiteY0" fmla="*/ 12998 h 145822"/>
                <a:gd name="connsiteX1" fmla="*/ 22507 w 25360"/>
                <a:gd name="connsiteY1" fmla="*/ 68790 h 145822"/>
                <a:gd name="connsiteX2" fmla="*/ 19337 w 25360"/>
                <a:gd name="connsiteY2" fmla="*/ 146773 h 145822"/>
                <a:gd name="connsiteX3" fmla="*/ 4755 w 25360"/>
                <a:gd name="connsiteY3" fmla="*/ 137897 h 145822"/>
                <a:gd name="connsiteX4" fmla="*/ 4755 w 25360"/>
                <a:gd name="connsiteY4" fmla="*/ 4755 h 14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60" h="145822">
                  <a:moveTo>
                    <a:pt x="19971" y="12998"/>
                  </a:moveTo>
                  <a:lnTo>
                    <a:pt x="22507" y="68790"/>
                  </a:lnTo>
                  <a:lnTo>
                    <a:pt x="19337" y="146773"/>
                  </a:lnTo>
                  <a:lnTo>
                    <a:pt x="4755" y="137897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6A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7" name="任意多边形: 形状 155">
              <a:extLst>
                <a:ext uri="{FF2B5EF4-FFF2-40B4-BE49-F238E27FC236}">
                  <a16:creationId xmlns:a16="http://schemas.microsoft.com/office/drawing/2014/main" id="{38F684DD-3A84-43F1-8628-DBA8227E7E87}"/>
                </a:ext>
              </a:extLst>
            </p:cNvPr>
            <p:cNvSpPr/>
            <p:nvPr/>
          </p:nvSpPr>
          <p:spPr>
            <a:xfrm>
              <a:off x="2343616" y="3957446"/>
              <a:ext cx="19020" cy="145822"/>
            </a:xfrm>
            <a:custGeom>
              <a:avLst/>
              <a:gdLst>
                <a:gd name="connsiteX0" fmla="*/ 5389 w 19020"/>
                <a:gd name="connsiteY0" fmla="*/ 12998 h 145822"/>
                <a:gd name="connsiteX1" fmla="*/ 19337 w 19020"/>
                <a:gd name="connsiteY1" fmla="*/ 4755 h 145822"/>
                <a:gd name="connsiteX2" fmla="*/ 19337 w 19020"/>
                <a:gd name="connsiteY2" fmla="*/ 137897 h 145822"/>
                <a:gd name="connsiteX3" fmla="*/ 4755 w 19020"/>
                <a:gd name="connsiteY3" fmla="*/ 146773 h 14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" h="145822">
                  <a:moveTo>
                    <a:pt x="5389" y="12998"/>
                  </a:moveTo>
                  <a:lnTo>
                    <a:pt x="19337" y="4755"/>
                  </a:lnTo>
                  <a:lnTo>
                    <a:pt x="19337" y="137897"/>
                  </a:lnTo>
                  <a:lnTo>
                    <a:pt x="4755" y="146773"/>
                  </a:lnTo>
                  <a:close/>
                </a:path>
              </a:pathLst>
            </a:custGeom>
            <a:solidFill>
              <a:srgbClr val="3431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8" name="任意多边形: 形状 156">
              <a:extLst>
                <a:ext uri="{FF2B5EF4-FFF2-40B4-BE49-F238E27FC236}">
                  <a16:creationId xmlns:a16="http://schemas.microsoft.com/office/drawing/2014/main" id="{8C4CF9B0-4FFE-4841-A600-39213C3D0FA0}"/>
                </a:ext>
              </a:extLst>
            </p:cNvPr>
            <p:cNvSpPr/>
            <p:nvPr/>
          </p:nvSpPr>
          <p:spPr>
            <a:xfrm>
              <a:off x="2450129" y="4027187"/>
              <a:ext cx="25360" cy="221903"/>
            </a:xfrm>
            <a:custGeom>
              <a:avLst/>
              <a:gdLst>
                <a:gd name="connsiteX0" fmla="*/ 19971 w 25360"/>
                <a:gd name="connsiteY0" fmla="*/ 12998 h 221903"/>
                <a:gd name="connsiteX1" fmla="*/ 22507 w 25360"/>
                <a:gd name="connsiteY1" fmla="*/ 68790 h 221903"/>
                <a:gd name="connsiteX2" fmla="*/ 19337 w 25360"/>
                <a:gd name="connsiteY2" fmla="*/ 217782 h 221903"/>
                <a:gd name="connsiteX3" fmla="*/ 4755 w 25360"/>
                <a:gd name="connsiteY3" fmla="*/ 209540 h 221903"/>
                <a:gd name="connsiteX4" fmla="*/ 4755 w 25360"/>
                <a:gd name="connsiteY4" fmla="*/ 4755 h 22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60" h="221903">
                  <a:moveTo>
                    <a:pt x="19971" y="12998"/>
                  </a:moveTo>
                  <a:lnTo>
                    <a:pt x="22507" y="68790"/>
                  </a:lnTo>
                  <a:lnTo>
                    <a:pt x="19337" y="217782"/>
                  </a:lnTo>
                  <a:lnTo>
                    <a:pt x="4755" y="209540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9" name="任意多边形: 形状 157">
              <a:extLst>
                <a:ext uri="{FF2B5EF4-FFF2-40B4-BE49-F238E27FC236}">
                  <a16:creationId xmlns:a16="http://schemas.microsoft.com/office/drawing/2014/main" id="{672B262D-26FF-4162-AC81-ADC028030E42}"/>
                </a:ext>
              </a:extLst>
            </p:cNvPr>
            <p:cNvSpPr/>
            <p:nvPr/>
          </p:nvSpPr>
          <p:spPr>
            <a:xfrm>
              <a:off x="2464711" y="4027187"/>
              <a:ext cx="19020" cy="221903"/>
            </a:xfrm>
            <a:custGeom>
              <a:avLst/>
              <a:gdLst>
                <a:gd name="connsiteX0" fmla="*/ 5389 w 19020"/>
                <a:gd name="connsiteY0" fmla="*/ 12998 h 221903"/>
                <a:gd name="connsiteX1" fmla="*/ 19337 w 19020"/>
                <a:gd name="connsiteY1" fmla="*/ 4755 h 221903"/>
                <a:gd name="connsiteX2" fmla="*/ 19337 w 19020"/>
                <a:gd name="connsiteY2" fmla="*/ 209540 h 221903"/>
                <a:gd name="connsiteX3" fmla="*/ 4755 w 19020"/>
                <a:gd name="connsiteY3" fmla="*/ 217782 h 22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" h="221903">
                  <a:moveTo>
                    <a:pt x="5389" y="12998"/>
                  </a:moveTo>
                  <a:lnTo>
                    <a:pt x="19337" y="4755"/>
                  </a:lnTo>
                  <a:lnTo>
                    <a:pt x="19337" y="209540"/>
                  </a:lnTo>
                  <a:lnTo>
                    <a:pt x="4755" y="217782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0" name="任意多边形: 形状 158">
              <a:extLst>
                <a:ext uri="{FF2B5EF4-FFF2-40B4-BE49-F238E27FC236}">
                  <a16:creationId xmlns:a16="http://schemas.microsoft.com/office/drawing/2014/main" id="{495621AA-B2B1-463E-9892-737481B3AA3D}"/>
                </a:ext>
              </a:extLst>
            </p:cNvPr>
            <p:cNvSpPr/>
            <p:nvPr/>
          </p:nvSpPr>
          <p:spPr>
            <a:xfrm>
              <a:off x="2375950" y="4029090"/>
              <a:ext cx="120462" cy="95101"/>
            </a:xfrm>
            <a:custGeom>
              <a:avLst/>
              <a:gdLst>
                <a:gd name="connsiteX0" fmla="*/ 118877 w 120461"/>
                <a:gd name="connsiteY0" fmla="*/ 4755 h 95101"/>
                <a:gd name="connsiteX1" fmla="*/ 118877 w 120461"/>
                <a:gd name="connsiteY1" fmla="*/ 6023 h 95101"/>
                <a:gd name="connsiteX2" fmla="*/ 118877 w 120461"/>
                <a:gd name="connsiteY2" fmla="*/ 6023 h 95101"/>
                <a:gd name="connsiteX3" fmla="*/ 118243 w 120461"/>
                <a:gd name="connsiteY3" fmla="*/ 7291 h 95101"/>
                <a:gd name="connsiteX4" fmla="*/ 118243 w 120461"/>
                <a:gd name="connsiteY4" fmla="*/ 7291 h 95101"/>
                <a:gd name="connsiteX5" fmla="*/ 116975 w 120461"/>
                <a:gd name="connsiteY5" fmla="*/ 8559 h 95101"/>
                <a:gd name="connsiteX6" fmla="*/ 115707 w 120461"/>
                <a:gd name="connsiteY6" fmla="*/ 9193 h 95101"/>
                <a:gd name="connsiteX7" fmla="*/ 115073 w 120461"/>
                <a:gd name="connsiteY7" fmla="*/ 9827 h 95101"/>
                <a:gd name="connsiteX8" fmla="*/ 4755 w 120461"/>
                <a:gd name="connsiteY8" fmla="*/ 73862 h 95101"/>
                <a:gd name="connsiteX9" fmla="*/ 4755 w 120461"/>
                <a:gd name="connsiteY9" fmla="*/ 91614 h 95101"/>
                <a:gd name="connsiteX10" fmla="*/ 115073 w 120461"/>
                <a:gd name="connsiteY10" fmla="*/ 27579 h 95101"/>
                <a:gd name="connsiteX11" fmla="*/ 115073 w 120461"/>
                <a:gd name="connsiteY11" fmla="*/ 27579 h 95101"/>
                <a:gd name="connsiteX12" fmla="*/ 115707 w 120461"/>
                <a:gd name="connsiteY12" fmla="*/ 26945 h 95101"/>
                <a:gd name="connsiteX13" fmla="*/ 116975 w 120461"/>
                <a:gd name="connsiteY13" fmla="*/ 26311 h 95101"/>
                <a:gd name="connsiteX14" fmla="*/ 116975 w 120461"/>
                <a:gd name="connsiteY14" fmla="*/ 26311 h 95101"/>
                <a:gd name="connsiteX15" fmla="*/ 117609 w 120461"/>
                <a:gd name="connsiteY15" fmla="*/ 25677 h 95101"/>
                <a:gd name="connsiteX16" fmla="*/ 117609 w 120461"/>
                <a:gd name="connsiteY16" fmla="*/ 25677 h 95101"/>
                <a:gd name="connsiteX17" fmla="*/ 117609 w 120461"/>
                <a:gd name="connsiteY17" fmla="*/ 25677 h 95101"/>
                <a:gd name="connsiteX18" fmla="*/ 117609 w 120461"/>
                <a:gd name="connsiteY18" fmla="*/ 25043 h 95101"/>
                <a:gd name="connsiteX19" fmla="*/ 118243 w 120461"/>
                <a:gd name="connsiteY19" fmla="*/ 24409 h 95101"/>
                <a:gd name="connsiteX20" fmla="*/ 118243 w 120461"/>
                <a:gd name="connsiteY20" fmla="*/ 24409 h 95101"/>
                <a:gd name="connsiteX21" fmla="*/ 118243 w 120461"/>
                <a:gd name="connsiteY21" fmla="*/ 24409 h 95101"/>
                <a:gd name="connsiteX22" fmla="*/ 118243 w 120461"/>
                <a:gd name="connsiteY22" fmla="*/ 23775 h 95101"/>
                <a:gd name="connsiteX23" fmla="*/ 118243 w 120461"/>
                <a:gd name="connsiteY23" fmla="*/ 23141 h 95101"/>
                <a:gd name="connsiteX24" fmla="*/ 118243 w 120461"/>
                <a:gd name="connsiteY24" fmla="*/ 23141 h 95101"/>
                <a:gd name="connsiteX25" fmla="*/ 118243 w 120461"/>
                <a:gd name="connsiteY25" fmla="*/ 23141 h 95101"/>
                <a:gd name="connsiteX26" fmla="*/ 118877 w 120461"/>
                <a:gd name="connsiteY26" fmla="*/ 4755 h 9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0461" h="95101">
                  <a:moveTo>
                    <a:pt x="118877" y="4755"/>
                  </a:moveTo>
                  <a:cubicBezTo>
                    <a:pt x="118877" y="5389"/>
                    <a:pt x="118877" y="6023"/>
                    <a:pt x="118877" y="6023"/>
                  </a:cubicBezTo>
                  <a:cubicBezTo>
                    <a:pt x="118877" y="6023"/>
                    <a:pt x="118877" y="6023"/>
                    <a:pt x="118877" y="6023"/>
                  </a:cubicBezTo>
                  <a:cubicBezTo>
                    <a:pt x="118877" y="6657"/>
                    <a:pt x="118243" y="6657"/>
                    <a:pt x="118243" y="7291"/>
                  </a:cubicBezTo>
                  <a:cubicBezTo>
                    <a:pt x="118243" y="7291"/>
                    <a:pt x="118243" y="7291"/>
                    <a:pt x="118243" y="7291"/>
                  </a:cubicBezTo>
                  <a:cubicBezTo>
                    <a:pt x="118243" y="7925"/>
                    <a:pt x="117609" y="7925"/>
                    <a:pt x="116975" y="8559"/>
                  </a:cubicBezTo>
                  <a:cubicBezTo>
                    <a:pt x="116975" y="8559"/>
                    <a:pt x="116341" y="9193"/>
                    <a:pt x="115707" y="9193"/>
                  </a:cubicBezTo>
                  <a:cubicBezTo>
                    <a:pt x="115707" y="9193"/>
                    <a:pt x="115073" y="9827"/>
                    <a:pt x="115073" y="9827"/>
                  </a:cubicBezTo>
                  <a:lnTo>
                    <a:pt x="4755" y="73862"/>
                  </a:lnTo>
                  <a:lnTo>
                    <a:pt x="4755" y="91614"/>
                  </a:lnTo>
                  <a:lnTo>
                    <a:pt x="115073" y="27579"/>
                  </a:lnTo>
                  <a:cubicBezTo>
                    <a:pt x="115073" y="27579"/>
                    <a:pt x="115073" y="27579"/>
                    <a:pt x="115073" y="27579"/>
                  </a:cubicBezTo>
                  <a:cubicBezTo>
                    <a:pt x="115073" y="27579"/>
                    <a:pt x="115707" y="26945"/>
                    <a:pt x="115707" y="26945"/>
                  </a:cubicBezTo>
                  <a:cubicBezTo>
                    <a:pt x="116341" y="26945"/>
                    <a:pt x="116341" y="26311"/>
                    <a:pt x="116975" y="26311"/>
                  </a:cubicBezTo>
                  <a:cubicBezTo>
                    <a:pt x="116975" y="26311"/>
                    <a:pt x="116975" y="26311"/>
                    <a:pt x="116975" y="26311"/>
                  </a:cubicBezTo>
                  <a:cubicBezTo>
                    <a:pt x="117609" y="26311"/>
                    <a:pt x="117609" y="25677"/>
                    <a:pt x="117609" y="25677"/>
                  </a:cubicBezTo>
                  <a:cubicBezTo>
                    <a:pt x="117609" y="25677"/>
                    <a:pt x="117609" y="25677"/>
                    <a:pt x="117609" y="25677"/>
                  </a:cubicBezTo>
                  <a:cubicBezTo>
                    <a:pt x="117609" y="25677"/>
                    <a:pt x="117609" y="25677"/>
                    <a:pt x="117609" y="25677"/>
                  </a:cubicBezTo>
                  <a:cubicBezTo>
                    <a:pt x="117609" y="25677"/>
                    <a:pt x="117609" y="25677"/>
                    <a:pt x="117609" y="25043"/>
                  </a:cubicBezTo>
                  <a:cubicBezTo>
                    <a:pt x="117609" y="25043"/>
                    <a:pt x="117609" y="24409"/>
                    <a:pt x="118243" y="24409"/>
                  </a:cubicBezTo>
                  <a:cubicBezTo>
                    <a:pt x="118243" y="24409"/>
                    <a:pt x="118243" y="24409"/>
                    <a:pt x="118243" y="24409"/>
                  </a:cubicBezTo>
                  <a:cubicBezTo>
                    <a:pt x="118243" y="24409"/>
                    <a:pt x="118243" y="24409"/>
                    <a:pt x="118243" y="24409"/>
                  </a:cubicBezTo>
                  <a:cubicBezTo>
                    <a:pt x="118243" y="24409"/>
                    <a:pt x="118243" y="23775"/>
                    <a:pt x="118243" y="23775"/>
                  </a:cubicBezTo>
                  <a:cubicBezTo>
                    <a:pt x="118243" y="23775"/>
                    <a:pt x="118243" y="23141"/>
                    <a:pt x="118243" y="23141"/>
                  </a:cubicBezTo>
                  <a:cubicBezTo>
                    <a:pt x="118243" y="23141"/>
                    <a:pt x="118243" y="23141"/>
                    <a:pt x="118243" y="23141"/>
                  </a:cubicBezTo>
                  <a:lnTo>
                    <a:pt x="118243" y="23141"/>
                  </a:lnTo>
                  <a:lnTo>
                    <a:pt x="118877" y="4755"/>
                  </a:lnTo>
                  <a:close/>
                </a:path>
              </a:pathLst>
            </a:custGeom>
            <a:solidFill>
              <a:srgbClr val="D4C39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1" name="任意多边形: 形状 159">
              <a:extLst>
                <a:ext uri="{FF2B5EF4-FFF2-40B4-BE49-F238E27FC236}">
                  <a16:creationId xmlns:a16="http://schemas.microsoft.com/office/drawing/2014/main" id="{96962EA1-0FFC-4E4C-94A6-33EC6B347DC4}"/>
                </a:ext>
              </a:extLst>
            </p:cNvPr>
            <p:cNvSpPr/>
            <p:nvPr/>
          </p:nvSpPr>
          <p:spPr>
            <a:xfrm>
              <a:off x="2224422" y="4019579"/>
              <a:ext cx="158502" cy="107782"/>
            </a:xfrm>
            <a:custGeom>
              <a:avLst/>
              <a:gdLst>
                <a:gd name="connsiteX0" fmla="*/ 151845 w 158502"/>
                <a:gd name="connsiteY0" fmla="*/ 85908 h 107781"/>
                <a:gd name="connsiteX1" fmla="*/ 151211 w 158502"/>
                <a:gd name="connsiteY1" fmla="*/ 85908 h 107781"/>
                <a:gd name="connsiteX2" fmla="*/ 146139 w 158502"/>
                <a:gd name="connsiteY2" fmla="*/ 86542 h 107781"/>
                <a:gd name="connsiteX3" fmla="*/ 146139 w 158502"/>
                <a:gd name="connsiteY3" fmla="*/ 86542 h 107781"/>
                <a:gd name="connsiteX4" fmla="*/ 141067 w 158502"/>
                <a:gd name="connsiteY4" fmla="*/ 85908 h 107781"/>
                <a:gd name="connsiteX5" fmla="*/ 141067 w 158502"/>
                <a:gd name="connsiteY5" fmla="*/ 85908 h 107781"/>
                <a:gd name="connsiteX6" fmla="*/ 136629 w 158502"/>
                <a:gd name="connsiteY6" fmla="*/ 84006 h 107781"/>
                <a:gd name="connsiteX7" fmla="*/ 8559 w 158502"/>
                <a:gd name="connsiteY7" fmla="*/ 10461 h 107781"/>
                <a:gd name="connsiteX8" fmla="*/ 4755 w 158502"/>
                <a:gd name="connsiteY8" fmla="*/ 4755 h 107781"/>
                <a:gd name="connsiteX9" fmla="*/ 4755 w 158502"/>
                <a:gd name="connsiteY9" fmla="*/ 22507 h 107781"/>
                <a:gd name="connsiteX10" fmla="*/ 8559 w 158502"/>
                <a:gd name="connsiteY10" fmla="*/ 28213 h 107781"/>
                <a:gd name="connsiteX11" fmla="*/ 136629 w 158502"/>
                <a:gd name="connsiteY11" fmla="*/ 101758 h 107781"/>
                <a:gd name="connsiteX12" fmla="*/ 138531 w 158502"/>
                <a:gd name="connsiteY12" fmla="*/ 103027 h 107781"/>
                <a:gd name="connsiteX13" fmla="*/ 140433 w 158502"/>
                <a:gd name="connsiteY13" fmla="*/ 103660 h 107781"/>
                <a:gd name="connsiteX14" fmla="*/ 141067 w 158502"/>
                <a:gd name="connsiteY14" fmla="*/ 103660 h 107781"/>
                <a:gd name="connsiteX15" fmla="*/ 141067 w 158502"/>
                <a:gd name="connsiteY15" fmla="*/ 103660 h 107781"/>
                <a:gd name="connsiteX16" fmla="*/ 141701 w 158502"/>
                <a:gd name="connsiteY16" fmla="*/ 103660 h 107781"/>
                <a:gd name="connsiteX17" fmla="*/ 142969 w 158502"/>
                <a:gd name="connsiteY17" fmla="*/ 103660 h 107781"/>
                <a:gd name="connsiteX18" fmla="*/ 144237 w 158502"/>
                <a:gd name="connsiteY18" fmla="*/ 103660 h 107781"/>
                <a:gd name="connsiteX19" fmla="*/ 145505 w 158502"/>
                <a:gd name="connsiteY19" fmla="*/ 103660 h 107781"/>
                <a:gd name="connsiteX20" fmla="*/ 146139 w 158502"/>
                <a:gd name="connsiteY20" fmla="*/ 103660 h 107781"/>
                <a:gd name="connsiteX21" fmla="*/ 146139 w 158502"/>
                <a:gd name="connsiteY21" fmla="*/ 103660 h 107781"/>
                <a:gd name="connsiteX22" fmla="*/ 146773 w 158502"/>
                <a:gd name="connsiteY22" fmla="*/ 103660 h 107781"/>
                <a:gd name="connsiteX23" fmla="*/ 148041 w 158502"/>
                <a:gd name="connsiteY23" fmla="*/ 103660 h 107781"/>
                <a:gd name="connsiteX24" fmla="*/ 149943 w 158502"/>
                <a:gd name="connsiteY24" fmla="*/ 103660 h 107781"/>
                <a:gd name="connsiteX25" fmla="*/ 150577 w 158502"/>
                <a:gd name="connsiteY25" fmla="*/ 103660 h 107781"/>
                <a:gd name="connsiteX26" fmla="*/ 151211 w 158502"/>
                <a:gd name="connsiteY26" fmla="*/ 103660 h 107781"/>
                <a:gd name="connsiteX27" fmla="*/ 152479 w 158502"/>
                <a:gd name="connsiteY27" fmla="*/ 103660 h 107781"/>
                <a:gd name="connsiteX28" fmla="*/ 155649 w 158502"/>
                <a:gd name="connsiteY28" fmla="*/ 102392 h 107781"/>
                <a:gd name="connsiteX29" fmla="*/ 155649 w 158502"/>
                <a:gd name="connsiteY29" fmla="*/ 84640 h 107781"/>
                <a:gd name="connsiteX30" fmla="*/ 151845 w 158502"/>
                <a:gd name="connsiteY30" fmla="*/ 85908 h 10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8502" h="107781">
                  <a:moveTo>
                    <a:pt x="151845" y="85908"/>
                  </a:moveTo>
                  <a:cubicBezTo>
                    <a:pt x="151845" y="85908"/>
                    <a:pt x="151211" y="85908"/>
                    <a:pt x="151211" y="85908"/>
                  </a:cubicBezTo>
                  <a:cubicBezTo>
                    <a:pt x="149943" y="86542"/>
                    <a:pt x="148041" y="86542"/>
                    <a:pt x="146139" y="86542"/>
                  </a:cubicBezTo>
                  <a:cubicBezTo>
                    <a:pt x="146139" y="86542"/>
                    <a:pt x="146139" y="86542"/>
                    <a:pt x="146139" y="86542"/>
                  </a:cubicBezTo>
                  <a:cubicBezTo>
                    <a:pt x="144237" y="86542"/>
                    <a:pt x="142969" y="86542"/>
                    <a:pt x="141067" y="85908"/>
                  </a:cubicBezTo>
                  <a:cubicBezTo>
                    <a:pt x="141067" y="85908"/>
                    <a:pt x="141067" y="85908"/>
                    <a:pt x="141067" y="85908"/>
                  </a:cubicBezTo>
                  <a:cubicBezTo>
                    <a:pt x="139165" y="85274"/>
                    <a:pt x="137897" y="84640"/>
                    <a:pt x="136629" y="84006"/>
                  </a:cubicBezTo>
                  <a:lnTo>
                    <a:pt x="8559" y="10461"/>
                  </a:lnTo>
                  <a:cubicBezTo>
                    <a:pt x="6023" y="9193"/>
                    <a:pt x="4755" y="6657"/>
                    <a:pt x="4755" y="4755"/>
                  </a:cubicBezTo>
                  <a:lnTo>
                    <a:pt x="4755" y="22507"/>
                  </a:lnTo>
                  <a:cubicBezTo>
                    <a:pt x="4755" y="24409"/>
                    <a:pt x="6023" y="26945"/>
                    <a:pt x="8559" y="28213"/>
                  </a:cubicBezTo>
                  <a:lnTo>
                    <a:pt x="136629" y="101758"/>
                  </a:lnTo>
                  <a:cubicBezTo>
                    <a:pt x="137263" y="102392"/>
                    <a:pt x="137897" y="102392"/>
                    <a:pt x="138531" y="103027"/>
                  </a:cubicBezTo>
                  <a:cubicBezTo>
                    <a:pt x="139165" y="103027"/>
                    <a:pt x="139799" y="103660"/>
                    <a:pt x="140433" y="103660"/>
                  </a:cubicBezTo>
                  <a:cubicBezTo>
                    <a:pt x="140433" y="103660"/>
                    <a:pt x="141067" y="103660"/>
                    <a:pt x="141067" y="103660"/>
                  </a:cubicBezTo>
                  <a:cubicBezTo>
                    <a:pt x="141067" y="103660"/>
                    <a:pt x="141067" y="103660"/>
                    <a:pt x="141067" y="103660"/>
                  </a:cubicBezTo>
                  <a:cubicBezTo>
                    <a:pt x="141067" y="103660"/>
                    <a:pt x="141067" y="103660"/>
                    <a:pt x="141701" y="103660"/>
                  </a:cubicBezTo>
                  <a:cubicBezTo>
                    <a:pt x="142335" y="103660"/>
                    <a:pt x="142335" y="103660"/>
                    <a:pt x="142969" y="103660"/>
                  </a:cubicBezTo>
                  <a:cubicBezTo>
                    <a:pt x="143603" y="103660"/>
                    <a:pt x="143603" y="103660"/>
                    <a:pt x="144237" y="103660"/>
                  </a:cubicBezTo>
                  <a:cubicBezTo>
                    <a:pt x="144871" y="103660"/>
                    <a:pt x="144871" y="103660"/>
                    <a:pt x="145505" y="103660"/>
                  </a:cubicBezTo>
                  <a:cubicBezTo>
                    <a:pt x="145505" y="103660"/>
                    <a:pt x="146139" y="103660"/>
                    <a:pt x="146139" y="103660"/>
                  </a:cubicBezTo>
                  <a:cubicBezTo>
                    <a:pt x="146139" y="103660"/>
                    <a:pt x="146139" y="103660"/>
                    <a:pt x="146139" y="103660"/>
                  </a:cubicBezTo>
                  <a:cubicBezTo>
                    <a:pt x="146139" y="103660"/>
                    <a:pt x="146773" y="103660"/>
                    <a:pt x="146773" y="103660"/>
                  </a:cubicBezTo>
                  <a:cubicBezTo>
                    <a:pt x="147407" y="103660"/>
                    <a:pt x="148041" y="103660"/>
                    <a:pt x="148041" y="103660"/>
                  </a:cubicBezTo>
                  <a:cubicBezTo>
                    <a:pt x="148675" y="103660"/>
                    <a:pt x="149309" y="103660"/>
                    <a:pt x="149943" y="103660"/>
                  </a:cubicBezTo>
                  <a:cubicBezTo>
                    <a:pt x="149943" y="103660"/>
                    <a:pt x="150577" y="103660"/>
                    <a:pt x="150577" y="103660"/>
                  </a:cubicBezTo>
                  <a:cubicBezTo>
                    <a:pt x="150577" y="103660"/>
                    <a:pt x="151211" y="103660"/>
                    <a:pt x="151211" y="103660"/>
                  </a:cubicBezTo>
                  <a:cubicBezTo>
                    <a:pt x="151845" y="103660"/>
                    <a:pt x="151845" y="103660"/>
                    <a:pt x="152479" y="103660"/>
                  </a:cubicBezTo>
                  <a:cubicBezTo>
                    <a:pt x="153747" y="103027"/>
                    <a:pt x="154381" y="103027"/>
                    <a:pt x="155649" y="102392"/>
                  </a:cubicBezTo>
                  <a:lnTo>
                    <a:pt x="155649" y="84640"/>
                  </a:lnTo>
                  <a:cubicBezTo>
                    <a:pt x="155015" y="84640"/>
                    <a:pt x="153113" y="85274"/>
                    <a:pt x="151845" y="85908"/>
                  </a:cubicBez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2" name="任意多边形: 形状 160">
              <a:extLst>
                <a:ext uri="{FF2B5EF4-FFF2-40B4-BE49-F238E27FC236}">
                  <a16:creationId xmlns:a16="http://schemas.microsoft.com/office/drawing/2014/main" id="{FF59617C-1F1D-444D-9FAD-A3A690D8475A}"/>
                </a:ext>
              </a:extLst>
            </p:cNvPr>
            <p:cNvSpPr/>
            <p:nvPr/>
          </p:nvSpPr>
          <p:spPr>
            <a:xfrm>
              <a:off x="2223946" y="3947461"/>
              <a:ext cx="272624" cy="158502"/>
            </a:xfrm>
            <a:custGeom>
              <a:avLst/>
              <a:gdLst>
                <a:gd name="connsiteX0" fmla="*/ 267076 w 272624"/>
                <a:gd name="connsiteY0" fmla="*/ 80678 h 158502"/>
                <a:gd name="connsiteX1" fmla="*/ 267076 w 272624"/>
                <a:gd name="connsiteY1" fmla="*/ 92090 h 158502"/>
                <a:gd name="connsiteX2" fmla="*/ 156759 w 272624"/>
                <a:gd name="connsiteY2" fmla="*/ 156125 h 158502"/>
                <a:gd name="connsiteX3" fmla="*/ 137105 w 272624"/>
                <a:gd name="connsiteY3" fmla="*/ 156125 h 158502"/>
                <a:gd name="connsiteX4" fmla="*/ 9035 w 272624"/>
                <a:gd name="connsiteY4" fmla="*/ 82579 h 158502"/>
                <a:gd name="connsiteX5" fmla="*/ 9035 w 272624"/>
                <a:gd name="connsiteY5" fmla="*/ 71167 h 158502"/>
                <a:gd name="connsiteX6" fmla="*/ 119352 w 272624"/>
                <a:gd name="connsiteY6" fmla="*/ 7133 h 158502"/>
                <a:gd name="connsiteX7" fmla="*/ 139007 w 272624"/>
                <a:gd name="connsiteY7" fmla="*/ 7133 h 158502"/>
                <a:gd name="connsiteX8" fmla="*/ 267076 w 272624"/>
                <a:gd name="connsiteY8" fmla="*/ 80678 h 15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624" h="158502">
                  <a:moveTo>
                    <a:pt x="267076" y="80678"/>
                  </a:moveTo>
                  <a:cubicBezTo>
                    <a:pt x="272783" y="83848"/>
                    <a:pt x="272783" y="88920"/>
                    <a:pt x="267076" y="92090"/>
                  </a:cubicBezTo>
                  <a:lnTo>
                    <a:pt x="156759" y="156125"/>
                  </a:lnTo>
                  <a:cubicBezTo>
                    <a:pt x="151053" y="159295"/>
                    <a:pt x="142177" y="159295"/>
                    <a:pt x="137105" y="156125"/>
                  </a:cubicBezTo>
                  <a:lnTo>
                    <a:pt x="9035" y="82579"/>
                  </a:lnTo>
                  <a:cubicBezTo>
                    <a:pt x="3329" y="79409"/>
                    <a:pt x="3329" y="74337"/>
                    <a:pt x="9035" y="71167"/>
                  </a:cubicBezTo>
                  <a:lnTo>
                    <a:pt x="119352" y="7133"/>
                  </a:lnTo>
                  <a:cubicBezTo>
                    <a:pt x="125058" y="3963"/>
                    <a:pt x="133934" y="3963"/>
                    <a:pt x="139007" y="7133"/>
                  </a:cubicBezTo>
                  <a:lnTo>
                    <a:pt x="267076" y="80678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3" name="任意多边形: 形状 161">
              <a:extLst>
                <a:ext uri="{FF2B5EF4-FFF2-40B4-BE49-F238E27FC236}">
                  <a16:creationId xmlns:a16="http://schemas.microsoft.com/office/drawing/2014/main" id="{4AD649DE-A436-4AD0-9655-B10CC530711C}"/>
                </a:ext>
              </a:extLst>
            </p:cNvPr>
            <p:cNvSpPr/>
            <p:nvPr/>
          </p:nvSpPr>
          <p:spPr>
            <a:xfrm>
              <a:off x="2269756" y="3939876"/>
              <a:ext cx="221903" cy="120462"/>
            </a:xfrm>
            <a:custGeom>
              <a:avLst/>
              <a:gdLst>
                <a:gd name="connsiteX0" fmla="*/ 32332 w 221903"/>
                <a:gd name="connsiteY0" fmla="*/ 5842 h 120461"/>
                <a:gd name="connsiteX1" fmla="*/ 14580 w 221903"/>
                <a:gd name="connsiteY1" fmla="*/ 12816 h 120461"/>
                <a:gd name="connsiteX2" fmla="*/ 6338 w 221903"/>
                <a:gd name="connsiteY2" fmla="*/ 62902 h 120461"/>
                <a:gd name="connsiteX3" fmla="*/ 71641 w 221903"/>
                <a:gd name="connsiteY3" fmla="*/ 118695 h 120461"/>
                <a:gd name="connsiteX4" fmla="*/ 214293 w 221903"/>
                <a:gd name="connsiteY4" fmla="*/ 81923 h 120461"/>
                <a:gd name="connsiteX5" fmla="*/ 207319 w 221903"/>
                <a:gd name="connsiteY5" fmla="*/ 31836 h 120461"/>
                <a:gd name="connsiteX6" fmla="*/ 133140 w 221903"/>
                <a:gd name="connsiteY6" fmla="*/ 7744 h 120461"/>
                <a:gd name="connsiteX7" fmla="*/ 32332 w 221903"/>
                <a:gd name="connsiteY7" fmla="*/ 5842 h 12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903" h="120461">
                  <a:moveTo>
                    <a:pt x="32332" y="5842"/>
                  </a:moveTo>
                  <a:lnTo>
                    <a:pt x="14580" y="12816"/>
                  </a:lnTo>
                  <a:cubicBezTo>
                    <a:pt x="5704" y="31836"/>
                    <a:pt x="2534" y="48320"/>
                    <a:pt x="6338" y="62902"/>
                  </a:cubicBezTo>
                  <a:cubicBezTo>
                    <a:pt x="13312" y="92701"/>
                    <a:pt x="43110" y="114257"/>
                    <a:pt x="71641" y="118695"/>
                  </a:cubicBezTo>
                  <a:cubicBezTo>
                    <a:pt x="124898" y="126937"/>
                    <a:pt x="178155" y="85093"/>
                    <a:pt x="214293" y="81923"/>
                  </a:cubicBezTo>
                  <a:cubicBezTo>
                    <a:pt x="221901" y="56562"/>
                    <a:pt x="221267" y="41980"/>
                    <a:pt x="207319" y="31836"/>
                  </a:cubicBezTo>
                  <a:cubicBezTo>
                    <a:pt x="182593" y="12816"/>
                    <a:pt x="161036" y="-1767"/>
                    <a:pt x="133140" y="7744"/>
                  </a:cubicBezTo>
                  <a:cubicBezTo>
                    <a:pt x="98269" y="19790"/>
                    <a:pt x="46915" y="6475"/>
                    <a:pt x="32332" y="5842"/>
                  </a:cubicBezTo>
                  <a:close/>
                </a:path>
              </a:pathLst>
            </a:custGeom>
            <a:solidFill>
              <a:srgbClr val="35587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4" name="任意多边形: 形状 162">
              <a:extLst>
                <a:ext uri="{FF2B5EF4-FFF2-40B4-BE49-F238E27FC236}">
                  <a16:creationId xmlns:a16="http://schemas.microsoft.com/office/drawing/2014/main" id="{58E9A009-C88F-49A7-BE77-9568E62EFFF5}"/>
                </a:ext>
              </a:extLst>
            </p:cNvPr>
            <p:cNvSpPr/>
            <p:nvPr/>
          </p:nvSpPr>
          <p:spPr>
            <a:xfrm>
              <a:off x="2249782" y="3843959"/>
              <a:ext cx="291644" cy="190203"/>
            </a:xfrm>
            <a:custGeom>
              <a:avLst/>
              <a:gdLst>
                <a:gd name="connsiteX0" fmla="*/ 289425 w 291644"/>
                <a:gd name="connsiteY0" fmla="*/ 162623 h 190202"/>
                <a:gd name="connsiteX1" fmla="*/ 286889 w 291644"/>
                <a:gd name="connsiteY1" fmla="*/ 190520 h 190202"/>
                <a:gd name="connsiteX2" fmla="*/ 4755 w 291644"/>
                <a:gd name="connsiteY2" fmla="*/ 28213 h 190202"/>
                <a:gd name="connsiteX3" fmla="*/ 4755 w 291644"/>
                <a:gd name="connsiteY3" fmla="*/ 6023 h 190202"/>
                <a:gd name="connsiteX4" fmla="*/ 7291 w 291644"/>
                <a:gd name="connsiteY4" fmla="*/ 4755 h 19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644" h="190202">
                  <a:moveTo>
                    <a:pt x="289425" y="162623"/>
                  </a:moveTo>
                  <a:lnTo>
                    <a:pt x="286889" y="190520"/>
                  </a:lnTo>
                  <a:lnTo>
                    <a:pt x="4755" y="28213"/>
                  </a:lnTo>
                  <a:lnTo>
                    <a:pt x="4755" y="6023"/>
                  </a:lnTo>
                  <a:lnTo>
                    <a:pt x="7291" y="4755"/>
                  </a:ln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5" name="任意多边形: 形状 163">
              <a:extLst>
                <a:ext uri="{FF2B5EF4-FFF2-40B4-BE49-F238E27FC236}">
                  <a16:creationId xmlns:a16="http://schemas.microsoft.com/office/drawing/2014/main" id="{F2A5D71A-EFB2-4065-BE57-F1B3CCAF94CE}"/>
                </a:ext>
              </a:extLst>
            </p:cNvPr>
            <p:cNvSpPr/>
            <p:nvPr/>
          </p:nvSpPr>
          <p:spPr>
            <a:xfrm>
              <a:off x="2249782" y="3697502"/>
              <a:ext cx="545248" cy="317005"/>
            </a:xfrm>
            <a:custGeom>
              <a:avLst/>
              <a:gdLst>
                <a:gd name="connsiteX0" fmla="*/ 542395 w 545248"/>
                <a:gd name="connsiteY0" fmla="*/ 167062 h 317004"/>
                <a:gd name="connsiteX1" fmla="*/ 287523 w 545248"/>
                <a:gd name="connsiteY1" fmla="*/ 314786 h 317004"/>
                <a:gd name="connsiteX2" fmla="*/ 4755 w 545248"/>
                <a:gd name="connsiteY2" fmla="*/ 152480 h 317004"/>
                <a:gd name="connsiteX3" fmla="*/ 258993 w 545248"/>
                <a:gd name="connsiteY3" fmla="*/ 4755 h 31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248" h="317004">
                  <a:moveTo>
                    <a:pt x="542395" y="167062"/>
                  </a:moveTo>
                  <a:lnTo>
                    <a:pt x="287523" y="314786"/>
                  </a:lnTo>
                  <a:lnTo>
                    <a:pt x="4755" y="152480"/>
                  </a:lnTo>
                  <a:lnTo>
                    <a:pt x="258993" y="4755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6" name="任意多边形: 形状 164">
              <a:extLst>
                <a:ext uri="{FF2B5EF4-FFF2-40B4-BE49-F238E27FC236}">
                  <a16:creationId xmlns:a16="http://schemas.microsoft.com/office/drawing/2014/main" id="{643379CB-4BA3-4E1F-BE31-203DEA63A17D}"/>
                </a:ext>
              </a:extLst>
            </p:cNvPr>
            <p:cNvSpPr/>
            <p:nvPr/>
          </p:nvSpPr>
          <p:spPr>
            <a:xfrm>
              <a:off x="2531916" y="3859809"/>
              <a:ext cx="259944" cy="177523"/>
            </a:xfrm>
            <a:custGeom>
              <a:avLst/>
              <a:gdLst>
                <a:gd name="connsiteX0" fmla="*/ 260261 w 259943"/>
                <a:gd name="connsiteY0" fmla="*/ 4755 h 177522"/>
                <a:gd name="connsiteX1" fmla="*/ 260261 w 259943"/>
                <a:gd name="connsiteY1" fmla="*/ 27579 h 177522"/>
                <a:gd name="connsiteX2" fmla="*/ 4755 w 259943"/>
                <a:gd name="connsiteY2" fmla="*/ 174670 h 177522"/>
                <a:gd name="connsiteX3" fmla="*/ 5389 w 259943"/>
                <a:gd name="connsiteY3" fmla="*/ 152479 h 17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943" h="177522">
                  <a:moveTo>
                    <a:pt x="260261" y="4755"/>
                  </a:moveTo>
                  <a:lnTo>
                    <a:pt x="260261" y="27579"/>
                  </a:lnTo>
                  <a:lnTo>
                    <a:pt x="4755" y="174670"/>
                  </a:lnTo>
                  <a:lnTo>
                    <a:pt x="5389" y="152479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7" name="任意多边形: 形状 165">
              <a:extLst>
                <a:ext uri="{FF2B5EF4-FFF2-40B4-BE49-F238E27FC236}">
                  <a16:creationId xmlns:a16="http://schemas.microsoft.com/office/drawing/2014/main" id="{8A82C123-2F96-4E81-A647-36D42BD5CD96}"/>
                </a:ext>
              </a:extLst>
            </p:cNvPr>
            <p:cNvSpPr/>
            <p:nvPr/>
          </p:nvSpPr>
          <p:spPr>
            <a:xfrm>
              <a:off x="2263167" y="3781853"/>
              <a:ext cx="126802" cy="228243"/>
            </a:xfrm>
            <a:custGeom>
              <a:avLst/>
              <a:gdLst>
                <a:gd name="connsiteX0" fmla="*/ 16096 w 126801"/>
                <a:gd name="connsiteY0" fmla="*/ 205708 h 228243"/>
                <a:gd name="connsiteX1" fmla="*/ 12926 w 126801"/>
                <a:gd name="connsiteY1" fmla="*/ 142307 h 228243"/>
                <a:gd name="connsiteX2" fmla="*/ 13560 w 126801"/>
                <a:gd name="connsiteY2" fmla="*/ 14872 h 228243"/>
                <a:gd name="connsiteX3" fmla="*/ 125780 w 126801"/>
                <a:gd name="connsiteY3" fmla="*/ 57984 h 228243"/>
                <a:gd name="connsiteX4" fmla="*/ 121976 w 126801"/>
                <a:gd name="connsiteY4" fmla="*/ 120751 h 228243"/>
                <a:gd name="connsiteX5" fmla="*/ 119440 w 126801"/>
                <a:gd name="connsiteY5" fmla="*/ 204441 h 228243"/>
                <a:gd name="connsiteX6" fmla="*/ 16096 w 126801"/>
                <a:gd name="connsiteY6" fmla="*/ 205708 h 22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01" h="228243">
                  <a:moveTo>
                    <a:pt x="16096" y="205708"/>
                  </a:moveTo>
                  <a:cubicBezTo>
                    <a:pt x="16730" y="191126"/>
                    <a:pt x="13560" y="146112"/>
                    <a:pt x="12926" y="142307"/>
                  </a:cubicBezTo>
                  <a:cubicBezTo>
                    <a:pt x="7854" y="95391"/>
                    <a:pt x="-2924" y="32624"/>
                    <a:pt x="13560" y="14872"/>
                  </a:cubicBezTo>
                  <a:cubicBezTo>
                    <a:pt x="38921" y="-13025"/>
                    <a:pt x="113100" y="21846"/>
                    <a:pt x="125780" y="57984"/>
                  </a:cubicBezTo>
                  <a:cubicBezTo>
                    <a:pt x="128316" y="71932"/>
                    <a:pt x="123878" y="96025"/>
                    <a:pt x="121976" y="120751"/>
                  </a:cubicBezTo>
                  <a:cubicBezTo>
                    <a:pt x="120708" y="142307"/>
                    <a:pt x="118172" y="187322"/>
                    <a:pt x="119440" y="204441"/>
                  </a:cubicBezTo>
                  <a:cubicBezTo>
                    <a:pt x="118806" y="235507"/>
                    <a:pt x="16730" y="225363"/>
                    <a:pt x="16096" y="205708"/>
                  </a:cubicBezTo>
                  <a:close/>
                </a:path>
              </a:pathLst>
            </a:custGeom>
            <a:solidFill>
              <a:srgbClr val="C2DA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8" name="任意多边形: 形状 166">
              <a:extLst>
                <a:ext uri="{FF2B5EF4-FFF2-40B4-BE49-F238E27FC236}">
                  <a16:creationId xmlns:a16="http://schemas.microsoft.com/office/drawing/2014/main" id="{4927B95A-5AE0-41B0-9005-1F00BCACE86B}"/>
                </a:ext>
              </a:extLst>
            </p:cNvPr>
            <p:cNvSpPr/>
            <p:nvPr/>
          </p:nvSpPr>
          <p:spPr>
            <a:xfrm>
              <a:off x="2292895" y="3740615"/>
              <a:ext cx="69741" cy="82421"/>
            </a:xfrm>
            <a:custGeom>
              <a:avLst/>
              <a:gdLst>
                <a:gd name="connsiteX0" fmla="*/ 6023 w 69741"/>
                <a:gd name="connsiteY0" fmla="*/ 59914 h 82421"/>
                <a:gd name="connsiteX1" fmla="*/ 4755 w 69741"/>
                <a:gd name="connsiteY1" fmla="*/ 21873 h 82421"/>
                <a:gd name="connsiteX2" fmla="*/ 65620 w 69741"/>
                <a:gd name="connsiteY2" fmla="*/ 4755 h 82421"/>
                <a:gd name="connsiteX3" fmla="*/ 49770 w 69741"/>
                <a:gd name="connsiteY3" fmla="*/ 76398 h 82421"/>
                <a:gd name="connsiteX4" fmla="*/ 6023 w 69741"/>
                <a:gd name="connsiteY4" fmla="*/ 59914 h 8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41" h="82421">
                  <a:moveTo>
                    <a:pt x="6023" y="59914"/>
                  </a:moveTo>
                  <a:cubicBezTo>
                    <a:pt x="9193" y="44698"/>
                    <a:pt x="7925" y="48501"/>
                    <a:pt x="4755" y="21873"/>
                  </a:cubicBezTo>
                  <a:lnTo>
                    <a:pt x="65620" y="4755"/>
                  </a:lnTo>
                  <a:cubicBezTo>
                    <a:pt x="54208" y="43429"/>
                    <a:pt x="50404" y="46600"/>
                    <a:pt x="49770" y="76398"/>
                  </a:cubicBezTo>
                  <a:cubicBezTo>
                    <a:pt x="49770" y="92248"/>
                    <a:pt x="2853" y="77032"/>
                    <a:pt x="6023" y="59914"/>
                  </a:cubicBezTo>
                  <a:close/>
                </a:path>
              </a:pathLst>
            </a:custGeom>
            <a:solidFill>
              <a:srgbClr val="E8BB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9" name="任意多边形: 形状 167">
              <a:extLst>
                <a:ext uri="{FF2B5EF4-FFF2-40B4-BE49-F238E27FC236}">
                  <a16:creationId xmlns:a16="http://schemas.microsoft.com/office/drawing/2014/main" id="{21FAA689-303E-477D-8639-0DDE622757C9}"/>
                </a:ext>
              </a:extLst>
            </p:cNvPr>
            <p:cNvSpPr/>
            <p:nvPr/>
          </p:nvSpPr>
          <p:spPr>
            <a:xfrm>
              <a:off x="2294009" y="3784996"/>
              <a:ext cx="50721" cy="38041"/>
            </a:xfrm>
            <a:custGeom>
              <a:avLst/>
              <a:gdLst>
                <a:gd name="connsiteX0" fmla="*/ 4909 w 50720"/>
                <a:gd name="connsiteY0" fmla="*/ 15533 h 38040"/>
                <a:gd name="connsiteX1" fmla="*/ 6811 w 50720"/>
                <a:gd name="connsiteY1" fmla="*/ 4755 h 38040"/>
                <a:gd name="connsiteX2" fmla="*/ 49289 w 50720"/>
                <a:gd name="connsiteY2" fmla="*/ 15533 h 38040"/>
                <a:gd name="connsiteX3" fmla="*/ 48655 w 50720"/>
                <a:gd name="connsiteY3" fmla="*/ 32017 h 38040"/>
                <a:gd name="connsiteX4" fmla="*/ 4909 w 50720"/>
                <a:gd name="connsiteY4" fmla="*/ 15533 h 3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20" h="38040">
                  <a:moveTo>
                    <a:pt x="4909" y="15533"/>
                  </a:moveTo>
                  <a:cubicBezTo>
                    <a:pt x="6177" y="10461"/>
                    <a:pt x="6811" y="7291"/>
                    <a:pt x="6811" y="4755"/>
                  </a:cubicBezTo>
                  <a:cubicBezTo>
                    <a:pt x="11883" y="18069"/>
                    <a:pt x="41047" y="25677"/>
                    <a:pt x="49289" y="15533"/>
                  </a:cubicBezTo>
                  <a:cubicBezTo>
                    <a:pt x="48655" y="19971"/>
                    <a:pt x="48655" y="25043"/>
                    <a:pt x="48655" y="32017"/>
                  </a:cubicBezTo>
                  <a:cubicBezTo>
                    <a:pt x="48655" y="47868"/>
                    <a:pt x="1739" y="32651"/>
                    <a:pt x="4909" y="15533"/>
                  </a:cubicBezTo>
                  <a:close/>
                </a:path>
              </a:pathLst>
            </a:custGeom>
            <a:solidFill>
              <a:srgbClr val="D6E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" name="任意多边形: 形状 168">
              <a:extLst>
                <a:ext uri="{FF2B5EF4-FFF2-40B4-BE49-F238E27FC236}">
                  <a16:creationId xmlns:a16="http://schemas.microsoft.com/office/drawing/2014/main" id="{CEF4E2B4-5FC0-4B6A-A169-38BCD8F042BD}"/>
                </a:ext>
              </a:extLst>
            </p:cNvPr>
            <p:cNvSpPr/>
            <p:nvPr/>
          </p:nvSpPr>
          <p:spPr>
            <a:xfrm>
              <a:off x="2309379" y="3698137"/>
              <a:ext cx="63401" cy="101442"/>
            </a:xfrm>
            <a:custGeom>
              <a:avLst/>
              <a:gdLst>
                <a:gd name="connsiteX0" fmla="*/ 45966 w 63400"/>
                <a:gd name="connsiteY0" fmla="*/ 4755 h 101441"/>
                <a:gd name="connsiteX1" fmla="*/ 43430 w 63400"/>
                <a:gd name="connsiteY1" fmla="*/ 100490 h 101441"/>
                <a:gd name="connsiteX2" fmla="*/ 9193 w 63400"/>
                <a:gd name="connsiteY2" fmla="*/ 97955 h 101441"/>
                <a:gd name="connsiteX3" fmla="*/ 4755 w 63400"/>
                <a:gd name="connsiteY3" fmla="*/ 72594 h 101441"/>
                <a:gd name="connsiteX4" fmla="*/ 16801 w 63400"/>
                <a:gd name="connsiteY4" fmla="*/ 10461 h 101441"/>
                <a:gd name="connsiteX5" fmla="*/ 45966 w 63400"/>
                <a:gd name="connsiteY5" fmla="*/ 4755 h 10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400" h="101441">
                  <a:moveTo>
                    <a:pt x="45966" y="4755"/>
                  </a:moveTo>
                  <a:cubicBezTo>
                    <a:pt x="68156" y="15533"/>
                    <a:pt x="69424" y="87176"/>
                    <a:pt x="43430" y="100490"/>
                  </a:cubicBezTo>
                  <a:cubicBezTo>
                    <a:pt x="34554" y="104928"/>
                    <a:pt x="18703" y="101125"/>
                    <a:pt x="9193" y="97955"/>
                  </a:cubicBezTo>
                  <a:cubicBezTo>
                    <a:pt x="1585" y="93516"/>
                    <a:pt x="7925" y="75764"/>
                    <a:pt x="4755" y="72594"/>
                  </a:cubicBezTo>
                  <a:lnTo>
                    <a:pt x="16801" y="10461"/>
                  </a:lnTo>
                  <a:lnTo>
                    <a:pt x="45966" y="4755"/>
                  </a:lnTo>
                  <a:close/>
                </a:path>
              </a:pathLst>
            </a:custGeom>
            <a:solidFill>
              <a:srgbClr val="F9D6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1" name="任意多边形: 形状 169">
              <a:extLst>
                <a:ext uri="{FF2B5EF4-FFF2-40B4-BE49-F238E27FC236}">
                  <a16:creationId xmlns:a16="http://schemas.microsoft.com/office/drawing/2014/main" id="{DEB6EE94-4DCA-49C7-81C2-AE9B49A35247}"/>
                </a:ext>
              </a:extLst>
            </p:cNvPr>
            <p:cNvSpPr/>
            <p:nvPr/>
          </p:nvSpPr>
          <p:spPr>
            <a:xfrm>
              <a:off x="2228200" y="3659842"/>
              <a:ext cx="63401" cy="133142"/>
            </a:xfrm>
            <a:custGeom>
              <a:avLst/>
              <a:gdLst>
                <a:gd name="connsiteX0" fmla="*/ 61208 w 63400"/>
                <a:gd name="connsiteY0" fmla="*/ 33540 h 133141"/>
                <a:gd name="connsiteX1" fmla="*/ 61842 w 63400"/>
                <a:gd name="connsiteY1" fmla="*/ 29101 h 133141"/>
                <a:gd name="connsiteX2" fmla="*/ 4781 w 63400"/>
                <a:gd name="connsiteY2" fmla="*/ 39245 h 133141"/>
                <a:gd name="connsiteX3" fmla="*/ 14291 w 63400"/>
                <a:gd name="connsiteY3" fmla="*/ 134347 h 133141"/>
                <a:gd name="connsiteX4" fmla="*/ 61208 w 63400"/>
                <a:gd name="connsiteY4" fmla="*/ 33540 h 13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0" h="133141">
                  <a:moveTo>
                    <a:pt x="61208" y="33540"/>
                  </a:moveTo>
                  <a:lnTo>
                    <a:pt x="61842" y="29101"/>
                  </a:lnTo>
                  <a:cubicBezTo>
                    <a:pt x="48528" y="-5769"/>
                    <a:pt x="3513" y="-3867"/>
                    <a:pt x="4781" y="39245"/>
                  </a:cubicBezTo>
                  <a:cubicBezTo>
                    <a:pt x="6049" y="77286"/>
                    <a:pt x="36482" y="107719"/>
                    <a:pt x="14291" y="134347"/>
                  </a:cubicBezTo>
                  <a:cubicBezTo>
                    <a:pt x="63110" y="135615"/>
                    <a:pt x="35848" y="40514"/>
                    <a:pt x="61208" y="33540"/>
                  </a:cubicBezTo>
                  <a:close/>
                </a:path>
              </a:pathLst>
            </a:custGeom>
            <a:solidFill>
              <a:srgbClr val="9C46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2" name="任意多边形: 形状 170">
              <a:extLst>
                <a:ext uri="{FF2B5EF4-FFF2-40B4-BE49-F238E27FC236}">
                  <a16:creationId xmlns:a16="http://schemas.microsoft.com/office/drawing/2014/main" id="{D6D3C6C4-8BEA-49A8-9C16-991A2A7C1B84}"/>
                </a:ext>
              </a:extLst>
            </p:cNvPr>
            <p:cNvSpPr/>
            <p:nvPr/>
          </p:nvSpPr>
          <p:spPr>
            <a:xfrm>
              <a:off x="2259288" y="3677106"/>
              <a:ext cx="107782" cy="120462"/>
            </a:xfrm>
            <a:custGeom>
              <a:avLst/>
              <a:gdLst>
                <a:gd name="connsiteX0" fmla="*/ 62455 w 107781"/>
                <a:gd name="connsiteY0" fmla="*/ 120253 h 120461"/>
                <a:gd name="connsiteX1" fmla="*/ 100495 w 107781"/>
                <a:gd name="connsiteY1" fmla="*/ 47342 h 120461"/>
                <a:gd name="connsiteX2" fmla="*/ 58651 w 107781"/>
                <a:gd name="connsiteY2" fmla="*/ 4863 h 120461"/>
                <a:gd name="connsiteX3" fmla="*/ 8564 w 107781"/>
                <a:gd name="connsiteY3" fmla="*/ 80945 h 120461"/>
                <a:gd name="connsiteX4" fmla="*/ 62455 w 107781"/>
                <a:gd name="connsiteY4" fmla="*/ 120253 h 12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81" h="120461">
                  <a:moveTo>
                    <a:pt x="62455" y="120253"/>
                  </a:moveTo>
                  <a:cubicBezTo>
                    <a:pt x="96057" y="114547"/>
                    <a:pt x="98593" y="49878"/>
                    <a:pt x="100495" y="47342"/>
                  </a:cubicBezTo>
                  <a:cubicBezTo>
                    <a:pt x="115077" y="31492"/>
                    <a:pt x="104933" y="7399"/>
                    <a:pt x="58651" y="4863"/>
                  </a:cubicBezTo>
                  <a:cubicBezTo>
                    <a:pt x="13002" y="2327"/>
                    <a:pt x="-3483" y="44806"/>
                    <a:pt x="8564" y="80945"/>
                  </a:cubicBezTo>
                  <a:cubicBezTo>
                    <a:pt x="14270" y="97429"/>
                    <a:pt x="21244" y="115815"/>
                    <a:pt x="62455" y="120253"/>
                  </a:cubicBezTo>
                  <a:close/>
                </a:path>
              </a:pathLst>
            </a:custGeom>
            <a:solidFill>
              <a:srgbClr val="7D36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3" name="任意多边形: 形状 171">
              <a:extLst>
                <a:ext uri="{FF2B5EF4-FFF2-40B4-BE49-F238E27FC236}">
                  <a16:creationId xmlns:a16="http://schemas.microsoft.com/office/drawing/2014/main" id="{5590103A-1B33-48AC-8CB4-A3AE3D383242}"/>
                </a:ext>
              </a:extLst>
            </p:cNvPr>
            <p:cNvSpPr/>
            <p:nvPr/>
          </p:nvSpPr>
          <p:spPr>
            <a:xfrm>
              <a:off x="2329667" y="3685182"/>
              <a:ext cx="63401" cy="139482"/>
            </a:xfrm>
            <a:custGeom>
              <a:avLst/>
              <a:gdLst>
                <a:gd name="connsiteX0" fmla="*/ 4755 w 63400"/>
                <a:gd name="connsiteY0" fmla="*/ 27854 h 139482"/>
                <a:gd name="connsiteX1" fmla="*/ 4755 w 63400"/>
                <a:gd name="connsiteY1" fmla="*/ 23416 h 139482"/>
                <a:gd name="connsiteX2" fmla="*/ 59914 w 63400"/>
                <a:gd name="connsiteY2" fmla="*/ 44338 h 139482"/>
                <a:gd name="connsiteX3" fmla="*/ 31383 w 63400"/>
                <a:gd name="connsiteY3" fmla="*/ 137537 h 139482"/>
                <a:gd name="connsiteX4" fmla="*/ 4755 w 63400"/>
                <a:gd name="connsiteY4" fmla="*/ 27854 h 13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0" h="139482">
                  <a:moveTo>
                    <a:pt x="4755" y="27854"/>
                  </a:moveTo>
                  <a:lnTo>
                    <a:pt x="4755" y="23416"/>
                  </a:lnTo>
                  <a:cubicBezTo>
                    <a:pt x="24409" y="-8919"/>
                    <a:pt x="69424" y="2493"/>
                    <a:pt x="59914" y="44338"/>
                  </a:cubicBezTo>
                  <a:cubicBezTo>
                    <a:pt x="51672" y="82379"/>
                    <a:pt x="14899" y="107105"/>
                    <a:pt x="31383" y="137537"/>
                  </a:cubicBezTo>
                  <a:cubicBezTo>
                    <a:pt x="-17435" y="129929"/>
                    <a:pt x="28847" y="39900"/>
                    <a:pt x="4755" y="27854"/>
                  </a:cubicBezTo>
                  <a:close/>
                </a:path>
              </a:pathLst>
            </a:custGeom>
            <a:solidFill>
              <a:srgbClr val="9C46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4" name="任意多边形: 形状 172">
              <a:extLst>
                <a:ext uri="{FF2B5EF4-FFF2-40B4-BE49-F238E27FC236}">
                  <a16:creationId xmlns:a16="http://schemas.microsoft.com/office/drawing/2014/main" id="{1E2CBE11-C405-40C7-8664-B6D647F00ADE}"/>
                </a:ext>
              </a:extLst>
            </p:cNvPr>
            <p:cNvSpPr/>
            <p:nvPr/>
          </p:nvSpPr>
          <p:spPr>
            <a:xfrm>
              <a:off x="2324688" y="3692430"/>
              <a:ext cx="19020" cy="31700"/>
            </a:xfrm>
            <a:custGeom>
              <a:avLst/>
              <a:gdLst>
                <a:gd name="connsiteX0" fmla="*/ 20513 w 19020"/>
                <a:gd name="connsiteY0" fmla="*/ 4755 h 31700"/>
                <a:gd name="connsiteX1" fmla="*/ 8467 w 19020"/>
                <a:gd name="connsiteY1" fmla="*/ 9193 h 31700"/>
                <a:gd name="connsiteX2" fmla="*/ 7833 w 19020"/>
                <a:gd name="connsiteY2" fmla="*/ 28847 h 31700"/>
                <a:gd name="connsiteX3" fmla="*/ 16709 w 19020"/>
                <a:gd name="connsiteY3" fmla="*/ 31384 h 31700"/>
                <a:gd name="connsiteX4" fmla="*/ 20513 w 19020"/>
                <a:gd name="connsiteY4" fmla="*/ 4755 h 3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20" h="31700">
                  <a:moveTo>
                    <a:pt x="20513" y="4755"/>
                  </a:moveTo>
                  <a:cubicBezTo>
                    <a:pt x="15441" y="6657"/>
                    <a:pt x="11637" y="5389"/>
                    <a:pt x="8467" y="9193"/>
                  </a:cubicBezTo>
                  <a:cubicBezTo>
                    <a:pt x="4663" y="14265"/>
                    <a:pt x="2761" y="23775"/>
                    <a:pt x="7833" y="28847"/>
                  </a:cubicBezTo>
                  <a:cubicBezTo>
                    <a:pt x="9735" y="30115"/>
                    <a:pt x="13539" y="30750"/>
                    <a:pt x="16709" y="31384"/>
                  </a:cubicBezTo>
                  <a:cubicBezTo>
                    <a:pt x="12271" y="21240"/>
                    <a:pt x="16075" y="11095"/>
                    <a:pt x="20513" y="4755"/>
                  </a:cubicBezTo>
                  <a:close/>
                </a:path>
              </a:pathLst>
            </a:custGeom>
            <a:solidFill>
              <a:srgbClr val="EAAF1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5" name="任意多边形: 形状 173">
              <a:extLst>
                <a:ext uri="{FF2B5EF4-FFF2-40B4-BE49-F238E27FC236}">
                  <a16:creationId xmlns:a16="http://schemas.microsoft.com/office/drawing/2014/main" id="{AF9C915F-E97D-4B4D-9711-369C6556D8EB}"/>
                </a:ext>
              </a:extLst>
            </p:cNvPr>
            <p:cNvSpPr/>
            <p:nvPr/>
          </p:nvSpPr>
          <p:spPr>
            <a:xfrm>
              <a:off x="2353760" y="3944132"/>
              <a:ext cx="25360" cy="88761"/>
            </a:xfrm>
            <a:custGeom>
              <a:avLst/>
              <a:gdLst>
                <a:gd name="connsiteX0" fmla="*/ 7291 w 25360"/>
                <a:gd name="connsiteY0" fmla="*/ 14265 h 88761"/>
                <a:gd name="connsiteX1" fmla="*/ 7291 w 25360"/>
                <a:gd name="connsiteY1" fmla="*/ 82738 h 88761"/>
                <a:gd name="connsiteX2" fmla="*/ 7291 w 25360"/>
                <a:gd name="connsiteY2" fmla="*/ 84640 h 88761"/>
                <a:gd name="connsiteX3" fmla="*/ 7291 w 25360"/>
                <a:gd name="connsiteY3" fmla="*/ 84640 h 88761"/>
                <a:gd name="connsiteX4" fmla="*/ 6657 w 25360"/>
                <a:gd name="connsiteY4" fmla="*/ 86542 h 88761"/>
                <a:gd name="connsiteX5" fmla="*/ 6657 w 25360"/>
                <a:gd name="connsiteY5" fmla="*/ 86542 h 88761"/>
                <a:gd name="connsiteX6" fmla="*/ 6023 w 25360"/>
                <a:gd name="connsiteY6" fmla="*/ 87176 h 88761"/>
                <a:gd name="connsiteX7" fmla="*/ 4755 w 25360"/>
                <a:gd name="connsiteY7" fmla="*/ 88444 h 88761"/>
                <a:gd name="connsiteX8" fmla="*/ 19971 w 25360"/>
                <a:gd name="connsiteY8" fmla="*/ 79568 h 88761"/>
                <a:gd name="connsiteX9" fmla="*/ 21239 w 25360"/>
                <a:gd name="connsiteY9" fmla="*/ 78300 h 88761"/>
                <a:gd name="connsiteX10" fmla="*/ 21239 w 25360"/>
                <a:gd name="connsiteY10" fmla="*/ 78300 h 88761"/>
                <a:gd name="connsiteX11" fmla="*/ 21873 w 25360"/>
                <a:gd name="connsiteY11" fmla="*/ 77666 h 88761"/>
                <a:gd name="connsiteX12" fmla="*/ 21873 w 25360"/>
                <a:gd name="connsiteY12" fmla="*/ 77666 h 88761"/>
                <a:gd name="connsiteX13" fmla="*/ 21873 w 25360"/>
                <a:gd name="connsiteY13" fmla="*/ 77666 h 88761"/>
                <a:gd name="connsiteX14" fmla="*/ 21873 w 25360"/>
                <a:gd name="connsiteY14" fmla="*/ 77032 h 88761"/>
                <a:gd name="connsiteX15" fmla="*/ 21873 w 25360"/>
                <a:gd name="connsiteY15" fmla="*/ 76398 h 88761"/>
                <a:gd name="connsiteX16" fmla="*/ 21873 w 25360"/>
                <a:gd name="connsiteY16" fmla="*/ 75764 h 88761"/>
                <a:gd name="connsiteX17" fmla="*/ 21873 w 25360"/>
                <a:gd name="connsiteY17" fmla="*/ 75764 h 88761"/>
                <a:gd name="connsiteX18" fmla="*/ 21873 w 25360"/>
                <a:gd name="connsiteY18" fmla="*/ 75764 h 88761"/>
                <a:gd name="connsiteX19" fmla="*/ 21873 w 25360"/>
                <a:gd name="connsiteY19" fmla="*/ 75764 h 88761"/>
                <a:gd name="connsiteX20" fmla="*/ 21873 w 25360"/>
                <a:gd name="connsiteY20" fmla="*/ 75130 h 88761"/>
                <a:gd name="connsiteX21" fmla="*/ 21873 w 25360"/>
                <a:gd name="connsiteY21" fmla="*/ 74496 h 88761"/>
                <a:gd name="connsiteX22" fmla="*/ 21873 w 25360"/>
                <a:gd name="connsiteY22" fmla="*/ 73862 h 88761"/>
                <a:gd name="connsiteX23" fmla="*/ 21873 w 25360"/>
                <a:gd name="connsiteY23" fmla="*/ 73228 h 88761"/>
                <a:gd name="connsiteX24" fmla="*/ 21873 w 25360"/>
                <a:gd name="connsiteY24" fmla="*/ 73228 h 88761"/>
                <a:gd name="connsiteX25" fmla="*/ 21873 w 25360"/>
                <a:gd name="connsiteY25" fmla="*/ 4755 h 88761"/>
                <a:gd name="connsiteX26" fmla="*/ 7291 w 25360"/>
                <a:gd name="connsiteY26" fmla="*/ 14265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360" h="88761">
                  <a:moveTo>
                    <a:pt x="7291" y="14265"/>
                  </a:moveTo>
                  <a:lnTo>
                    <a:pt x="7291" y="82738"/>
                  </a:lnTo>
                  <a:cubicBezTo>
                    <a:pt x="7291" y="83372"/>
                    <a:pt x="7291" y="84006"/>
                    <a:pt x="7291" y="84640"/>
                  </a:cubicBezTo>
                  <a:cubicBezTo>
                    <a:pt x="7291" y="84640"/>
                    <a:pt x="7291" y="84640"/>
                    <a:pt x="7291" y="84640"/>
                  </a:cubicBezTo>
                  <a:cubicBezTo>
                    <a:pt x="7291" y="85274"/>
                    <a:pt x="6657" y="85908"/>
                    <a:pt x="6657" y="86542"/>
                  </a:cubicBezTo>
                  <a:cubicBezTo>
                    <a:pt x="6657" y="86542"/>
                    <a:pt x="6657" y="86542"/>
                    <a:pt x="6657" y="86542"/>
                  </a:cubicBezTo>
                  <a:cubicBezTo>
                    <a:pt x="6657" y="87176"/>
                    <a:pt x="6023" y="87176"/>
                    <a:pt x="6023" y="87176"/>
                  </a:cubicBezTo>
                  <a:cubicBezTo>
                    <a:pt x="5389" y="87810"/>
                    <a:pt x="5389" y="88444"/>
                    <a:pt x="4755" y="88444"/>
                  </a:cubicBezTo>
                  <a:lnTo>
                    <a:pt x="19971" y="79568"/>
                  </a:lnTo>
                  <a:cubicBezTo>
                    <a:pt x="20605" y="78934"/>
                    <a:pt x="21239" y="78934"/>
                    <a:pt x="21239" y="78300"/>
                  </a:cubicBezTo>
                  <a:cubicBezTo>
                    <a:pt x="21239" y="78300"/>
                    <a:pt x="21239" y="78300"/>
                    <a:pt x="21239" y="78300"/>
                  </a:cubicBezTo>
                  <a:cubicBezTo>
                    <a:pt x="21239" y="78300"/>
                    <a:pt x="21239" y="77666"/>
                    <a:pt x="21873" y="77666"/>
                  </a:cubicBezTo>
                  <a:cubicBezTo>
                    <a:pt x="21873" y="77666"/>
                    <a:pt x="21873" y="77666"/>
                    <a:pt x="21873" y="77666"/>
                  </a:cubicBezTo>
                  <a:cubicBezTo>
                    <a:pt x="21873" y="77666"/>
                    <a:pt x="21873" y="77666"/>
                    <a:pt x="21873" y="77666"/>
                  </a:cubicBezTo>
                  <a:cubicBezTo>
                    <a:pt x="21873" y="77666"/>
                    <a:pt x="21873" y="77032"/>
                    <a:pt x="21873" y="77032"/>
                  </a:cubicBezTo>
                  <a:cubicBezTo>
                    <a:pt x="21873" y="77032"/>
                    <a:pt x="21873" y="76398"/>
                    <a:pt x="21873" y="76398"/>
                  </a:cubicBezTo>
                  <a:cubicBezTo>
                    <a:pt x="21873" y="76398"/>
                    <a:pt x="21873" y="75764"/>
                    <a:pt x="21873" y="75764"/>
                  </a:cubicBezTo>
                  <a:cubicBezTo>
                    <a:pt x="21873" y="75764"/>
                    <a:pt x="21873" y="75764"/>
                    <a:pt x="21873" y="75764"/>
                  </a:cubicBezTo>
                  <a:cubicBezTo>
                    <a:pt x="21873" y="75764"/>
                    <a:pt x="21873" y="75764"/>
                    <a:pt x="21873" y="75764"/>
                  </a:cubicBezTo>
                  <a:cubicBezTo>
                    <a:pt x="21873" y="75764"/>
                    <a:pt x="21873" y="75764"/>
                    <a:pt x="21873" y="75764"/>
                  </a:cubicBezTo>
                  <a:cubicBezTo>
                    <a:pt x="21873" y="75764"/>
                    <a:pt x="21873" y="75764"/>
                    <a:pt x="21873" y="75130"/>
                  </a:cubicBezTo>
                  <a:cubicBezTo>
                    <a:pt x="21873" y="75130"/>
                    <a:pt x="21873" y="75130"/>
                    <a:pt x="21873" y="74496"/>
                  </a:cubicBezTo>
                  <a:cubicBezTo>
                    <a:pt x="21873" y="74496"/>
                    <a:pt x="21873" y="74496"/>
                    <a:pt x="21873" y="73862"/>
                  </a:cubicBezTo>
                  <a:cubicBezTo>
                    <a:pt x="21873" y="73862"/>
                    <a:pt x="21873" y="73862"/>
                    <a:pt x="21873" y="73228"/>
                  </a:cubicBezTo>
                  <a:cubicBezTo>
                    <a:pt x="21873" y="73228"/>
                    <a:pt x="21873" y="73228"/>
                    <a:pt x="21873" y="73228"/>
                  </a:cubicBezTo>
                  <a:lnTo>
                    <a:pt x="21873" y="4755"/>
                  </a:lnTo>
                  <a:lnTo>
                    <a:pt x="7291" y="14265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6" name="任意多边形: 形状 174">
              <a:extLst>
                <a:ext uri="{FF2B5EF4-FFF2-40B4-BE49-F238E27FC236}">
                  <a16:creationId xmlns:a16="http://schemas.microsoft.com/office/drawing/2014/main" id="{6CD9B2C8-9F69-40F3-811D-4322304330EF}"/>
                </a:ext>
              </a:extLst>
            </p:cNvPr>
            <p:cNvSpPr/>
            <p:nvPr/>
          </p:nvSpPr>
          <p:spPr>
            <a:xfrm>
              <a:off x="2209840" y="3854103"/>
              <a:ext cx="164842" cy="107782"/>
            </a:xfrm>
            <a:custGeom>
              <a:avLst/>
              <a:gdLst>
                <a:gd name="connsiteX0" fmla="*/ 144871 w 164842"/>
                <a:gd name="connsiteY0" fmla="*/ 90346 h 107781"/>
                <a:gd name="connsiteX1" fmla="*/ 144871 w 164842"/>
                <a:gd name="connsiteY1" fmla="*/ 90346 h 107781"/>
                <a:gd name="connsiteX2" fmla="*/ 146773 w 164842"/>
                <a:gd name="connsiteY2" fmla="*/ 92248 h 107781"/>
                <a:gd name="connsiteX3" fmla="*/ 146773 w 164842"/>
                <a:gd name="connsiteY3" fmla="*/ 92248 h 107781"/>
                <a:gd name="connsiteX4" fmla="*/ 148041 w 164842"/>
                <a:gd name="connsiteY4" fmla="*/ 94151 h 107781"/>
                <a:gd name="connsiteX5" fmla="*/ 148041 w 164842"/>
                <a:gd name="connsiteY5" fmla="*/ 94151 h 107781"/>
                <a:gd name="connsiteX6" fmla="*/ 149309 w 164842"/>
                <a:gd name="connsiteY6" fmla="*/ 96686 h 107781"/>
                <a:gd name="connsiteX7" fmla="*/ 149309 w 164842"/>
                <a:gd name="connsiteY7" fmla="*/ 96686 h 107781"/>
                <a:gd name="connsiteX8" fmla="*/ 149943 w 164842"/>
                <a:gd name="connsiteY8" fmla="*/ 99223 h 107781"/>
                <a:gd name="connsiteX9" fmla="*/ 149943 w 164842"/>
                <a:gd name="connsiteY9" fmla="*/ 99223 h 107781"/>
                <a:gd name="connsiteX10" fmla="*/ 150577 w 164842"/>
                <a:gd name="connsiteY10" fmla="*/ 101758 h 107781"/>
                <a:gd name="connsiteX11" fmla="*/ 150577 w 164842"/>
                <a:gd name="connsiteY11" fmla="*/ 101758 h 107781"/>
                <a:gd name="connsiteX12" fmla="*/ 150577 w 164842"/>
                <a:gd name="connsiteY12" fmla="*/ 104295 h 107781"/>
                <a:gd name="connsiteX13" fmla="*/ 165794 w 164842"/>
                <a:gd name="connsiteY13" fmla="*/ 95418 h 107781"/>
                <a:gd name="connsiteX14" fmla="*/ 165794 w 164842"/>
                <a:gd name="connsiteY14" fmla="*/ 94784 h 107781"/>
                <a:gd name="connsiteX15" fmla="*/ 165794 w 164842"/>
                <a:gd name="connsiteY15" fmla="*/ 94151 h 107781"/>
                <a:gd name="connsiteX16" fmla="*/ 165794 w 164842"/>
                <a:gd name="connsiteY16" fmla="*/ 93516 h 107781"/>
                <a:gd name="connsiteX17" fmla="*/ 165794 w 164842"/>
                <a:gd name="connsiteY17" fmla="*/ 92883 h 107781"/>
                <a:gd name="connsiteX18" fmla="*/ 165794 w 164842"/>
                <a:gd name="connsiteY18" fmla="*/ 92248 h 107781"/>
                <a:gd name="connsiteX19" fmla="*/ 165794 w 164842"/>
                <a:gd name="connsiteY19" fmla="*/ 92248 h 107781"/>
                <a:gd name="connsiteX20" fmla="*/ 165794 w 164842"/>
                <a:gd name="connsiteY20" fmla="*/ 92248 h 107781"/>
                <a:gd name="connsiteX21" fmla="*/ 165794 w 164842"/>
                <a:gd name="connsiteY21" fmla="*/ 91614 h 107781"/>
                <a:gd name="connsiteX22" fmla="*/ 165794 w 164842"/>
                <a:gd name="connsiteY22" fmla="*/ 90981 h 107781"/>
                <a:gd name="connsiteX23" fmla="*/ 165794 w 164842"/>
                <a:gd name="connsiteY23" fmla="*/ 90346 h 107781"/>
                <a:gd name="connsiteX24" fmla="*/ 165794 w 164842"/>
                <a:gd name="connsiteY24" fmla="*/ 89712 h 107781"/>
                <a:gd name="connsiteX25" fmla="*/ 165794 w 164842"/>
                <a:gd name="connsiteY25" fmla="*/ 89078 h 107781"/>
                <a:gd name="connsiteX26" fmla="*/ 165794 w 164842"/>
                <a:gd name="connsiteY26" fmla="*/ 89078 h 107781"/>
                <a:gd name="connsiteX27" fmla="*/ 165794 w 164842"/>
                <a:gd name="connsiteY27" fmla="*/ 89078 h 107781"/>
                <a:gd name="connsiteX28" fmla="*/ 165794 w 164842"/>
                <a:gd name="connsiteY28" fmla="*/ 88444 h 107781"/>
                <a:gd name="connsiteX29" fmla="*/ 165794 w 164842"/>
                <a:gd name="connsiteY29" fmla="*/ 87811 h 107781"/>
                <a:gd name="connsiteX30" fmla="*/ 165794 w 164842"/>
                <a:gd name="connsiteY30" fmla="*/ 87176 h 107781"/>
                <a:gd name="connsiteX31" fmla="*/ 165794 w 164842"/>
                <a:gd name="connsiteY31" fmla="*/ 86542 h 107781"/>
                <a:gd name="connsiteX32" fmla="*/ 165794 w 164842"/>
                <a:gd name="connsiteY32" fmla="*/ 85908 h 107781"/>
                <a:gd name="connsiteX33" fmla="*/ 165794 w 164842"/>
                <a:gd name="connsiteY33" fmla="*/ 85908 h 107781"/>
                <a:gd name="connsiteX34" fmla="*/ 165794 w 164842"/>
                <a:gd name="connsiteY34" fmla="*/ 85908 h 107781"/>
                <a:gd name="connsiteX35" fmla="*/ 165794 w 164842"/>
                <a:gd name="connsiteY35" fmla="*/ 85274 h 107781"/>
                <a:gd name="connsiteX36" fmla="*/ 165794 w 164842"/>
                <a:gd name="connsiteY36" fmla="*/ 84640 h 107781"/>
                <a:gd name="connsiteX37" fmla="*/ 165794 w 164842"/>
                <a:gd name="connsiteY37" fmla="*/ 84006 h 107781"/>
                <a:gd name="connsiteX38" fmla="*/ 165160 w 164842"/>
                <a:gd name="connsiteY38" fmla="*/ 83372 h 107781"/>
                <a:gd name="connsiteX39" fmla="*/ 165160 w 164842"/>
                <a:gd name="connsiteY39" fmla="*/ 83372 h 107781"/>
                <a:gd name="connsiteX40" fmla="*/ 165160 w 164842"/>
                <a:gd name="connsiteY40" fmla="*/ 83372 h 107781"/>
                <a:gd name="connsiteX41" fmla="*/ 164526 w 164842"/>
                <a:gd name="connsiteY41" fmla="*/ 82104 h 107781"/>
                <a:gd name="connsiteX42" fmla="*/ 163891 w 164842"/>
                <a:gd name="connsiteY42" fmla="*/ 81470 h 107781"/>
                <a:gd name="connsiteX43" fmla="*/ 163891 w 164842"/>
                <a:gd name="connsiteY43" fmla="*/ 81470 h 107781"/>
                <a:gd name="connsiteX44" fmla="*/ 163891 w 164842"/>
                <a:gd name="connsiteY44" fmla="*/ 81470 h 107781"/>
                <a:gd name="connsiteX45" fmla="*/ 163257 w 164842"/>
                <a:gd name="connsiteY45" fmla="*/ 80836 h 107781"/>
                <a:gd name="connsiteX46" fmla="*/ 162624 w 164842"/>
                <a:gd name="connsiteY46" fmla="*/ 80202 h 107781"/>
                <a:gd name="connsiteX47" fmla="*/ 161990 w 164842"/>
                <a:gd name="connsiteY47" fmla="*/ 79568 h 107781"/>
                <a:gd name="connsiteX48" fmla="*/ 161355 w 164842"/>
                <a:gd name="connsiteY48" fmla="*/ 78934 h 107781"/>
                <a:gd name="connsiteX49" fmla="*/ 161355 w 164842"/>
                <a:gd name="connsiteY49" fmla="*/ 78934 h 107781"/>
                <a:gd name="connsiteX50" fmla="*/ 161355 w 164842"/>
                <a:gd name="connsiteY50" fmla="*/ 78934 h 107781"/>
                <a:gd name="connsiteX51" fmla="*/ 161355 w 164842"/>
                <a:gd name="connsiteY51" fmla="*/ 78300 h 107781"/>
                <a:gd name="connsiteX52" fmla="*/ 160721 w 164842"/>
                <a:gd name="connsiteY52" fmla="*/ 77666 h 107781"/>
                <a:gd name="connsiteX53" fmla="*/ 160087 w 164842"/>
                <a:gd name="connsiteY53" fmla="*/ 77032 h 107781"/>
                <a:gd name="connsiteX54" fmla="*/ 159454 w 164842"/>
                <a:gd name="connsiteY54" fmla="*/ 76398 h 107781"/>
                <a:gd name="connsiteX55" fmla="*/ 159454 w 164842"/>
                <a:gd name="connsiteY55" fmla="*/ 76398 h 107781"/>
                <a:gd name="connsiteX56" fmla="*/ 159454 w 164842"/>
                <a:gd name="connsiteY56" fmla="*/ 76398 h 107781"/>
                <a:gd name="connsiteX57" fmla="*/ 159454 w 164842"/>
                <a:gd name="connsiteY57" fmla="*/ 76398 h 107781"/>
                <a:gd name="connsiteX58" fmla="*/ 158819 w 164842"/>
                <a:gd name="connsiteY58" fmla="*/ 75764 h 107781"/>
                <a:gd name="connsiteX59" fmla="*/ 158185 w 164842"/>
                <a:gd name="connsiteY59" fmla="*/ 75764 h 107781"/>
                <a:gd name="connsiteX60" fmla="*/ 157551 w 164842"/>
                <a:gd name="connsiteY60" fmla="*/ 75764 h 107781"/>
                <a:gd name="connsiteX61" fmla="*/ 156917 w 164842"/>
                <a:gd name="connsiteY61" fmla="*/ 75764 h 107781"/>
                <a:gd name="connsiteX62" fmla="*/ 156917 w 164842"/>
                <a:gd name="connsiteY62" fmla="*/ 75764 h 107781"/>
                <a:gd name="connsiteX63" fmla="*/ 28213 w 164842"/>
                <a:gd name="connsiteY63" fmla="*/ 4755 h 107781"/>
                <a:gd name="connsiteX64" fmla="*/ 27579 w 164842"/>
                <a:gd name="connsiteY64" fmla="*/ 4755 h 107781"/>
                <a:gd name="connsiteX65" fmla="*/ 26945 w 164842"/>
                <a:gd name="connsiteY65" fmla="*/ 4755 h 107781"/>
                <a:gd name="connsiteX66" fmla="*/ 26312 w 164842"/>
                <a:gd name="connsiteY66" fmla="*/ 4755 h 107781"/>
                <a:gd name="connsiteX67" fmla="*/ 25677 w 164842"/>
                <a:gd name="connsiteY67" fmla="*/ 4755 h 107781"/>
                <a:gd name="connsiteX68" fmla="*/ 25043 w 164842"/>
                <a:gd name="connsiteY68" fmla="*/ 4755 h 107781"/>
                <a:gd name="connsiteX69" fmla="*/ 25043 w 164842"/>
                <a:gd name="connsiteY69" fmla="*/ 4755 h 107781"/>
                <a:gd name="connsiteX70" fmla="*/ 25043 w 164842"/>
                <a:gd name="connsiteY70" fmla="*/ 4755 h 107781"/>
                <a:gd name="connsiteX71" fmla="*/ 25043 w 164842"/>
                <a:gd name="connsiteY71" fmla="*/ 4755 h 107781"/>
                <a:gd name="connsiteX72" fmla="*/ 24409 w 164842"/>
                <a:gd name="connsiteY72" fmla="*/ 4755 h 107781"/>
                <a:gd name="connsiteX73" fmla="*/ 23775 w 164842"/>
                <a:gd name="connsiteY73" fmla="*/ 4755 h 107781"/>
                <a:gd name="connsiteX74" fmla="*/ 23141 w 164842"/>
                <a:gd name="connsiteY74" fmla="*/ 4755 h 107781"/>
                <a:gd name="connsiteX75" fmla="*/ 23141 w 164842"/>
                <a:gd name="connsiteY75" fmla="*/ 4755 h 107781"/>
                <a:gd name="connsiteX76" fmla="*/ 23141 w 164842"/>
                <a:gd name="connsiteY76" fmla="*/ 4755 h 107781"/>
                <a:gd name="connsiteX77" fmla="*/ 23141 w 164842"/>
                <a:gd name="connsiteY77" fmla="*/ 4755 h 107781"/>
                <a:gd name="connsiteX78" fmla="*/ 22507 w 164842"/>
                <a:gd name="connsiteY78" fmla="*/ 4755 h 107781"/>
                <a:gd name="connsiteX79" fmla="*/ 21873 w 164842"/>
                <a:gd name="connsiteY79" fmla="*/ 4755 h 107781"/>
                <a:gd name="connsiteX80" fmla="*/ 21239 w 164842"/>
                <a:gd name="connsiteY80" fmla="*/ 4755 h 107781"/>
                <a:gd name="connsiteX81" fmla="*/ 21239 w 164842"/>
                <a:gd name="connsiteY81" fmla="*/ 4755 h 107781"/>
                <a:gd name="connsiteX82" fmla="*/ 21239 w 164842"/>
                <a:gd name="connsiteY82" fmla="*/ 4755 h 107781"/>
                <a:gd name="connsiteX83" fmla="*/ 20605 w 164842"/>
                <a:gd name="connsiteY83" fmla="*/ 4755 h 107781"/>
                <a:gd name="connsiteX84" fmla="*/ 19971 w 164842"/>
                <a:gd name="connsiteY84" fmla="*/ 5389 h 107781"/>
                <a:gd name="connsiteX85" fmla="*/ 4755 w 164842"/>
                <a:gd name="connsiteY85" fmla="*/ 14265 h 107781"/>
                <a:gd name="connsiteX86" fmla="*/ 6023 w 164842"/>
                <a:gd name="connsiteY86" fmla="*/ 13631 h 107781"/>
                <a:gd name="connsiteX87" fmla="*/ 6023 w 164842"/>
                <a:gd name="connsiteY87" fmla="*/ 13631 h 107781"/>
                <a:gd name="connsiteX88" fmla="*/ 7925 w 164842"/>
                <a:gd name="connsiteY88" fmla="*/ 13631 h 107781"/>
                <a:gd name="connsiteX89" fmla="*/ 7925 w 164842"/>
                <a:gd name="connsiteY89" fmla="*/ 13631 h 107781"/>
                <a:gd name="connsiteX90" fmla="*/ 9827 w 164842"/>
                <a:gd name="connsiteY90" fmla="*/ 14265 h 107781"/>
                <a:gd name="connsiteX91" fmla="*/ 9827 w 164842"/>
                <a:gd name="connsiteY91" fmla="*/ 14265 h 107781"/>
                <a:gd name="connsiteX92" fmla="*/ 11729 w 164842"/>
                <a:gd name="connsiteY92" fmla="*/ 14899 h 107781"/>
                <a:gd name="connsiteX93" fmla="*/ 139799 w 164842"/>
                <a:gd name="connsiteY93" fmla="*/ 88444 h 107781"/>
                <a:gd name="connsiteX94" fmla="*/ 141701 w 164842"/>
                <a:gd name="connsiteY94" fmla="*/ 89712 h 107781"/>
                <a:gd name="connsiteX95" fmla="*/ 141701 w 164842"/>
                <a:gd name="connsiteY95" fmla="*/ 89712 h 107781"/>
                <a:gd name="connsiteX96" fmla="*/ 144871 w 164842"/>
                <a:gd name="connsiteY96" fmla="*/ 90346 h 10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64842" h="107781">
                  <a:moveTo>
                    <a:pt x="144871" y="90346"/>
                  </a:moveTo>
                  <a:cubicBezTo>
                    <a:pt x="144871" y="90346"/>
                    <a:pt x="144871" y="90346"/>
                    <a:pt x="144871" y="90346"/>
                  </a:cubicBezTo>
                  <a:cubicBezTo>
                    <a:pt x="145505" y="90981"/>
                    <a:pt x="146139" y="91614"/>
                    <a:pt x="146773" y="92248"/>
                  </a:cubicBezTo>
                  <a:cubicBezTo>
                    <a:pt x="146773" y="92248"/>
                    <a:pt x="146773" y="92248"/>
                    <a:pt x="146773" y="92248"/>
                  </a:cubicBezTo>
                  <a:cubicBezTo>
                    <a:pt x="147407" y="92883"/>
                    <a:pt x="148041" y="93516"/>
                    <a:pt x="148041" y="94151"/>
                  </a:cubicBezTo>
                  <a:cubicBezTo>
                    <a:pt x="148041" y="94151"/>
                    <a:pt x="148041" y="94151"/>
                    <a:pt x="148041" y="94151"/>
                  </a:cubicBezTo>
                  <a:cubicBezTo>
                    <a:pt x="148675" y="94784"/>
                    <a:pt x="148675" y="95418"/>
                    <a:pt x="149309" y="96686"/>
                  </a:cubicBezTo>
                  <a:cubicBezTo>
                    <a:pt x="149309" y="96686"/>
                    <a:pt x="149309" y="96686"/>
                    <a:pt x="149309" y="96686"/>
                  </a:cubicBezTo>
                  <a:cubicBezTo>
                    <a:pt x="149943" y="97321"/>
                    <a:pt x="149943" y="98588"/>
                    <a:pt x="149943" y="99223"/>
                  </a:cubicBezTo>
                  <a:cubicBezTo>
                    <a:pt x="149943" y="99223"/>
                    <a:pt x="149943" y="99223"/>
                    <a:pt x="149943" y="99223"/>
                  </a:cubicBezTo>
                  <a:cubicBezTo>
                    <a:pt x="149943" y="99856"/>
                    <a:pt x="150577" y="101125"/>
                    <a:pt x="150577" y="101758"/>
                  </a:cubicBezTo>
                  <a:cubicBezTo>
                    <a:pt x="150577" y="101758"/>
                    <a:pt x="150577" y="101758"/>
                    <a:pt x="150577" y="101758"/>
                  </a:cubicBezTo>
                  <a:cubicBezTo>
                    <a:pt x="150577" y="102393"/>
                    <a:pt x="150577" y="103661"/>
                    <a:pt x="150577" y="104295"/>
                  </a:cubicBezTo>
                  <a:lnTo>
                    <a:pt x="165794" y="95418"/>
                  </a:lnTo>
                  <a:cubicBezTo>
                    <a:pt x="165794" y="95418"/>
                    <a:pt x="165794" y="95418"/>
                    <a:pt x="165794" y="94784"/>
                  </a:cubicBezTo>
                  <a:cubicBezTo>
                    <a:pt x="165794" y="94784"/>
                    <a:pt x="165794" y="94784"/>
                    <a:pt x="165794" y="94151"/>
                  </a:cubicBezTo>
                  <a:cubicBezTo>
                    <a:pt x="165794" y="94151"/>
                    <a:pt x="165794" y="93516"/>
                    <a:pt x="165794" y="93516"/>
                  </a:cubicBezTo>
                  <a:cubicBezTo>
                    <a:pt x="165794" y="93516"/>
                    <a:pt x="165794" y="93516"/>
                    <a:pt x="165794" y="92883"/>
                  </a:cubicBezTo>
                  <a:cubicBezTo>
                    <a:pt x="165794" y="92883"/>
                    <a:pt x="165794" y="92248"/>
                    <a:pt x="165794" y="92248"/>
                  </a:cubicBezTo>
                  <a:cubicBezTo>
                    <a:pt x="165794" y="92248"/>
                    <a:pt x="165794" y="92248"/>
                    <a:pt x="165794" y="92248"/>
                  </a:cubicBezTo>
                  <a:cubicBezTo>
                    <a:pt x="165794" y="92248"/>
                    <a:pt x="165794" y="92248"/>
                    <a:pt x="165794" y="92248"/>
                  </a:cubicBezTo>
                  <a:cubicBezTo>
                    <a:pt x="165794" y="92248"/>
                    <a:pt x="165794" y="92248"/>
                    <a:pt x="165794" y="91614"/>
                  </a:cubicBezTo>
                  <a:cubicBezTo>
                    <a:pt x="165794" y="91614"/>
                    <a:pt x="165794" y="90981"/>
                    <a:pt x="165794" y="90981"/>
                  </a:cubicBezTo>
                  <a:cubicBezTo>
                    <a:pt x="165794" y="90981"/>
                    <a:pt x="165794" y="90346"/>
                    <a:pt x="165794" y="90346"/>
                  </a:cubicBezTo>
                  <a:cubicBezTo>
                    <a:pt x="165794" y="90346"/>
                    <a:pt x="165794" y="89712"/>
                    <a:pt x="165794" y="89712"/>
                  </a:cubicBezTo>
                  <a:cubicBezTo>
                    <a:pt x="165794" y="89712"/>
                    <a:pt x="165794" y="89712"/>
                    <a:pt x="165794" y="89078"/>
                  </a:cubicBezTo>
                  <a:cubicBezTo>
                    <a:pt x="165794" y="89078"/>
                    <a:pt x="165794" y="89078"/>
                    <a:pt x="165794" y="89078"/>
                  </a:cubicBezTo>
                  <a:cubicBezTo>
                    <a:pt x="165794" y="89078"/>
                    <a:pt x="165794" y="89078"/>
                    <a:pt x="165794" y="89078"/>
                  </a:cubicBezTo>
                  <a:cubicBezTo>
                    <a:pt x="165794" y="89078"/>
                    <a:pt x="165794" y="88444"/>
                    <a:pt x="165794" y="88444"/>
                  </a:cubicBezTo>
                  <a:cubicBezTo>
                    <a:pt x="165794" y="88444"/>
                    <a:pt x="165794" y="87811"/>
                    <a:pt x="165794" y="87811"/>
                  </a:cubicBezTo>
                  <a:cubicBezTo>
                    <a:pt x="165794" y="87811"/>
                    <a:pt x="165794" y="87176"/>
                    <a:pt x="165794" y="87176"/>
                  </a:cubicBezTo>
                  <a:cubicBezTo>
                    <a:pt x="165794" y="87176"/>
                    <a:pt x="165794" y="86542"/>
                    <a:pt x="165794" y="86542"/>
                  </a:cubicBezTo>
                  <a:cubicBezTo>
                    <a:pt x="165794" y="86542"/>
                    <a:pt x="165794" y="86542"/>
                    <a:pt x="165794" y="85908"/>
                  </a:cubicBezTo>
                  <a:cubicBezTo>
                    <a:pt x="165794" y="85908"/>
                    <a:pt x="165794" y="85908"/>
                    <a:pt x="165794" y="85908"/>
                  </a:cubicBezTo>
                  <a:cubicBezTo>
                    <a:pt x="165794" y="85908"/>
                    <a:pt x="165794" y="85908"/>
                    <a:pt x="165794" y="85908"/>
                  </a:cubicBezTo>
                  <a:cubicBezTo>
                    <a:pt x="165794" y="85908"/>
                    <a:pt x="165794" y="85274"/>
                    <a:pt x="165794" y="85274"/>
                  </a:cubicBezTo>
                  <a:cubicBezTo>
                    <a:pt x="165794" y="85274"/>
                    <a:pt x="165794" y="84640"/>
                    <a:pt x="165794" y="84640"/>
                  </a:cubicBezTo>
                  <a:cubicBezTo>
                    <a:pt x="165794" y="84640"/>
                    <a:pt x="165794" y="84006"/>
                    <a:pt x="165794" y="84006"/>
                  </a:cubicBezTo>
                  <a:cubicBezTo>
                    <a:pt x="165794" y="84006"/>
                    <a:pt x="165794" y="83372"/>
                    <a:pt x="165160" y="83372"/>
                  </a:cubicBezTo>
                  <a:cubicBezTo>
                    <a:pt x="165160" y="83372"/>
                    <a:pt x="165160" y="83372"/>
                    <a:pt x="165160" y="83372"/>
                  </a:cubicBezTo>
                  <a:cubicBezTo>
                    <a:pt x="165160" y="83372"/>
                    <a:pt x="165160" y="83372"/>
                    <a:pt x="165160" y="83372"/>
                  </a:cubicBezTo>
                  <a:cubicBezTo>
                    <a:pt x="165160" y="82738"/>
                    <a:pt x="164526" y="82738"/>
                    <a:pt x="164526" y="82104"/>
                  </a:cubicBezTo>
                  <a:cubicBezTo>
                    <a:pt x="164526" y="82104"/>
                    <a:pt x="163891" y="81470"/>
                    <a:pt x="163891" y="81470"/>
                  </a:cubicBezTo>
                  <a:cubicBezTo>
                    <a:pt x="163891" y="81470"/>
                    <a:pt x="163891" y="81470"/>
                    <a:pt x="163891" y="81470"/>
                  </a:cubicBezTo>
                  <a:cubicBezTo>
                    <a:pt x="163891" y="81470"/>
                    <a:pt x="163891" y="81470"/>
                    <a:pt x="163891" y="81470"/>
                  </a:cubicBezTo>
                  <a:cubicBezTo>
                    <a:pt x="163891" y="81470"/>
                    <a:pt x="163891" y="80836"/>
                    <a:pt x="163257" y="80836"/>
                  </a:cubicBezTo>
                  <a:cubicBezTo>
                    <a:pt x="163257" y="80836"/>
                    <a:pt x="163257" y="80836"/>
                    <a:pt x="162624" y="80202"/>
                  </a:cubicBezTo>
                  <a:cubicBezTo>
                    <a:pt x="162624" y="80202"/>
                    <a:pt x="162624" y="80202"/>
                    <a:pt x="161990" y="79568"/>
                  </a:cubicBezTo>
                  <a:cubicBezTo>
                    <a:pt x="161990" y="79568"/>
                    <a:pt x="161990" y="79568"/>
                    <a:pt x="161355" y="78934"/>
                  </a:cubicBezTo>
                  <a:cubicBezTo>
                    <a:pt x="161355" y="78934"/>
                    <a:pt x="161355" y="78934"/>
                    <a:pt x="161355" y="78934"/>
                  </a:cubicBezTo>
                  <a:cubicBezTo>
                    <a:pt x="161355" y="78934"/>
                    <a:pt x="161355" y="78934"/>
                    <a:pt x="161355" y="78934"/>
                  </a:cubicBezTo>
                  <a:cubicBezTo>
                    <a:pt x="161355" y="78934"/>
                    <a:pt x="161355" y="78934"/>
                    <a:pt x="161355" y="78300"/>
                  </a:cubicBezTo>
                  <a:cubicBezTo>
                    <a:pt x="161355" y="78300"/>
                    <a:pt x="161355" y="78300"/>
                    <a:pt x="160721" y="77666"/>
                  </a:cubicBezTo>
                  <a:cubicBezTo>
                    <a:pt x="160721" y="77666"/>
                    <a:pt x="160721" y="77666"/>
                    <a:pt x="160087" y="77032"/>
                  </a:cubicBezTo>
                  <a:cubicBezTo>
                    <a:pt x="160087" y="77032"/>
                    <a:pt x="160087" y="77032"/>
                    <a:pt x="159454" y="76398"/>
                  </a:cubicBezTo>
                  <a:cubicBezTo>
                    <a:pt x="159454" y="76398"/>
                    <a:pt x="159454" y="76398"/>
                    <a:pt x="159454" y="76398"/>
                  </a:cubicBezTo>
                  <a:cubicBezTo>
                    <a:pt x="159454" y="76398"/>
                    <a:pt x="159454" y="76398"/>
                    <a:pt x="159454" y="76398"/>
                  </a:cubicBezTo>
                  <a:cubicBezTo>
                    <a:pt x="159454" y="76398"/>
                    <a:pt x="159454" y="76398"/>
                    <a:pt x="159454" y="76398"/>
                  </a:cubicBezTo>
                  <a:cubicBezTo>
                    <a:pt x="159454" y="76398"/>
                    <a:pt x="159454" y="76398"/>
                    <a:pt x="158819" y="75764"/>
                  </a:cubicBezTo>
                  <a:cubicBezTo>
                    <a:pt x="158819" y="75764"/>
                    <a:pt x="158819" y="75764"/>
                    <a:pt x="158185" y="75764"/>
                  </a:cubicBezTo>
                  <a:cubicBezTo>
                    <a:pt x="158185" y="75764"/>
                    <a:pt x="158185" y="75764"/>
                    <a:pt x="157551" y="75764"/>
                  </a:cubicBezTo>
                  <a:cubicBezTo>
                    <a:pt x="157551" y="75764"/>
                    <a:pt x="157551" y="75764"/>
                    <a:pt x="156917" y="75764"/>
                  </a:cubicBezTo>
                  <a:cubicBezTo>
                    <a:pt x="156917" y="75764"/>
                    <a:pt x="156917" y="75764"/>
                    <a:pt x="156917" y="75764"/>
                  </a:cubicBezTo>
                  <a:lnTo>
                    <a:pt x="28213" y="4755"/>
                  </a:lnTo>
                  <a:cubicBezTo>
                    <a:pt x="28213" y="4755"/>
                    <a:pt x="28213" y="4755"/>
                    <a:pt x="27579" y="4755"/>
                  </a:cubicBezTo>
                  <a:cubicBezTo>
                    <a:pt x="27579" y="4755"/>
                    <a:pt x="27579" y="4755"/>
                    <a:pt x="26945" y="4755"/>
                  </a:cubicBezTo>
                  <a:cubicBezTo>
                    <a:pt x="26945" y="4755"/>
                    <a:pt x="26945" y="4755"/>
                    <a:pt x="26312" y="4755"/>
                  </a:cubicBezTo>
                  <a:cubicBezTo>
                    <a:pt x="26312" y="4755"/>
                    <a:pt x="26312" y="4755"/>
                    <a:pt x="25677" y="4755"/>
                  </a:cubicBezTo>
                  <a:cubicBezTo>
                    <a:pt x="25677" y="4755"/>
                    <a:pt x="25677" y="4755"/>
                    <a:pt x="25043" y="4755"/>
                  </a:cubicBezTo>
                  <a:cubicBezTo>
                    <a:pt x="25043" y="4755"/>
                    <a:pt x="25043" y="4755"/>
                    <a:pt x="25043" y="4755"/>
                  </a:cubicBezTo>
                  <a:cubicBezTo>
                    <a:pt x="25043" y="4755"/>
                    <a:pt x="25043" y="4755"/>
                    <a:pt x="25043" y="4755"/>
                  </a:cubicBezTo>
                  <a:cubicBezTo>
                    <a:pt x="25043" y="4755"/>
                    <a:pt x="25043" y="4755"/>
                    <a:pt x="25043" y="4755"/>
                  </a:cubicBezTo>
                  <a:cubicBezTo>
                    <a:pt x="25043" y="4755"/>
                    <a:pt x="25043" y="4755"/>
                    <a:pt x="24409" y="4755"/>
                  </a:cubicBezTo>
                  <a:cubicBezTo>
                    <a:pt x="24409" y="4755"/>
                    <a:pt x="24409" y="4755"/>
                    <a:pt x="23775" y="4755"/>
                  </a:cubicBezTo>
                  <a:cubicBezTo>
                    <a:pt x="23775" y="4755"/>
                    <a:pt x="23775" y="4755"/>
                    <a:pt x="23141" y="4755"/>
                  </a:cubicBezTo>
                  <a:cubicBezTo>
                    <a:pt x="23141" y="4755"/>
                    <a:pt x="23141" y="4755"/>
                    <a:pt x="23141" y="4755"/>
                  </a:cubicBezTo>
                  <a:lnTo>
                    <a:pt x="23141" y="4755"/>
                  </a:lnTo>
                  <a:cubicBezTo>
                    <a:pt x="23141" y="4755"/>
                    <a:pt x="23141" y="4755"/>
                    <a:pt x="23141" y="4755"/>
                  </a:cubicBezTo>
                  <a:cubicBezTo>
                    <a:pt x="23141" y="4755"/>
                    <a:pt x="22507" y="4755"/>
                    <a:pt x="22507" y="4755"/>
                  </a:cubicBezTo>
                  <a:cubicBezTo>
                    <a:pt x="22507" y="4755"/>
                    <a:pt x="21873" y="4755"/>
                    <a:pt x="21873" y="4755"/>
                  </a:cubicBezTo>
                  <a:cubicBezTo>
                    <a:pt x="21873" y="4755"/>
                    <a:pt x="21239" y="4755"/>
                    <a:pt x="21239" y="4755"/>
                  </a:cubicBezTo>
                  <a:lnTo>
                    <a:pt x="21239" y="4755"/>
                  </a:lnTo>
                  <a:lnTo>
                    <a:pt x="21239" y="4755"/>
                  </a:lnTo>
                  <a:cubicBezTo>
                    <a:pt x="21239" y="4755"/>
                    <a:pt x="20605" y="4755"/>
                    <a:pt x="20605" y="4755"/>
                  </a:cubicBezTo>
                  <a:cubicBezTo>
                    <a:pt x="20605" y="4755"/>
                    <a:pt x="19971" y="4755"/>
                    <a:pt x="19971" y="5389"/>
                  </a:cubicBezTo>
                  <a:lnTo>
                    <a:pt x="4755" y="14265"/>
                  </a:lnTo>
                  <a:cubicBezTo>
                    <a:pt x="5389" y="14265"/>
                    <a:pt x="5389" y="13631"/>
                    <a:pt x="6023" y="13631"/>
                  </a:cubicBezTo>
                  <a:cubicBezTo>
                    <a:pt x="6023" y="13631"/>
                    <a:pt x="6023" y="13631"/>
                    <a:pt x="6023" y="13631"/>
                  </a:cubicBezTo>
                  <a:cubicBezTo>
                    <a:pt x="6657" y="13631"/>
                    <a:pt x="7291" y="13631"/>
                    <a:pt x="7925" y="13631"/>
                  </a:cubicBezTo>
                  <a:cubicBezTo>
                    <a:pt x="7925" y="13631"/>
                    <a:pt x="7925" y="13631"/>
                    <a:pt x="7925" y="13631"/>
                  </a:cubicBezTo>
                  <a:cubicBezTo>
                    <a:pt x="8559" y="13631"/>
                    <a:pt x="9193" y="13631"/>
                    <a:pt x="9827" y="14265"/>
                  </a:cubicBezTo>
                  <a:cubicBezTo>
                    <a:pt x="9827" y="14265"/>
                    <a:pt x="9827" y="14265"/>
                    <a:pt x="9827" y="14265"/>
                  </a:cubicBezTo>
                  <a:cubicBezTo>
                    <a:pt x="10461" y="14265"/>
                    <a:pt x="11095" y="14899"/>
                    <a:pt x="11729" y="14899"/>
                  </a:cubicBezTo>
                  <a:lnTo>
                    <a:pt x="139799" y="88444"/>
                  </a:lnTo>
                  <a:cubicBezTo>
                    <a:pt x="140433" y="89078"/>
                    <a:pt x="141067" y="89078"/>
                    <a:pt x="141701" y="89712"/>
                  </a:cubicBezTo>
                  <a:cubicBezTo>
                    <a:pt x="141701" y="89712"/>
                    <a:pt x="141701" y="89712"/>
                    <a:pt x="141701" y="89712"/>
                  </a:cubicBezTo>
                  <a:cubicBezTo>
                    <a:pt x="143603" y="89078"/>
                    <a:pt x="144237" y="89712"/>
                    <a:pt x="144871" y="90346"/>
                  </a:cubicBez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7" name="任意多边形: 形状 175">
              <a:extLst>
                <a:ext uri="{FF2B5EF4-FFF2-40B4-BE49-F238E27FC236}">
                  <a16:creationId xmlns:a16="http://schemas.microsoft.com/office/drawing/2014/main" id="{2F840B23-9058-4293-A64D-13D055F46335}"/>
                </a:ext>
              </a:extLst>
            </p:cNvPr>
            <p:cNvSpPr/>
            <p:nvPr/>
          </p:nvSpPr>
          <p:spPr>
            <a:xfrm>
              <a:off x="2207938" y="3861614"/>
              <a:ext cx="152162" cy="171183"/>
            </a:xfrm>
            <a:custGeom>
              <a:avLst/>
              <a:gdLst>
                <a:gd name="connsiteX0" fmla="*/ 142969 w 152162"/>
                <a:gd name="connsiteY0" fmla="*/ 79665 h 171182"/>
                <a:gd name="connsiteX1" fmla="*/ 14899 w 152162"/>
                <a:gd name="connsiteY1" fmla="*/ 6120 h 171182"/>
                <a:gd name="connsiteX2" fmla="*/ 4755 w 152162"/>
                <a:gd name="connsiteY2" fmla="*/ 11826 h 171182"/>
                <a:gd name="connsiteX3" fmla="*/ 4755 w 152162"/>
                <a:gd name="connsiteY3" fmla="*/ 80299 h 171182"/>
                <a:gd name="connsiteX4" fmla="*/ 14899 w 152162"/>
                <a:gd name="connsiteY4" fmla="*/ 97417 h 171182"/>
                <a:gd name="connsiteX5" fmla="*/ 142969 w 152162"/>
                <a:gd name="connsiteY5" fmla="*/ 170962 h 171182"/>
                <a:gd name="connsiteX6" fmla="*/ 153113 w 152162"/>
                <a:gd name="connsiteY6" fmla="*/ 165256 h 171182"/>
                <a:gd name="connsiteX7" fmla="*/ 153113 w 152162"/>
                <a:gd name="connsiteY7" fmla="*/ 96783 h 171182"/>
                <a:gd name="connsiteX8" fmla="*/ 142969 w 152162"/>
                <a:gd name="connsiteY8" fmla="*/ 79665 h 17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162" h="171182">
                  <a:moveTo>
                    <a:pt x="142969" y="79665"/>
                  </a:moveTo>
                  <a:lnTo>
                    <a:pt x="14899" y="6120"/>
                  </a:lnTo>
                  <a:cubicBezTo>
                    <a:pt x="9193" y="2950"/>
                    <a:pt x="4755" y="5486"/>
                    <a:pt x="4755" y="11826"/>
                  </a:cubicBezTo>
                  <a:lnTo>
                    <a:pt x="4755" y="80299"/>
                  </a:lnTo>
                  <a:cubicBezTo>
                    <a:pt x="4755" y="86639"/>
                    <a:pt x="9193" y="94247"/>
                    <a:pt x="14899" y="97417"/>
                  </a:cubicBezTo>
                  <a:lnTo>
                    <a:pt x="142969" y="170962"/>
                  </a:lnTo>
                  <a:cubicBezTo>
                    <a:pt x="148675" y="174132"/>
                    <a:pt x="153113" y="171596"/>
                    <a:pt x="153113" y="165256"/>
                  </a:cubicBezTo>
                  <a:lnTo>
                    <a:pt x="153113" y="96783"/>
                  </a:lnTo>
                  <a:cubicBezTo>
                    <a:pt x="153113" y="90443"/>
                    <a:pt x="148675" y="82835"/>
                    <a:pt x="142969" y="79665"/>
                  </a:cubicBez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8" name="任意多边形: 形状 176">
              <a:extLst>
                <a:ext uri="{FF2B5EF4-FFF2-40B4-BE49-F238E27FC236}">
                  <a16:creationId xmlns:a16="http://schemas.microsoft.com/office/drawing/2014/main" id="{82C740DA-DA9D-47BE-BCA7-34F5CA027073}"/>
                </a:ext>
              </a:extLst>
            </p:cNvPr>
            <p:cNvSpPr/>
            <p:nvPr/>
          </p:nvSpPr>
          <p:spPr>
            <a:xfrm>
              <a:off x="2299869" y="3967591"/>
              <a:ext cx="31700" cy="164842"/>
            </a:xfrm>
            <a:custGeom>
              <a:avLst/>
              <a:gdLst>
                <a:gd name="connsiteX0" fmla="*/ 18069 w 31700"/>
                <a:gd name="connsiteY0" fmla="*/ 143603 h 164842"/>
                <a:gd name="connsiteX1" fmla="*/ 17435 w 31700"/>
                <a:gd name="connsiteY1" fmla="*/ 12363 h 164842"/>
                <a:gd name="connsiteX2" fmla="*/ 4755 w 31700"/>
                <a:gd name="connsiteY2" fmla="*/ 4755 h 164842"/>
                <a:gd name="connsiteX3" fmla="*/ 5389 w 31700"/>
                <a:gd name="connsiteY3" fmla="*/ 135995 h 164842"/>
                <a:gd name="connsiteX4" fmla="*/ 9193 w 31700"/>
                <a:gd name="connsiteY4" fmla="*/ 151211 h 164842"/>
                <a:gd name="connsiteX5" fmla="*/ 14899 w 31700"/>
                <a:gd name="connsiteY5" fmla="*/ 156283 h 164842"/>
                <a:gd name="connsiteX6" fmla="*/ 27579 w 31700"/>
                <a:gd name="connsiteY6" fmla="*/ 163891 h 164842"/>
                <a:gd name="connsiteX7" fmla="*/ 18069 w 31700"/>
                <a:gd name="connsiteY7" fmla="*/ 143603 h 1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00" h="164842">
                  <a:moveTo>
                    <a:pt x="18069" y="143603"/>
                  </a:moveTo>
                  <a:lnTo>
                    <a:pt x="17435" y="12363"/>
                  </a:lnTo>
                  <a:lnTo>
                    <a:pt x="4755" y="4755"/>
                  </a:lnTo>
                  <a:lnTo>
                    <a:pt x="5389" y="135995"/>
                  </a:lnTo>
                  <a:cubicBezTo>
                    <a:pt x="5389" y="142335"/>
                    <a:pt x="6657" y="147407"/>
                    <a:pt x="9193" y="151211"/>
                  </a:cubicBezTo>
                  <a:cubicBezTo>
                    <a:pt x="10461" y="153747"/>
                    <a:pt x="12363" y="155015"/>
                    <a:pt x="14899" y="156283"/>
                  </a:cubicBezTo>
                  <a:lnTo>
                    <a:pt x="27579" y="163891"/>
                  </a:lnTo>
                  <a:cubicBezTo>
                    <a:pt x="21873" y="160721"/>
                    <a:pt x="18069" y="153113"/>
                    <a:pt x="18069" y="143603"/>
                  </a:cubicBez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9" name="任意多边形: 形状 177">
              <a:extLst>
                <a:ext uri="{FF2B5EF4-FFF2-40B4-BE49-F238E27FC236}">
                  <a16:creationId xmlns:a16="http://schemas.microsoft.com/office/drawing/2014/main" id="{368B0665-6FA6-4338-B6B4-D11F8C63941B}"/>
                </a:ext>
              </a:extLst>
            </p:cNvPr>
            <p:cNvSpPr/>
            <p:nvPr/>
          </p:nvSpPr>
          <p:spPr>
            <a:xfrm>
              <a:off x="2299869" y="3962519"/>
              <a:ext cx="25360" cy="19020"/>
            </a:xfrm>
            <a:custGeom>
              <a:avLst/>
              <a:gdLst>
                <a:gd name="connsiteX0" fmla="*/ 17435 w 25360"/>
                <a:gd name="connsiteY0" fmla="*/ 17435 h 19020"/>
                <a:gd name="connsiteX1" fmla="*/ 4755 w 25360"/>
                <a:gd name="connsiteY1" fmla="*/ 9827 h 19020"/>
                <a:gd name="connsiteX2" fmla="*/ 13631 w 25360"/>
                <a:gd name="connsiteY2" fmla="*/ 4755 h 19020"/>
                <a:gd name="connsiteX3" fmla="*/ 26311 w 25360"/>
                <a:gd name="connsiteY3" fmla="*/ 12363 h 1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" h="19020">
                  <a:moveTo>
                    <a:pt x="17435" y="17435"/>
                  </a:moveTo>
                  <a:lnTo>
                    <a:pt x="4755" y="9827"/>
                  </a:lnTo>
                  <a:lnTo>
                    <a:pt x="13631" y="4755"/>
                  </a:lnTo>
                  <a:lnTo>
                    <a:pt x="26311" y="12363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0" name="任意多边形: 形状 178">
              <a:extLst>
                <a:ext uri="{FF2B5EF4-FFF2-40B4-BE49-F238E27FC236}">
                  <a16:creationId xmlns:a16="http://schemas.microsoft.com/office/drawing/2014/main" id="{E50FB8AF-8758-4351-93D2-DE5690C32E29}"/>
                </a:ext>
              </a:extLst>
            </p:cNvPr>
            <p:cNvSpPr/>
            <p:nvPr/>
          </p:nvSpPr>
          <p:spPr>
            <a:xfrm>
              <a:off x="2313183" y="3970126"/>
              <a:ext cx="38041" cy="164842"/>
            </a:xfrm>
            <a:custGeom>
              <a:avLst/>
              <a:gdLst>
                <a:gd name="connsiteX0" fmla="*/ 37090 w 38040"/>
                <a:gd name="connsiteY0" fmla="*/ 149310 h 164842"/>
                <a:gd name="connsiteX1" fmla="*/ 13631 w 38040"/>
                <a:gd name="connsiteY1" fmla="*/ 135995 h 164842"/>
                <a:gd name="connsiteX2" fmla="*/ 12997 w 38040"/>
                <a:gd name="connsiteY2" fmla="*/ 4755 h 164842"/>
                <a:gd name="connsiteX3" fmla="*/ 4755 w 38040"/>
                <a:gd name="connsiteY3" fmla="*/ 9827 h 164842"/>
                <a:gd name="connsiteX4" fmla="*/ 5389 w 38040"/>
                <a:gd name="connsiteY4" fmla="*/ 141067 h 164842"/>
                <a:gd name="connsiteX5" fmla="*/ 37723 w 38040"/>
                <a:gd name="connsiteY5" fmla="*/ 159454 h 164842"/>
                <a:gd name="connsiteX6" fmla="*/ 37090 w 38040"/>
                <a:gd name="connsiteY6" fmla="*/ 149310 h 1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40" h="164842">
                  <a:moveTo>
                    <a:pt x="37090" y="149310"/>
                  </a:moveTo>
                  <a:cubicBezTo>
                    <a:pt x="24409" y="156917"/>
                    <a:pt x="13631" y="150577"/>
                    <a:pt x="13631" y="135995"/>
                  </a:cubicBezTo>
                  <a:lnTo>
                    <a:pt x="12997" y="4755"/>
                  </a:lnTo>
                  <a:lnTo>
                    <a:pt x="4755" y="9827"/>
                  </a:lnTo>
                  <a:lnTo>
                    <a:pt x="5389" y="141067"/>
                  </a:lnTo>
                  <a:cubicBezTo>
                    <a:pt x="5389" y="161355"/>
                    <a:pt x="19971" y="169598"/>
                    <a:pt x="37723" y="159454"/>
                  </a:cubicBezTo>
                  <a:lnTo>
                    <a:pt x="37090" y="149310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1" name="任意多边形: 形状 179">
              <a:extLst>
                <a:ext uri="{FF2B5EF4-FFF2-40B4-BE49-F238E27FC236}">
                  <a16:creationId xmlns:a16="http://schemas.microsoft.com/office/drawing/2014/main" id="{6ED11F9C-C0CF-4CF8-94CB-A69172D01340}"/>
                </a:ext>
              </a:extLst>
            </p:cNvPr>
            <p:cNvSpPr/>
            <p:nvPr/>
          </p:nvSpPr>
          <p:spPr>
            <a:xfrm>
              <a:off x="2220618" y="3920674"/>
              <a:ext cx="31700" cy="164842"/>
            </a:xfrm>
            <a:custGeom>
              <a:avLst/>
              <a:gdLst>
                <a:gd name="connsiteX0" fmla="*/ 18069 w 31700"/>
                <a:gd name="connsiteY0" fmla="*/ 143603 h 164842"/>
                <a:gd name="connsiteX1" fmla="*/ 17435 w 31700"/>
                <a:gd name="connsiteY1" fmla="*/ 12363 h 164842"/>
                <a:gd name="connsiteX2" fmla="*/ 4755 w 31700"/>
                <a:gd name="connsiteY2" fmla="*/ 4755 h 164842"/>
                <a:gd name="connsiteX3" fmla="*/ 5389 w 31700"/>
                <a:gd name="connsiteY3" fmla="*/ 135995 h 164842"/>
                <a:gd name="connsiteX4" fmla="*/ 9193 w 31700"/>
                <a:gd name="connsiteY4" fmla="*/ 151211 h 164842"/>
                <a:gd name="connsiteX5" fmla="*/ 14899 w 31700"/>
                <a:gd name="connsiteY5" fmla="*/ 156283 h 164842"/>
                <a:gd name="connsiteX6" fmla="*/ 27579 w 31700"/>
                <a:gd name="connsiteY6" fmla="*/ 163892 h 164842"/>
                <a:gd name="connsiteX7" fmla="*/ 18069 w 31700"/>
                <a:gd name="connsiteY7" fmla="*/ 143603 h 1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00" h="164842">
                  <a:moveTo>
                    <a:pt x="18069" y="143603"/>
                  </a:moveTo>
                  <a:lnTo>
                    <a:pt x="17435" y="12363"/>
                  </a:lnTo>
                  <a:lnTo>
                    <a:pt x="4755" y="4755"/>
                  </a:lnTo>
                  <a:lnTo>
                    <a:pt x="5389" y="135995"/>
                  </a:lnTo>
                  <a:cubicBezTo>
                    <a:pt x="5389" y="142335"/>
                    <a:pt x="6657" y="147407"/>
                    <a:pt x="9193" y="151211"/>
                  </a:cubicBezTo>
                  <a:cubicBezTo>
                    <a:pt x="10461" y="153747"/>
                    <a:pt x="12363" y="155015"/>
                    <a:pt x="14899" y="156283"/>
                  </a:cubicBezTo>
                  <a:lnTo>
                    <a:pt x="27579" y="163892"/>
                  </a:lnTo>
                  <a:cubicBezTo>
                    <a:pt x="21873" y="160722"/>
                    <a:pt x="18069" y="153747"/>
                    <a:pt x="18069" y="143603"/>
                  </a:cubicBez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2" name="任意多边形: 形状 180">
              <a:extLst>
                <a:ext uri="{FF2B5EF4-FFF2-40B4-BE49-F238E27FC236}">
                  <a16:creationId xmlns:a16="http://schemas.microsoft.com/office/drawing/2014/main" id="{FF8EA6C4-41D7-4E21-9F72-AEBF6335B4B8}"/>
                </a:ext>
              </a:extLst>
            </p:cNvPr>
            <p:cNvSpPr/>
            <p:nvPr/>
          </p:nvSpPr>
          <p:spPr>
            <a:xfrm>
              <a:off x="2220618" y="3916236"/>
              <a:ext cx="25360" cy="19020"/>
            </a:xfrm>
            <a:custGeom>
              <a:avLst/>
              <a:gdLst>
                <a:gd name="connsiteX0" fmla="*/ 17435 w 25360"/>
                <a:gd name="connsiteY0" fmla="*/ 16801 h 19020"/>
                <a:gd name="connsiteX1" fmla="*/ 4755 w 25360"/>
                <a:gd name="connsiteY1" fmla="*/ 9827 h 19020"/>
                <a:gd name="connsiteX2" fmla="*/ 13631 w 25360"/>
                <a:gd name="connsiteY2" fmla="*/ 4755 h 19020"/>
                <a:gd name="connsiteX3" fmla="*/ 26311 w 25360"/>
                <a:gd name="connsiteY3" fmla="*/ 12363 h 1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" h="19020">
                  <a:moveTo>
                    <a:pt x="17435" y="16801"/>
                  </a:moveTo>
                  <a:lnTo>
                    <a:pt x="4755" y="9827"/>
                  </a:lnTo>
                  <a:lnTo>
                    <a:pt x="13631" y="4755"/>
                  </a:lnTo>
                  <a:lnTo>
                    <a:pt x="26311" y="12363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3" name="任意多边形: 形状 181">
              <a:extLst>
                <a:ext uri="{FF2B5EF4-FFF2-40B4-BE49-F238E27FC236}">
                  <a16:creationId xmlns:a16="http://schemas.microsoft.com/office/drawing/2014/main" id="{31F9B7BD-3EED-418E-BD87-6F51A3CC5E01}"/>
                </a:ext>
              </a:extLst>
            </p:cNvPr>
            <p:cNvSpPr/>
            <p:nvPr/>
          </p:nvSpPr>
          <p:spPr>
            <a:xfrm>
              <a:off x="2233298" y="3923844"/>
              <a:ext cx="38041" cy="164842"/>
            </a:xfrm>
            <a:custGeom>
              <a:avLst/>
              <a:gdLst>
                <a:gd name="connsiteX0" fmla="*/ 37090 w 38040"/>
                <a:gd name="connsiteY0" fmla="*/ 149309 h 164842"/>
                <a:gd name="connsiteX1" fmla="*/ 13631 w 38040"/>
                <a:gd name="connsiteY1" fmla="*/ 135995 h 164842"/>
                <a:gd name="connsiteX2" fmla="*/ 12997 w 38040"/>
                <a:gd name="connsiteY2" fmla="*/ 4755 h 164842"/>
                <a:gd name="connsiteX3" fmla="*/ 4755 w 38040"/>
                <a:gd name="connsiteY3" fmla="*/ 9827 h 164842"/>
                <a:gd name="connsiteX4" fmla="*/ 5389 w 38040"/>
                <a:gd name="connsiteY4" fmla="*/ 141067 h 164842"/>
                <a:gd name="connsiteX5" fmla="*/ 37724 w 38040"/>
                <a:gd name="connsiteY5" fmla="*/ 159454 h 164842"/>
                <a:gd name="connsiteX6" fmla="*/ 37090 w 38040"/>
                <a:gd name="connsiteY6" fmla="*/ 149309 h 1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40" h="164842">
                  <a:moveTo>
                    <a:pt x="37090" y="149309"/>
                  </a:moveTo>
                  <a:cubicBezTo>
                    <a:pt x="24409" y="156917"/>
                    <a:pt x="13631" y="150577"/>
                    <a:pt x="13631" y="135995"/>
                  </a:cubicBezTo>
                  <a:lnTo>
                    <a:pt x="12997" y="4755"/>
                  </a:lnTo>
                  <a:lnTo>
                    <a:pt x="4755" y="9827"/>
                  </a:lnTo>
                  <a:lnTo>
                    <a:pt x="5389" y="141067"/>
                  </a:lnTo>
                  <a:cubicBezTo>
                    <a:pt x="5389" y="161355"/>
                    <a:pt x="19971" y="169598"/>
                    <a:pt x="37724" y="159454"/>
                  </a:cubicBezTo>
                  <a:lnTo>
                    <a:pt x="37090" y="149309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4" name="任意多边形: 形状 182">
              <a:extLst>
                <a:ext uri="{FF2B5EF4-FFF2-40B4-BE49-F238E27FC236}">
                  <a16:creationId xmlns:a16="http://schemas.microsoft.com/office/drawing/2014/main" id="{0559F13F-8537-47E5-9AFC-D6965B56F02F}"/>
                </a:ext>
              </a:extLst>
            </p:cNvPr>
            <p:cNvSpPr/>
            <p:nvPr/>
          </p:nvSpPr>
          <p:spPr>
            <a:xfrm>
              <a:off x="1829052" y="3790661"/>
              <a:ext cx="101441" cy="63401"/>
            </a:xfrm>
            <a:custGeom>
              <a:avLst/>
              <a:gdLst>
                <a:gd name="connsiteX0" fmla="*/ 25426 w 101441"/>
                <a:gd name="connsiteY0" fmla="*/ 12404 h 63400"/>
                <a:gd name="connsiteX1" fmla="*/ 5137 w 101441"/>
                <a:gd name="connsiteY1" fmla="*/ 25718 h 63400"/>
                <a:gd name="connsiteX2" fmla="*/ 10209 w 101441"/>
                <a:gd name="connsiteY2" fmla="*/ 57418 h 63400"/>
                <a:gd name="connsiteX3" fmla="*/ 41276 w 101441"/>
                <a:gd name="connsiteY3" fmla="*/ 56784 h 63400"/>
                <a:gd name="connsiteX4" fmla="*/ 50786 w 101441"/>
                <a:gd name="connsiteY4" fmla="*/ 52346 h 63400"/>
                <a:gd name="connsiteX5" fmla="*/ 100873 w 101441"/>
                <a:gd name="connsiteY5" fmla="*/ 14940 h 63400"/>
                <a:gd name="connsiteX6" fmla="*/ 95801 w 101441"/>
                <a:gd name="connsiteY6" fmla="*/ 4795 h 63400"/>
                <a:gd name="connsiteX7" fmla="*/ 52688 w 101441"/>
                <a:gd name="connsiteY7" fmla="*/ 9234 h 63400"/>
                <a:gd name="connsiteX8" fmla="*/ 25426 w 101441"/>
                <a:gd name="connsiteY8" fmla="*/ 12404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441" h="63400">
                  <a:moveTo>
                    <a:pt x="25426" y="12404"/>
                  </a:moveTo>
                  <a:lnTo>
                    <a:pt x="5137" y="25718"/>
                  </a:lnTo>
                  <a:cubicBezTo>
                    <a:pt x="4503" y="43470"/>
                    <a:pt x="3869" y="52346"/>
                    <a:pt x="10209" y="57418"/>
                  </a:cubicBezTo>
                  <a:cubicBezTo>
                    <a:pt x="18452" y="63758"/>
                    <a:pt x="32400" y="59954"/>
                    <a:pt x="41276" y="56784"/>
                  </a:cubicBezTo>
                  <a:cubicBezTo>
                    <a:pt x="44446" y="52980"/>
                    <a:pt x="45080" y="52346"/>
                    <a:pt x="50786" y="52346"/>
                  </a:cubicBezTo>
                  <a:cubicBezTo>
                    <a:pt x="65368" y="45372"/>
                    <a:pt x="96435" y="31424"/>
                    <a:pt x="100873" y="14940"/>
                  </a:cubicBezTo>
                  <a:cubicBezTo>
                    <a:pt x="102141" y="11136"/>
                    <a:pt x="99605" y="4162"/>
                    <a:pt x="95801" y="4795"/>
                  </a:cubicBezTo>
                  <a:lnTo>
                    <a:pt x="52688" y="9234"/>
                  </a:lnTo>
                  <a:lnTo>
                    <a:pt x="25426" y="12404"/>
                  </a:lnTo>
                  <a:close/>
                </a:path>
              </a:pathLst>
            </a:custGeom>
            <a:solidFill>
              <a:srgbClr val="100B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5" name="任意多边形: 形状 183">
              <a:extLst>
                <a:ext uri="{FF2B5EF4-FFF2-40B4-BE49-F238E27FC236}">
                  <a16:creationId xmlns:a16="http://schemas.microsoft.com/office/drawing/2014/main" id="{6E009941-E6AE-435E-9E32-45DFA8D43C1C}"/>
                </a:ext>
              </a:extLst>
            </p:cNvPr>
            <p:cNvSpPr/>
            <p:nvPr/>
          </p:nvSpPr>
          <p:spPr>
            <a:xfrm>
              <a:off x="1829434" y="3791970"/>
              <a:ext cx="101441" cy="63401"/>
            </a:xfrm>
            <a:custGeom>
              <a:avLst/>
              <a:gdLst>
                <a:gd name="connsiteX0" fmla="*/ 4755 w 101441"/>
                <a:gd name="connsiteY0" fmla="*/ 47234 h 63400"/>
                <a:gd name="connsiteX1" fmla="*/ 9827 w 101441"/>
                <a:gd name="connsiteY1" fmla="*/ 56110 h 63400"/>
                <a:gd name="connsiteX2" fmla="*/ 40894 w 101441"/>
                <a:gd name="connsiteY2" fmla="*/ 55476 h 63400"/>
                <a:gd name="connsiteX3" fmla="*/ 50404 w 101441"/>
                <a:gd name="connsiteY3" fmla="*/ 51038 h 63400"/>
                <a:gd name="connsiteX4" fmla="*/ 100491 w 101441"/>
                <a:gd name="connsiteY4" fmla="*/ 13631 h 63400"/>
                <a:gd name="connsiteX5" fmla="*/ 98589 w 101441"/>
                <a:gd name="connsiteY5" fmla="*/ 4755 h 63400"/>
                <a:gd name="connsiteX6" fmla="*/ 98589 w 101441"/>
                <a:gd name="connsiteY6" fmla="*/ 7291 h 63400"/>
                <a:gd name="connsiteX7" fmla="*/ 48502 w 101441"/>
                <a:gd name="connsiteY7" fmla="*/ 44698 h 63400"/>
                <a:gd name="connsiteX8" fmla="*/ 38992 w 101441"/>
                <a:gd name="connsiteY8" fmla="*/ 49136 h 63400"/>
                <a:gd name="connsiteX9" fmla="*/ 7925 w 101441"/>
                <a:gd name="connsiteY9" fmla="*/ 49770 h 63400"/>
                <a:gd name="connsiteX10" fmla="*/ 4755 w 101441"/>
                <a:gd name="connsiteY10" fmla="*/ 47234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441" h="63400">
                  <a:moveTo>
                    <a:pt x="4755" y="47234"/>
                  </a:moveTo>
                  <a:cubicBezTo>
                    <a:pt x="5389" y="51038"/>
                    <a:pt x="7291" y="54208"/>
                    <a:pt x="9827" y="56110"/>
                  </a:cubicBezTo>
                  <a:cubicBezTo>
                    <a:pt x="18069" y="62450"/>
                    <a:pt x="32018" y="58646"/>
                    <a:pt x="40894" y="55476"/>
                  </a:cubicBezTo>
                  <a:cubicBezTo>
                    <a:pt x="44064" y="51672"/>
                    <a:pt x="44698" y="51038"/>
                    <a:pt x="50404" y="51038"/>
                  </a:cubicBezTo>
                  <a:cubicBezTo>
                    <a:pt x="64986" y="44064"/>
                    <a:pt x="96053" y="30115"/>
                    <a:pt x="100491" y="13631"/>
                  </a:cubicBezTo>
                  <a:cubicBezTo>
                    <a:pt x="101125" y="11095"/>
                    <a:pt x="100491" y="7291"/>
                    <a:pt x="98589" y="4755"/>
                  </a:cubicBezTo>
                  <a:cubicBezTo>
                    <a:pt x="98589" y="6023"/>
                    <a:pt x="98589" y="6657"/>
                    <a:pt x="98589" y="7291"/>
                  </a:cubicBezTo>
                  <a:cubicBezTo>
                    <a:pt x="94150" y="23775"/>
                    <a:pt x="63084" y="37724"/>
                    <a:pt x="48502" y="44698"/>
                  </a:cubicBezTo>
                  <a:cubicBezTo>
                    <a:pt x="42796" y="44698"/>
                    <a:pt x="42162" y="45332"/>
                    <a:pt x="38992" y="49136"/>
                  </a:cubicBezTo>
                  <a:cubicBezTo>
                    <a:pt x="30115" y="52306"/>
                    <a:pt x="15533" y="56110"/>
                    <a:pt x="7925" y="49770"/>
                  </a:cubicBezTo>
                  <a:cubicBezTo>
                    <a:pt x="6023" y="49136"/>
                    <a:pt x="5389" y="48502"/>
                    <a:pt x="4755" y="47234"/>
                  </a:cubicBezTo>
                  <a:close/>
                </a:path>
              </a:pathLst>
            </a:custGeom>
            <a:solidFill>
              <a:srgbClr val="04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6" name="任意多边形: 形状 184">
              <a:extLst>
                <a:ext uri="{FF2B5EF4-FFF2-40B4-BE49-F238E27FC236}">
                  <a16:creationId xmlns:a16="http://schemas.microsoft.com/office/drawing/2014/main" id="{3C161E59-3A40-425B-B630-CA014CCED52F}"/>
                </a:ext>
              </a:extLst>
            </p:cNvPr>
            <p:cNvSpPr/>
            <p:nvPr/>
          </p:nvSpPr>
          <p:spPr>
            <a:xfrm>
              <a:off x="1828166" y="3630102"/>
              <a:ext cx="95101" cy="196543"/>
            </a:xfrm>
            <a:custGeom>
              <a:avLst/>
              <a:gdLst>
                <a:gd name="connsiteX0" fmla="*/ 37723 w 95101"/>
                <a:gd name="connsiteY0" fmla="*/ 37920 h 196542"/>
                <a:gd name="connsiteX1" fmla="*/ 23775 w 95101"/>
                <a:gd name="connsiteY1" fmla="*/ 81032 h 196542"/>
                <a:gd name="connsiteX2" fmla="*/ 4755 w 95101"/>
                <a:gd name="connsiteY2" fmla="*/ 188814 h 196542"/>
                <a:gd name="connsiteX3" fmla="*/ 5389 w 95101"/>
                <a:gd name="connsiteY3" fmla="*/ 190082 h 196542"/>
                <a:gd name="connsiteX4" fmla="*/ 6657 w 95101"/>
                <a:gd name="connsiteY4" fmla="*/ 191984 h 196542"/>
                <a:gd name="connsiteX5" fmla="*/ 66254 w 95101"/>
                <a:gd name="connsiteY5" fmla="*/ 165990 h 196542"/>
                <a:gd name="connsiteX6" fmla="*/ 94784 w 95101"/>
                <a:gd name="connsiteY6" fmla="*/ 53770 h 196542"/>
                <a:gd name="connsiteX7" fmla="*/ 37723 w 95101"/>
                <a:gd name="connsiteY7" fmla="*/ 37920 h 19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01" h="196542">
                  <a:moveTo>
                    <a:pt x="37723" y="37920"/>
                  </a:moveTo>
                  <a:cubicBezTo>
                    <a:pt x="35187" y="48064"/>
                    <a:pt x="26945" y="70888"/>
                    <a:pt x="23775" y="81032"/>
                  </a:cubicBezTo>
                  <a:lnTo>
                    <a:pt x="4755" y="188814"/>
                  </a:lnTo>
                  <a:cubicBezTo>
                    <a:pt x="4755" y="189448"/>
                    <a:pt x="4755" y="190082"/>
                    <a:pt x="5389" y="190082"/>
                  </a:cubicBezTo>
                  <a:cubicBezTo>
                    <a:pt x="5389" y="190716"/>
                    <a:pt x="6023" y="191350"/>
                    <a:pt x="6657" y="191984"/>
                  </a:cubicBezTo>
                  <a:cubicBezTo>
                    <a:pt x="25043" y="200226"/>
                    <a:pt x="56744" y="183742"/>
                    <a:pt x="66254" y="165990"/>
                  </a:cubicBezTo>
                  <a:lnTo>
                    <a:pt x="94784" y="53770"/>
                  </a:lnTo>
                  <a:cubicBezTo>
                    <a:pt x="106831" y="-2023"/>
                    <a:pt x="43430" y="-14069"/>
                    <a:pt x="37723" y="37920"/>
                  </a:cubicBezTo>
                  <a:close/>
                </a:path>
              </a:pathLst>
            </a:custGeom>
            <a:solidFill>
              <a:srgbClr val="0927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7" name="任意多边形: 形状 185">
              <a:extLst>
                <a:ext uri="{FF2B5EF4-FFF2-40B4-BE49-F238E27FC236}">
                  <a16:creationId xmlns:a16="http://schemas.microsoft.com/office/drawing/2014/main" id="{D81C87D5-76E1-4EA6-9A05-E0A5D355F6FB}"/>
                </a:ext>
              </a:extLst>
            </p:cNvPr>
            <p:cNvSpPr/>
            <p:nvPr/>
          </p:nvSpPr>
          <p:spPr>
            <a:xfrm>
              <a:off x="1848072" y="3807780"/>
              <a:ext cx="101441" cy="63401"/>
            </a:xfrm>
            <a:custGeom>
              <a:avLst/>
              <a:gdLst>
                <a:gd name="connsiteX0" fmla="*/ 25426 w 101441"/>
                <a:gd name="connsiteY0" fmla="*/ 12404 h 63400"/>
                <a:gd name="connsiteX1" fmla="*/ 5137 w 101441"/>
                <a:gd name="connsiteY1" fmla="*/ 25718 h 63400"/>
                <a:gd name="connsiteX2" fmla="*/ 10209 w 101441"/>
                <a:gd name="connsiteY2" fmla="*/ 57418 h 63400"/>
                <a:gd name="connsiteX3" fmla="*/ 41276 w 101441"/>
                <a:gd name="connsiteY3" fmla="*/ 56784 h 63400"/>
                <a:gd name="connsiteX4" fmla="*/ 50786 w 101441"/>
                <a:gd name="connsiteY4" fmla="*/ 52346 h 63400"/>
                <a:gd name="connsiteX5" fmla="*/ 100873 w 101441"/>
                <a:gd name="connsiteY5" fmla="*/ 14939 h 63400"/>
                <a:gd name="connsiteX6" fmla="*/ 95801 w 101441"/>
                <a:gd name="connsiteY6" fmla="*/ 4795 h 63400"/>
                <a:gd name="connsiteX7" fmla="*/ 52688 w 101441"/>
                <a:gd name="connsiteY7" fmla="*/ 9234 h 63400"/>
                <a:gd name="connsiteX8" fmla="*/ 25426 w 101441"/>
                <a:gd name="connsiteY8" fmla="*/ 12404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441" h="63400">
                  <a:moveTo>
                    <a:pt x="25426" y="12404"/>
                  </a:moveTo>
                  <a:lnTo>
                    <a:pt x="5137" y="25718"/>
                  </a:lnTo>
                  <a:cubicBezTo>
                    <a:pt x="4503" y="43470"/>
                    <a:pt x="3869" y="52346"/>
                    <a:pt x="10209" y="57418"/>
                  </a:cubicBezTo>
                  <a:cubicBezTo>
                    <a:pt x="18452" y="63758"/>
                    <a:pt x="32400" y="59954"/>
                    <a:pt x="41276" y="56784"/>
                  </a:cubicBezTo>
                  <a:cubicBezTo>
                    <a:pt x="44446" y="52980"/>
                    <a:pt x="45080" y="52346"/>
                    <a:pt x="50786" y="52346"/>
                  </a:cubicBezTo>
                  <a:cubicBezTo>
                    <a:pt x="65368" y="45372"/>
                    <a:pt x="96435" y="31424"/>
                    <a:pt x="100873" y="14939"/>
                  </a:cubicBezTo>
                  <a:cubicBezTo>
                    <a:pt x="102141" y="11136"/>
                    <a:pt x="99605" y="4162"/>
                    <a:pt x="95801" y="4795"/>
                  </a:cubicBezTo>
                  <a:lnTo>
                    <a:pt x="52688" y="9234"/>
                  </a:lnTo>
                  <a:lnTo>
                    <a:pt x="25426" y="12404"/>
                  </a:lnTo>
                  <a:close/>
                </a:path>
              </a:pathLst>
            </a:custGeom>
            <a:solidFill>
              <a:srgbClr val="2518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8" name="任意多边形: 形状 186">
              <a:extLst>
                <a:ext uri="{FF2B5EF4-FFF2-40B4-BE49-F238E27FC236}">
                  <a16:creationId xmlns:a16="http://schemas.microsoft.com/office/drawing/2014/main" id="{3E8E80C9-22A8-468C-9B15-3BC86F4AA755}"/>
                </a:ext>
              </a:extLst>
            </p:cNvPr>
            <p:cNvSpPr/>
            <p:nvPr/>
          </p:nvSpPr>
          <p:spPr>
            <a:xfrm>
              <a:off x="1848454" y="3809088"/>
              <a:ext cx="101441" cy="63401"/>
            </a:xfrm>
            <a:custGeom>
              <a:avLst/>
              <a:gdLst>
                <a:gd name="connsiteX0" fmla="*/ 4755 w 101441"/>
                <a:gd name="connsiteY0" fmla="*/ 47234 h 63400"/>
                <a:gd name="connsiteX1" fmla="*/ 9827 w 101441"/>
                <a:gd name="connsiteY1" fmla="*/ 56110 h 63400"/>
                <a:gd name="connsiteX2" fmla="*/ 40894 w 101441"/>
                <a:gd name="connsiteY2" fmla="*/ 55476 h 63400"/>
                <a:gd name="connsiteX3" fmla="*/ 50404 w 101441"/>
                <a:gd name="connsiteY3" fmla="*/ 51038 h 63400"/>
                <a:gd name="connsiteX4" fmla="*/ 100491 w 101441"/>
                <a:gd name="connsiteY4" fmla="*/ 13631 h 63400"/>
                <a:gd name="connsiteX5" fmla="*/ 98589 w 101441"/>
                <a:gd name="connsiteY5" fmla="*/ 4755 h 63400"/>
                <a:gd name="connsiteX6" fmla="*/ 98589 w 101441"/>
                <a:gd name="connsiteY6" fmla="*/ 7291 h 63400"/>
                <a:gd name="connsiteX7" fmla="*/ 48502 w 101441"/>
                <a:gd name="connsiteY7" fmla="*/ 44698 h 63400"/>
                <a:gd name="connsiteX8" fmla="*/ 38992 w 101441"/>
                <a:gd name="connsiteY8" fmla="*/ 49136 h 63400"/>
                <a:gd name="connsiteX9" fmla="*/ 7925 w 101441"/>
                <a:gd name="connsiteY9" fmla="*/ 49770 h 63400"/>
                <a:gd name="connsiteX10" fmla="*/ 4755 w 101441"/>
                <a:gd name="connsiteY10" fmla="*/ 47234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441" h="63400">
                  <a:moveTo>
                    <a:pt x="4755" y="47234"/>
                  </a:moveTo>
                  <a:cubicBezTo>
                    <a:pt x="5389" y="51038"/>
                    <a:pt x="7291" y="54208"/>
                    <a:pt x="9827" y="56110"/>
                  </a:cubicBezTo>
                  <a:cubicBezTo>
                    <a:pt x="18069" y="62450"/>
                    <a:pt x="32018" y="58646"/>
                    <a:pt x="40894" y="55476"/>
                  </a:cubicBezTo>
                  <a:cubicBezTo>
                    <a:pt x="44064" y="51672"/>
                    <a:pt x="44698" y="51038"/>
                    <a:pt x="50404" y="51038"/>
                  </a:cubicBezTo>
                  <a:cubicBezTo>
                    <a:pt x="64986" y="44064"/>
                    <a:pt x="96053" y="30115"/>
                    <a:pt x="100491" y="13631"/>
                  </a:cubicBezTo>
                  <a:cubicBezTo>
                    <a:pt x="101125" y="11095"/>
                    <a:pt x="100491" y="7291"/>
                    <a:pt x="98589" y="4755"/>
                  </a:cubicBezTo>
                  <a:cubicBezTo>
                    <a:pt x="98589" y="6023"/>
                    <a:pt x="98589" y="6657"/>
                    <a:pt x="98589" y="7291"/>
                  </a:cubicBezTo>
                  <a:cubicBezTo>
                    <a:pt x="94150" y="23775"/>
                    <a:pt x="63084" y="37724"/>
                    <a:pt x="48502" y="44698"/>
                  </a:cubicBezTo>
                  <a:cubicBezTo>
                    <a:pt x="42796" y="44698"/>
                    <a:pt x="42162" y="45331"/>
                    <a:pt x="38992" y="49136"/>
                  </a:cubicBezTo>
                  <a:cubicBezTo>
                    <a:pt x="30115" y="52306"/>
                    <a:pt x="15533" y="56110"/>
                    <a:pt x="7925" y="49770"/>
                  </a:cubicBezTo>
                  <a:cubicBezTo>
                    <a:pt x="6657" y="49136"/>
                    <a:pt x="5389" y="48501"/>
                    <a:pt x="4755" y="47234"/>
                  </a:cubicBezTo>
                  <a:close/>
                </a:path>
              </a:pathLst>
            </a:custGeom>
            <a:solidFill>
              <a:srgbClr val="12100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9" name="任意多边形: 形状 187">
              <a:extLst>
                <a:ext uri="{FF2B5EF4-FFF2-40B4-BE49-F238E27FC236}">
                  <a16:creationId xmlns:a16="http://schemas.microsoft.com/office/drawing/2014/main" id="{46F9391A-1C5A-4CE5-AA54-830EEA83C606}"/>
                </a:ext>
              </a:extLst>
            </p:cNvPr>
            <p:cNvSpPr/>
            <p:nvPr/>
          </p:nvSpPr>
          <p:spPr>
            <a:xfrm>
              <a:off x="1847186" y="3647220"/>
              <a:ext cx="95101" cy="196543"/>
            </a:xfrm>
            <a:custGeom>
              <a:avLst/>
              <a:gdLst>
                <a:gd name="connsiteX0" fmla="*/ 37723 w 95101"/>
                <a:gd name="connsiteY0" fmla="*/ 37920 h 196542"/>
                <a:gd name="connsiteX1" fmla="*/ 23775 w 95101"/>
                <a:gd name="connsiteY1" fmla="*/ 81032 h 196542"/>
                <a:gd name="connsiteX2" fmla="*/ 4755 w 95101"/>
                <a:gd name="connsiteY2" fmla="*/ 188814 h 196542"/>
                <a:gd name="connsiteX3" fmla="*/ 5389 w 95101"/>
                <a:gd name="connsiteY3" fmla="*/ 190082 h 196542"/>
                <a:gd name="connsiteX4" fmla="*/ 6657 w 95101"/>
                <a:gd name="connsiteY4" fmla="*/ 191984 h 196542"/>
                <a:gd name="connsiteX5" fmla="*/ 66254 w 95101"/>
                <a:gd name="connsiteY5" fmla="*/ 165989 h 196542"/>
                <a:gd name="connsiteX6" fmla="*/ 94784 w 95101"/>
                <a:gd name="connsiteY6" fmla="*/ 53770 h 196542"/>
                <a:gd name="connsiteX7" fmla="*/ 37723 w 95101"/>
                <a:gd name="connsiteY7" fmla="*/ 37920 h 19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01" h="196542">
                  <a:moveTo>
                    <a:pt x="37723" y="37920"/>
                  </a:moveTo>
                  <a:cubicBezTo>
                    <a:pt x="35187" y="48064"/>
                    <a:pt x="26945" y="70888"/>
                    <a:pt x="23775" y="81032"/>
                  </a:cubicBezTo>
                  <a:lnTo>
                    <a:pt x="4755" y="188814"/>
                  </a:lnTo>
                  <a:cubicBezTo>
                    <a:pt x="4755" y="189448"/>
                    <a:pt x="4755" y="190082"/>
                    <a:pt x="5389" y="190082"/>
                  </a:cubicBezTo>
                  <a:cubicBezTo>
                    <a:pt x="5389" y="190716"/>
                    <a:pt x="6023" y="191350"/>
                    <a:pt x="6657" y="191984"/>
                  </a:cubicBezTo>
                  <a:cubicBezTo>
                    <a:pt x="25043" y="200226"/>
                    <a:pt x="56744" y="183742"/>
                    <a:pt x="66254" y="165989"/>
                  </a:cubicBezTo>
                  <a:lnTo>
                    <a:pt x="94784" y="53770"/>
                  </a:lnTo>
                  <a:cubicBezTo>
                    <a:pt x="107464" y="-2023"/>
                    <a:pt x="44064" y="-14069"/>
                    <a:pt x="37723" y="37920"/>
                  </a:cubicBezTo>
                  <a:close/>
                </a:path>
              </a:pathLst>
            </a:custGeom>
            <a:solidFill>
              <a:srgbClr val="0B33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0" name="任意多边形: 形状 188">
              <a:extLst>
                <a:ext uri="{FF2B5EF4-FFF2-40B4-BE49-F238E27FC236}">
                  <a16:creationId xmlns:a16="http://schemas.microsoft.com/office/drawing/2014/main" id="{02D07168-2010-4034-BA24-2D9047473A79}"/>
                </a:ext>
              </a:extLst>
            </p:cNvPr>
            <p:cNvSpPr/>
            <p:nvPr/>
          </p:nvSpPr>
          <p:spPr>
            <a:xfrm>
              <a:off x="1889031" y="3689260"/>
              <a:ext cx="38041" cy="44381"/>
            </a:xfrm>
            <a:custGeom>
              <a:avLst/>
              <a:gdLst>
                <a:gd name="connsiteX0" fmla="*/ 34553 w 38040"/>
                <a:gd name="connsiteY0" fmla="*/ 18070 h 44380"/>
                <a:gd name="connsiteX1" fmla="*/ 32651 w 38040"/>
                <a:gd name="connsiteY1" fmla="*/ 39626 h 44380"/>
                <a:gd name="connsiteX2" fmla="*/ 4755 w 38040"/>
                <a:gd name="connsiteY2" fmla="*/ 23141 h 44380"/>
                <a:gd name="connsiteX3" fmla="*/ 4755 w 38040"/>
                <a:gd name="connsiteY3" fmla="*/ 4755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44380">
                  <a:moveTo>
                    <a:pt x="34553" y="18070"/>
                  </a:moveTo>
                  <a:lnTo>
                    <a:pt x="32651" y="39626"/>
                  </a:lnTo>
                  <a:lnTo>
                    <a:pt x="4755" y="23141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B8B7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1" name="任意多边形: 形状 189">
              <a:extLst>
                <a:ext uri="{FF2B5EF4-FFF2-40B4-BE49-F238E27FC236}">
                  <a16:creationId xmlns:a16="http://schemas.microsoft.com/office/drawing/2014/main" id="{FE361FD7-F350-4A1E-8E3C-A16977ED6656}"/>
                </a:ext>
              </a:extLst>
            </p:cNvPr>
            <p:cNvSpPr/>
            <p:nvPr/>
          </p:nvSpPr>
          <p:spPr>
            <a:xfrm>
              <a:off x="1916927" y="3652488"/>
              <a:ext cx="95101" cy="76081"/>
            </a:xfrm>
            <a:custGeom>
              <a:avLst/>
              <a:gdLst>
                <a:gd name="connsiteX0" fmla="*/ 94150 w 95101"/>
                <a:gd name="connsiteY0" fmla="*/ 24409 h 76081"/>
                <a:gd name="connsiteX1" fmla="*/ 4755 w 95101"/>
                <a:gd name="connsiteY1" fmla="*/ 76398 h 76081"/>
                <a:gd name="connsiteX2" fmla="*/ 4755 w 95101"/>
                <a:gd name="connsiteY2" fmla="*/ 57378 h 76081"/>
                <a:gd name="connsiteX3" fmla="*/ 20605 w 95101"/>
                <a:gd name="connsiteY3" fmla="*/ 45966 h 76081"/>
                <a:gd name="connsiteX4" fmla="*/ 92882 w 95101"/>
                <a:gd name="connsiteY4" fmla="*/ 4755 h 76081"/>
                <a:gd name="connsiteX5" fmla="*/ 94150 w 95101"/>
                <a:gd name="connsiteY5" fmla="*/ 5389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101" h="76081">
                  <a:moveTo>
                    <a:pt x="94150" y="24409"/>
                  </a:moveTo>
                  <a:lnTo>
                    <a:pt x="4755" y="76398"/>
                  </a:lnTo>
                  <a:lnTo>
                    <a:pt x="4755" y="57378"/>
                  </a:lnTo>
                  <a:lnTo>
                    <a:pt x="20605" y="45966"/>
                  </a:lnTo>
                  <a:lnTo>
                    <a:pt x="92882" y="4755"/>
                  </a:lnTo>
                  <a:lnTo>
                    <a:pt x="94150" y="5389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2" name="任意多边形: 形状 190">
              <a:extLst>
                <a:ext uri="{FF2B5EF4-FFF2-40B4-BE49-F238E27FC236}">
                  <a16:creationId xmlns:a16="http://schemas.microsoft.com/office/drawing/2014/main" id="{9550812A-6C07-41E5-833E-B8E1DDBC1274}"/>
                </a:ext>
              </a:extLst>
            </p:cNvPr>
            <p:cNvSpPr/>
            <p:nvPr/>
          </p:nvSpPr>
          <p:spPr>
            <a:xfrm>
              <a:off x="1889031" y="3637271"/>
              <a:ext cx="126802" cy="76081"/>
            </a:xfrm>
            <a:custGeom>
              <a:avLst/>
              <a:gdLst>
                <a:gd name="connsiteX0" fmla="*/ 122047 w 126801"/>
                <a:gd name="connsiteY0" fmla="*/ 20605 h 76081"/>
                <a:gd name="connsiteX1" fmla="*/ 32651 w 126801"/>
                <a:gd name="connsiteY1" fmla="*/ 72594 h 76081"/>
                <a:gd name="connsiteX2" fmla="*/ 4755 w 126801"/>
                <a:gd name="connsiteY2" fmla="*/ 56744 h 76081"/>
                <a:gd name="connsiteX3" fmla="*/ 94784 w 126801"/>
                <a:gd name="connsiteY3" fmla="*/ 4755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01" h="76081">
                  <a:moveTo>
                    <a:pt x="122047" y="20605"/>
                  </a:moveTo>
                  <a:lnTo>
                    <a:pt x="32651" y="72594"/>
                  </a:lnTo>
                  <a:lnTo>
                    <a:pt x="4755" y="56744"/>
                  </a:lnTo>
                  <a:lnTo>
                    <a:pt x="94784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3" name="任意多边形: 形状 191">
              <a:extLst>
                <a:ext uri="{FF2B5EF4-FFF2-40B4-BE49-F238E27FC236}">
                  <a16:creationId xmlns:a16="http://schemas.microsoft.com/office/drawing/2014/main" id="{48746535-8046-4FE1-91E8-D5181FC25065}"/>
                </a:ext>
              </a:extLst>
            </p:cNvPr>
            <p:cNvSpPr/>
            <p:nvPr/>
          </p:nvSpPr>
          <p:spPr>
            <a:xfrm>
              <a:off x="1727359" y="3782460"/>
              <a:ext cx="38041" cy="44381"/>
            </a:xfrm>
            <a:custGeom>
              <a:avLst/>
              <a:gdLst>
                <a:gd name="connsiteX0" fmla="*/ 34553 w 38040"/>
                <a:gd name="connsiteY0" fmla="*/ 18703 h 44380"/>
                <a:gd name="connsiteX1" fmla="*/ 32651 w 38040"/>
                <a:gd name="connsiteY1" fmla="*/ 39626 h 44380"/>
                <a:gd name="connsiteX2" fmla="*/ 4755 w 38040"/>
                <a:gd name="connsiteY2" fmla="*/ 23775 h 44380"/>
                <a:gd name="connsiteX3" fmla="*/ 4755 w 38040"/>
                <a:gd name="connsiteY3" fmla="*/ 4755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44380">
                  <a:moveTo>
                    <a:pt x="34553" y="18703"/>
                  </a:moveTo>
                  <a:lnTo>
                    <a:pt x="32651" y="39626"/>
                  </a:lnTo>
                  <a:lnTo>
                    <a:pt x="4755" y="23775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4" name="任意多边形: 形状 192">
              <a:extLst>
                <a:ext uri="{FF2B5EF4-FFF2-40B4-BE49-F238E27FC236}">
                  <a16:creationId xmlns:a16="http://schemas.microsoft.com/office/drawing/2014/main" id="{D16E69EC-20E9-41B6-80E8-027F52CDBD5D}"/>
                </a:ext>
              </a:extLst>
            </p:cNvPr>
            <p:cNvSpPr/>
            <p:nvPr/>
          </p:nvSpPr>
          <p:spPr>
            <a:xfrm>
              <a:off x="1755255" y="3746321"/>
              <a:ext cx="95101" cy="76081"/>
            </a:xfrm>
            <a:custGeom>
              <a:avLst/>
              <a:gdLst>
                <a:gd name="connsiteX0" fmla="*/ 94150 w 95101"/>
                <a:gd name="connsiteY0" fmla="*/ 24410 h 76081"/>
                <a:gd name="connsiteX1" fmla="*/ 4755 w 95101"/>
                <a:gd name="connsiteY1" fmla="*/ 75764 h 76081"/>
                <a:gd name="connsiteX2" fmla="*/ 4755 w 95101"/>
                <a:gd name="connsiteY2" fmla="*/ 57378 h 76081"/>
                <a:gd name="connsiteX3" fmla="*/ 20605 w 95101"/>
                <a:gd name="connsiteY3" fmla="*/ 45966 h 76081"/>
                <a:gd name="connsiteX4" fmla="*/ 92882 w 95101"/>
                <a:gd name="connsiteY4" fmla="*/ 4755 h 76081"/>
                <a:gd name="connsiteX5" fmla="*/ 94150 w 95101"/>
                <a:gd name="connsiteY5" fmla="*/ 5389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101" h="76081">
                  <a:moveTo>
                    <a:pt x="94150" y="24410"/>
                  </a:moveTo>
                  <a:lnTo>
                    <a:pt x="4755" y="75764"/>
                  </a:lnTo>
                  <a:lnTo>
                    <a:pt x="4755" y="57378"/>
                  </a:lnTo>
                  <a:lnTo>
                    <a:pt x="20605" y="45966"/>
                  </a:lnTo>
                  <a:lnTo>
                    <a:pt x="92882" y="4755"/>
                  </a:lnTo>
                  <a:lnTo>
                    <a:pt x="94150" y="5389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5" name="任意多边形: 形状 193">
              <a:extLst>
                <a:ext uri="{FF2B5EF4-FFF2-40B4-BE49-F238E27FC236}">
                  <a16:creationId xmlns:a16="http://schemas.microsoft.com/office/drawing/2014/main" id="{D5753271-138E-497F-930F-95494480EF97}"/>
                </a:ext>
              </a:extLst>
            </p:cNvPr>
            <p:cNvSpPr/>
            <p:nvPr/>
          </p:nvSpPr>
          <p:spPr>
            <a:xfrm>
              <a:off x="1727359" y="3731105"/>
              <a:ext cx="126802" cy="76081"/>
            </a:xfrm>
            <a:custGeom>
              <a:avLst/>
              <a:gdLst>
                <a:gd name="connsiteX0" fmla="*/ 122047 w 126801"/>
                <a:gd name="connsiteY0" fmla="*/ 20605 h 76081"/>
                <a:gd name="connsiteX1" fmla="*/ 32651 w 126801"/>
                <a:gd name="connsiteY1" fmla="*/ 72594 h 76081"/>
                <a:gd name="connsiteX2" fmla="*/ 4755 w 126801"/>
                <a:gd name="connsiteY2" fmla="*/ 56110 h 76081"/>
                <a:gd name="connsiteX3" fmla="*/ 94784 w 126801"/>
                <a:gd name="connsiteY3" fmla="*/ 4755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01" h="76081">
                  <a:moveTo>
                    <a:pt x="122047" y="20605"/>
                  </a:moveTo>
                  <a:lnTo>
                    <a:pt x="32651" y="72594"/>
                  </a:lnTo>
                  <a:lnTo>
                    <a:pt x="4755" y="56110"/>
                  </a:lnTo>
                  <a:lnTo>
                    <a:pt x="94784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6" name="任意多边形: 形状 194">
              <a:extLst>
                <a:ext uri="{FF2B5EF4-FFF2-40B4-BE49-F238E27FC236}">
                  <a16:creationId xmlns:a16="http://schemas.microsoft.com/office/drawing/2014/main" id="{2ED6DC09-A6F2-4235-BD2E-0C38730D8924}"/>
                </a:ext>
              </a:extLst>
            </p:cNvPr>
            <p:cNvSpPr/>
            <p:nvPr/>
          </p:nvSpPr>
          <p:spPr>
            <a:xfrm>
              <a:off x="1758425" y="3507300"/>
              <a:ext cx="31700" cy="278964"/>
            </a:xfrm>
            <a:custGeom>
              <a:avLst/>
              <a:gdLst>
                <a:gd name="connsiteX0" fmla="*/ 28847 w 31700"/>
                <a:gd name="connsiteY0" fmla="*/ 277379 h 278964"/>
                <a:gd name="connsiteX1" fmla="*/ 6657 w 31700"/>
                <a:gd name="connsiteY1" fmla="*/ 264065 h 278964"/>
                <a:gd name="connsiteX2" fmla="*/ 4755 w 31700"/>
                <a:gd name="connsiteY2" fmla="*/ 4755 h 278964"/>
                <a:gd name="connsiteX3" fmla="*/ 30115 w 31700"/>
                <a:gd name="connsiteY3" fmla="*/ 14899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278964">
                  <a:moveTo>
                    <a:pt x="28847" y="277379"/>
                  </a:moveTo>
                  <a:lnTo>
                    <a:pt x="6657" y="264065"/>
                  </a:lnTo>
                  <a:lnTo>
                    <a:pt x="4755" y="4755"/>
                  </a:lnTo>
                  <a:lnTo>
                    <a:pt x="30115" y="14899"/>
                  </a:lnTo>
                  <a:close/>
                </a:path>
              </a:pathLst>
            </a:custGeom>
            <a:solidFill>
              <a:srgbClr val="B8B7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7" name="任意多边形: 形状 195">
              <a:extLst>
                <a:ext uri="{FF2B5EF4-FFF2-40B4-BE49-F238E27FC236}">
                  <a16:creationId xmlns:a16="http://schemas.microsoft.com/office/drawing/2014/main" id="{60A4CF78-99AC-482F-964D-AB5ADFC6D8F4}"/>
                </a:ext>
              </a:extLst>
            </p:cNvPr>
            <p:cNvSpPr/>
            <p:nvPr/>
          </p:nvSpPr>
          <p:spPr>
            <a:xfrm>
              <a:off x="1781249" y="3509202"/>
              <a:ext cx="25360" cy="278964"/>
            </a:xfrm>
            <a:custGeom>
              <a:avLst/>
              <a:gdLst>
                <a:gd name="connsiteX0" fmla="*/ 24409 w 25360"/>
                <a:gd name="connsiteY0" fmla="*/ 4755 h 278964"/>
                <a:gd name="connsiteX1" fmla="*/ 26311 w 25360"/>
                <a:gd name="connsiteY1" fmla="*/ 264065 h 278964"/>
                <a:gd name="connsiteX2" fmla="*/ 6023 w 25360"/>
                <a:gd name="connsiteY2" fmla="*/ 275477 h 278964"/>
                <a:gd name="connsiteX3" fmla="*/ 4755 w 25360"/>
                <a:gd name="connsiteY3" fmla="*/ 16167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" h="278964">
                  <a:moveTo>
                    <a:pt x="24409" y="4755"/>
                  </a:moveTo>
                  <a:lnTo>
                    <a:pt x="26311" y="264065"/>
                  </a:lnTo>
                  <a:lnTo>
                    <a:pt x="6023" y="275477"/>
                  </a:lnTo>
                  <a:lnTo>
                    <a:pt x="4755" y="16167"/>
                  </a:lnTo>
                  <a:close/>
                </a:path>
              </a:pathLst>
            </a:custGeom>
            <a:solidFill>
              <a:srgbClr val="94949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8" name="任意多边形: 形状 196">
              <a:extLst>
                <a:ext uri="{FF2B5EF4-FFF2-40B4-BE49-F238E27FC236}">
                  <a16:creationId xmlns:a16="http://schemas.microsoft.com/office/drawing/2014/main" id="{9A70233D-95B0-4FA3-B36E-58529D6D8FD6}"/>
                </a:ext>
              </a:extLst>
            </p:cNvPr>
            <p:cNvSpPr/>
            <p:nvPr/>
          </p:nvSpPr>
          <p:spPr>
            <a:xfrm>
              <a:off x="1758425" y="3495887"/>
              <a:ext cx="50721" cy="31700"/>
            </a:xfrm>
            <a:custGeom>
              <a:avLst/>
              <a:gdLst>
                <a:gd name="connsiteX0" fmla="*/ 27579 w 50720"/>
                <a:gd name="connsiteY0" fmla="*/ 29482 h 31700"/>
                <a:gd name="connsiteX1" fmla="*/ 4755 w 50720"/>
                <a:gd name="connsiteY1" fmla="*/ 16167 h 31700"/>
                <a:gd name="connsiteX2" fmla="*/ 24409 w 50720"/>
                <a:gd name="connsiteY2" fmla="*/ 4755 h 31700"/>
                <a:gd name="connsiteX3" fmla="*/ 47234 w 50720"/>
                <a:gd name="connsiteY3" fmla="*/ 18070 h 3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31700">
                  <a:moveTo>
                    <a:pt x="27579" y="29482"/>
                  </a:moveTo>
                  <a:lnTo>
                    <a:pt x="4755" y="16167"/>
                  </a:lnTo>
                  <a:lnTo>
                    <a:pt x="24409" y="4755"/>
                  </a:lnTo>
                  <a:lnTo>
                    <a:pt x="47234" y="18070"/>
                  </a:lnTo>
                  <a:close/>
                </a:path>
              </a:pathLst>
            </a:custGeom>
            <a:solidFill>
              <a:srgbClr val="CBCA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9" name="任意多边形: 形状 197">
              <a:extLst>
                <a:ext uri="{FF2B5EF4-FFF2-40B4-BE49-F238E27FC236}">
                  <a16:creationId xmlns:a16="http://schemas.microsoft.com/office/drawing/2014/main" id="{6AF96EF9-725A-4A3B-AE9F-B3930769F221}"/>
                </a:ext>
              </a:extLst>
            </p:cNvPr>
            <p:cNvSpPr/>
            <p:nvPr/>
          </p:nvSpPr>
          <p:spPr>
            <a:xfrm>
              <a:off x="1923267" y="3411564"/>
              <a:ext cx="31700" cy="278964"/>
            </a:xfrm>
            <a:custGeom>
              <a:avLst/>
              <a:gdLst>
                <a:gd name="connsiteX0" fmla="*/ 29481 w 31700"/>
                <a:gd name="connsiteY0" fmla="*/ 277379 h 278964"/>
                <a:gd name="connsiteX1" fmla="*/ 6657 w 31700"/>
                <a:gd name="connsiteY1" fmla="*/ 264065 h 278964"/>
                <a:gd name="connsiteX2" fmla="*/ 4755 w 31700"/>
                <a:gd name="connsiteY2" fmla="*/ 4755 h 278964"/>
                <a:gd name="connsiteX3" fmla="*/ 30115 w 31700"/>
                <a:gd name="connsiteY3" fmla="*/ 14899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278964">
                  <a:moveTo>
                    <a:pt x="29481" y="277379"/>
                  </a:moveTo>
                  <a:lnTo>
                    <a:pt x="6657" y="264065"/>
                  </a:lnTo>
                  <a:lnTo>
                    <a:pt x="4755" y="4755"/>
                  </a:lnTo>
                  <a:lnTo>
                    <a:pt x="30115" y="14899"/>
                  </a:lnTo>
                  <a:close/>
                </a:path>
              </a:pathLst>
            </a:custGeom>
            <a:solidFill>
              <a:srgbClr val="B8B7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0" name="任意多边形: 形状 198">
              <a:extLst>
                <a:ext uri="{FF2B5EF4-FFF2-40B4-BE49-F238E27FC236}">
                  <a16:creationId xmlns:a16="http://schemas.microsoft.com/office/drawing/2014/main" id="{8F50AEF1-D69B-4EA2-902C-9E4BB842292D}"/>
                </a:ext>
              </a:extLst>
            </p:cNvPr>
            <p:cNvSpPr/>
            <p:nvPr/>
          </p:nvSpPr>
          <p:spPr>
            <a:xfrm>
              <a:off x="1946092" y="3413466"/>
              <a:ext cx="25360" cy="278964"/>
            </a:xfrm>
            <a:custGeom>
              <a:avLst/>
              <a:gdLst>
                <a:gd name="connsiteX0" fmla="*/ 24409 w 25360"/>
                <a:gd name="connsiteY0" fmla="*/ 4755 h 278964"/>
                <a:gd name="connsiteX1" fmla="*/ 26311 w 25360"/>
                <a:gd name="connsiteY1" fmla="*/ 264065 h 278964"/>
                <a:gd name="connsiteX2" fmla="*/ 6657 w 25360"/>
                <a:gd name="connsiteY2" fmla="*/ 275477 h 278964"/>
                <a:gd name="connsiteX3" fmla="*/ 4755 w 25360"/>
                <a:gd name="connsiteY3" fmla="*/ 16167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" h="278964">
                  <a:moveTo>
                    <a:pt x="24409" y="4755"/>
                  </a:moveTo>
                  <a:lnTo>
                    <a:pt x="26311" y="264065"/>
                  </a:lnTo>
                  <a:lnTo>
                    <a:pt x="6657" y="275477"/>
                  </a:lnTo>
                  <a:lnTo>
                    <a:pt x="4755" y="16167"/>
                  </a:lnTo>
                  <a:close/>
                </a:path>
              </a:pathLst>
            </a:custGeom>
            <a:solidFill>
              <a:srgbClr val="94949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1" name="任意多边形: 形状 199">
              <a:extLst>
                <a:ext uri="{FF2B5EF4-FFF2-40B4-BE49-F238E27FC236}">
                  <a16:creationId xmlns:a16="http://schemas.microsoft.com/office/drawing/2014/main" id="{2DD52FF9-BF12-496E-B42E-B9074CE2E311}"/>
                </a:ext>
              </a:extLst>
            </p:cNvPr>
            <p:cNvSpPr/>
            <p:nvPr/>
          </p:nvSpPr>
          <p:spPr>
            <a:xfrm>
              <a:off x="1923267" y="3400152"/>
              <a:ext cx="50721" cy="31700"/>
            </a:xfrm>
            <a:custGeom>
              <a:avLst/>
              <a:gdLst>
                <a:gd name="connsiteX0" fmla="*/ 27579 w 50720"/>
                <a:gd name="connsiteY0" fmla="*/ 29481 h 31700"/>
                <a:gd name="connsiteX1" fmla="*/ 4755 w 50720"/>
                <a:gd name="connsiteY1" fmla="*/ 16167 h 31700"/>
                <a:gd name="connsiteX2" fmla="*/ 24409 w 50720"/>
                <a:gd name="connsiteY2" fmla="*/ 4755 h 31700"/>
                <a:gd name="connsiteX3" fmla="*/ 47234 w 50720"/>
                <a:gd name="connsiteY3" fmla="*/ 18069 h 3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31700">
                  <a:moveTo>
                    <a:pt x="27579" y="29481"/>
                  </a:moveTo>
                  <a:lnTo>
                    <a:pt x="4755" y="16167"/>
                  </a:lnTo>
                  <a:lnTo>
                    <a:pt x="24409" y="4755"/>
                  </a:lnTo>
                  <a:lnTo>
                    <a:pt x="47234" y="18069"/>
                  </a:lnTo>
                  <a:close/>
                </a:path>
              </a:pathLst>
            </a:custGeom>
            <a:solidFill>
              <a:srgbClr val="CBCA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2" name="任意多边形: 形状 200">
              <a:extLst>
                <a:ext uri="{FF2B5EF4-FFF2-40B4-BE49-F238E27FC236}">
                  <a16:creationId xmlns:a16="http://schemas.microsoft.com/office/drawing/2014/main" id="{C8126838-9B8D-4503-B550-C51688DB29A5}"/>
                </a:ext>
              </a:extLst>
            </p:cNvPr>
            <p:cNvSpPr/>
            <p:nvPr/>
          </p:nvSpPr>
          <p:spPr>
            <a:xfrm>
              <a:off x="1934680" y="3901653"/>
              <a:ext cx="38041" cy="44381"/>
            </a:xfrm>
            <a:custGeom>
              <a:avLst/>
              <a:gdLst>
                <a:gd name="connsiteX0" fmla="*/ 35188 w 38040"/>
                <a:gd name="connsiteY0" fmla="*/ 18070 h 44380"/>
                <a:gd name="connsiteX1" fmla="*/ 32651 w 38040"/>
                <a:gd name="connsiteY1" fmla="*/ 39626 h 44380"/>
                <a:gd name="connsiteX2" fmla="*/ 4755 w 38040"/>
                <a:gd name="connsiteY2" fmla="*/ 23141 h 44380"/>
                <a:gd name="connsiteX3" fmla="*/ 4755 w 38040"/>
                <a:gd name="connsiteY3" fmla="*/ 4755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44380">
                  <a:moveTo>
                    <a:pt x="35188" y="18070"/>
                  </a:moveTo>
                  <a:lnTo>
                    <a:pt x="32651" y="39626"/>
                  </a:lnTo>
                  <a:lnTo>
                    <a:pt x="4755" y="23141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3" name="任意多边形: 形状 201">
              <a:extLst>
                <a:ext uri="{FF2B5EF4-FFF2-40B4-BE49-F238E27FC236}">
                  <a16:creationId xmlns:a16="http://schemas.microsoft.com/office/drawing/2014/main" id="{893D43C4-7455-42B5-8373-84B279E4E73F}"/>
                </a:ext>
              </a:extLst>
            </p:cNvPr>
            <p:cNvSpPr/>
            <p:nvPr/>
          </p:nvSpPr>
          <p:spPr>
            <a:xfrm>
              <a:off x="1962576" y="3864881"/>
              <a:ext cx="95101" cy="76081"/>
            </a:xfrm>
            <a:custGeom>
              <a:avLst/>
              <a:gdLst>
                <a:gd name="connsiteX0" fmla="*/ 94150 w 95101"/>
                <a:gd name="connsiteY0" fmla="*/ 24409 h 76081"/>
                <a:gd name="connsiteX1" fmla="*/ 4755 w 95101"/>
                <a:gd name="connsiteY1" fmla="*/ 76398 h 76081"/>
                <a:gd name="connsiteX2" fmla="*/ 4755 w 95101"/>
                <a:gd name="connsiteY2" fmla="*/ 57378 h 76081"/>
                <a:gd name="connsiteX3" fmla="*/ 20605 w 95101"/>
                <a:gd name="connsiteY3" fmla="*/ 45966 h 76081"/>
                <a:gd name="connsiteX4" fmla="*/ 92883 w 95101"/>
                <a:gd name="connsiteY4" fmla="*/ 4755 h 76081"/>
                <a:gd name="connsiteX5" fmla="*/ 94784 w 95101"/>
                <a:gd name="connsiteY5" fmla="*/ 6023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101" h="76081">
                  <a:moveTo>
                    <a:pt x="94150" y="24409"/>
                  </a:moveTo>
                  <a:lnTo>
                    <a:pt x="4755" y="76398"/>
                  </a:lnTo>
                  <a:lnTo>
                    <a:pt x="4755" y="57378"/>
                  </a:lnTo>
                  <a:lnTo>
                    <a:pt x="20605" y="45966"/>
                  </a:lnTo>
                  <a:lnTo>
                    <a:pt x="92883" y="4755"/>
                  </a:lnTo>
                  <a:lnTo>
                    <a:pt x="94784" y="6023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4" name="任意多边形: 形状 202">
              <a:extLst>
                <a:ext uri="{FF2B5EF4-FFF2-40B4-BE49-F238E27FC236}">
                  <a16:creationId xmlns:a16="http://schemas.microsoft.com/office/drawing/2014/main" id="{9D86D33B-D706-4CF9-9962-3F8AEA6823D9}"/>
                </a:ext>
              </a:extLst>
            </p:cNvPr>
            <p:cNvSpPr/>
            <p:nvPr/>
          </p:nvSpPr>
          <p:spPr>
            <a:xfrm>
              <a:off x="1934680" y="3849665"/>
              <a:ext cx="126802" cy="76081"/>
            </a:xfrm>
            <a:custGeom>
              <a:avLst/>
              <a:gdLst>
                <a:gd name="connsiteX0" fmla="*/ 122681 w 126801"/>
                <a:gd name="connsiteY0" fmla="*/ 21240 h 76081"/>
                <a:gd name="connsiteX1" fmla="*/ 32651 w 126801"/>
                <a:gd name="connsiteY1" fmla="*/ 72594 h 76081"/>
                <a:gd name="connsiteX2" fmla="*/ 4755 w 126801"/>
                <a:gd name="connsiteY2" fmla="*/ 56744 h 76081"/>
                <a:gd name="connsiteX3" fmla="*/ 94784 w 126801"/>
                <a:gd name="connsiteY3" fmla="*/ 4755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01" h="76081">
                  <a:moveTo>
                    <a:pt x="122681" y="21240"/>
                  </a:moveTo>
                  <a:lnTo>
                    <a:pt x="32651" y="72594"/>
                  </a:lnTo>
                  <a:lnTo>
                    <a:pt x="4755" y="56744"/>
                  </a:lnTo>
                  <a:lnTo>
                    <a:pt x="94784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5" name="任意多边形: 形状 203">
              <a:extLst>
                <a:ext uri="{FF2B5EF4-FFF2-40B4-BE49-F238E27FC236}">
                  <a16:creationId xmlns:a16="http://schemas.microsoft.com/office/drawing/2014/main" id="{4871C172-97BC-4EE8-9DC1-202EE7719E22}"/>
                </a:ext>
              </a:extLst>
            </p:cNvPr>
            <p:cNvSpPr/>
            <p:nvPr/>
          </p:nvSpPr>
          <p:spPr>
            <a:xfrm>
              <a:off x="1966380" y="3625859"/>
              <a:ext cx="31700" cy="278964"/>
            </a:xfrm>
            <a:custGeom>
              <a:avLst/>
              <a:gdLst>
                <a:gd name="connsiteX0" fmla="*/ 28848 w 31700"/>
                <a:gd name="connsiteY0" fmla="*/ 277379 h 278964"/>
                <a:gd name="connsiteX1" fmla="*/ 6023 w 31700"/>
                <a:gd name="connsiteY1" fmla="*/ 264065 h 278964"/>
                <a:gd name="connsiteX2" fmla="*/ 4755 w 31700"/>
                <a:gd name="connsiteY2" fmla="*/ 4755 h 278964"/>
                <a:gd name="connsiteX3" fmla="*/ 29481 w 31700"/>
                <a:gd name="connsiteY3" fmla="*/ 14899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278964">
                  <a:moveTo>
                    <a:pt x="28848" y="277379"/>
                  </a:moveTo>
                  <a:lnTo>
                    <a:pt x="6023" y="264065"/>
                  </a:lnTo>
                  <a:lnTo>
                    <a:pt x="4755" y="4755"/>
                  </a:lnTo>
                  <a:lnTo>
                    <a:pt x="29481" y="14899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6" name="任意多边形: 形状 204">
              <a:extLst>
                <a:ext uri="{FF2B5EF4-FFF2-40B4-BE49-F238E27FC236}">
                  <a16:creationId xmlns:a16="http://schemas.microsoft.com/office/drawing/2014/main" id="{8C8BAD5A-0C26-4056-BC9E-3464D9E4E997}"/>
                </a:ext>
              </a:extLst>
            </p:cNvPr>
            <p:cNvSpPr/>
            <p:nvPr/>
          </p:nvSpPr>
          <p:spPr>
            <a:xfrm>
              <a:off x="1989204" y="3627761"/>
              <a:ext cx="25360" cy="278964"/>
            </a:xfrm>
            <a:custGeom>
              <a:avLst/>
              <a:gdLst>
                <a:gd name="connsiteX0" fmla="*/ 24409 w 25360"/>
                <a:gd name="connsiteY0" fmla="*/ 4755 h 278964"/>
                <a:gd name="connsiteX1" fmla="*/ 25677 w 25360"/>
                <a:gd name="connsiteY1" fmla="*/ 264065 h 278964"/>
                <a:gd name="connsiteX2" fmla="*/ 6023 w 25360"/>
                <a:gd name="connsiteY2" fmla="*/ 275477 h 278964"/>
                <a:gd name="connsiteX3" fmla="*/ 4755 w 25360"/>
                <a:gd name="connsiteY3" fmla="*/ 16168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" h="278964">
                  <a:moveTo>
                    <a:pt x="24409" y="4755"/>
                  </a:moveTo>
                  <a:lnTo>
                    <a:pt x="25677" y="264065"/>
                  </a:lnTo>
                  <a:lnTo>
                    <a:pt x="6023" y="275477"/>
                  </a:lnTo>
                  <a:lnTo>
                    <a:pt x="4755" y="16168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7" name="任意多边形: 形状 205">
              <a:extLst>
                <a:ext uri="{FF2B5EF4-FFF2-40B4-BE49-F238E27FC236}">
                  <a16:creationId xmlns:a16="http://schemas.microsoft.com/office/drawing/2014/main" id="{F8ABDCA1-3E7B-4FC9-B1EA-7024AE6DE50B}"/>
                </a:ext>
              </a:extLst>
            </p:cNvPr>
            <p:cNvSpPr/>
            <p:nvPr/>
          </p:nvSpPr>
          <p:spPr>
            <a:xfrm>
              <a:off x="1966380" y="3615081"/>
              <a:ext cx="50721" cy="31700"/>
            </a:xfrm>
            <a:custGeom>
              <a:avLst/>
              <a:gdLst>
                <a:gd name="connsiteX0" fmla="*/ 27579 w 50720"/>
                <a:gd name="connsiteY0" fmla="*/ 28848 h 31700"/>
                <a:gd name="connsiteX1" fmla="*/ 4755 w 50720"/>
                <a:gd name="connsiteY1" fmla="*/ 15533 h 31700"/>
                <a:gd name="connsiteX2" fmla="*/ 24409 w 50720"/>
                <a:gd name="connsiteY2" fmla="*/ 4755 h 31700"/>
                <a:gd name="connsiteX3" fmla="*/ 47234 w 50720"/>
                <a:gd name="connsiteY3" fmla="*/ 17435 h 3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31700">
                  <a:moveTo>
                    <a:pt x="27579" y="28848"/>
                  </a:moveTo>
                  <a:lnTo>
                    <a:pt x="4755" y="15533"/>
                  </a:lnTo>
                  <a:lnTo>
                    <a:pt x="24409" y="4755"/>
                  </a:lnTo>
                  <a:lnTo>
                    <a:pt x="47234" y="17435"/>
                  </a:lnTo>
                  <a:close/>
                </a:path>
              </a:pathLst>
            </a:custGeom>
            <a:solidFill>
              <a:srgbClr val="CBCA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8" name="任意多边形: 形状 206">
              <a:extLst>
                <a:ext uri="{FF2B5EF4-FFF2-40B4-BE49-F238E27FC236}">
                  <a16:creationId xmlns:a16="http://schemas.microsoft.com/office/drawing/2014/main" id="{AFD7FC79-AEC0-4BEF-B639-E3F6D76149B3}"/>
                </a:ext>
              </a:extLst>
            </p:cNvPr>
            <p:cNvSpPr/>
            <p:nvPr/>
          </p:nvSpPr>
          <p:spPr>
            <a:xfrm>
              <a:off x="2096986" y="3807820"/>
              <a:ext cx="38041" cy="44381"/>
            </a:xfrm>
            <a:custGeom>
              <a:avLst/>
              <a:gdLst>
                <a:gd name="connsiteX0" fmla="*/ 34554 w 38040"/>
                <a:gd name="connsiteY0" fmla="*/ 18703 h 44380"/>
                <a:gd name="connsiteX1" fmla="*/ 32651 w 38040"/>
                <a:gd name="connsiteY1" fmla="*/ 39626 h 44380"/>
                <a:gd name="connsiteX2" fmla="*/ 4755 w 38040"/>
                <a:gd name="connsiteY2" fmla="*/ 23775 h 44380"/>
                <a:gd name="connsiteX3" fmla="*/ 4755 w 38040"/>
                <a:gd name="connsiteY3" fmla="*/ 4755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44380">
                  <a:moveTo>
                    <a:pt x="34554" y="18703"/>
                  </a:moveTo>
                  <a:lnTo>
                    <a:pt x="32651" y="39626"/>
                  </a:lnTo>
                  <a:lnTo>
                    <a:pt x="4755" y="23775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9" name="任意多边形: 形状 207">
              <a:extLst>
                <a:ext uri="{FF2B5EF4-FFF2-40B4-BE49-F238E27FC236}">
                  <a16:creationId xmlns:a16="http://schemas.microsoft.com/office/drawing/2014/main" id="{1F9B6725-DC1C-47FB-A36B-997954555CD6}"/>
                </a:ext>
              </a:extLst>
            </p:cNvPr>
            <p:cNvSpPr/>
            <p:nvPr/>
          </p:nvSpPr>
          <p:spPr>
            <a:xfrm>
              <a:off x="2124882" y="3771048"/>
              <a:ext cx="95101" cy="76081"/>
            </a:xfrm>
            <a:custGeom>
              <a:avLst/>
              <a:gdLst>
                <a:gd name="connsiteX0" fmla="*/ 94150 w 95101"/>
                <a:gd name="connsiteY0" fmla="*/ 24409 h 76081"/>
                <a:gd name="connsiteX1" fmla="*/ 4755 w 95101"/>
                <a:gd name="connsiteY1" fmla="*/ 76398 h 76081"/>
                <a:gd name="connsiteX2" fmla="*/ 4755 w 95101"/>
                <a:gd name="connsiteY2" fmla="*/ 57378 h 76081"/>
                <a:gd name="connsiteX3" fmla="*/ 19971 w 95101"/>
                <a:gd name="connsiteY3" fmla="*/ 45966 h 76081"/>
                <a:gd name="connsiteX4" fmla="*/ 92248 w 95101"/>
                <a:gd name="connsiteY4" fmla="*/ 4755 h 76081"/>
                <a:gd name="connsiteX5" fmla="*/ 94150 w 95101"/>
                <a:gd name="connsiteY5" fmla="*/ 6023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101" h="76081">
                  <a:moveTo>
                    <a:pt x="94150" y="24409"/>
                  </a:moveTo>
                  <a:lnTo>
                    <a:pt x="4755" y="76398"/>
                  </a:lnTo>
                  <a:lnTo>
                    <a:pt x="4755" y="57378"/>
                  </a:lnTo>
                  <a:lnTo>
                    <a:pt x="19971" y="45966"/>
                  </a:lnTo>
                  <a:lnTo>
                    <a:pt x="92248" y="4755"/>
                  </a:lnTo>
                  <a:lnTo>
                    <a:pt x="94150" y="6023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0" name="任意多边形: 形状 208">
              <a:extLst>
                <a:ext uri="{FF2B5EF4-FFF2-40B4-BE49-F238E27FC236}">
                  <a16:creationId xmlns:a16="http://schemas.microsoft.com/office/drawing/2014/main" id="{B5074E80-4310-4F47-9EE8-A4CEB8EBFAAF}"/>
                </a:ext>
              </a:extLst>
            </p:cNvPr>
            <p:cNvSpPr/>
            <p:nvPr/>
          </p:nvSpPr>
          <p:spPr>
            <a:xfrm>
              <a:off x="2096986" y="3755831"/>
              <a:ext cx="126802" cy="76081"/>
            </a:xfrm>
            <a:custGeom>
              <a:avLst/>
              <a:gdLst>
                <a:gd name="connsiteX0" fmla="*/ 122047 w 126801"/>
                <a:gd name="connsiteY0" fmla="*/ 21240 h 76081"/>
                <a:gd name="connsiteX1" fmla="*/ 32651 w 126801"/>
                <a:gd name="connsiteY1" fmla="*/ 72594 h 76081"/>
                <a:gd name="connsiteX2" fmla="*/ 4755 w 126801"/>
                <a:gd name="connsiteY2" fmla="*/ 56744 h 76081"/>
                <a:gd name="connsiteX3" fmla="*/ 94150 w 126801"/>
                <a:gd name="connsiteY3" fmla="*/ 4755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01" h="76081">
                  <a:moveTo>
                    <a:pt x="122047" y="21240"/>
                  </a:moveTo>
                  <a:lnTo>
                    <a:pt x="32651" y="72594"/>
                  </a:lnTo>
                  <a:lnTo>
                    <a:pt x="4755" y="56744"/>
                  </a:lnTo>
                  <a:lnTo>
                    <a:pt x="94150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1" name="任意多边形: 形状 209">
              <a:extLst>
                <a:ext uri="{FF2B5EF4-FFF2-40B4-BE49-F238E27FC236}">
                  <a16:creationId xmlns:a16="http://schemas.microsoft.com/office/drawing/2014/main" id="{B51EA9B1-B364-4503-8192-DEDE4557CAD2}"/>
                </a:ext>
              </a:extLst>
            </p:cNvPr>
            <p:cNvSpPr/>
            <p:nvPr/>
          </p:nvSpPr>
          <p:spPr>
            <a:xfrm>
              <a:off x="2131222" y="3530758"/>
              <a:ext cx="31700" cy="278964"/>
            </a:xfrm>
            <a:custGeom>
              <a:avLst/>
              <a:gdLst>
                <a:gd name="connsiteX0" fmla="*/ 28848 w 31700"/>
                <a:gd name="connsiteY0" fmla="*/ 277379 h 278964"/>
                <a:gd name="connsiteX1" fmla="*/ 6023 w 31700"/>
                <a:gd name="connsiteY1" fmla="*/ 264065 h 278964"/>
                <a:gd name="connsiteX2" fmla="*/ 4755 w 31700"/>
                <a:gd name="connsiteY2" fmla="*/ 4755 h 278964"/>
                <a:gd name="connsiteX3" fmla="*/ 29481 w 31700"/>
                <a:gd name="connsiteY3" fmla="*/ 14265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278964">
                  <a:moveTo>
                    <a:pt x="28848" y="277379"/>
                  </a:moveTo>
                  <a:lnTo>
                    <a:pt x="6023" y="264065"/>
                  </a:lnTo>
                  <a:lnTo>
                    <a:pt x="4755" y="4755"/>
                  </a:lnTo>
                  <a:lnTo>
                    <a:pt x="29481" y="1426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2" name="任意多边形: 形状 210">
              <a:extLst>
                <a:ext uri="{FF2B5EF4-FFF2-40B4-BE49-F238E27FC236}">
                  <a16:creationId xmlns:a16="http://schemas.microsoft.com/office/drawing/2014/main" id="{7EF2A626-C0A1-4BFA-BA30-968D4592101D}"/>
                </a:ext>
              </a:extLst>
            </p:cNvPr>
            <p:cNvSpPr/>
            <p:nvPr/>
          </p:nvSpPr>
          <p:spPr>
            <a:xfrm>
              <a:off x="2154047" y="3532660"/>
              <a:ext cx="25360" cy="278964"/>
            </a:xfrm>
            <a:custGeom>
              <a:avLst/>
              <a:gdLst>
                <a:gd name="connsiteX0" fmla="*/ 24409 w 25360"/>
                <a:gd name="connsiteY0" fmla="*/ 4755 h 278964"/>
                <a:gd name="connsiteX1" fmla="*/ 25677 w 25360"/>
                <a:gd name="connsiteY1" fmla="*/ 264065 h 278964"/>
                <a:gd name="connsiteX2" fmla="*/ 6023 w 25360"/>
                <a:gd name="connsiteY2" fmla="*/ 275477 h 278964"/>
                <a:gd name="connsiteX3" fmla="*/ 4755 w 25360"/>
                <a:gd name="connsiteY3" fmla="*/ 15533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" h="278964">
                  <a:moveTo>
                    <a:pt x="24409" y="4755"/>
                  </a:moveTo>
                  <a:lnTo>
                    <a:pt x="25677" y="264065"/>
                  </a:lnTo>
                  <a:lnTo>
                    <a:pt x="6023" y="275477"/>
                  </a:lnTo>
                  <a:lnTo>
                    <a:pt x="4755" y="15533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3" name="任意多边形: 形状 211">
              <a:extLst>
                <a:ext uri="{FF2B5EF4-FFF2-40B4-BE49-F238E27FC236}">
                  <a16:creationId xmlns:a16="http://schemas.microsoft.com/office/drawing/2014/main" id="{4E75DC2B-E6A2-44AE-885F-62968758535B}"/>
                </a:ext>
              </a:extLst>
            </p:cNvPr>
            <p:cNvSpPr/>
            <p:nvPr/>
          </p:nvSpPr>
          <p:spPr>
            <a:xfrm>
              <a:off x="2131222" y="3519346"/>
              <a:ext cx="50721" cy="31700"/>
            </a:xfrm>
            <a:custGeom>
              <a:avLst/>
              <a:gdLst>
                <a:gd name="connsiteX0" fmla="*/ 27579 w 50720"/>
                <a:gd name="connsiteY0" fmla="*/ 28847 h 31700"/>
                <a:gd name="connsiteX1" fmla="*/ 4755 w 50720"/>
                <a:gd name="connsiteY1" fmla="*/ 16167 h 31700"/>
                <a:gd name="connsiteX2" fmla="*/ 24409 w 50720"/>
                <a:gd name="connsiteY2" fmla="*/ 4755 h 31700"/>
                <a:gd name="connsiteX3" fmla="*/ 47234 w 50720"/>
                <a:gd name="connsiteY3" fmla="*/ 18069 h 3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31700">
                  <a:moveTo>
                    <a:pt x="27579" y="28847"/>
                  </a:moveTo>
                  <a:lnTo>
                    <a:pt x="4755" y="16167"/>
                  </a:lnTo>
                  <a:lnTo>
                    <a:pt x="24409" y="4755"/>
                  </a:lnTo>
                  <a:lnTo>
                    <a:pt x="47234" y="18069"/>
                  </a:lnTo>
                  <a:close/>
                </a:path>
              </a:pathLst>
            </a:custGeom>
            <a:solidFill>
              <a:srgbClr val="CBCA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4" name="任意多边形: 形状 212">
              <a:extLst>
                <a:ext uri="{FF2B5EF4-FFF2-40B4-BE49-F238E27FC236}">
                  <a16:creationId xmlns:a16="http://schemas.microsoft.com/office/drawing/2014/main" id="{6BB573DE-9EB5-46AF-A3A7-9A1EE1A90F1E}"/>
                </a:ext>
              </a:extLst>
            </p:cNvPr>
            <p:cNvSpPr/>
            <p:nvPr/>
          </p:nvSpPr>
          <p:spPr>
            <a:xfrm>
              <a:off x="1689318" y="3695600"/>
              <a:ext cx="25360" cy="221903"/>
            </a:xfrm>
            <a:custGeom>
              <a:avLst/>
              <a:gdLst>
                <a:gd name="connsiteX0" fmla="*/ 19971 w 25360"/>
                <a:gd name="connsiteY0" fmla="*/ 12997 h 221903"/>
                <a:gd name="connsiteX1" fmla="*/ 22507 w 25360"/>
                <a:gd name="connsiteY1" fmla="*/ 68790 h 221903"/>
                <a:gd name="connsiteX2" fmla="*/ 19971 w 25360"/>
                <a:gd name="connsiteY2" fmla="*/ 218416 h 221903"/>
                <a:gd name="connsiteX3" fmla="*/ 4755 w 25360"/>
                <a:gd name="connsiteY3" fmla="*/ 209540 h 221903"/>
                <a:gd name="connsiteX4" fmla="*/ 5389 w 25360"/>
                <a:gd name="connsiteY4" fmla="*/ 4755 h 22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60" h="221903">
                  <a:moveTo>
                    <a:pt x="19971" y="12997"/>
                  </a:moveTo>
                  <a:lnTo>
                    <a:pt x="22507" y="68790"/>
                  </a:lnTo>
                  <a:lnTo>
                    <a:pt x="19971" y="218416"/>
                  </a:lnTo>
                  <a:lnTo>
                    <a:pt x="4755" y="209540"/>
                  </a:lnTo>
                  <a:lnTo>
                    <a:pt x="5389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5" name="任意多边形: 形状 213">
              <a:extLst>
                <a:ext uri="{FF2B5EF4-FFF2-40B4-BE49-F238E27FC236}">
                  <a16:creationId xmlns:a16="http://schemas.microsoft.com/office/drawing/2014/main" id="{D951CD0E-63A3-4752-AA2B-E320642AD284}"/>
                </a:ext>
              </a:extLst>
            </p:cNvPr>
            <p:cNvSpPr/>
            <p:nvPr/>
          </p:nvSpPr>
          <p:spPr>
            <a:xfrm>
              <a:off x="1704534" y="3695600"/>
              <a:ext cx="19020" cy="221903"/>
            </a:xfrm>
            <a:custGeom>
              <a:avLst/>
              <a:gdLst>
                <a:gd name="connsiteX0" fmla="*/ 4755 w 19020"/>
                <a:gd name="connsiteY0" fmla="*/ 12997 h 221903"/>
                <a:gd name="connsiteX1" fmla="*/ 19337 w 19020"/>
                <a:gd name="connsiteY1" fmla="*/ 4755 h 221903"/>
                <a:gd name="connsiteX2" fmla="*/ 19337 w 19020"/>
                <a:gd name="connsiteY2" fmla="*/ 209540 h 221903"/>
                <a:gd name="connsiteX3" fmla="*/ 4755 w 19020"/>
                <a:gd name="connsiteY3" fmla="*/ 218416 h 22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" h="221903">
                  <a:moveTo>
                    <a:pt x="4755" y="12997"/>
                  </a:moveTo>
                  <a:lnTo>
                    <a:pt x="19337" y="4755"/>
                  </a:lnTo>
                  <a:lnTo>
                    <a:pt x="19337" y="209540"/>
                  </a:lnTo>
                  <a:lnTo>
                    <a:pt x="4755" y="218416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6" name="任意多边形: 形状 214">
              <a:extLst>
                <a:ext uri="{FF2B5EF4-FFF2-40B4-BE49-F238E27FC236}">
                  <a16:creationId xmlns:a16="http://schemas.microsoft.com/office/drawing/2014/main" id="{A2B9EB49-B748-43C3-A550-B315B69792CC}"/>
                </a:ext>
              </a:extLst>
            </p:cNvPr>
            <p:cNvSpPr/>
            <p:nvPr/>
          </p:nvSpPr>
          <p:spPr>
            <a:xfrm>
              <a:off x="1810414" y="3765341"/>
              <a:ext cx="25360" cy="221903"/>
            </a:xfrm>
            <a:custGeom>
              <a:avLst/>
              <a:gdLst>
                <a:gd name="connsiteX0" fmla="*/ 19971 w 25360"/>
                <a:gd name="connsiteY0" fmla="*/ 13631 h 221903"/>
                <a:gd name="connsiteX1" fmla="*/ 22507 w 25360"/>
                <a:gd name="connsiteY1" fmla="*/ 69424 h 221903"/>
                <a:gd name="connsiteX2" fmla="*/ 19971 w 25360"/>
                <a:gd name="connsiteY2" fmla="*/ 218416 h 221903"/>
                <a:gd name="connsiteX3" fmla="*/ 4755 w 25360"/>
                <a:gd name="connsiteY3" fmla="*/ 209540 h 221903"/>
                <a:gd name="connsiteX4" fmla="*/ 5389 w 25360"/>
                <a:gd name="connsiteY4" fmla="*/ 4755 h 22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60" h="221903">
                  <a:moveTo>
                    <a:pt x="19971" y="13631"/>
                  </a:moveTo>
                  <a:lnTo>
                    <a:pt x="22507" y="69424"/>
                  </a:lnTo>
                  <a:lnTo>
                    <a:pt x="19971" y="218416"/>
                  </a:lnTo>
                  <a:lnTo>
                    <a:pt x="4755" y="209540"/>
                  </a:lnTo>
                  <a:lnTo>
                    <a:pt x="5389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7" name="任意多边形: 形状 215">
              <a:extLst>
                <a:ext uri="{FF2B5EF4-FFF2-40B4-BE49-F238E27FC236}">
                  <a16:creationId xmlns:a16="http://schemas.microsoft.com/office/drawing/2014/main" id="{052482F4-8C96-49CC-8D00-851E8217E9DE}"/>
                </a:ext>
              </a:extLst>
            </p:cNvPr>
            <p:cNvSpPr/>
            <p:nvPr/>
          </p:nvSpPr>
          <p:spPr>
            <a:xfrm>
              <a:off x="1825630" y="3765341"/>
              <a:ext cx="19020" cy="221903"/>
            </a:xfrm>
            <a:custGeom>
              <a:avLst/>
              <a:gdLst>
                <a:gd name="connsiteX0" fmla="*/ 4755 w 19020"/>
                <a:gd name="connsiteY0" fmla="*/ 13631 h 221903"/>
                <a:gd name="connsiteX1" fmla="*/ 19337 w 19020"/>
                <a:gd name="connsiteY1" fmla="*/ 4755 h 221903"/>
                <a:gd name="connsiteX2" fmla="*/ 19337 w 19020"/>
                <a:gd name="connsiteY2" fmla="*/ 209540 h 221903"/>
                <a:gd name="connsiteX3" fmla="*/ 4755 w 19020"/>
                <a:gd name="connsiteY3" fmla="*/ 218416 h 22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" h="221903">
                  <a:moveTo>
                    <a:pt x="4755" y="13631"/>
                  </a:moveTo>
                  <a:lnTo>
                    <a:pt x="19337" y="4755"/>
                  </a:lnTo>
                  <a:lnTo>
                    <a:pt x="19337" y="209540"/>
                  </a:lnTo>
                  <a:lnTo>
                    <a:pt x="4755" y="218416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8" name="任意多边形: 形状 216">
              <a:extLst>
                <a:ext uri="{FF2B5EF4-FFF2-40B4-BE49-F238E27FC236}">
                  <a16:creationId xmlns:a16="http://schemas.microsoft.com/office/drawing/2014/main" id="{4622E33E-E9E8-4629-B010-62302200B337}"/>
                </a:ext>
              </a:extLst>
            </p:cNvPr>
            <p:cNvSpPr/>
            <p:nvPr/>
          </p:nvSpPr>
          <p:spPr>
            <a:xfrm>
              <a:off x="1767935" y="3722229"/>
              <a:ext cx="158502" cy="88761"/>
            </a:xfrm>
            <a:custGeom>
              <a:avLst/>
              <a:gdLst>
                <a:gd name="connsiteX0" fmla="*/ 143603 w 158502"/>
                <a:gd name="connsiteY0" fmla="*/ 4755 h 88761"/>
                <a:gd name="connsiteX1" fmla="*/ 21239 w 158502"/>
                <a:gd name="connsiteY1" fmla="*/ 75130 h 88761"/>
                <a:gd name="connsiteX2" fmla="*/ 16801 w 158502"/>
                <a:gd name="connsiteY2" fmla="*/ 77032 h 88761"/>
                <a:gd name="connsiteX3" fmla="*/ 16167 w 158502"/>
                <a:gd name="connsiteY3" fmla="*/ 77032 h 88761"/>
                <a:gd name="connsiteX4" fmla="*/ 12363 w 158502"/>
                <a:gd name="connsiteY4" fmla="*/ 77666 h 88761"/>
                <a:gd name="connsiteX5" fmla="*/ 11729 w 158502"/>
                <a:gd name="connsiteY5" fmla="*/ 77666 h 88761"/>
                <a:gd name="connsiteX6" fmla="*/ 7925 w 158502"/>
                <a:gd name="connsiteY6" fmla="*/ 77666 h 88761"/>
                <a:gd name="connsiteX7" fmla="*/ 7925 w 158502"/>
                <a:gd name="connsiteY7" fmla="*/ 77666 h 88761"/>
                <a:gd name="connsiteX8" fmla="*/ 4755 w 158502"/>
                <a:gd name="connsiteY8" fmla="*/ 76398 h 88761"/>
                <a:gd name="connsiteX9" fmla="*/ 4755 w 158502"/>
                <a:gd name="connsiteY9" fmla="*/ 76398 h 88761"/>
                <a:gd name="connsiteX10" fmla="*/ 4755 w 158502"/>
                <a:gd name="connsiteY10" fmla="*/ 76398 h 88761"/>
                <a:gd name="connsiteX11" fmla="*/ 4755 w 158502"/>
                <a:gd name="connsiteY11" fmla="*/ 76398 h 88761"/>
                <a:gd name="connsiteX12" fmla="*/ 17435 w 158502"/>
                <a:gd name="connsiteY12" fmla="*/ 84006 h 88761"/>
                <a:gd name="connsiteX13" fmla="*/ 17435 w 158502"/>
                <a:gd name="connsiteY13" fmla="*/ 84006 h 88761"/>
                <a:gd name="connsiteX14" fmla="*/ 18703 w 158502"/>
                <a:gd name="connsiteY14" fmla="*/ 84640 h 88761"/>
                <a:gd name="connsiteX15" fmla="*/ 19971 w 158502"/>
                <a:gd name="connsiteY15" fmla="*/ 85274 h 88761"/>
                <a:gd name="connsiteX16" fmla="*/ 20605 w 158502"/>
                <a:gd name="connsiteY16" fmla="*/ 85274 h 88761"/>
                <a:gd name="connsiteX17" fmla="*/ 20605 w 158502"/>
                <a:gd name="connsiteY17" fmla="*/ 85274 h 88761"/>
                <a:gd name="connsiteX18" fmla="*/ 20605 w 158502"/>
                <a:gd name="connsiteY18" fmla="*/ 85274 h 88761"/>
                <a:gd name="connsiteX19" fmla="*/ 21873 w 158502"/>
                <a:gd name="connsiteY19" fmla="*/ 85274 h 88761"/>
                <a:gd name="connsiteX20" fmla="*/ 23141 w 158502"/>
                <a:gd name="connsiteY20" fmla="*/ 85274 h 88761"/>
                <a:gd name="connsiteX21" fmla="*/ 23775 w 158502"/>
                <a:gd name="connsiteY21" fmla="*/ 85274 h 88761"/>
                <a:gd name="connsiteX22" fmla="*/ 24409 w 158502"/>
                <a:gd name="connsiteY22" fmla="*/ 85274 h 88761"/>
                <a:gd name="connsiteX23" fmla="*/ 25043 w 158502"/>
                <a:gd name="connsiteY23" fmla="*/ 85274 h 88761"/>
                <a:gd name="connsiteX24" fmla="*/ 26945 w 158502"/>
                <a:gd name="connsiteY24" fmla="*/ 84640 h 88761"/>
                <a:gd name="connsiteX25" fmla="*/ 27579 w 158502"/>
                <a:gd name="connsiteY25" fmla="*/ 84640 h 88761"/>
                <a:gd name="connsiteX26" fmla="*/ 28213 w 158502"/>
                <a:gd name="connsiteY26" fmla="*/ 84640 h 88761"/>
                <a:gd name="connsiteX27" fmla="*/ 29481 w 158502"/>
                <a:gd name="connsiteY27" fmla="*/ 84006 h 88761"/>
                <a:gd name="connsiteX28" fmla="*/ 32651 w 158502"/>
                <a:gd name="connsiteY28" fmla="*/ 82104 h 88761"/>
                <a:gd name="connsiteX29" fmla="*/ 155015 w 158502"/>
                <a:gd name="connsiteY29" fmla="*/ 11729 h 88761"/>
                <a:gd name="connsiteX30" fmla="*/ 143603 w 158502"/>
                <a:gd name="connsiteY30" fmla="*/ 4755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8502" h="88761">
                  <a:moveTo>
                    <a:pt x="143603" y="4755"/>
                  </a:moveTo>
                  <a:lnTo>
                    <a:pt x="21239" y="75130"/>
                  </a:lnTo>
                  <a:cubicBezTo>
                    <a:pt x="19971" y="75764"/>
                    <a:pt x="18069" y="76398"/>
                    <a:pt x="16801" y="77032"/>
                  </a:cubicBezTo>
                  <a:cubicBezTo>
                    <a:pt x="16801" y="77032"/>
                    <a:pt x="16167" y="77032"/>
                    <a:pt x="16167" y="77032"/>
                  </a:cubicBezTo>
                  <a:cubicBezTo>
                    <a:pt x="14899" y="77666"/>
                    <a:pt x="13631" y="77666"/>
                    <a:pt x="12363" y="77666"/>
                  </a:cubicBezTo>
                  <a:cubicBezTo>
                    <a:pt x="12363" y="77666"/>
                    <a:pt x="12363" y="77666"/>
                    <a:pt x="11729" y="77666"/>
                  </a:cubicBezTo>
                  <a:cubicBezTo>
                    <a:pt x="10461" y="77666"/>
                    <a:pt x="9193" y="77666"/>
                    <a:pt x="7925" y="77666"/>
                  </a:cubicBezTo>
                  <a:cubicBezTo>
                    <a:pt x="7925" y="77666"/>
                    <a:pt x="7925" y="77666"/>
                    <a:pt x="7925" y="77666"/>
                  </a:cubicBezTo>
                  <a:cubicBezTo>
                    <a:pt x="6657" y="77666"/>
                    <a:pt x="5389" y="77032"/>
                    <a:pt x="4755" y="76398"/>
                  </a:cubicBezTo>
                  <a:lnTo>
                    <a:pt x="4755" y="76398"/>
                  </a:lnTo>
                  <a:lnTo>
                    <a:pt x="4755" y="76398"/>
                  </a:lnTo>
                  <a:lnTo>
                    <a:pt x="4755" y="76398"/>
                  </a:lnTo>
                  <a:lnTo>
                    <a:pt x="17435" y="84006"/>
                  </a:lnTo>
                  <a:cubicBezTo>
                    <a:pt x="17435" y="84006"/>
                    <a:pt x="17435" y="84006"/>
                    <a:pt x="17435" y="84006"/>
                  </a:cubicBezTo>
                  <a:cubicBezTo>
                    <a:pt x="18069" y="84006"/>
                    <a:pt x="18069" y="84640"/>
                    <a:pt x="18703" y="84640"/>
                  </a:cubicBezTo>
                  <a:cubicBezTo>
                    <a:pt x="19337" y="84640"/>
                    <a:pt x="19337" y="84640"/>
                    <a:pt x="19971" y="85274"/>
                  </a:cubicBezTo>
                  <a:cubicBezTo>
                    <a:pt x="19971" y="85274"/>
                    <a:pt x="20605" y="85274"/>
                    <a:pt x="20605" y="85274"/>
                  </a:cubicBezTo>
                  <a:cubicBezTo>
                    <a:pt x="20605" y="85274"/>
                    <a:pt x="20605" y="85274"/>
                    <a:pt x="20605" y="85274"/>
                  </a:cubicBezTo>
                  <a:cubicBezTo>
                    <a:pt x="20605" y="85274"/>
                    <a:pt x="20605" y="85274"/>
                    <a:pt x="20605" y="85274"/>
                  </a:cubicBezTo>
                  <a:cubicBezTo>
                    <a:pt x="21239" y="85274"/>
                    <a:pt x="21239" y="85274"/>
                    <a:pt x="21873" y="85274"/>
                  </a:cubicBezTo>
                  <a:cubicBezTo>
                    <a:pt x="22507" y="85274"/>
                    <a:pt x="23141" y="85274"/>
                    <a:pt x="23141" y="85274"/>
                  </a:cubicBezTo>
                  <a:cubicBezTo>
                    <a:pt x="23141" y="85274"/>
                    <a:pt x="23775" y="85274"/>
                    <a:pt x="23775" y="85274"/>
                  </a:cubicBezTo>
                  <a:cubicBezTo>
                    <a:pt x="23775" y="85274"/>
                    <a:pt x="23775" y="85274"/>
                    <a:pt x="24409" y="85274"/>
                  </a:cubicBezTo>
                  <a:cubicBezTo>
                    <a:pt x="24409" y="85274"/>
                    <a:pt x="25043" y="85274"/>
                    <a:pt x="25043" y="85274"/>
                  </a:cubicBezTo>
                  <a:cubicBezTo>
                    <a:pt x="25677" y="85274"/>
                    <a:pt x="26311" y="85274"/>
                    <a:pt x="26945" y="84640"/>
                  </a:cubicBezTo>
                  <a:cubicBezTo>
                    <a:pt x="26945" y="84640"/>
                    <a:pt x="27579" y="84640"/>
                    <a:pt x="27579" y="84640"/>
                  </a:cubicBezTo>
                  <a:cubicBezTo>
                    <a:pt x="27579" y="84640"/>
                    <a:pt x="28213" y="84640"/>
                    <a:pt x="28213" y="84640"/>
                  </a:cubicBezTo>
                  <a:cubicBezTo>
                    <a:pt x="28847" y="84640"/>
                    <a:pt x="28847" y="84640"/>
                    <a:pt x="29481" y="84006"/>
                  </a:cubicBezTo>
                  <a:cubicBezTo>
                    <a:pt x="30749" y="83372"/>
                    <a:pt x="31383" y="82738"/>
                    <a:pt x="32651" y="82104"/>
                  </a:cubicBezTo>
                  <a:lnTo>
                    <a:pt x="155015" y="11729"/>
                  </a:lnTo>
                  <a:lnTo>
                    <a:pt x="143603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9" name="任意多边形: 形状 217">
              <a:extLst>
                <a:ext uri="{FF2B5EF4-FFF2-40B4-BE49-F238E27FC236}">
                  <a16:creationId xmlns:a16="http://schemas.microsoft.com/office/drawing/2014/main" id="{FDC75AE0-384C-4A19-A8A4-1BAB091F86ED}"/>
                </a:ext>
              </a:extLst>
            </p:cNvPr>
            <p:cNvSpPr/>
            <p:nvPr/>
          </p:nvSpPr>
          <p:spPr>
            <a:xfrm>
              <a:off x="1764765" y="3655024"/>
              <a:ext cx="164842" cy="164842"/>
            </a:xfrm>
            <a:custGeom>
              <a:avLst/>
              <a:gdLst>
                <a:gd name="connsiteX0" fmla="*/ 159453 w 164842"/>
                <a:gd name="connsiteY0" fmla="*/ 78934 h 164842"/>
                <a:gd name="connsiteX1" fmla="*/ 37090 w 164842"/>
                <a:gd name="connsiteY1" fmla="*/ 149309 h 164842"/>
                <a:gd name="connsiteX2" fmla="*/ 13631 w 164842"/>
                <a:gd name="connsiteY2" fmla="*/ 135995 h 164842"/>
                <a:gd name="connsiteX3" fmla="*/ 12997 w 164842"/>
                <a:gd name="connsiteY3" fmla="*/ 4755 h 164842"/>
                <a:gd name="connsiteX4" fmla="*/ 4755 w 164842"/>
                <a:gd name="connsiteY4" fmla="*/ 9827 h 164842"/>
                <a:gd name="connsiteX5" fmla="*/ 5389 w 164842"/>
                <a:gd name="connsiteY5" fmla="*/ 141067 h 164842"/>
                <a:gd name="connsiteX6" fmla="*/ 37723 w 164842"/>
                <a:gd name="connsiteY6" fmla="*/ 159453 h 164842"/>
                <a:gd name="connsiteX7" fmla="*/ 160087 w 164842"/>
                <a:gd name="connsiteY7" fmla="*/ 89078 h 164842"/>
                <a:gd name="connsiteX8" fmla="*/ 159453 w 164842"/>
                <a:gd name="connsiteY8" fmla="*/ 78934 h 1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842" h="164842">
                  <a:moveTo>
                    <a:pt x="159453" y="78934"/>
                  </a:moveTo>
                  <a:lnTo>
                    <a:pt x="37090" y="149309"/>
                  </a:lnTo>
                  <a:cubicBezTo>
                    <a:pt x="24409" y="156917"/>
                    <a:pt x="13631" y="150577"/>
                    <a:pt x="13631" y="135995"/>
                  </a:cubicBezTo>
                  <a:lnTo>
                    <a:pt x="12997" y="4755"/>
                  </a:lnTo>
                  <a:lnTo>
                    <a:pt x="4755" y="9827"/>
                  </a:lnTo>
                  <a:lnTo>
                    <a:pt x="5389" y="141067"/>
                  </a:lnTo>
                  <a:cubicBezTo>
                    <a:pt x="5389" y="161355"/>
                    <a:pt x="19971" y="169598"/>
                    <a:pt x="37723" y="159453"/>
                  </a:cubicBezTo>
                  <a:lnTo>
                    <a:pt x="160087" y="89078"/>
                  </a:lnTo>
                  <a:lnTo>
                    <a:pt x="159453" y="78934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0" name="任意多边形: 形状 218">
              <a:extLst>
                <a:ext uri="{FF2B5EF4-FFF2-40B4-BE49-F238E27FC236}">
                  <a16:creationId xmlns:a16="http://schemas.microsoft.com/office/drawing/2014/main" id="{D2692F0D-71AA-4BF0-A0F7-3B74828CC5EF}"/>
                </a:ext>
              </a:extLst>
            </p:cNvPr>
            <p:cNvSpPr/>
            <p:nvPr/>
          </p:nvSpPr>
          <p:spPr>
            <a:xfrm>
              <a:off x="1688684" y="3675312"/>
              <a:ext cx="158502" cy="88761"/>
            </a:xfrm>
            <a:custGeom>
              <a:avLst/>
              <a:gdLst>
                <a:gd name="connsiteX0" fmla="*/ 143603 w 158502"/>
                <a:gd name="connsiteY0" fmla="*/ 4755 h 88761"/>
                <a:gd name="connsiteX1" fmla="*/ 21239 w 158502"/>
                <a:gd name="connsiteY1" fmla="*/ 75130 h 88761"/>
                <a:gd name="connsiteX2" fmla="*/ 16801 w 158502"/>
                <a:gd name="connsiteY2" fmla="*/ 77032 h 88761"/>
                <a:gd name="connsiteX3" fmla="*/ 16167 w 158502"/>
                <a:gd name="connsiteY3" fmla="*/ 77032 h 88761"/>
                <a:gd name="connsiteX4" fmla="*/ 12363 w 158502"/>
                <a:gd name="connsiteY4" fmla="*/ 77666 h 88761"/>
                <a:gd name="connsiteX5" fmla="*/ 11729 w 158502"/>
                <a:gd name="connsiteY5" fmla="*/ 77666 h 88761"/>
                <a:gd name="connsiteX6" fmla="*/ 7925 w 158502"/>
                <a:gd name="connsiteY6" fmla="*/ 77666 h 88761"/>
                <a:gd name="connsiteX7" fmla="*/ 7925 w 158502"/>
                <a:gd name="connsiteY7" fmla="*/ 77666 h 88761"/>
                <a:gd name="connsiteX8" fmla="*/ 4755 w 158502"/>
                <a:gd name="connsiteY8" fmla="*/ 76398 h 88761"/>
                <a:gd name="connsiteX9" fmla="*/ 4755 w 158502"/>
                <a:gd name="connsiteY9" fmla="*/ 76398 h 88761"/>
                <a:gd name="connsiteX10" fmla="*/ 4755 w 158502"/>
                <a:gd name="connsiteY10" fmla="*/ 76398 h 88761"/>
                <a:gd name="connsiteX11" fmla="*/ 4755 w 158502"/>
                <a:gd name="connsiteY11" fmla="*/ 76398 h 88761"/>
                <a:gd name="connsiteX12" fmla="*/ 17435 w 158502"/>
                <a:gd name="connsiteY12" fmla="*/ 84006 h 88761"/>
                <a:gd name="connsiteX13" fmla="*/ 17435 w 158502"/>
                <a:gd name="connsiteY13" fmla="*/ 84006 h 88761"/>
                <a:gd name="connsiteX14" fmla="*/ 18703 w 158502"/>
                <a:gd name="connsiteY14" fmla="*/ 84640 h 88761"/>
                <a:gd name="connsiteX15" fmla="*/ 19971 w 158502"/>
                <a:gd name="connsiteY15" fmla="*/ 85274 h 88761"/>
                <a:gd name="connsiteX16" fmla="*/ 20605 w 158502"/>
                <a:gd name="connsiteY16" fmla="*/ 85274 h 88761"/>
                <a:gd name="connsiteX17" fmla="*/ 20605 w 158502"/>
                <a:gd name="connsiteY17" fmla="*/ 85274 h 88761"/>
                <a:gd name="connsiteX18" fmla="*/ 20605 w 158502"/>
                <a:gd name="connsiteY18" fmla="*/ 85274 h 88761"/>
                <a:gd name="connsiteX19" fmla="*/ 21873 w 158502"/>
                <a:gd name="connsiteY19" fmla="*/ 85274 h 88761"/>
                <a:gd name="connsiteX20" fmla="*/ 23141 w 158502"/>
                <a:gd name="connsiteY20" fmla="*/ 85274 h 88761"/>
                <a:gd name="connsiteX21" fmla="*/ 23775 w 158502"/>
                <a:gd name="connsiteY21" fmla="*/ 85274 h 88761"/>
                <a:gd name="connsiteX22" fmla="*/ 24409 w 158502"/>
                <a:gd name="connsiteY22" fmla="*/ 85274 h 88761"/>
                <a:gd name="connsiteX23" fmla="*/ 25043 w 158502"/>
                <a:gd name="connsiteY23" fmla="*/ 85274 h 88761"/>
                <a:gd name="connsiteX24" fmla="*/ 26945 w 158502"/>
                <a:gd name="connsiteY24" fmla="*/ 84640 h 88761"/>
                <a:gd name="connsiteX25" fmla="*/ 27579 w 158502"/>
                <a:gd name="connsiteY25" fmla="*/ 84640 h 88761"/>
                <a:gd name="connsiteX26" fmla="*/ 28213 w 158502"/>
                <a:gd name="connsiteY26" fmla="*/ 84640 h 88761"/>
                <a:gd name="connsiteX27" fmla="*/ 29481 w 158502"/>
                <a:gd name="connsiteY27" fmla="*/ 84006 h 88761"/>
                <a:gd name="connsiteX28" fmla="*/ 32651 w 158502"/>
                <a:gd name="connsiteY28" fmla="*/ 82104 h 88761"/>
                <a:gd name="connsiteX29" fmla="*/ 155015 w 158502"/>
                <a:gd name="connsiteY29" fmla="*/ 11729 h 88761"/>
                <a:gd name="connsiteX30" fmla="*/ 143603 w 158502"/>
                <a:gd name="connsiteY30" fmla="*/ 4755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8502" h="88761">
                  <a:moveTo>
                    <a:pt x="143603" y="4755"/>
                  </a:moveTo>
                  <a:lnTo>
                    <a:pt x="21239" y="75130"/>
                  </a:lnTo>
                  <a:cubicBezTo>
                    <a:pt x="19971" y="75764"/>
                    <a:pt x="18069" y="76398"/>
                    <a:pt x="16801" y="77032"/>
                  </a:cubicBezTo>
                  <a:cubicBezTo>
                    <a:pt x="16801" y="77032"/>
                    <a:pt x="16167" y="77032"/>
                    <a:pt x="16167" y="77032"/>
                  </a:cubicBezTo>
                  <a:cubicBezTo>
                    <a:pt x="14899" y="77666"/>
                    <a:pt x="13631" y="77666"/>
                    <a:pt x="12363" y="77666"/>
                  </a:cubicBezTo>
                  <a:cubicBezTo>
                    <a:pt x="12363" y="77666"/>
                    <a:pt x="12363" y="77666"/>
                    <a:pt x="11729" y="77666"/>
                  </a:cubicBezTo>
                  <a:cubicBezTo>
                    <a:pt x="10461" y="77666"/>
                    <a:pt x="9193" y="77666"/>
                    <a:pt x="7925" y="77666"/>
                  </a:cubicBezTo>
                  <a:cubicBezTo>
                    <a:pt x="7925" y="77666"/>
                    <a:pt x="7925" y="77666"/>
                    <a:pt x="7925" y="77666"/>
                  </a:cubicBezTo>
                  <a:cubicBezTo>
                    <a:pt x="6657" y="77666"/>
                    <a:pt x="5389" y="77032"/>
                    <a:pt x="4755" y="76398"/>
                  </a:cubicBezTo>
                  <a:lnTo>
                    <a:pt x="4755" y="76398"/>
                  </a:lnTo>
                  <a:lnTo>
                    <a:pt x="4755" y="76398"/>
                  </a:lnTo>
                  <a:lnTo>
                    <a:pt x="4755" y="76398"/>
                  </a:lnTo>
                  <a:lnTo>
                    <a:pt x="17435" y="84006"/>
                  </a:lnTo>
                  <a:cubicBezTo>
                    <a:pt x="17435" y="84006"/>
                    <a:pt x="17435" y="84006"/>
                    <a:pt x="17435" y="84006"/>
                  </a:cubicBezTo>
                  <a:cubicBezTo>
                    <a:pt x="18069" y="84006"/>
                    <a:pt x="18069" y="84640"/>
                    <a:pt x="18703" y="84640"/>
                  </a:cubicBezTo>
                  <a:cubicBezTo>
                    <a:pt x="19337" y="84640"/>
                    <a:pt x="19337" y="84640"/>
                    <a:pt x="19971" y="85274"/>
                  </a:cubicBezTo>
                  <a:cubicBezTo>
                    <a:pt x="19971" y="85274"/>
                    <a:pt x="20605" y="85274"/>
                    <a:pt x="20605" y="85274"/>
                  </a:cubicBezTo>
                  <a:cubicBezTo>
                    <a:pt x="20605" y="85274"/>
                    <a:pt x="20605" y="85274"/>
                    <a:pt x="20605" y="85274"/>
                  </a:cubicBezTo>
                  <a:cubicBezTo>
                    <a:pt x="20605" y="85274"/>
                    <a:pt x="20605" y="85274"/>
                    <a:pt x="20605" y="85274"/>
                  </a:cubicBezTo>
                  <a:cubicBezTo>
                    <a:pt x="21239" y="85274"/>
                    <a:pt x="21239" y="85274"/>
                    <a:pt x="21873" y="85274"/>
                  </a:cubicBezTo>
                  <a:cubicBezTo>
                    <a:pt x="22507" y="85274"/>
                    <a:pt x="23141" y="85274"/>
                    <a:pt x="23141" y="85274"/>
                  </a:cubicBezTo>
                  <a:cubicBezTo>
                    <a:pt x="23141" y="85274"/>
                    <a:pt x="23775" y="85274"/>
                    <a:pt x="23775" y="85274"/>
                  </a:cubicBezTo>
                  <a:cubicBezTo>
                    <a:pt x="23775" y="85274"/>
                    <a:pt x="23775" y="85274"/>
                    <a:pt x="24409" y="85274"/>
                  </a:cubicBezTo>
                  <a:cubicBezTo>
                    <a:pt x="24409" y="85274"/>
                    <a:pt x="25043" y="85274"/>
                    <a:pt x="25043" y="85274"/>
                  </a:cubicBezTo>
                  <a:cubicBezTo>
                    <a:pt x="25677" y="85274"/>
                    <a:pt x="26311" y="85274"/>
                    <a:pt x="26945" y="84640"/>
                  </a:cubicBezTo>
                  <a:cubicBezTo>
                    <a:pt x="26945" y="84640"/>
                    <a:pt x="27579" y="84640"/>
                    <a:pt x="27579" y="84640"/>
                  </a:cubicBezTo>
                  <a:cubicBezTo>
                    <a:pt x="27579" y="84640"/>
                    <a:pt x="28213" y="84640"/>
                    <a:pt x="28213" y="84640"/>
                  </a:cubicBezTo>
                  <a:cubicBezTo>
                    <a:pt x="28847" y="84640"/>
                    <a:pt x="28847" y="84640"/>
                    <a:pt x="29481" y="84006"/>
                  </a:cubicBezTo>
                  <a:cubicBezTo>
                    <a:pt x="30749" y="83372"/>
                    <a:pt x="31383" y="82739"/>
                    <a:pt x="32651" y="82104"/>
                  </a:cubicBezTo>
                  <a:lnTo>
                    <a:pt x="155015" y="11729"/>
                  </a:lnTo>
                  <a:lnTo>
                    <a:pt x="143603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1" name="任意多边形: 形状 219">
              <a:extLst>
                <a:ext uri="{FF2B5EF4-FFF2-40B4-BE49-F238E27FC236}">
                  <a16:creationId xmlns:a16="http://schemas.microsoft.com/office/drawing/2014/main" id="{CBEB0E71-8C0E-42AB-BB39-29D79ED03463}"/>
                </a:ext>
              </a:extLst>
            </p:cNvPr>
            <p:cNvSpPr/>
            <p:nvPr/>
          </p:nvSpPr>
          <p:spPr>
            <a:xfrm>
              <a:off x="1685514" y="3608741"/>
              <a:ext cx="164842" cy="164842"/>
            </a:xfrm>
            <a:custGeom>
              <a:avLst/>
              <a:gdLst>
                <a:gd name="connsiteX0" fmla="*/ 159453 w 164842"/>
                <a:gd name="connsiteY0" fmla="*/ 78934 h 164842"/>
                <a:gd name="connsiteX1" fmla="*/ 37090 w 164842"/>
                <a:gd name="connsiteY1" fmla="*/ 149310 h 164842"/>
                <a:gd name="connsiteX2" fmla="*/ 13631 w 164842"/>
                <a:gd name="connsiteY2" fmla="*/ 135995 h 164842"/>
                <a:gd name="connsiteX3" fmla="*/ 12997 w 164842"/>
                <a:gd name="connsiteY3" fmla="*/ 4755 h 164842"/>
                <a:gd name="connsiteX4" fmla="*/ 4755 w 164842"/>
                <a:gd name="connsiteY4" fmla="*/ 9827 h 164842"/>
                <a:gd name="connsiteX5" fmla="*/ 5389 w 164842"/>
                <a:gd name="connsiteY5" fmla="*/ 141067 h 164842"/>
                <a:gd name="connsiteX6" fmla="*/ 37723 w 164842"/>
                <a:gd name="connsiteY6" fmla="*/ 159454 h 164842"/>
                <a:gd name="connsiteX7" fmla="*/ 160087 w 164842"/>
                <a:gd name="connsiteY7" fmla="*/ 89079 h 164842"/>
                <a:gd name="connsiteX8" fmla="*/ 159453 w 164842"/>
                <a:gd name="connsiteY8" fmla="*/ 78934 h 1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842" h="164842">
                  <a:moveTo>
                    <a:pt x="159453" y="78934"/>
                  </a:moveTo>
                  <a:lnTo>
                    <a:pt x="37090" y="149310"/>
                  </a:lnTo>
                  <a:cubicBezTo>
                    <a:pt x="24409" y="156917"/>
                    <a:pt x="13631" y="150577"/>
                    <a:pt x="13631" y="135995"/>
                  </a:cubicBezTo>
                  <a:lnTo>
                    <a:pt x="12997" y="4755"/>
                  </a:lnTo>
                  <a:lnTo>
                    <a:pt x="4755" y="9827"/>
                  </a:lnTo>
                  <a:lnTo>
                    <a:pt x="5389" y="141067"/>
                  </a:lnTo>
                  <a:cubicBezTo>
                    <a:pt x="5389" y="161355"/>
                    <a:pt x="19971" y="169598"/>
                    <a:pt x="37723" y="159454"/>
                  </a:cubicBezTo>
                  <a:lnTo>
                    <a:pt x="160087" y="89079"/>
                  </a:lnTo>
                  <a:lnTo>
                    <a:pt x="159453" y="78934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2" name="任意多边形: 形状 220">
              <a:extLst>
                <a:ext uri="{FF2B5EF4-FFF2-40B4-BE49-F238E27FC236}">
                  <a16:creationId xmlns:a16="http://schemas.microsoft.com/office/drawing/2014/main" id="{F8F46B09-5EB3-444F-BB39-171825F379BA}"/>
                </a:ext>
              </a:extLst>
            </p:cNvPr>
            <p:cNvSpPr/>
            <p:nvPr/>
          </p:nvSpPr>
          <p:spPr>
            <a:xfrm>
              <a:off x="1781249" y="3642344"/>
              <a:ext cx="25360" cy="145822"/>
            </a:xfrm>
            <a:custGeom>
              <a:avLst/>
              <a:gdLst>
                <a:gd name="connsiteX0" fmla="*/ 19971 w 25360"/>
                <a:gd name="connsiteY0" fmla="*/ 12997 h 145822"/>
                <a:gd name="connsiteX1" fmla="*/ 22507 w 25360"/>
                <a:gd name="connsiteY1" fmla="*/ 68790 h 145822"/>
                <a:gd name="connsiteX2" fmla="*/ 19337 w 25360"/>
                <a:gd name="connsiteY2" fmla="*/ 146773 h 145822"/>
                <a:gd name="connsiteX3" fmla="*/ 4755 w 25360"/>
                <a:gd name="connsiteY3" fmla="*/ 137897 h 145822"/>
                <a:gd name="connsiteX4" fmla="*/ 4755 w 25360"/>
                <a:gd name="connsiteY4" fmla="*/ 4755 h 14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60" h="145822">
                  <a:moveTo>
                    <a:pt x="19971" y="12997"/>
                  </a:moveTo>
                  <a:lnTo>
                    <a:pt x="22507" y="68790"/>
                  </a:lnTo>
                  <a:lnTo>
                    <a:pt x="19337" y="146773"/>
                  </a:lnTo>
                  <a:lnTo>
                    <a:pt x="4755" y="137897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6A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3" name="任意多边形: 形状 221">
              <a:extLst>
                <a:ext uri="{FF2B5EF4-FFF2-40B4-BE49-F238E27FC236}">
                  <a16:creationId xmlns:a16="http://schemas.microsoft.com/office/drawing/2014/main" id="{6454C394-EEC0-4C3B-9C9E-04394E799D91}"/>
                </a:ext>
              </a:extLst>
            </p:cNvPr>
            <p:cNvSpPr/>
            <p:nvPr/>
          </p:nvSpPr>
          <p:spPr>
            <a:xfrm>
              <a:off x="1795832" y="3642344"/>
              <a:ext cx="19020" cy="145822"/>
            </a:xfrm>
            <a:custGeom>
              <a:avLst/>
              <a:gdLst>
                <a:gd name="connsiteX0" fmla="*/ 5389 w 19020"/>
                <a:gd name="connsiteY0" fmla="*/ 12997 h 145822"/>
                <a:gd name="connsiteX1" fmla="*/ 19971 w 19020"/>
                <a:gd name="connsiteY1" fmla="*/ 4755 h 145822"/>
                <a:gd name="connsiteX2" fmla="*/ 19337 w 19020"/>
                <a:gd name="connsiteY2" fmla="*/ 137897 h 145822"/>
                <a:gd name="connsiteX3" fmla="*/ 4755 w 19020"/>
                <a:gd name="connsiteY3" fmla="*/ 146773 h 14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" h="145822">
                  <a:moveTo>
                    <a:pt x="5389" y="12997"/>
                  </a:moveTo>
                  <a:lnTo>
                    <a:pt x="19971" y="4755"/>
                  </a:lnTo>
                  <a:lnTo>
                    <a:pt x="19337" y="137897"/>
                  </a:lnTo>
                  <a:lnTo>
                    <a:pt x="4755" y="146773"/>
                  </a:lnTo>
                  <a:close/>
                </a:path>
              </a:pathLst>
            </a:custGeom>
            <a:solidFill>
              <a:srgbClr val="3431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4" name="任意多边形: 形状 222">
              <a:extLst>
                <a:ext uri="{FF2B5EF4-FFF2-40B4-BE49-F238E27FC236}">
                  <a16:creationId xmlns:a16="http://schemas.microsoft.com/office/drawing/2014/main" id="{C7A8BC87-CE00-4994-A98D-3201391C4B90}"/>
                </a:ext>
              </a:extLst>
            </p:cNvPr>
            <p:cNvSpPr/>
            <p:nvPr/>
          </p:nvSpPr>
          <p:spPr>
            <a:xfrm>
              <a:off x="1902345" y="3712085"/>
              <a:ext cx="25360" cy="221903"/>
            </a:xfrm>
            <a:custGeom>
              <a:avLst/>
              <a:gdLst>
                <a:gd name="connsiteX0" fmla="*/ 19971 w 25360"/>
                <a:gd name="connsiteY0" fmla="*/ 12997 h 221903"/>
                <a:gd name="connsiteX1" fmla="*/ 22507 w 25360"/>
                <a:gd name="connsiteY1" fmla="*/ 69424 h 221903"/>
                <a:gd name="connsiteX2" fmla="*/ 19337 w 25360"/>
                <a:gd name="connsiteY2" fmla="*/ 218416 h 221903"/>
                <a:gd name="connsiteX3" fmla="*/ 4755 w 25360"/>
                <a:gd name="connsiteY3" fmla="*/ 209540 h 221903"/>
                <a:gd name="connsiteX4" fmla="*/ 4755 w 25360"/>
                <a:gd name="connsiteY4" fmla="*/ 4755 h 22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60" h="221903">
                  <a:moveTo>
                    <a:pt x="19971" y="12997"/>
                  </a:moveTo>
                  <a:lnTo>
                    <a:pt x="22507" y="69424"/>
                  </a:lnTo>
                  <a:lnTo>
                    <a:pt x="19337" y="218416"/>
                  </a:lnTo>
                  <a:lnTo>
                    <a:pt x="4755" y="209540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5" name="任意多边形: 形状 223">
              <a:extLst>
                <a:ext uri="{FF2B5EF4-FFF2-40B4-BE49-F238E27FC236}">
                  <a16:creationId xmlns:a16="http://schemas.microsoft.com/office/drawing/2014/main" id="{1F4436DC-6E1A-4FBD-938B-5C6D7FA9F5D5}"/>
                </a:ext>
              </a:extLst>
            </p:cNvPr>
            <p:cNvSpPr/>
            <p:nvPr/>
          </p:nvSpPr>
          <p:spPr>
            <a:xfrm>
              <a:off x="1916927" y="3712085"/>
              <a:ext cx="19020" cy="221903"/>
            </a:xfrm>
            <a:custGeom>
              <a:avLst/>
              <a:gdLst>
                <a:gd name="connsiteX0" fmla="*/ 5389 w 19020"/>
                <a:gd name="connsiteY0" fmla="*/ 12997 h 221903"/>
                <a:gd name="connsiteX1" fmla="*/ 19337 w 19020"/>
                <a:gd name="connsiteY1" fmla="*/ 4755 h 221903"/>
                <a:gd name="connsiteX2" fmla="*/ 19337 w 19020"/>
                <a:gd name="connsiteY2" fmla="*/ 209540 h 221903"/>
                <a:gd name="connsiteX3" fmla="*/ 4755 w 19020"/>
                <a:gd name="connsiteY3" fmla="*/ 218416 h 22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" h="221903">
                  <a:moveTo>
                    <a:pt x="5389" y="12997"/>
                  </a:moveTo>
                  <a:lnTo>
                    <a:pt x="19337" y="4755"/>
                  </a:lnTo>
                  <a:lnTo>
                    <a:pt x="19337" y="209540"/>
                  </a:lnTo>
                  <a:lnTo>
                    <a:pt x="4755" y="218416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6" name="任意多边形: 形状 224">
              <a:extLst>
                <a:ext uri="{FF2B5EF4-FFF2-40B4-BE49-F238E27FC236}">
                  <a16:creationId xmlns:a16="http://schemas.microsoft.com/office/drawing/2014/main" id="{91D99DE8-0287-430B-B005-B82260501330}"/>
                </a:ext>
              </a:extLst>
            </p:cNvPr>
            <p:cNvSpPr/>
            <p:nvPr/>
          </p:nvSpPr>
          <p:spPr>
            <a:xfrm>
              <a:off x="1828166" y="3714621"/>
              <a:ext cx="120462" cy="95101"/>
            </a:xfrm>
            <a:custGeom>
              <a:avLst/>
              <a:gdLst>
                <a:gd name="connsiteX0" fmla="*/ 118877 w 120461"/>
                <a:gd name="connsiteY0" fmla="*/ 4755 h 95101"/>
                <a:gd name="connsiteX1" fmla="*/ 118877 w 120461"/>
                <a:gd name="connsiteY1" fmla="*/ 6023 h 95101"/>
                <a:gd name="connsiteX2" fmla="*/ 118877 w 120461"/>
                <a:gd name="connsiteY2" fmla="*/ 6023 h 95101"/>
                <a:gd name="connsiteX3" fmla="*/ 118243 w 120461"/>
                <a:gd name="connsiteY3" fmla="*/ 7291 h 95101"/>
                <a:gd name="connsiteX4" fmla="*/ 118243 w 120461"/>
                <a:gd name="connsiteY4" fmla="*/ 7291 h 95101"/>
                <a:gd name="connsiteX5" fmla="*/ 116975 w 120461"/>
                <a:gd name="connsiteY5" fmla="*/ 8559 h 95101"/>
                <a:gd name="connsiteX6" fmla="*/ 115707 w 120461"/>
                <a:gd name="connsiteY6" fmla="*/ 9193 h 95101"/>
                <a:gd name="connsiteX7" fmla="*/ 115073 w 120461"/>
                <a:gd name="connsiteY7" fmla="*/ 9827 h 95101"/>
                <a:gd name="connsiteX8" fmla="*/ 4755 w 120461"/>
                <a:gd name="connsiteY8" fmla="*/ 73862 h 95101"/>
                <a:gd name="connsiteX9" fmla="*/ 4755 w 120461"/>
                <a:gd name="connsiteY9" fmla="*/ 91614 h 95101"/>
                <a:gd name="connsiteX10" fmla="*/ 115073 w 120461"/>
                <a:gd name="connsiteY10" fmla="*/ 27580 h 95101"/>
                <a:gd name="connsiteX11" fmla="*/ 115073 w 120461"/>
                <a:gd name="connsiteY11" fmla="*/ 27580 h 95101"/>
                <a:gd name="connsiteX12" fmla="*/ 115707 w 120461"/>
                <a:gd name="connsiteY12" fmla="*/ 26945 h 95101"/>
                <a:gd name="connsiteX13" fmla="*/ 116975 w 120461"/>
                <a:gd name="connsiteY13" fmla="*/ 26312 h 95101"/>
                <a:gd name="connsiteX14" fmla="*/ 116975 w 120461"/>
                <a:gd name="connsiteY14" fmla="*/ 26312 h 95101"/>
                <a:gd name="connsiteX15" fmla="*/ 117609 w 120461"/>
                <a:gd name="connsiteY15" fmla="*/ 25677 h 95101"/>
                <a:gd name="connsiteX16" fmla="*/ 117609 w 120461"/>
                <a:gd name="connsiteY16" fmla="*/ 25677 h 95101"/>
                <a:gd name="connsiteX17" fmla="*/ 117609 w 120461"/>
                <a:gd name="connsiteY17" fmla="*/ 25677 h 95101"/>
                <a:gd name="connsiteX18" fmla="*/ 117609 w 120461"/>
                <a:gd name="connsiteY18" fmla="*/ 25043 h 95101"/>
                <a:gd name="connsiteX19" fmla="*/ 118243 w 120461"/>
                <a:gd name="connsiteY19" fmla="*/ 24410 h 95101"/>
                <a:gd name="connsiteX20" fmla="*/ 118243 w 120461"/>
                <a:gd name="connsiteY20" fmla="*/ 24410 h 95101"/>
                <a:gd name="connsiteX21" fmla="*/ 118243 w 120461"/>
                <a:gd name="connsiteY21" fmla="*/ 24410 h 95101"/>
                <a:gd name="connsiteX22" fmla="*/ 118243 w 120461"/>
                <a:gd name="connsiteY22" fmla="*/ 23775 h 95101"/>
                <a:gd name="connsiteX23" fmla="*/ 118243 w 120461"/>
                <a:gd name="connsiteY23" fmla="*/ 23141 h 95101"/>
                <a:gd name="connsiteX24" fmla="*/ 118243 w 120461"/>
                <a:gd name="connsiteY24" fmla="*/ 23141 h 95101"/>
                <a:gd name="connsiteX25" fmla="*/ 118243 w 120461"/>
                <a:gd name="connsiteY25" fmla="*/ 23141 h 95101"/>
                <a:gd name="connsiteX26" fmla="*/ 118877 w 120461"/>
                <a:gd name="connsiteY26" fmla="*/ 4755 h 9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0461" h="95101">
                  <a:moveTo>
                    <a:pt x="118877" y="4755"/>
                  </a:moveTo>
                  <a:cubicBezTo>
                    <a:pt x="118877" y="5389"/>
                    <a:pt x="118877" y="6023"/>
                    <a:pt x="118877" y="6023"/>
                  </a:cubicBezTo>
                  <a:cubicBezTo>
                    <a:pt x="118877" y="6023"/>
                    <a:pt x="118877" y="6023"/>
                    <a:pt x="118877" y="6023"/>
                  </a:cubicBezTo>
                  <a:cubicBezTo>
                    <a:pt x="118877" y="6657"/>
                    <a:pt x="118243" y="6657"/>
                    <a:pt x="118243" y="7291"/>
                  </a:cubicBezTo>
                  <a:cubicBezTo>
                    <a:pt x="118243" y="7291"/>
                    <a:pt x="118243" y="7291"/>
                    <a:pt x="118243" y="7291"/>
                  </a:cubicBezTo>
                  <a:cubicBezTo>
                    <a:pt x="118243" y="7925"/>
                    <a:pt x="117609" y="7925"/>
                    <a:pt x="116975" y="8559"/>
                  </a:cubicBezTo>
                  <a:cubicBezTo>
                    <a:pt x="116975" y="8559"/>
                    <a:pt x="116341" y="9193"/>
                    <a:pt x="115707" y="9193"/>
                  </a:cubicBezTo>
                  <a:cubicBezTo>
                    <a:pt x="115707" y="9193"/>
                    <a:pt x="115073" y="9827"/>
                    <a:pt x="115073" y="9827"/>
                  </a:cubicBezTo>
                  <a:lnTo>
                    <a:pt x="4755" y="73862"/>
                  </a:lnTo>
                  <a:lnTo>
                    <a:pt x="4755" y="91614"/>
                  </a:lnTo>
                  <a:lnTo>
                    <a:pt x="115073" y="27580"/>
                  </a:lnTo>
                  <a:cubicBezTo>
                    <a:pt x="115073" y="27580"/>
                    <a:pt x="115073" y="27580"/>
                    <a:pt x="115073" y="27580"/>
                  </a:cubicBezTo>
                  <a:cubicBezTo>
                    <a:pt x="115073" y="27580"/>
                    <a:pt x="115707" y="26945"/>
                    <a:pt x="115707" y="26945"/>
                  </a:cubicBezTo>
                  <a:cubicBezTo>
                    <a:pt x="116341" y="26945"/>
                    <a:pt x="116341" y="26312"/>
                    <a:pt x="116975" y="26312"/>
                  </a:cubicBezTo>
                  <a:cubicBezTo>
                    <a:pt x="116975" y="26312"/>
                    <a:pt x="116975" y="26312"/>
                    <a:pt x="116975" y="26312"/>
                  </a:cubicBezTo>
                  <a:cubicBezTo>
                    <a:pt x="117609" y="26312"/>
                    <a:pt x="117609" y="25677"/>
                    <a:pt x="117609" y="25677"/>
                  </a:cubicBezTo>
                  <a:cubicBezTo>
                    <a:pt x="117609" y="25677"/>
                    <a:pt x="117609" y="25677"/>
                    <a:pt x="117609" y="25677"/>
                  </a:cubicBezTo>
                  <a:cubicBezTo>
                    <a:pt x="117609" y="25677"/>
                    <a:pt x="117609" y="25677"/>
                    <a:pt x="117609" y="25677"/>
                  </a:cubicBezTo>
                  <a:cubicBezTo>
                    <a:pt x="117609" y="25677"/>
                    <a:pt x="117609" y="25677"/>
                    <a:pt x="117609" y="25043"/>
                  </a:cubicBezTo>
                  <a:cubicBezTo>
                    <a:pt x="117609" y="25043"/>
                    <a:pt x="117609" y="24410"/>
                    <a:pt x="118243" y="24410"/>
                  </a:cubicBezTo>
                  <a:cubicBezTo>
                    <a:pt x="118243" y="24410"/>
                    <a:pt x="118243" y="24410"/>
                    <a:pt x="118243" y="24410"/>
                  </a:cubicBezTo>
                  <a:cubicBezTo>
                    <a:pt x="118243" y="24410"/>
                    <a:pt x="118243" y="24410"/>
                    <a:pt x="118243" y="24410"/>
                  </a:cubicBezTo>
                  <a:cubicBezTo>
                    <a:pt x="118243" y="24410"/>
                    <a:pt x="118243" y="23775"/>
                    <a:pt x="118243" y="23775"/>
                  </a:cubicBezTo>
                  <a:cubicBezTo>
                    <a:pt x="118243" y="23775"/>
                    <a:pt x="118243" y="23141"/>
                    <a:pt x="118243" y="23141"/>
                  </a:cubicBezTo>
                  <a:cubicBezTo>
                    <a:pt x="118243" y="23141"/>
                    <a:pt x="118243" y="23141"/>
                    <a:pt x="118243" y="23141"/>
                  </a:cubicBezTo>
                  <a:lnTo>
                    <a:pt x="118243" y="23141"/>
                  </a:lnTo>
                  <a:lnTo>
                    <a:pt x="118877" y="4755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7" name="任意多边形: 形状 225">
              <a:extLst>
                <a:ext uri="{FF2B5EF4-FFF2-40B4-BE49-F238E27FC236}">
                  <a16:creationId xmlns:a16="http://schemas.microsoft.com/office/drawing/2014/main" id="{BBC43885-E23F-400B-B135-885AF2328D96}"/>
                </a:ext>
              </a:extLst>
            </p:cNvPr>
            <p:cNvSpPr/>
            <p:nvPr/>
          </p:nvSpPr>
          <p:spPr>
            <a:xfrm>
              <a:off x="1676638" y="3704477"/>
              <a:ext cx="158502" cy="107782"/>
            </a:xfrm>
            <a:custGeom>
              <a:avLst/>
              <a:gdLst>
                <a:gd name="connsiteX0" fmla="*/ 151845 w 158502"/>
                <a:gd name="connsiteY0" fmla="*/ 85908 h 107781"/>
                <a:gd name="connsiteX1" fmla="*/ 151211 w 158502"/>
                <a:gd name="connsiteY1" fmla="*/ 85908 h 107781"/>
                <a:gd name="connsiteX2" fmla="*/ 146139 w 158502"/>
                <a:gd name="connsiteY2" fmla="*/ 86542 h 107781"/>
                <a:gd name="connsiteX3" fmla="*/ 146139 w 158502"/>
                <a:gd name="connsiteY3" fmla="*/ 86542 h 107781"/>
                <a:gd name="connsiteX4" fmla="*/ 141067 w 158502"/>
                <a:gd name="connsiteY4" fmla="*/ 85908 h 107781"/>
                <a:gd name="connsiteX5" fmla="*/ 141067 w 158502"/>
                <a:gd name="connsiteY5" fmla="*/ 85908 h 107781"/>
                <a:gd name="connsiteX6" fmla="*/ 136629 w 158502"/>
                <a:gd name="connsiteY6" fmla="*/ 84006 h 107781"/>
                <a:gd name="connsiteX7" fmla="*/ 8559 w 158502"/>
                <a:gd name="connsiteY7" fmla="*/ 10461 h 107781"/>
                <a:gd name="connsiteX8" fmla="*/ 4755 w 158502"/>
                <a:gd name="connsiteY8" fmla="*/ 4755 h 107781"/>
                <a:gd name="connsiteX9" fmla="*/ 4755 w 158502"/>
                <a:gd name="connsiteY9" fmla="*/ 22507 h 107781"/>
                <a:gd name="connsiteX10" fmla="*/ 8559 w 158502"/>
                <a:gd name="connsiteY10" fmla="*/ 28213 h 107781"/>
                <a:gd name="connsiteX11" fmla="*/ 136629 w 158502"/>
                <a:gd name="connsiteY11" fmla="*/ 101758 h 107781"/>
                <a:gd name="connsiteX12" fmla="*/ 138531 w 158502"/>
                <a:gd name="connsiteY12" fmla="*/ 103027 h 107781"/>
                <a:gd name="connsiteX13" fmla="*/ 140433 w 158502"/>
                <a:gd name="connsiteY13" fmla="*/ 103660 h 107781"/>
                <a:gd name="connsiteX14" fmla="*/ 141067 w 158502"/>
                <a:gd name="connsiteY14" fmla="*/ 103660 h 107781"/>
                <a:gd name="connsiteX15" fmla="*/ 141067 w 158502"/>
                <a:gd name="connsiteY15" fmla="*/ 103660 h 107781"/>
                <a:gd name="connsiteX16" fmla="*/ 141701 w 158502"/>
                <a:gd name="connsiteY16" fmla="*/ 103660 h 107781"/>
                <a:gd name="connsiteX17" fmla="*/ 142969 w 158502"/>
                <a:gd name="connsiteY17" fmla="*/ 103660 h 107781"/>
                <a:gd name="connsiteX18" fmla="*/ 144237 w 158502"/>
                <a:gd name="connsiteY18" fmla="*/ 103660 h 107781"/>
                <a:gd name="connsiteX19" fmla="*/ 145505 w 158502"/>
                <a:gd name="connsiteY19" fmla="*/ 103660 h 107781"/>
                <a:gd name="connsiteX20" fmla="*/ 146139 w 158502"/>
                <a:gd name="connsiteY20" fmla="*/ 103660 h 107781"/>
                <a:gd name="connsiteX21" fmla="*/ 146139 w 158502"/>
                <a:gd name="connsiteY21" fmla="*/ 103660 h 107781"/>
                <a:gd name="connsiteX22" fmla="*/ 146773 w 158502"/>
                <a:gd name="connsiteY22" fmla="*/ 103660 h 107781"/>
                <a:gd name="connsiteX23" fmla="*/ 148041 w 158502"/>
                <a:gd name="connsiteY23" fmla="*/ 103660 h 107781"/>
                <a:gd name="connsiteX24" fmla="*/ 149943 w 158502"/>
                <a:gd name="connsiteY24" fmla="*/ 103660 h 107781"/>
                <a:gd name="connsiteX25" fmla="*/ 150577 w 158502"/>
                <a:gd name="connsiteY25" fmla="*/ 103660 h 107781"/>
                <a:gd name="connsiteX26" fmla="*/ 151211 w 158502"/>
                <a:gd name="connsiteY26" fmla="*/ 103660 h 107781"/>
                <a:gd name="connsiteX27" fmla="*/ 152479 w 158502"/>
                <a:gd name="connsiteY27" fmla="*/ 103660 h 107781"/>
                <a:gd name="connsiteX28" fmla="*/ 155649 w 158502"/>
                <a:gd name="connsiteY28" fmla="*/ 102392 h 107781"/>
                <a:gd name="connsiteX29" fmla="*/ 155649 w 158502"/>
                <a:gd name="connsiteY29" fmla="*/ 84640 h 107781"/>
                <a:gd name="connsiteX30" fmla="*/ 151845 w 158502"/>
                <a:gd name="connsiteY30" fmla="*/ 85908 h 10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8502" h="107781">
                  <a:moveTo>
                    <a:pt x="151845" y="85908"/>
                  </a:moveTo>
                  <a:cubicBezTo>
                    <a:pt x="151845" y="85908"/>
                    <a:pt x="151211" y="85908"/>
                    <a:pt x="151211" y="85908"/>
                  </a:cubicBezTo>
                  <a:cubicBezTo>
                    <a:pt x="149943" y="86542"/>
                    <a:pt x="148041" y="86542"/>
                    <a:pt x="146139" y="86542"/>
                  </a:cubicBezTo>
                  <a:cubicBezTo>
                    <a:pt x="146139" y="86542"/>
                    <a:pt x="146139" y="86542"/>
                    <a:pt x="146139" y="86542"/>
                  </a:cubicBezTo>
                  <a:cubicBezTo>
                    <a:pt x="144237" y="86542"/>
                    <a:pt x="142969" y="86542"/>
                    <a:pt x="141067" y="85908"/>
                  </a:cubicBezTo>
                  <a:cubicBezTo>
                    <a:pt x="141067" y="85908"/>
                    <a:pt x="141067" y="85908"/>
                    <a:pt x="141067" y="85908"/>
                  </a:cubicBezTo>
                  <a:cubicBezTo>
                    <a:pt x="139165" y="85274"/>
                    <a:pt x="137897" y="84640"/>
                    <a:pt x="136629" y="84006"/>
                  </a:cubicBezTo>
                  <a:lnTo>
                    <a:pt x="8559" y="10461"/>
                  </a:lnTo>
                  <a:cubicBezTo>
                    <a:pt x="6023" y="9193"/>
                    <a:pt x="4755" y="6657"/>
                    <a:pt x="4755" y="4755"/>
                  </a:cubicBezTo>
                  <a:lnTo>
                    <a:pt x="4755" y="22507"/>
                  </a:lnTo>
                  <a:cubicBezTo>
                    <a:pt x="4755" y="24409"/>
                    <a:pt x="6023" y="26945"/>
                    <a:pt x="8559" y="28213"/>
                  </a:cubicBezTo>
                  <a:lnTo>
                    <a:pt x="136629" y="101758"/>
                  </a:lnTo>
                  <a:cubicBezTo>
                    <a:pt x="137263" y="102392"/>
                    <a:pt x="137897" y="102392"/>
                    <a:pt x="138531" y="103027"/>
                  </a:cubicBezTo>
                  <a:cubicBezTo>
                    <a:pt x="139165" y="103027"/>
                    <a:pt x="139799" y="103660"/>
                    <a:pt x="140433" y="103660"/>
                  </a:cubicBezTo>
                  <a:cubicBezTo>
                    <a:pt x="140433" y="103660"/>
                    <a:pt x="141067" y="103660"/>
                    <a:pt x="141067" y="103660"/>
                  </a:cubicBezTo>
                  <a:cubicBezTo>
                    <a:pt x="141067" y="103660"/>
                    <a:pt x="141067" y="103660"/>
                    <a:pt x="141067" y="103660"/>
                  </a:cubicBezTo>
                  <a:cubicBezTo>
                    <a:pt x="141067" y="103660"/>
                    <a:pt x="141067" y="103660"/>
                    <a:pt x="141701" y="103660"/>
                  </a:cubicBezTo>
                  <a:cubicBezTo>
                    <a:pt x="142335" y="103660"/>
                    <a:pt x="142335" y="103660"/>
                    <a:pt x="142969" y="103660"/>
                  </a:cubicBezTo>
                  <a:cubicBezTo>
                    <a:pt x="143603" y="103660"/>
                    <a:pt x="143603" y="103660"/>
                    <a:pt x="144237" y="103660"/>
                  </a:cubicBezTo>
                  <a:cubicBezTo>
                    <a:pt x="144871" y="103660"/>
                    <a:pt x="144871" y="103660"/>
                    <a:pt x="145505" y="103660"/>
                  </a:cubicBezTo>
                  <a:cubicBezTo>
                    <a:pt x="145505" y="103660"/>
                    <a:pt x="146139" y="103660"/>
                    <a:pt x="146139" y="103660"/>
                  </a:cubicBezTo>
                  <a:cubicBezTo>
                    <a:pt x="146139" y="103660"/>
                    <a:pt x="146139" y="103660"/>
                    <a:pt x="146139" y="103660"/>
                  </a:cubicBezTo>
                  <a:cubicBezTo>
                    <a:pt x="146139" y="103660"/>
                    <a:pt x="146773" y="103660"/>
                    <a:pt x="146773" y="103660"/>
                  </a:cubicBezTo>
                  <a:cubicBezTo>
                    <a:pt x="147407" y="103660"/>
                    <a:pt x="148041" y="103660"/>
                    <a:pt x="148041" y="103660"/>
                  </a:cubicBezTo>
                  <a:cubicBezTo>
                    <a:pt x="148675" y="103660"/>
                    <a:pt x="149309" y="103660"/>
                    <a:pt x="149943" y="103660"/>
                  </a:cubicBezTo>
                  <a:cubicBezTo>
                    <a:pt x="149943" y="103660"/>
                    <a:pt x="150577" y="103660"/>
                    <a:pt x="150577" y="103660"/>
                  </a:cubicBezTo>
                  <a:cubicBezTo>
                    <a:pt x="150577" y="103660"/>
                    <a:pt x="151211" y="103660"/>
                    <a:pt x="151211" y="103660"/>
                  </a:cubicBezTo>
                  <a:cubicBezTo>
                    <a:pt x="151845" y="103660"/>
                    <a:pt x="151845" y="103660"/>
                    <a:pt x="152479" y="103660"/>
                  </a:cubicBezTo>
                  <a:cubicBezTo>
                    <a:pt x="153747" y="103027"/>
                    <a:pt x="154381" y="103027"/>
                    <a:pt x="155649" y="102392"/>
                  </a:cubicBezTo>
                  <a:lnTo>
                    <a:pt x="155649" y="84640"/>
                  </a:lnTo>
                  <a:cubicBezTo>
                    <a:pt x="155015" y="85274"/>
                    <a:pt x="153113" y="85274"/>
                    <a:pt x="151845" y="85908"/>
                  </a:cubicBez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8" name="任意多边形: 形状 226">
              <a:extLst>
                <a:ext uri="{FF2B5EF4-FFF2-40B4-BE49-F238E27FC236}">
                  <a16:creationId xmlns:a16="http://schemas.microsoft.com/office/drawing/2014/main" id="{24EEF74E-1CDB-4CB2-A0DC-B5F347C71EBE}"/>
                </a:ext>
              </a:extLst>
            </p:cNvPr>
            <p:cNvSpPr/>
            <p:nvPr/>
          </p:nvSpPr>
          <p:spPr>
            <a:xfrm>
              <a:off x="1676162" y="3632992"/>
              <a:ext cx="272624" cy="158502"/>
            </a:xfrm>
            <a:custGeom>
              <a:avLst/>
              <a:gdLst>
                <a:gd name="connsiteX0" fmla="*/ 267077 w 272624"/>
                <a:gd name="connsiteY0" fmla="*/ 80678 h 158502"/>
                <a:gd name="connsiteX1" fmla="*/ 267077 w 272624"/>
                <a:gd name="connsiteY1" fmla="*/ 92090 h 158502"/>
                <a:gd name="connsiteX2" fmla="*/ 156759 w 272624"/>
                <a:gd name="connsiteY2" fmla="*/ 156125 h 158502"/>
                <a:gd name="connsiteX3" fmla="*/ 137105 w 272624"/>
                <a:gd name="connsiteY3" fmla="*/ 156125 h 158502"/>
                <a:gd name="connsiteX4" fmla="*/ 9035 w 272624"/>
                <a:gd name="connsiteY4" fmla="*/ 82580 h 158502"/>
                <a:gd name="connsiteX5" fmla="*/ 9035 w 272624"/>
                <a:gd name="connsiteY5" fmla="*/ 71168 h 158502"/>
                <a:gd name="connsiteX6" fmla="*/ 119352 w 272624"/>
                <a:gd name="connsiteY6" fmla="*/ 7133 h 158502"/>
                <a:gd name="connsiteX7" fmla="*/ 139007 w 272624"/>
                <a:gd name="connsiteY7" fmla="*/ 7133 h 158502"/>
                <a:gd name="connsiteX8" fmla="*/ 267077 w 272624"/>
                <a:gd name="connsiteY8" fmla="*/ 80678 h 15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624" h="158502">
                  <a:moveTo>
                    <a:pt x="267077" y="80678"/>
                  </a:moveTo>
                  <a:cubicBezTo>
                    <a:pt x="272783" y="83848"/>
                    <a:pt x="272783" y="88920"/>
                    <a:pt x="267077" y="92090"/>
                  </a:cubicBezTo>
                  <a:lnTo>
                    <a:pt x="156759" y="156125"/>
                  </a:lnTo>
                  <a:cubicBezTo>
                    <a:pt x="151053" y="159295"/>
                    <a:pt x="142177" y="159295"/>
                    <a:pt x="137105" y="156125"/>
                  </a:cubicBezTo>
                  <a:lnTo>
                    <a:pt x="9035" y="82580"/>
                  </a:lnTo>
                  <a:cubicBezTo>
                    <a:pt x="3329" y="79410"/>
                    <a:pt x="3329" y="74338"/>
                    <a:pt x="9035" y="71168"/>
                  </a:cubicBezTo>
                  <a:lnTo>
                    <a:pt x="119352" y="7133"/>
                  </a:lnTo>
                  <a:cubicBezTo>
                    <a:pt x="125058" y="3963"/>
                    <a:pt x="133935" y="3963"/>
                    <a:pt x="139007" y="7133"/>
                  </a:cubicBezTo>
                  <a:lnTo>
                    <a:pt x="267077" y="80678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9" name="任意多边形: 形状 227">
              <a:extLst>
                <a:ext uri="{FF2B5EF4-FFF2-40B4-BE49-F238E27FC236}">
                  <a16:creationId xmlns:a16="http://schemas.microsoft.com/office/drawing/2014/main" id="{423736A6-FBE0-4B4A-AFB6-18C02E88A4DF}"/>
                </a:ext>
              </a:extLst>
            </p:cNvPr>
            <p:cNvSpPr/>
            <p:nvPr/>
          </p:nvSpPr>
          <p:spPr>
            <a:xfrm>
              <a:off x="1721972" y="3625859"/>
              <a:ext cx="209223" cy="107782"/>
            </a:xfrm>
            <a:custGeom>
              <a:avLst/>
              <a:gdLst>
                <a:gd name="connsiteX0" fmla="*/ 32332 w 209223"/>
                <a:gd name="connsiteY0" fmla="*/ 4755 h 107781"/>
                <a:gd name="connsiteX1" fmla="*/ 14580 w 209223"/>
                <a:gd name="connsiteY1" fmla="*/ 11729 h 107781"/>
                <a:gd name="connsiteX2" fmla="*/ 6338 w 209223"/>
                <a:gd name="connsiteY2" fmla="*/ 61816 h 107781"/>
                <a:gd name="connsiteX3" fmla="*/ 74177 w 209223"/>
                <a:gd name="connsiteY3" fmla="*/ 103027 h 107781"/>
                <a:gd name="connsiteX4" fmla="*/ 204149 w 209223"/>
                <a:gd name="connsiteY4" fmla="*/ 30750 h 107781"/>
                <a:gd name="connsiteX5" fmla="*/ 180057 w 209223"/>
                <a:gd name="connsiteY5" fmla="*/ 8559 h 107781"/>
                <a:gd name="connsiteX6" fmla="*/ 64033 w 209223"/>
                <a:gd name="connsiteY6" fmla="*/ 25043 h 107781"/>
                <a:gd name="connsiteX7" fmla="*/ 32332 w 209223"/>
                <a:gd name="connsiteY7" fmla="*/ 4755 h 10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223" h="107781">
                  <a:moveTo>
                    <a:pt x="32332" y="4755"/>
                  </a:moveTo>
                  <a:lnTo>
                    <a:pt x="14580" y="11729"/>
                  </a:lnTo>
                  <a:cubicBezTo>
                    <a:pt x="5704" y="30750"/>
                    <a:pt x="2534" y="47234"/>
                    <a:pt x="6338" y="61816"/>
                  </a:cubicBezTo>
                  <a:cubicBezTo>
                    <a:pt x="13312" y="91614"/>
                    <a:pt x="46281" y="99223"/>
                    <a:pt x="74177" y="103027"/>
                  </a:cubicBezTo>
                  <a:cubicBezTo>
                    <a:pt x="109047" y="108099"/>
                    <a:pt x="213659" y="51672"/>
                    <a:pt x="204149" y="30750"/>
                  </a:cubicBezTo>
                  <a:cubicBezTo>
                    <a:pt x="199711" y="21240"/>
                    <a:pt x="190835" y="13631"/>
                    <a:pt x="180057" y="8559"/>
                  </a:cubicBezTo>
                  <a:cubicBezTo>
                    <a:pt x="157866" y="-951"/>
                    <a:pt x="83687" y="17435"/>
                    <a:pt x="64033" y="25043"/>
                  </a:cubicBezTo>
                  <a:cubicBezTo>
                    <a:pt x="49451" y="23141"/>
                    <a:pt x="38038" y="5389"/>
                    <a:pt x="32332" y="4755"/>
                  </a:cubicBezTo>
                  <a:close/>
                </a:path>
              </a:pathLst>
            </a:custGeom>
            <a:solidFill>
              <a:srgbClr val="0927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0" name="任意多边形: 形状 228">
              <a:extLst>
                <a:ext uri="{FF2B5EF4-FFF2-40B4-BE49-F238E27FC236}">
                  <a16:creationId xmlns:a16="http://schemas.microsoft.com/office/drawing/2014/main" id="{39A64952-7F78-4D59-8668-4988C8FAAD40}"/>
                </a:ext>
              </a:extLst>
            </p:cNvPr>
            <p:cNvSpPr/>
            <p:nvPr/>
          </p:nvSpPr>
          <p:spPr>
            <a:xfrm>
              <a:off x="1721702" y="3634276"/>
              <a:ext cx="221903" cy="114122"/>
            </a:xfrm>
            <a:custGeom>
              <a:avLst/>
              <a:gdLst>
                <a:gd name="connsiteX0" fmla="*/ 6607 w 221903"/>
                <a:gd name="connsiteY0" fmla="*/ 53399 h 114121"/>
                <a:gd name="connsiteX1" fmla="*/ 18653 w 221903"/>
                <a:gd name="connsiteY1" fmla="*/ 78126 h 114121"/>
                <a:gd name="connsiteX2" fmla="*/ 71910 w 221903"/>
                <a:gd name="connsiteY2" fmla="*/ 109192 h 114121"/>
                <a:gd name="connsiteX3" fmla="*/ 214562 w 221903"/>
                <a:gd name="connsiteY3" fmla="*/ 72419 h 114121"/>
                <a:gd name="connsiteX4" fmla="*/ 207588 w 221903"/>
                <a:gd name="connsiteY4" fmla="*/ 22333 h 114121"/>
                <a:gd name="connsiteX5" fmla="*/ 76982 w 221903"/>
                <a:gd name="connsiteY5" fmla="*/ 35013 h 114121"/>
                <a:gd name="connsiteX6" fmla="*/ 47184 w 221903"/>
                <a:gd name="connsiteY6" fmla="*/ 5215 h 114121"/>
                <a:gd name="connsiteX7" fmla="*/ 6607 w 221903"/>
                <a:gd name="connsiteY7" fmla="*/ 53399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903" h="114121">
                  <a:moveTo>
                    <a:pt x="6607" y="53399"/>
                  </a:moveTo>
                  <a:cubicBezTo>
                    <a:pt x="9143" y="62275"/>
                    <a:pt x="12947" y="70517"/>
                    <a:pt x="18653" y="78126"/>
                  </a:cubicBezTo>
                  <a:cubicBezTo>
                    <a:pt x="31968" y="94610"/>
                    <a:pt x="52256" y="106022"/>
                    <a:pt x="71910" y="109192"/>
                  </a:cubicBezTo>
                  <a:cubicBezTo>
                    <a:pt x="125167" y="117434"/>
                    <a:pt x="178424" y="75589"/>
                    <a:pt x="214562" y="72419"/>
                  </a:cubicBezTo>
                  <a:cubicBezTo>
                    <a:pt x="222170" y="47059"/>
                    <a:pt x="222170" y="31843"/>
                    <a:pt x="207588" y="22333"/>
                  </a:cubicBezTo>
                  <a:cubicBezTo>
                    <a:pt x="185398" y="7116"/>
                    <a:pt x="131507" y="25503"/>
                    <a:pt x="76982" y="35013"/>
                  </a:cubicBezTo>
                  <a:cubicBezTo>
                    <a:pt x="53524" y="38817"/>
                    <a:pt x="67472" y="143"/>
                    <a:pt x="47184" y="5215"/>
                  </a:cubicBezTo>
                  <a:cubicBezTo>
                    <a:pt x="18653" y="11555"/>
                    <a:pt x="-1635" y="19797"/>
                    <a:pt x="6607" y="53399"/>
                  </a:cubicBezTo>
                  <a:close/>
                </a:path>
              </a:pathLst>
            </a:custGeom>
            <a:solidFill>
              <a:srgbClr val="0B33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1" name="任意多边形: 形状 229">
              <a:extLst>
                <a:ext uri="{FF2B5EF4-FFF2-40B4-BE49-F238E27FC236}">
                  <a16:creationId xmlns:a16="http://schemas.microsoft.com/office/drawing/2014/main" id="{2F4CF725-BD73-4AB0-8D60-41F614EB4C4E}"/>
                </a:ext>
              </a:extLst>
            </p:cNvPr>
            <p:cNvSpPr/>
            <p:nvPr/>
          </p:nvSpPr>
          <p:spPr>
            <a:xfrm>
              <a:off x="1701998" y="3528856"/>
              <a:ext cx="291644" cy="190203"/>
            </a:xfrm>
            <a:custGeom>
              <a:avLst/>
              <a:gdLst>
                <a:gd name="connsiteX0" fmla="*/ 289425 w 291644"/>
                <a:gd name="connsiteY0" fmla="*/ 162624 h 190202"/>
                <a:gd name="connsiteX1" fmla="*/ 286889 w 291644"/>
                <a:gd name="connsiteY1" fmla="*/ 191154 h 190202"/>
                <a:gd name="connsiteX2" fmla="*/ 4755 w 291644"/>
                <a:gd name="connsiteY2" fmla="*/ 28847 h 190202"/>
                <a:gd name="connsiteX3" fmla="*/ 4755 w 291644"/>
                <a:gd name="connsiteY3" fmla="*/ 6023 h 190202"/>
                <a:gd name="connsiteX4" fmla="*/ 7291 w 291644"/>
                <a:gd name="connsiteY4" fmla="*/ 4755 h 19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644" h="190202">
                  <a:moveTo>
                    <a:pt x="289425" y="162624"/>
                  </a:moveTo>
                  <a:lnTo>
                    <a:pt x="286889" y="191154"/>
                  </a:lnTo>
                  <a:lnTo>
                    <a:pt x="4755" y="28847"/>
                  </a:lnTo>
                  <a:lnTo>
                    <a:pt x="4755" y="6023"/>
                  </a:lnTo>
                  <a:lnTo>
                    <a:pt x="7291" y="4755"/>
                  </a:ln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2" name="任意多边形: 形状 230">
              <a:extLst>
                <a:ext uri="{FF2B5EF4-FFF2-40B4-BE49-F238E27FC236}">
                  <a16:creationId xmlns:a16="http://schemas.microsoft.com/office/drawing/2014/main" id="{08936BE1-D948-49BD-A5AF-A280A272645D}"/>
                </a:ext>
              </a:extLst>
            </p:cNvPr>
            <p:cNvSpPr/>
            <p:nvPr/>
          </p:nvSpPr>
          <p:spPr>
            <a:xfrm>
              <a:off x="1701998" y="3382400"/>
              <a:ext cx="545248" cy="317005"/>
            </a:xfrm>
            <a:custGeom>
              <a:avLst/>
              <a:gdLst>
                <a:gd name="connsiteX0" fmla="*/ 542395 w 545248"/>
                <a:gd name="connsiteY0" fmla="*/ 167695 h 317004"/>
                <a:gd name="connsiteX1" fmla="*/ 287523 w 545248"/>
                <a:gd name="connsiteY1" fmla="*/ 314785 h 317004"/>
                <a:gd name="connsiteX2" fmla="*/ 4755 w 545248"/>
                <a:gd name="connsiteY2" fmla="*/ 152479 h 317004"/>
                <a:gd name="connsiteX3" fmla="*/ 258993 w 545248"/>
                <a:gd name="connsiteY3" fmla="*/ 4755 h 31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248" h="317004">
                  <a:moveTo>
                    <a:pt x="542395" y="167695"/>
                  </a:moveTo>
                  <a:lnTo>
                    <a:pt x="287523" y="314785"/>
                  </a:lnTo>
                  <a:lnTo>
                    <a:pt x="4755" y="152479"/>
                  </a:lnTo>
                  <a:lnTo>
                    <a:pt x="258993" y="4755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3" name="任意多边形: 形状 231">
              <a:extLst>
                <a:ext uri="{FF2B5EF4-FFF2-40B4-BE49-F238E27FC236}">
                  <a16:creationId xmlns:a16="http://schemas.microsoft.com/office/drawing/2014/main" id="{FA5C09D5-E32A-4D3E-9B39-7379DB95F5F8}"/>
                </a:ext>
              </a:extLst>
            </p:cNvPr>
            <p:cNvSpPr/>
            <p:nvPr/>
          </p:nvSpPr>
          <p:spPr>
            <a:xfrm>
              <a:off x="1984132" y="3545340"/>
              <a:ext cx="259944" cy="177523"/>
            </a:xfrm>
            <a:custGeom>
              <a:avLst/>
              <a:gdLst>
                <a:gd name="connsiteX0" fmla="*/ 260261 w 259943"/>
                <a:gd name="connsiteY0" fmla="*/ 4755 h 177522"/>
                <a:gd name="connsiteX1" fmla="*/ 260261 w 259943"/>
                <a:gd name="connsiteY1" fmla="*/ 26945 h 177522"/>
                <a:gd name="connsiteX2" fmla="*/ 4755 w 259943"/>
                <a:gd name="connsiteY2" fmla="*/ 174670 h 177522"/>
                <a:gd name="connsiteX3" fmla="*/ 5389 w 259943"/>
                <a:gd name="connsiteY3" fmla="*/ 151845 h 17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943" h="177522">
                  <a:moveTo>
                    <a:pt x="260261" y="4755"/>
                  </a:moveTo>
                  <a:lnTo>
                    <a:pt x="260261" y="26945"/>
                  </a:lnTo>
                  <a:lnTo>
                    <a:pt x="4755" y="174670"/>
                  </a:lnTo>
                  <a:lnTo>
                    <a:pt x="5389" y="151845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4" name="任意多边形: 形状 232">
              <a:extLst>
                <a:ext uri="{FF2B5EF4-FFF2-40B4-BE49-F238E27FC236}">
                  <a16:creationId xmlns:a16="http://schemas.microsoft.com/office/drawing/2014/main" id="{0132695D-DB62-4A56-9FE9-C5447B5F4E8E}"/>
                </a:ext>
              </a:extLst>
            </p:cNvPr>
            <p:cNvSpPr/>
            <p:nvPr/>
          </p:nvSpPr>
          <p:spPr>
            <a:xfrm>
              <a:off x="1747647" y="3396982"/>
              <a:ext cx="69741" cy="82421"/>
            </a:xfrm>
            <a:custGeom>
              <a:avLst/>
              <a:gdLst>
                <a:gd name="connsiteX0" fmla="*/ 6023 w 69741"/>
                <a:gd name="connsiteY0" fmla="*/ 61816 h 82421"/>
                <a:gd name="connsiteX1" fmla="*/ 4755 w 69741"/>
                <a:gd name="connsiteY1" fmla="*/ 22507 h 82421"/>
                <a:gd name="connsiteX2" fmla="*/ 66254 w 69741"/>
                <a:gd name="connsiteY2" fmla="*/ 4755 h 82421"/>
                <a:gd name="connsiteX3" fmla="*/ 50404 w 69741"/>
                <a:gd name="connsiteY3" fmla="*/ 77032 h 82421"/>
                <a:gd name="connsiteX4" fmla="*/ 6023 w 69741"/>
                <a:gd name="connsiteY4" fmla="*/ 61816 h 8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41" h="82421">
                  <a:moveTo>
                    <a:pt x="6023" y="61816"/>
                  </a:moveTo>
                  <a:cubicBezTo>
                    <a:pt x="6023" y="61182"/>
                    <a:pt x="5389" y="28213"/>
                    <a:pt x="4755" y="22507"/>
                  </a:cubicBezTo>
                  <a:lnTo>
                    <a:pt x="66254" y="4755"/>
                  </a:lnTo>
                  <a:cubicBezTo>
                    <a:pt x="54842" y="43429"/>
                    <a:pt x="49136" y="46600"/>
                    <a:pt x="50404" y="77032"/>
                  </a:cubicBezTo>
                  <a:cubicBezTo>
                    <a:pt x="46600" y="92248"/>
                    <a:pt x="4755" y="77032"/>
                    <a:pt x="6023" y="61816"/>
                  </a:cubicBezTo>
                  <a:close/>
                </a:path>
              </a:pathLst>
            </a:custGeom>
            <a:solidFill>
              <a:srgbClr val="E8BB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5" name="任意多边形: 形状 233">
              <a:extLst>
                <a:ext uri="{FF2B5EF4-FFF2-40B4-BE49-F238E27FC236}">
                  <a16:creationId xmlns:a16="http://schemas.microsoft.com/office/drawing/2014/main" id="{7F45D8BB-2AC6-4782-A125-179F39CEB628}"/>
                </a:ext>
              </a:extLst>
            </p:cNvPr>
            <p:cNvSpPr/>
            <p:nvPr/>
          </p:nvSpPr>
          <p:spPr>
            <a:xfrm>
              <a:off x="1778149" y="3552314"/>
              <a:ext cx="114122" cy="63401"/>
            </a:xfrm>
            <a:custGeom>
              <a:avLst/>
              <a:gdLst>
                <a:gd name="connsiteX0" fmla="*/ 80132 w 114121"/>
                <a:gd name="connsiteY0" fmla="*/ 21239 h 63400"/>
                <a:gd name="connsiteX1" fmla="*/ 16731 w 114121"/>
                <a:gd name="connsiteY1" fmla="*/ 4755 h 63400"/>
                <a:gd name="connsiteX2" fmla="*/ 5953 w 114121"/>
                <a:gd name="connsiteY2" fmla="*/ 28847 h 63400"/>
                <a:gd name="connsiteX3" fmla="*/ 97884 w 114121"/>
                <a:gd name="connsiteY3" fmla="*/ 61182 h 63400"/>
                <a:gd name="connsiteX4" fmla="*/ 114369 w 114121"/>
                <a:gd name="connsiteY4" fmla="*/ 49770 h 63400"/>
                <a:gd name="connsiteX5" fmla="*/ 80132 w 114121"/>
                <a:gd name="connsiteY5" fmla="*/ 21239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121" h="63400">
                  <a:moveTo>
                    <a:pt x="80132" y="21239"/>
                  </a:moveTo>
                  <a:lnTo>
                    <a:pt x="16731" y="4755"/>
                  </a:lnTo>
                  <a:cubicBezTo>
                    <a:pt x="7855" y="6023"/>
                    <a:pt x="2149" y="21873"/>
                    <a:pt x="5953" y="28847"/>
                  </a:cubicBezTo>
                  <a:cubicBezTo>
                    <a:pt x="12927" y="32651"/>
                    <a:pt x="75694" y="56110"/>
                    <a:pt x="97884" y="61182"/>
                  </a:cubicBezTo>
                  <a:cubicBezTo>
                    <a:pt x="108028" y="63718"/>
                    <a:pt x="111198" y="59914"/>
                    <a:pt x="114369" y="49770"/>
                  </a:cubicBezTo>
                  <a:cubicBezTo>
                    <a:pt x="119441" y="32651"/>
                    <a:pt x="97884" y="25677"/>
                    <a:pt x="80132" y="21239"/>
                  </a:cubicBezTo>
                  <a:close/>
                </a:path>
              </a:pathLst>
            </a:custGeom>
            <a:solidFill>
              <a:srgbClr val="C2DA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6" name="任意多边形: 形状 234">
              <a:extLst>
                <a:ext uri="{FF2B5EF4-FFF2-40B4-BE49-F238E27FC236}">
                  <a16:creationId xmlns:a16="http://schemas.microsoft.com/office/drawing/2014/main" id="{B58E350C-E031-4476-B809-34C0EA704CD8}"/>
                </a:ext>
              </a:extLst>
            </p:cNvPr>
            <p:cNvSpPr/>
            <p:nvPr/>
          </p:nvSpPr>
          <p:spPr>
            <a:xfrm>
              <a:off x="1710468" y="3448460"/>
              <a:ext cx="139482" cy="253604"/>
            </a:xfrm>
            <a:custGeom>
              <a:avLst/>
              <a:gdLst>
                <a:gd name="connsiteX0" fmla="*/ 92020 w 139482"/>
                <a:gd name="connsiteY0" fmla="*/ 16678 h 253603"/>
                <a:gd name="connsiteX1" fmla="*/ 130061 w 139482"/>
                <a:gd name="connsiteY1" fmla="*/ 43306 h 253603"/>
                <a:gd name="connsiteX2" fmla="*/ 130061 w 139482"/>
                <a:gd name="connsiteY2" fmla="*/ 211319 h 253603"/>
                <a:gd name="connsiteX3" fmla="*/ 13403 w 139482"/>
                <a:gd name="connsiteY3" fmla="*/ 225901 h 253603"/>
                <a:gd name="connsiteX4" fmla="*/ 5161 w 139482"/>
                <a:gd name="connsiteY4" fmla="*/ 67398 h 253603"/>
                <a:gd name="connsiteX5" fmla="*/ 31156 w 139482"/>
                <a:gd name="connsiteY5" fmla="*/ 5899 h 253603"/>
                <a:gd name="connsiteX6" fmla="*/ 92020 w 139482"/>
                <a:gd name="connsiteY6" fmla="*/ 16678 h 2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82" h="253603">
                  <a:moveTo>
                    <a:pt x="92020" y="16678"/>
                  </a:moveTo>
                  <a:cubicBezTo>
                    <a:pt x="106603" y="24920"/>
                    <a:pt x="121819" y="32528"/>
                    <a:pt x="130061" y="43306"/>
                  </a:cubicBezTo>
                  <a:cubicBezTo>
                    <a:pt x="151617" y="71202"/>
                    <a:pt x="130695" y="187860"/>
                    <a:pt x="130061" y="211319"/>
                  </a:cubicBezTo>
                  <a:cubicBezTo>
                    <a:pt x="121819" y="274720"/>
                    <a:pt x="24181" y="253797"/>
                    <a:pt x="13403" y="225901"/>
                  </a:cubicBezTo>
                  <a:cubicBezTo>
                    <a:pt x="12769" y="199906"/>
                    <a:pt x="2625" y="121923"/>
                    <a:pt x="5161" y="67398"/>
                  </a:cubicBezTo>
                  <a:cubicBezTo>
                    <a:pt x="5795" y="47110"/>
                    <a:pt x="6429" y="11606"/>
                    <a:pt x="31156" y="5899"/>
                  </a:cubicBezTo>
                  <a:cubicBezTo>
                    <a:pt x="50810" y="1461"/>
                    <a:pt x="82510" y="10971"/>
                    <a:pt x="92020" y="16678"/>
                  </a:cubicBezTo>
                  <a:close/>
                </a:path>
              </a:pathLst>
            </a:custGeom>
            <a:solidFill>
              <a:srgbClr val="C2DA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7" name="任意多边形: 形状 235">
              <a:extLst>
                <a:ext uri="{FF2B5EF4-FFF2-40B4-BE49-F238E27FC236}">
                  <a16:creationId xmlns:a16="http://schemas.microsoft.com/office/drawing/2014/main" id="{5043D199-C87D-4A82-B09C-2E6D06AF1A89}"/>
                </a:ext>
              </a:extLst>
            </p:cNvPr>
            <p:cNvSpPr/>
            <p:nvPr/>
          </p:nvSpPr>
          <p:spPr>
            <a:xfrm>
              <a:off x="1748281" y="3435023"/>
              <a:ext cx="50721" cy="44381"/>
            </a:xfrm>
            <a:custGeom>
              <a:avLst/>
              <a:gdLst>
                <a:gd name="connsiteX0" fmla="*/ 5389 w 50720"/>
                <a:gd name="connsiteY0" fmla="*/ 23775 h 44380"/>
                <a:gd name="connsiteX1" fmla="*/ 4755 w 50720"/>
                <a:gd name="connsiteY1" fmla="*/ 4755 h 44380"/>
                <a:gd name="connsiteX2" fmla="*/ 49136 w 50720"/>
                <a:gd name="connsiteY2" fmla="*/ 24409 h 44380"/>
                <a:gd name="connsiteX3" fmla="*/ 49136 w 50720"/>
                <a:gd name="connsiteY3" fmla="*/ 38357 h 44380"/>
                <a:gd name="connsiteX4" fmla="*/ 5389 w 50720"/>
                <a:gd name="connsiteY4" fmla="*/ 23775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20" h="44380">
                  <a:moveTo>
                    <a:pt x="5389" y="23775"/>
                  </a:moveTo>
                  <a:cubicBezTo>
                    <a:pt x="5389" y="23775"/>
                    <a:pt x="5389" y="14265"/>
                    <a:pt x="4755" y="4755"/>
                  </a:cubicBezTo>
                  <a:cubicBezTo>
                    <a:pt x="10461" y="19971"/>
                    <a:pt x="38357" y="29481"/>
                    <a:pt x="49136" y="24409"/>
                  </a:cubicBezTo>
                  <a:cubicBezTo>
                    <a:pt x="49136" y="28213"/>
                    <a:pt x="48502" y="33285"/>
                    <a:pt x="49136" y="38357"/>
                  </a:cubicBezTo>
                  <a:cubicBezTo>
                    <a:pt x="45966" y="54208"/>
                    <a:pt x="4121" y="38991"/>
                    <a:pt x="5389" y="23775"/>
                  </a:cubicBezTo>
                  <a:close/>
                </a:path>
              </a:pathLst>
            </a:custGeom>
            <a:solidFill>
              <a:srgbClr val="D6E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8" name="任意多边形: 形状 236">
              <a:extLst>
                <a:ext uri="{FF2B5EF4-FFF2-40B4-BE49-F238E27FC236}">
                  <a16:creationId xmlns:a16="http://schemas.microsoft.com/office/drawing/2014/main" id="{21CA61F9-DBF0-4406-8D0C-C3EDAF7F102D}"/>
                </a:ext>
              </a:extLst>
            </p:cNvPr>
            <p:cNvSpPr/>
            <p:nvPr/>
          </p:nvSpPr>
          <p:spPr>
            <a:xfrm>
              <a:off x="1763497" y="3357673"/>
              <a:ext cx="57061" cy="101442"/>
            </a:xfrm>
            <a:custGeom>
              <a:avLst/>
              <a:gdLst>
                <a:gd name="connsiteX0" fmla="*/ 43430 w 57060"/>
                <a:gd name="connsiteY0" fmla="*/ 4755 h 101441"/>
                <a:gd name="connsiteX1" fmla="*/ 35821 w 57060"/>
                <a:gd name="connsiteY1" fmla="*/ 102393 h 101441"/>
                <a:gd name="connsiteX2" fmla="*/ 9193 w 57060"/>
                <a:gd name="connsiteY2" fmla="*/ 91614 h 101441"/>
                <a:gd name="connsiteX3" fmla="*/ 4755 w 57060"/>
                <a:gd name="connsiteY3" fmla="*/ 67522 h 101441"/>
                <a:gd name="connsiteX4" fmla="*/ 15533 w 57060"/>
                <a:gd name="connsiteY4" fmla="*/ 9193 h 101441"/>
                <a:gd name="connsiteX5" fmla="*/ 43430 w 57060"/>
                <a:gd name="connsiteY5" fmla="*/ 4755 h 10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60" h="101441">
                  <a:moveTo>
                    <a:pt x="43430" y="4755"/>
                  </a:moveTo>
                  <a:cubicBezTo>
                    <a:pt x="63718" y="14899"/>
                    <a:pt x="57378" y="108099"/>
                    <a:pt x="35821" y="102393"/>
                  </a:cubicBezTo>
                  <a:cubicBezTo>
                    <a:pt x="26945" y="99856"/>
                    <a:pt x="16167" y="96053"/>
                    <a:pt x="9193" y="91614"/>
                  </a:cubicBezTo>
                  <a:cubicBezTo>
                    <a:pt x="2219" y="87176"/>
                    <a:pt x="7925" y="71326"/>
                    <a:pt x="4755" y="67522"/>
                  </a:cubicBezTo>
                  <a:lnTo>
                    <a:pt x="15533" y="9193"/>
                  </a:lnTo>
                  <a:lnTo>
                    <a:pt x="43430" y="4755"/>
                  </a:lnTo>
                  <a:close/>
                </a:path>
              </a:pathLst>
            </a:custGeom>
            <a:solidFill>
              <a:srgbClr val="F9D6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9" name="任意多边形: 形状 237">
              <a:extLst>
                <a:ext uri="{FF2B5EF4-FFF2-40B4-BE49-F238E27FC236}">
                  <a16:creationId xmlns:a16="http://schemas.microsoft.com/office/drawing/2014/main" id="{8CAA88A5-2CBC-41FE-BBDB-A37A5916F9D6}"/>
                </a:ext>
              </a:extLst>
            </p:cNvPr>
            <p:cNvSpPr/>
            <p:nvPr/>
          </p:nvSpPr>
          <p:spPr>
            <a:xfrm>
              <a:off x="1718139" y="3337921"/>
              <a:ext cx="101441" cy="114122"/>
            </a:xfrm>
            <a:custGeom>
              <a:avLst/>
              <a:gdLst>
                <a:gd name="connsiteX0" fmla="*/ 39335 w 101441"/>
                <a:gd name="connsiteY0" fmla="*/ 113269 h 114121"/>
                <a:gd name="connsiteX1" fmla="*/ 60891 w 101441"/>
                <a:gd name="connsiteY1" fmla="*/ 105027 h 114121"/>
                <a:gd name="connsiteX2" fmla="*/ 77375 w 101441"/>
                <a:gd name="connsiteY2" fmla="*/ 68254 h 114121"/>
                <a:gd name="connsiteX3" fmla="*/ 84349 w 101441"/>
                <a:gd name="connsiteY3" fmla="*/ 86641 h 114121"/>
                <a:gd name="connsiteX4" fmla="*/ 93859 w 101441"/>
                <a:gd name="connsiteY4" fmla="*/ 44162 h 114121"/>
                <a:gd name="connsiteX5" fmla="*/ 55185 w 101441"/>
                <a:gd name="connsiteY5" fmla="*/ 4854 h 114121"/>
                <a:gd name="connsiteX6" fmla="*/ 31727 w 101441"/>
                <a:gd name="connsiteY6" fmla="*/ 108831 h 114121"/>
                <a:gd name="connsiteX7" fmla="*/ 39335 w 101441"/>
                <a:gd name="connsiteY7" fmla="*/ 113269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441" h="114121">
                  <a:moveTo>
                    <a:pt x="39335" y="113269"/>
                  </a:moveTo>
                  <a:cubicBezTo>
                    <a:pt x="55819" y="118975"/>
                    <a:pt x="57721" y="112001"/>
                    <a:pt x="60891" y="105027"/>
                  </a:cubicBezTo>
                  <a:cubicBezTo>
                    <a:pt x="67865" y="87275"/>
                    <a:pt x="67865" y="69522"/>
                    <a:pt x="77375" y="68254"/>
                  </a:cubicBezTo>
                  <a:cubicBezTo>
                    <a:pt x="81179" y="67620"/>
                    <a:pt x="84983" y="72058"/>
                    <a:pt x="84349" y="86641"/>
                  </a:cubicBezTo>
                  <a:cubicBezTo>
                    <a:pt x="89421" y="72058"/>
                    <a:pt x="84349" y="54940"/>
                    <a:pt x="93859" y="44162"/>
                  </a:cubicBezTo>
                  <a:cubicBezTo>
                    <a:pt x="107174" y="28946"/>
                    <a:pt x="98298" y="6756"/>
                    <a:pt x="55185" y="4854"/>
                  </a:cubicBezTo>
                  <a:cubicBezTo>
                    <a:pt x="-3144" y="1684"/>
                    <a:pt x="-10752" y="75862"/>
                    <a:pt x="31727" y="108831"/>
                  </a:cubicBezTo>
                  <a:cubicBezTo>
                    <a:pt x="34263" y="111367"/>
                    <a:pt x="35531" y="112001"/>
                    <a:pt x="39335" y="113269"/>
                  </a:cubicBezTo>
                  <a:close/>
                </a:path>
              </a:pathLst>
            </a:custGeom>
            <a:solidFill>
              <a:srgbClr val="3212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0" name="任意多边形: 形状 238">
              <a:extLst>
                <a:ext uri="{FF2B5EF4-FFF2-40B4-BE49-F238E27FC236}">
                  <a16:creationId xmlns:a16="http://schemas.microsoft.com/office/drawing/2014/main" id="{81CCE63B-1088-46E6-9EDA-A676EE6BE443}"/>
                </a:ext>
              </a:extLst>
            </p:cNvPr>
            <p:cNvSpPr/>
            <p:nvPr/>
          </p:nvSpPr>
          <p:spPr>
            <a:xfrm>
              <a:off x="1798110" y="3476391"/>
              <a:ext cx="101441" cy="139482"/>
            </a:xfrm>
            <a:custGeom>
              <a:avLst/>
              <a:gdLst>
                <a:gd name="connsiteX0" fmla="*/ 6914 w 101441"/>
                <a:gd name="connsiteY0" fmla="*/ 38200 h 139482"/>
                <a:gd name="connsiteX1" fmla="*/ 54465 w 101441"/>
                <a:gd name="connsiteY1" fmla="*/ 114915 h 139482"/>
                <a:gd name="connsiteX2" fmla="*/ 86165 w 101441"/>
                <a:gd name="connsiteY2" fmla="*/ 136472 h 139482"/>
                <a:gd name="connsiteX3" fmla="*/ 98846 w 101441"/>
                <a:gd name="connsiteY3" fmla="*/ 108575 h 139482"/>
                <a:gd name="connsiteX4" fmla="*/ 67779 w 101441"/>
                <a:gd name="connsiteY4" fmla="*/ 40736 h 139482"/>
                <a:gd name="connsiteX5" fmla="*/ 18960 w 101441"/>
                <a:gd name="connsiteY5" fmla="*/ 6500 h 139482"/>
                <a:gd name="connsiteX6" fmla="*/ 6914 w 101441"/>
                <a:gd name="connsiteY6" fmla="*/ 38200 h 13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441" h="139482">
                  <a:moveTo>
                    <a:pt x="6914" y="38200"/>
                  </a:moveTo>
                  <a:cubicBezTo>
                    <a:pt x="12620" y="48978"/>
                    <a:pt x="35445" y="90189"/>
                    <a:pt x="54465" y="114915"/>
                  </a:cubicBezTo>
                  <a:cubicBezTo>
                    <a:pt x="67779" y="132668"/>
                    <a:pt x="77289" y="138374"/>
                    <a:pt x="86165" y="136472"/>
                  </a:cubicBezTo>
                  <a:cubicBezTo>
                    <a:pt x="95676" y="134570"/>
                    <a:pt x="102650" y="120621"/>
                    <a:pt x="98846" y="108575"/>
                  </a:cubicBezTo>
                  <a:cubicBezTo>
                    <a:pt x="87433" y="83849"/>
                    <a:pt x="78557" y="65463"/>
                    <a:pt x="67779" y="40736"/>
                  </a:cubicBezTo>
                  <a:cubicBezTo>
                    <a:pt x="50027" y="5866"/>
                    <a:pt x="32909" y="1428"/>
                    <a:pt x="18960" y="6500"/>
                  </a:cubicBezTo>
                  <a:cubicBezTo>
                    <a:pt x="5646" y="12206"/>
                    <a:pt x="1842" y="29324"/>
                    <a:pt x="6914" y="38200"/>
                  </a:cubicBezTo>
                  <a:close/>
                </a:path>
              </a:pathLst>
            </a:custGeom>
            <a:solidFill>
              <a:srgbClr val="D6E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1" name="任意多边形: 形状 239">
              <a:extLst>
                <a:ext uri="{FF2B5EF4-FFF2-40B4-BE49-F238E27FC236}">
                  <a16:creationId xmlns:a16="http://schemas.microsoft.com/office/drawing/2014/main" id="{1AF00E1B-9B7C-49B5-B4EF-9B9CE9C857E1}"/>
                </a:ext>
              </a:extLst>
            </p:cNvPr>
            <p:cNvSpPr/>
            <p:nvPr/>
          </p:nvSpPr>
          <p:spPr>
            <a:xfrm>
              <a:off x="1805976" y="3629029"/>
              <a:ext cx="25360" cy="88761"/>
            </a:xfrm>
            <a:custGeom>
              <a:avLst/>
              <a:gdLst>
                <a:gd name="connsiteX0" fmla="*/ 7291 w 25360"/>
                <a:gd name="connsiteY0" fmla="*/ 14265 h 88761"/>
                <a:gd name="connsiteX1" fmla="*/ 7291 w 25360"/>
                <a:gd name="connsiteY1" fmla="*/ 82738 h 88761"/>
                <a:gd name="connsiteX2" fmla="*/ 7291 w 25360"/>
                <a:gd name="connsiteY2" fmla="*/ 84640 h 88761"/>
                <a:gd name="connsiteX3" fmla="*/ 7291 w 25360"/>
                <a:gd name="connsiteY3" fmla="*/ 84640 h 88761"/>
                <a:gd name="connsiteX4" fmla="*/ 6657 w 25360"/>
                <a:gd name="connsiteY4" fmla="*/ 86542 h 88761"/>
                <a:gd name="connsiteX5" fmla="*/ 6657 w 25360"/>
                <a:gd name="connsiteY5" fmla="*/ 86542 h 88761"/>
                <a:gd name="connsiteX6" fmla="*/ 6023 w 25360"/>
                <a:gd name="connsiteY6" fmla="*/ 87176 h 88761"/>
                <a:gd name="connsiteX7" fmla="*/ 4755 w 25360"/>
                <a:gd name="connsiteY7" fmla="*/ 88444 h 88761"/>
                <a:gd name="connsiteX8" fmla="*/ 19971 w 25360"/>
                <a:gd name="connsiteY8" fmla="*/ 79568 h 88761"/>
                <a:gd name="connsiteX9" fmla="*/ 21239 w 25360"/>
                <a:gd name="connsiteY9" fmla="*/ 78300 h 88761"/>
                <a:gd name="connsiteX10" fmla="*/ 21239 w 25360"/>
                <a:gd name="connsiteY10" fmla="*/ 78300 h 88761"/>
                <a:gd name="connsiteX11" fmla="*/ 21873 w 25360"/>
                <a:gd name="connsiteY11" fmla="*/ 77666 h 88761"/>
                <a:gd name="connsiteX12" fmla="*/ 21873 w 25360"/>
                <a:gd name="connsiteY12" fmla="*/ 77666 h 88761"/>
                <a:gd name="connsiteX13" fmla="*/ 21873 w 25360"/>
                <a:gd name="connsiteY13" fmla="*/ 77666 h 88761"/>
                <a:gd name="connsiteX14" fmla="*/ 21873 w 25360"/>
                <a:gd name="connsiteY14" fmla="*/ 77032 h 88761"/>
                <a:gd name="connsiteX15" fmla="*/ 21873 w 25360"/>
                <a:gd name="connsiteY15" fmla="*/ 76398 h 88761"/>
                <a:gd name="connsiteX16" fmla="*/ 21873 w 25360"/>
                <a:gd name="connsiteY16" fmla="*/ 75764 h 88761"/>
                <a:gd name="connsiteX17" fmla="*/ 21873 w 25360"/>
                <a:gd name="connsiteY17" fmla="*/ 75764 h 88761"/>
                <a:gd name="connsiteX18" fmla="*/ 21873 w 25360"/>
                <a:gd name="connsiteY18" fmla="*/ 75764 h 88761"/>
                <a:gd name="connsiteX19" fmla="*/ 21873 w 25360"/>
                <a:gd name="connsiteY19" fmla="*/ 75764 h 88761"/>
                <a:gd name="connsiteX20" fmla="*/ 21873 w 25360"/>
                <a:gd name="connsiteY20" fmla="*/ 75130 h 88761"/>
                <a:gd name="connsiteX21" fmla="*/ 21873 w 25360"/>
                <a:gd name="connsiteY21" fmla="*/ 74496 h 88761"/>
                <a:gd name="connsiteX22" fmla="*/ 21873 w 25360"/>
                <a:gd name="connsiteY22" fmla="*/ 73862 h 88761"/>
                <a:gd name="connsiteX23" fmla="*/ 21873 w 25360"/>
                <a:gd name="connsiteY23" fmla="*/ 73228 h 88761"/>
                <a:gd name="connsiteX24" fmla="*/ 21873 w 25360"/>
                <a:gd name="connsiteY24" fmla="*/ 73228 h 88761"/>
                <a:gd name="connsiteX25" fmla="*/ 21873 w 25360"/>
                <a:gd name="connsiteY25" fmla="*/ 4755 h 88761"/>
                <a:gd name="connsiteX26" fmla="*/ 7291 w 25360"/>
                <a:gd name="connsiteY26" fmla="*/ 14265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360" h="88761">
                  <a:moveTo>
                    <a:pt x="7291" y="14265"/>
                  </a:moveTo>
                  <a:lnTo>
                    <a:pt x="7291" y="82738"/>
                  </a:lnTo>
                  <a:cubicBezTo>
                    <a:pt x="7291" y="83372"/>
                    <a:pt x="7291" y="84006"/>
                    <a:pt x="7291" y="84640"/>
                  </a:cubicBezTo>
                  <a:cubicBezTo>
                    <a:pt x="7291" y="84640"/>
                    <a:pt x="7291" y="84640"/>
                    <a:pt x="7291" y="84640"/>
                  </a:cubicBezTo>
                  <a:cubicBezTo>
                    <a:pt x="7291" y="85274"/>
                    <a:pt x="6657" y="85908"/>
                    <a:pt x="6657" y="86542"/>
                  </a:cubicBezTo>
                  <a:cubicBezTo>
                    <a:pt x="6657" y="86542"/>
                    <a:pt x="6657" y="86542"/>
                    <a:pt x="6657" y="86542"/>
                  </a:cubicBezTo>
                  <a:cubicBezTo>
                    <a:pt x="6657" y="87176"/>
                    <a:pt x="6023" y="87176"/>
                    <a:pt x="6023" y="87176"/>
                  </a:cubicBezTo>
                  <a:cubicBezTo>
                    <a:pt x="5389" y="87811"/>
                    <a:pt x="5389" y="88444"/>
                    <a:pt x="4755" y="88444"/>
                  </a:cubicBezTo>
                  <a:lnTo>
                    <a:pt x="19971" y="79568"/>
                  </a:lnTo>
                  <a:cubicBezTo>
                    <a:pt x="20605" y="78934"/>
                    <a:pt x="21239" y="78934"/>
                    <a:pt x="21239" y="78300"/>
                  </a:cubicBezTo>
                  <a:cubicBezTo>
                    <a:pt x="21239" y="78300"/>
                    <a:pt x="21239" y="78300"/>
                    <a:pt x="21239" y="78300"/>
                  </a:cubicBezTo>
                  <a:cubicBezTo>
                    <a:pt x="21239" y="78300"/>
                    <a:pt x="21239" y="77666"/>
                    <a:pt x="21873" y="77666"/>
                  </a:cubicBezTo>
                  <a:cubicBezTo>
                    <a:pt x="21873" y="77666"/>
                    <a:pt x="21873" y="77666"/>
                    <a:pt x="21873" y="77666"/>
                  </a:cubicBezTo>
                  <a:cubicBezTo>
                    <a:pt x="21873" y="77666"/>
                    <a:pt x="21873" y="77666"/>
                    <a:pt x="21873" y="77666"/>
                  </a:cubicBezTo>
                  <a:cubicBezTo>
                    <a:pt x="21873" y="77666"/>
                    <a:pt x="21873" y="77032"/>
                    <a:pt x="21873" y="77032"/>
                  </a:cubicBezTo>
                  <a:cubicBezTo>
                    <a:pt x="21873" y="77032"/>
                    <a:pt x="21873" y="76398"/>
                    <a:pt x="21873" y="76398"/>
                  </a:cubicBezTo>
                  <a:cubicBezTo>
                    <a:pt x="21873" y="76398"/>
                    <a:pt x="21873" y="75764"/>
                    <a:pt x="21873" y="75764"/>
                  </a:cubicBezTo>
                  <a:cubicBezTo>
                    <a:pt x="21873" y="75764"/>
                    <a:pt x="21873" y="75764"/>
                    <a:pt x="21873" y="75764"/>
                  </a:cubicBezTo>
                  <a:cubicBezTo>
                    <a:pt x="21873" y="75764"/>
                    <a:pt x="21873" y="75764"/>
                    <a:pt x="21873" y="75764"/>
                  </a:cubicBezTo>
                  <a:cubicBezTo>
                    <a:pt x="21873" y="75764"/>
                    <a:pt x="21873" y="75764"/>
                    <a:pt x="21873" y="75764"/>
                  </a:cubicBezTo>
                  <a:cubicBezTo>
                    <a:pt x="21873" y="75764"/>
                    <a:pt x="21873" y="75764"/>
                    <a:pt x="21873" y="75130"/>
                  </a:cubicBezTo>
                  <a:cubicBezTo>
                    <a:pt x="21873" y="75130"/>
                    <a:pt x="21873" y="75130"/>
                    <a:pt x="21873" y="74496"/>
                  </a:cubicBezTo>
                  <a:cubicBezTo>
                    <a:pt x="21873" y="74496"/>
                    <a:pt x="21873" y="74496"/>
                    <a:pt x="21873" y="73862"/>
                  </a:cubicBezTo>
                  <a:cubicBezTo>
                    <a:pt x="21873" y="73862"/>
                    <a:pt x="21873" y="73862"/>
                    <a:pt x="21873" y="73228"/>
                  </a:cubicBezTo>
                  <a:cubicBezTo>
                    <a:pt x="21873" y="73228"/>
                    <a:pt x="21873" y="73228"/>
                    <a:pt x="21873" y="73228"/>
                  </a:cubicBezTo>
                  <a:lnTo>
                    <a:pt x="21873" y="4755"/>
                  </a:lnTo>
                  <a:lnTo>
                    <a:pt x="7291" y="14265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2" name="任意多边形: 形状 240">
              <a:extLst>
                <a:ext uri="{FF2B5EF4-FFF2-40B4-BE49-F238E27FC236}">
                  <a16:creationId xmlns:a16="http://schemas.microsoft.com/office/drawing/2014/main" id="{1FBE97E3-FB5E-4A4F-BEAB-A22B30A7A90B}"/>
                </a:ext>
              </a:extLst>
            </p:cNvPr>
            <p:cNvSpPr/>
            <p:nvPr/>
          </p:nvSpPr>
          <p:spPr>
            <a:xfrm>
              <a:off x="1663324" y="3536464"/>
              <a:ext cx="164842" cy="107782"/>
            </a:xfrm>
            <a:custGeom>
              <a:avLst/>
              <a:gdLst>
                <a:gd name="connsiteX0" fmla="*/ 143603 w 164842"/>
                <a:gd name="connsiteY0" fmla="*/ 92882 h 107781"/>
                <a:gd name="connsiteX1" fmla="*/ 143603 w 164842"/>
                <a:gd name="connsiteY1" fmla="*/ 92882 h 107781"/>
                <a:gd name="connsiteX2" fmla="*/ 145505 w 164842"/>
                <a:gd name="connsiteY2" fmla="*/ 94784 h 107781"/>
                <a:gd name="connsiteX3" fmla="*/ 145505 w 164842"/>
                <a:gd name="connsiteY3" fmla="*/ 94784 h 107781"/>
                <a:gd name="connsiteX4" fmla="*/ 146773 w 164842"/>
                <a:gd name="connsiteY4" fmla="*/ 96686 h 107781"/>
                <a:gd name="connsiteX5" fmla="*/ 146773 w 164842"/>
                <a:gd name="connsiteY5" fmla="*/ 96686 h 107781"/>
                <a:gd name="connsiteX6" fmla="*/ 148041 w 164842"/>
                <a:gd name="connsiteY6" fmla="*/ 99222 h 107781"/>
                <a:gd name="connsiteX7" fmla="*/ 148041 w 164842"/>
                <a:gd name="connsiteY7" fmla="*/ 99222 h 107781"/>
                <a:gd name="connsiteX8" fmla="*/ 148675 w 164842"/>
                <a:gd name="connsiteY8" fmla="*/ 101758 h 107781"/>
                <a:gd name="connsiteX9" fmla="*/ 148675 w 164842"/>
                <a:gd name="connsiteY9" fmla="*/ 101758 h 107781"/>
                <a:gd name="connsiteX10" fmla="*/ 149309 w 164842"/>
                <a:gd name="connsiteY10" fmla="*/ 104295 h 107781"/>
                <a:gd name="connsiteX11" fmla="*/ 149309 w 164842"/>
                <a:gd name="connsiteY11" fmla="*/ 104295 h 107781"/>
                <a:gd name="connsiteX12" fmla="*/ 149309 w 164842"/>
                <a:gd name="connsiteY12" fmla="*/ 106830 h 107781"/>
                <a:gd name="connsiteX13" fmla="*/ 164525 w 164842"/>
                <a:gd name="connsiteY13" fmla="*/ 97955 h 107781"/>
                <a:gd name="connsiteX14" fmla="*/ 164525 w 164842"/>
                <a:gd name="connsiteY14" fmla="*/ 97320 h 107781"/>
                <a:gd name="connsiteX15" fmla="*/ 164525 w 164842"/>
                <a:gd name="connsiteY15" fmla="*/ 96686 h 107781"/>
                <a:gd name="connsiteX16" fmla="*/ 164525 w 164842"/>
                <a:gd name="connsiteY16" fmla="*/ 96052 h 107781"/>
                <a:gd name="connsiteX17" fmla="*/ 164525 w 164842"/>
                <a:gd name="connsiteY17" fmla="*/ 95418 h 107781"/>
                <a:gd name="connsiteX18" fmla="*/ 164525 w 164842"/>
                <a:gd name="connsiteY18" fmla="*/ 94784 h 107781"/>
                <a:gd name="connsiteX19" fmla="*/ 164525 w 164842"/>
                <a:gd name="connsiteY19" fmla="*/ 94784 h 107781"/>
                <a:gd name="connsiteX20" fmla="*/ 164525 w 164842"/>
                <a:gd name="connsiteY20" fmla="*/ 94784 h 107781"/>
                <a:gd name="connsiteX21" fmla="*/ 164525 w 164842"/>
                <a:gd name="connsiteY21" fmla="*/ 94150 h 107781"/>
                <a:gd name="connsiteX22" fmla="*/ 164525 w 164842"/>
                <a:gd name="connsiteY22" fmla="*/ 93516 h 107781"/>
                <a:gd name="connsiteX23" fmla="*/ 164525 w 164842"/>
                <a:gd name="connsiteY23" fmla="*/ 92882 h 107781"/>
                <a:gd name="connsiteX24" fmla="*/ 164525 w 164842"/>
                <a:gd name="connsiteY24" fmla="*/ 92248 h 107781"/>
                <a:gd name="connsiteX25" fmla="*/ 164525 w 164842"/>
                <a:gd name="connsiteY25" fmla="*/ 91614 h 107781"/>
                <a:gd name="connsiteX26" fmla="*/ 164525 w 164842"/>
                <a:gd name="connsiteY26" fmla="*/ 91614 h 107781"/>
                <a:gd name="connsiteX27" fmla="*/ 164525 w 164842"/>
                <a:gd name="connsiteY27" fmla="*/ 91614 h 107781"/>
                <a:gd name="connsiteX28" fmla="*/ 164525 w 164842"/>
                <a:gd name="connsiteY28" fmla="*/ 90980 h 107781"/>
                <a:gd name="connsiteX29" fmla="*/ 164525 w 164842"/>
                <a:gd name="connsiteY29" fmla="*/ 90346 h 107781"/>
                <a:gd name="connsiteX30" fmla="*/ 164525 w 164842"/>
                <a:gd name="connsiteY30" fmla="*/ 89712 h 107781"/>
                <a:gd name="connsiteX31" fmla="*/ 164525 w 164842"/>
                <a:gd name="connsiteY31" fmla="*/ 89078 h 107781"/>
                <a:gd name="connsiteX32" fmla="*/ 164525 w 164842"/>
                <a:gd name="connsiteY32" fmla="*/ 88444 h 107781"/>
                <a:gd name="connsiteX33" fmla="*/ 164525 w 164842"/>
                <a:gd name="connsiteY33" fmla="*/ 88444 h 107781"/>
                <a:gd name="connsiteX34" fmla="*/ 164525 w 164842"/>
                <a:gd name="connsiteY34" fmla="*/ 88444 h 107781"/>
                <a:gd name="connsiteX35" fmla="*/ 164525 w 164842"/>
                <a:gd name="connsiteY35" fmla="*/ 87810 h 107781"/>
                <a:gd name="connsiteX36" fmla="*/ 164525 w 164842"/>
                <a:gd name="connsiteY36" fmla="*/ 87176 h 107781"/>
                <a:gd name="connsiteX37" fmla="*/ 164525 w 164842"/>
                <a:gd name="connsiteY37" fmla="*/ 86542 h 107781"/>
                <a:gd name="connsiteX38" fmla="*/ 163891 w 164842"/>
                <a:gd name="connsiteY38" fmla="*/ 85908 h 107781"/>
                <a:gd name="connsiteX39" fmla="*/ 163891 w 164842"/>
                <a:gd name="connsiteY39" fmla="*/ 85908 h 107781"/>
                <a:gd name="connsiteX40" fmla="*/ 163891 w 164842"/>
                <a:gd name="connsiteY40" fmla="*/ 85908 h 107781"/>
                <a:gd name="connsiteX41" fmla="*/ 163257 w 164842"/>
                <a:gd name="connsiteY41" fmla="*/ 84640 h 107781"/>
                <a:gd name="connsiteX42" fmla="*/ 162623 w 164842"/>
                <a:gd name="connsiteY42" fmla="*/ 84006 h 107781"/>
                <a:gd name="connsiteX43" fmla="*/ 162623 w 164842"/>
                <a:gd name="connsiteY43" fmla="*/ 84006 h 107781"/>
                <a:gd name="connsiteX44" fmla="*/ 162623 w 164842"/>
                <a:gd name="connsiteY44" fmla="*/ 84006 h 107781"/>
                <a:gd name="connsiteX45" fmla="*/ 161989 w 164842"/>
                <a:gd name="connsiteY45" fmla="*/ 83372 h 107781"/>
                <a:gd name="connsiteX46" fmla="*/ 161355 w 164842"/>
                <a:gd name="connsiteY46" fmla="*/ 82738 h 107781"/>
                <a:gd name="connsiteX47" fmla="*/ 160721 w 164842"/>
                <a:gd name="connsiteY47" fmla="*/ 82104 h 107781"/>
                <a:gd name="connsiteX48" fmla="*/ 160087 w 164842"/>
                <a:gd name="connsiteY48" fmla="*/ 81470 h 107781"/>
                <a:gd name="connsiteX49" fmla="*/ 160087 w 164842"/>
                <a:gd name="connsiteY49" fmla="*/ 81470 h 107781"/>
                <a:gd name="connsiteX50" fmla="*/ 160087 w 164842"/>
                <a:gd name="connsiteY50" fmla="*/ 81470 h 107781"/>
                <a:gd name="connsiteX51" fmla="*/ 160087 w 164842"/>
                <a:gd name="connsiteY51" fmla="*/ 80836 h 107781"/>
                <a:gd name="connsiteX52" fmla="*/ 159453 w 164842"/>
                <a:gd name="connsiteY52" fmla="*/ 80202 h 107781"/>
                <a:gd name="connsiteX53" fmla="*/ 158819 w 164842"/>
                <a:gd name="connsiteY53" fmla="*/ 79568 h 107781"/>
                <a:gd name="connsiteX54" fmla="*/ 158185 w 164842"/>
                <a:gd name="connsiteY54" fmla="*/ 78934 h 107781"/>
                <a:gd name="connsiteX55" fmla="*/ 158185 w 164842"/>
                <a:gd name="connsiteY55" fmla="*/ 78934 h 107781"/>
                <a:gd name="connsiteX56" fmla="*/ 158185 w 164842"/>
                <a:gd name="connsiteY56" fmla="*/ 78934 h 107781"/>
                <a:gd name="connsiteX57" fmla="*/ 158185 w 164842"/>
                <a:gd name="connsiteY57" fmla="*/ 78934 h 107781"/>
                <a:gd name="connsiteX58" fmla="*/ 157551 w 164842"/>
                <a:gd name="connsiteY58" fmla="*/ 78300 h 107781"/>
                <a:gd name="connsiteX59" fmla="*/ 156917 w 164842"/>
                <a:gd name="connsiteY59" fmla="*/ 78300 h 107781"/>
                <a:gd name="connsiteX60" fmla="*/ 156283 w 164842"/>
                <a:gd name="connsiteY60" fmla="*/ 78300 h 107781"/>
                <a:gd name="connsiteX61" fmla="*/ 155649 w 164842"/>
                <a:gd name="connsiteY61" fmla="*/ 78300 h 107781"/>
                <a:gd name="connsiteX62" fmla="*/ 155649 w 164842"/>
                <a:gd name="connsiteY62" fmla="*/ 78300 h 107781"/>
                <a:gd name="connsiteX63" fmla="*/ 27579 w 164842"/>
                <a:gd name="connsiteY63" fmla="*/ 4755 h 107781"/>
                <a:gd name="connsiteX64" fmla="*/ 27579 w 164842"/>
                <a:gd name="connsiteY64" fmla="*/ 4755 h 107781"/>
                <a:gd name="connsiteX65" fmla="*/ 26945 w 164842"/>
                <a:gd name="connsiteY65" fmla="*/ 4755 h 107781"/>
                <a:gd name="connsiteX66" fmla="*/ 26311 w 164842"/>
                <a:gd name="connsiteY66" fmla="*/ 4755 h 107781"/>
                <a:gd name="connsiteX67" fmla="*/ 25677 w 164842"/>
                <a:gd name="connsiteY67" fmla="*/ 4755 h 107781"/>
                <a:gd name="connsiteX68" fmla="*/ 25043 w 164842"/>
                <a:gd name="connsiteY68" fmla="*/ 4755 h 107781"/>
                <a:gd name="connsiteX69" fmla="*/ 25043 w 164842"/>
                <a:gd name="connsiteY69" fmla="*/ 4755 h 107781"/>
                <a:gd name="connsiteX70" fmla="*/ 25043 w 164842"/>
                <a:gd name="connsiteY70" fmla="*/ 4755 h 107781"/>
                <a:gd name="connsiteX71" fmla="*/ 25043 w 164842"/>
                <a:gd name="connsiteY71" fmla="*/ 4755 h 107781"/>
                <a:gd name="connsiteX72" fmla="*/ 24409 w 164842"/>
                <a:gd name="connsiteY72" fmla="*/ 4755 h 107781"/>
                <a:gd name="connsiteX73" fmla="*/ 23775 w 164842"/>
                <a:gd name="connsiteY73" fmla="*/ 4755 h 107781"/>
                <a:gd name="connsiteX74" fmla="*/ 23141 w 164842"/>
                <a:gd name="connsiteY74" fmla="*/ 4755 h 107781"/>
                <a:gd name="connsiteX75" fmla="*/ 23141 w 164842"/>
                <a:gd name="connsiteY75" fmla="*/ 4755 h 107781"/>
                <a:gd name="connsiteX76" fmla="*/ 23141 w 164842"/>
                <a:gd name="connsiteY76" fmla="*/ 4755 h 107781"/>
                <a:gd name="connsiteX77" fmla="*/ 23141 w 164842"/>
                <a:gd name="connsiteY77" fmla="*/ 4755 h 107781"/>
                <a:gd name="connsiteX78" fmla="*/ 22507 w 164842"/>
                <a:gd name="connsiteY78" fmla="*/ 4755 h 107781"/>
                <a:gd name="connsiteX79" fmla="*/ 21873 w 164842"/>
                <a:gd name="connsiteY79" fmla="*/ 4755 h 107781"/>
                <a:gd name="connsiteX80" fmla="*/ 21239 w 164842"/>
                <a:gd name="connsiteY80" fmla="*/ 4755 h 107781"/>
                <a:gd name="connsiteX81" fmla="*/ 21239 w 164842"/>
                <a:gd name="connsiteY81" fmla="*/ 4755 h 107781"/>
                <a:gd name="connsiteX82" fmla="*/ 21239 w 164842"/>
                <a:gd name="connsiteY82" fmla="*/ 4755 h 107781"/>
                <a:gd name="connsiteX83" fmla="*/ 20605 w 164842"/>
                <a:gd name="connsiteY83" fmla="*/ 4755 h 107781"/>
                <a:gd name="connsiteX84" fmla="*/ 19971 w 164842"/>
                <a:gd name="connsiteY84" fmla="*/ 5389 h 107781"/>
                <a:gd name="connsiteX85" fmla="*/ 4755 w 164842"/>
                <a:gd name="connsiteY85" fmla="*/ 14265 h 107781"/>
                <a:gd name="connsiteX86" fmla="*/ 6023 w 164842"/>
                <a:gd name="connsiteY86" fmla="*/ 13631 h 107781"/>
                <a:gd name="connsiteX87" fmla="*/ 6023 w 164842"/>
                <a:gd name="connsiteY87" fmla="*/ 13631 h 107781"/>
                <a:gd name="connsiteX88" fmla="*/ 7925 w 164842"/>
                <a:gd name="connsiteY88" fmla="*/ 13631 h 107781"/>
                <a:gd name="connsiteX89" fmla="*/ 7925 w 164842"/>
                <a:gd name="connsiteY89" fmla="*/ 13631 h 107781"/>
                <a:gd name="connsiteX90" fmla="*/ 9827 w 164842"/>
                <a:gd name="connsiteY90" fmla="*/ 14265 h 107781"/>
                <a:gd name="connsiteX91" fmla="*/ 9827 w 164842"/>
                <a:gd name="connsiteY91" fmla="*/ 14265 h 107781"/>
                <a:gd name="connsiteX92" fmla="*/ 11729 w 164842"/>
                <a:gd name="connsiteY92" fmla="*/ 14899 h 107781"/>
                <a:gd name="connsiteX93" fmla="*/ 139799 w 164842"/>
                <a:gd name="connsiteY93" fmla="*/ 88444 h 107781"/>
                <a:gd name="connsiteX94" fmla="*/ 141701 w 164842"/>
                <a:gd name="connsiteY94" fmla="*/ 89712 h 107781"/>
                <a:gd name="connsiteX95" fmla="*/ 141701 w 164842"/>
                <a:gd name="connsiteY95" fmla="*/ 89712 h 107781"/>
                <a:gd name="connsiteX96" fmla="*/ 143603 w 164842"/>
                <a:gd name="connsiteY96" fmla="*/ 92882 h 10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64842" h="107781">
                  <a:moveTo>
                    <a:pt x="143603" y="92882"/>
                  </a:moveTo>
                  <a:cubicBezTo>
                    <a:pt x="143603" y="92882"/>
                    <a:pt x="143603" y="92882"/>
                    <a:pt x="143603" y="92882"/>
                  </a:cubicBezTo>
                  <a:cubicBezTo>
                    <a:pt x="144237" y="93516"/>
                    <a:pt x="144871" y="94150"/>
                    <a:pt x="145505" y="94784"/>
                  </a:cubicBezTo>
                  <a:cubicBezTo>
                    <a:pt x="145505" y="94784"/>
                    <a:pt x="145505" y="94784"/>
                    <a:pt x="145505" y="94784"/>
                  </a:cubicBezTo>
                  <a:cubicBezTo>
                    <a:pt x="146139" y="95418"/>
                    <a:pt x="146773" y="96052"/>
                    <a:pt x="146773" y="96686"/>
                  </a:cubicBezTo>
                  <a:cubicBezTo>
                    <a:pt x="146773" y="96686"/>
                    <a:pt x="146773" y="96686"/>
                    <a:pt x="146773" y="96686"/>
                  </a:cubicBezTo>
                  <a:cubicBezTo>
                    <a:pt x="147407" y="97320"/>
                    <a:pt x="147407" y="97955"/>
                    <a:pt x="148041" y="99222"/>
                  </a:cubicBezTo>
                  <a:cubicBezTo>
                    <a:pt x="148041" y="99222"/>
                    <a:pt x="148041" y="99222"/>
                    <a:pt x="148041" y="99222"/>
                  </a:cubicBezTo>
                  <a:cubicBezTo>
                    <a:pt x="148675" y="99856"/>
                    <a:pt x="148675" y="101125"/>
                    <a:pt x="148675" y="101758"/>
                  </a:cubicBezTo>
                  <a:cubicBezTo>
                    <a:pt x="148675" y="101758"/>
                    <a:pt x="148675" y="101758"/>
                    <a:pt x="148675" y="101758"/>
                  </a:cubicBezTo>
                  <a:cubicBezTo>
                    <a:pt x="148675" y="102392"/>
                    <a:pt x="149309" y="103660"/>
                    <a:pt x="149309" y="104295"/>
                  </a:cubicBezTo>
                  <a:cubicBezTo>
                    <a:pt x="149309" y="104295"/>
                    <a:pt x="149309" y="104295"/>
                    <a:pt x="149309" y="104295"/>
                  </a:cubicBezTo>
                  <a:cubicBezTo>
                    <a:pt x="149309" y="104928"/>
                    <a:pt x="149309" y="106197"/>
                    <a:pt x="149309" y="106830"/>
                  </a:cubicBezTo>
                  <a:lnTo>
                    <a:pt x="164525" y="97955"/>
                  </a:lnTo>
                  <a:cubicBezTo>
                    <a:pt x="164525" y="97955"/>
                    <a:pt x="164525" y="97955"/>
                    <a:pt x="164525" y="97320"/>
                  </a:cubicBezTo>
                  <a:cubicBezTo>
                    <a:pt x="164525" y="97320"/>
                    <a:pt x="164525" y="97320"/>
                    <a:pt x="164525" y="96686"/>
                  </a:cubicBezTo>
                  <a:cubicBezTo>
                    <a:pt x="164525" y="96686"/>
                    <a:pt x="164525" y="96052"/>
                    <a:pt x="164525" y="96052"/>
                  </a:cubicBezTo>
                  <a:cubicBezTo>
                    <a:pt x="164525" y="96052"/>
                    <a:pt x="164525" y="96052"/>
                    <a:pt x="164525" y="95418"/>
                  </a:cubicBezTo>
                  <a:cubicBezTo>
                    <a:pt x="164525" y="95418"/>
                    <a:pt x="164525" y="94784"/>
                    <a:pt x="164525" y="94784"/>
                  </a:cubicBezTo>
                  <a:cubicBezTo>
                    <a:pt x="164525" y="94784"/>
                    <a:pt x="164525" y="94784"/>
                    <a:pt x="164525" y="94784"/>
                  </a:cubicBezTo>
                  <a:cubicBezTo>
                    <a:pt x="164525" y="94784"/>
                    <a:pt x="164525" y="94784"/>
                    <a:pt x="164525" y="94784"/>
                  </a:cubicBezTo>
                  <a:cubicBezTo>
                    <a:pt x="164525" y="94784"/>
                    <a:pt x="164525" y="94784"/>
                    <a:pt x="164525" y="94150"/>
                  </a:cubicBezTo>
                  <a:cubicBezTo>
                    <a:pt x="164525" y="94150"/>
                    <a:pt x="164525" y="93516"/>
                    <a:pt x="164525" y="93516"/>
                  </a:cubicBezTo>
                  <a:cubicBezTo>
                    <a:pt x="164525" y="93516"/>
                    <a:pt x="164525" y="92882"/>
                    <a:pt x="164525" y="92882"/>
                  </a:cubicBezTo>
                  <a:cubicBezTo>
                    <a:pt x="164525" y="92882"/>
                    <a:pt x="164525" y="92248"/>
                    <a:pt x="164525" y="92248"/>
                  </a:cubicBezTo>
                  <a:cubicBezTo>
                    <a:pt x="164525" y="92248"/>
                    <a:pt x="164525" y="92248"/>
                    <a:pt x="164525" y="91614"/>
                  </a:cubicBezTo>
                  <a:cubicBezTo>
                    <a:pt x="164525" y="91614"/>
                    <a:pt x="164525" y="91614"/>
                    <a:pt x="164525" y="91614"/>
                  </a:cubicBezTo>
                  <a:cubicBezTo>
                    <a:pt x="164525" y="91614"/>
                    <a:pt x="164525" y="91614"/>
                    <a:pt x="164525" y="91614"/>
                  </a:cubicBezTo>
                  <a:cubicBezTo>
                    <a:pt x="164525" y="91614"/>
                    <a:pt x="164525" y="90980"/>
                    <a:pt x="164525" y="90980"/>
                  </a:cubicBezTo>
                  <a:cubicBezTo>
                    <a:pt x="164525" y="90980"/>
                    <a:pt x="164525" y="90346"/>
                    <a:pt x="164525" y="90346"/>
                  </a:cubicBezTo>
                  <a:cubicBezTo>
                    <a:pt x="164525" y="90346"/>
                    <a:pt x="164525" y="89712"/>
                    <a:pt x="164525" y="89712"/>
                  </a:cubicBezTo>
                  <a:cubicBezTo>
                    <a:pt x="164525" y="89712"/>
                    <a:pt x="164525" y="89078"/>
                    <a:pt x="164525" y="89078"/>
                  </a:cubicBezTo>
                  <a:cubicBezTo>
                    <a:pt x="164525" y="89078"/>
                    <a:pt x="164525" y="89078"/>
                    <a:pt x="164525" y="88444"/>
                  </a:cubicBezTo>
                  <a:cubicBezTo>
                    <a:pt x="164525" y="88444"/>
                    <a:pt x="164525" y="88444"/>
                    <a:pt x="164525" y="88444"/>
                  </a:cubicBezTo>
                  <a:cubicBezTo>
                    <a:pt x="164525" y="88444"/>
                    <a:pt x="164525" y="88444"/>
                    <a:pt x="164525" y="88444"/>
                  </a:cubicBezTo>
                  <a:cubicBezTo>
                    <a:pt x="164525" y="88444"/>
                    <a:pt x="164525" y="87810"/>
                    <a:pt x="164525" y="87810"/>
                  </a:cubicBezTo>
                  <a:cubicBezTo>
                    <a:pt x="164525" y="87810"/>
                    <a:pt x="164525" y="87176"/>
                    <a:pt x="164525" y="87176"/>
                  </a:cubicBezTo>
                  <a:cubicBezTo>
                    <a:pt x="164525" y="87176"/>
                    <a:pt x="164525" y="86542"/>
                    <a:pt x="164525" y="86542"/>
                  </a:cubicBezTo>
                  <a:cubicBezTo>
                    <a:pt x="164525" y="86542"/>
                    <a:pt x="164525" y="85908"/>
                    <a:pt x="163891" y="85908"/>
                  </a:cubicBezTo>
                  <a:cubicBezTo>
                    <a:pt x="163891" y="85908"/>
                    <a:pt x="163891" y="85908"/>
                    <a:pt x="163891" y="85908"/>
                  </a:cubicBezTo>
                  <a:cubicBezTo>
                    <a:pt x="163891" y="85908"/>
                    <a:pt x="163891" y="85908"/>
                    <a:pt x="163891" y="85908"/>
                  </a:cubicBezTo>
                  <a:cubicBezTo>
                    <a:pt x="163891" y="85274"/>
                    <a:pt x="163257" y="85274"/>
                    <a:pt x="163257" y="84640"/>
                  </a:cubicBezTo>
                  <a:cubicBezTo>
                    <a:pt x="163257" y="84640"/>
                    <a:pt x="162623" y="84006"/>
                    <a:pt x="162623" y="84006"/>
                  </a:cubicBezTo>
                  <a:cubicBezTo>
                    <a:pt x="162623" y="84006"/>
                    <a:pt x="162623" y="84006"/>
                    <a:pt x="162623" y="84006"/>
                  </a:cubicBezTo>
                  <a:cubicBezTo>
                    <a:pt x="162623" y="84006"/>
                    <a:pt x="162623" y="84006"/>
                    <a:pt x="162623" y="84006"/>
                  </a:cubicBezTo>
                  <a:cubicBezTo>
                    <a:pt x="162623" y="84006"/>
                    <a:pt x="162623" y="83372"/>
                    <a:pt x="161989" y="83372"/>
                  </a:cubicBezTo>
                  <a:cubicBezTo>
                    <a:pt x="161989" y="83372"/>
                    <a:pt x="161989" y="83372"/>
                    <a:pt x="161355" y="82738"/>
                  </a:cubicBezTo>
                  <a:cubicBezTo>
                    <a:pt x="161355" y="82738"/>
                    <a:pt x="161355" y="82738"/>
                    <a:pt x="160721" y="82104"/>
                  </a:cubicBezTo>
                  <a:cubicBezTo>
                    <a:pt x="160721" y="82104"/>
                    <a:pt x="160721" y="82104"/>
                    <a:pt x="160087" y="81470"/>
                  </a:cubicBezTo>
                  <a:cubicBezTo>
                    <a:pt x="160087" y="81470"/>
                    <a:pt x="160087" y="81470"/>
                    <a:pt x="160087" y="81470"/>
                  </a:cubicBezTo>
                  <a:cubicBezTo>
                    <a:pt x="160087" y="81470"/>
                    <a:pt x="160087" y="81470"/>
                    <a:pt x="160087" y="81470"/>
                  </a:cubicBezTo>
                  <a:cubicBezTo>
                    <a:pt x="160087" y="81470"/>
                    <a:pt x="160087" y="81470"/>
                    <a:pt x="160087" y="80836"/>
                  </a:cubicBezTo>
                  <a:cubicBezTo>
                    <a:pt x="160087" y="80836"/>
                    <a:pt x="160087" y="80836"/>
                    <a:pt x="159453" y="80202"/>
                  </a:cubicBezTo>
                  <a:cubicBezTo>
                    <a:pt x="159453" y="80202"/>
                    <a:pt x="159453" y="80202"/>
                    <a:pt x="158819" y="79568"/>
                  </a:cubicBezTo>
                  <a:cubicBezTo>
                    <a:pt x="158819" y="79568"/>
                    <a:pt x="158819" y="79568"/>
                    <a:pt x="158185" y="78934"/>
                  </a:cubicBezTo>
                  <a:cubicBezTo>
                    <a:pt x="158185" y="78934"/>
                    <a:pt x="158185" y="78934"/>
                    <a:pt x="158185" y="78934"/>
                  </a:cubicBezTo>
                  <a:cubicBezTo>
                    <a:pt x="158185" y="78934"/>
                    <a:pt x="158185" y="78934"/>
                    <a:pt x="158185" y="78934"/>
                  </a:cubicBezTo>
                  <a:cubicBezTo>
                    <a:pt x="158185" y="78934"/>
                    <a:pt x="158185" y="78934"/>
                    <a:pt x="158185" y="78934"/>
                  </a:cubicBezTo>
                  <a:cubicBezTo>
                    <a:pt x="158185" y="78934"/>
                    <a:pt x="158185" y="78934"/>
                    <a:pt x="157551" y="78300"/>
                  </a:cubicBezTo>
                  <a:cubicBezTo>
                    <a:pt x="157551" y="78300"/>
                    <a:pt x="157551" y="78300"/>
                    <a:pt x="156917" y="78300"/>
                  </a:cubicBezTo>
                  <a:cubicBezTo>
                    <a:pt x="156917" y="78300"/>
                    <a:pt x="156917" y="78300"/>
                    <a:pt x="156283" y="78300"/>
                  </a:cubicBezTo>
                  <a:cubicBezTo>
                    <a:pt x="156283" y="78300"/>
                    <a:pt x="156283" y="78300"/>
                    <a:pt x="155649" y="78300"/>
                  </a:cubicBezTo>
                  <a:cubicBezTo>
                    <a:pt x="155649" y="78300"/>
                    <a:pt x="155649" y="78300"/>
                    <a:pt x="155649" y="78300"/>
                  </a:cubicBezTo>
                  <a:lnTo>
                    <a:pt x="27579" y="4755"/>
                  </a:lnTo>
                  <a:cubicBezTo>
                    <a:pt x="27579" y="4755"/>
                    <a:pt x="27579" y="4755"/>
                    <a:pt x="27579" y="4755"/>
                  </a:cubicBezTo>
                  <a:cubicBezTo>
                    <a:pt x="27579" y="4755"/>
                    <a:pt x="27579" y="4755"/>
                    <a:pt x="26945" y="4755"/>
                  </a:cubicBezTo>
                  <a:cubicBezTo>
                    <a:pt x="26945" y="4755"/>
                    <a:pt x="26945" y="4755"/>
                    <a:pt x="26311" y="4755"/>
                  </a:cubicBezTo>
                  <a:cubicBezTo>
                    <a:pt x="26311" y="4755"/>
                    <a:pt x="26311" y="4755"/>
                    <a:pt x="25677" y="4755"/>
                  </a:cubicBezTo>
                  <a:cubicBezTo>
                    <a:pt x="25677" y="4755"/>
                    <a:pt x="25677" y="4755"/>
                    <a:pt x="25043" y="4755"/>
                  </a:cubicBezTo>
                  <a:cubicBezTo>
                    <a:pt x="25043" y="4755"/>
                    <a:pt x="25043" y="4755"/>
                    <a:pt x="25043" y="4755"/>
                  </a:cubicBezTo>
                  <a:cubicBezTo>
                    <a:pt x="25043" y="4755"/>
                    <a:pt x="25043" y="4755"/>
                    <a:pt x="25043" y="4755"/>
                  </a:cubicBezTo>
                  <a:cubicBezTo>
                    <a:pt x="25043" y="4755"/>
                    <a:pt x="25043" y="4755"/>
                    <a:pt x="25043" y="4755"/>
                  </a:cubicBezTo>
                  <a:cubicBezTo>
                    <a:pt x="25043" y="4755"/>
                    <a:pt x="25043" y="4755"/>
                    <a:pt x="24409" y="4755"/>
                  </a:cubicBezTo>
                  <a:cubicBezTo>
                    <a:pt x="24409" y="4755"/>
                    <a:pt x="24409" y="4755"/>
                    <a:pt x="23775" y="4755"/>
                  </a:cubicBezTo>
                  <a:cubicBezTo>
                    <a:pt x="23775" y="4755"/>
                    <a:pt x="23775" y="4755"/>
                    <a:pt x="23141" y="4755"/>
                  </a:cubicBezTo>
                  <a:cubicBezTo>
                    <a:pt x="23141" y="4755"/>
                    <a:pt x="23141" y="4755"/>
                    <a:pt x="23141" y="4755"/>
                  </a:cubicBezTo>
                  <a:cubicBezTo>
                    <a:pt x="23141" y="4755"/>
                    <a:pt x="23141" y="4755"/>
                    <a:pt x="23141" y="4755"/>
                  </a:cubicBezTo>
                  <a:cubicBezTo>
                    <a:pt x="23141" y="4755"/>
                    <a:pt x="23141" y="4755"/>
                    <a:pt x="23141" y="4755"/>
                  </a:cubicBezTo>
                  <a:cubicBezTo>
                    <a:pt x="23141" y="4755"/>
                    <a:pt x="23141" y="4755"/>
                    <a:pt x="22507" y="4755"/>
                  </a:cubicBezTo>
                  <a:cubicBezTo>
                    <a:pt x="22507" y="4755"/>
                    <a:pt x="21873" y="4755"/>
                    <a:pt x="21873" y="4755"/>
                  </a:cubicBezTo>
                  <a:cubicBezTo>
                    <a:pt x="21873" y="4755"/>
                    <a:pt x="21239" y="4755"/>
                    <a:pt x="21239" y="4755"/>
                  </a:cubicBezTo>
                  <a:lnTo>
                    <a:pt x="21239" y="4755"/>
                  </a:lnTo>
                  <a:lnTo>
                    <a:pt x="21239" y="4755"/>
                  </a:lnTo>
                  <a:cubicBezTo>
                    <a:pt x="21239" y="4755"/>
                    <a:pt x="20605" y="4755"/>
                    <a:pt x="20605" y="4755"/>
                  </a:cubicBezTo>
                  <a:cubicBezTo>
                    <a:pt x="20605" y="4755"/>
                    <a:pt x="19971" y="4755"/>
                    <a:pt x="19971" y="5389"/>
                  </a:cubicBezTo>
                  <a:lnTo>
                    <a:pt x="4755" y="14265"/>
                  </a:lnTo>
                  <a:cubicBezTo>
                    <a:pt x="5389" y="14265"/>
                    <a:pt x="5389" y="13631"/>
                    <a:pt x="6023" y="13631"/>
                  </a:cubicBezTo>
                  <a:cubicBezTo>
                    <a:pt x="6023" y="13631"/>
                    <a:pt x="6023" y="13631"/>
                    <a:pt x="6023" y="13631"/>
                  </a:cubicBezTo>
                  <a:cubicBezTo>
                    <a:pt x="6657" y="13631"/>
                    <a:pt x="7291" y="13631"/>
                    <a:pt x="7925" y="13631"/>
                  </a:cubicBezTo>
                  <a:lnTo>
                    <a:pt x="7925" y="13631"/>
                  </a:lnTo>
                  <a:cubicBezTo>
                    <a:pt x="8559" y="13631"/>
                    <a:pt x="9193" y="13631"/>
                    <a:pt x="9827" y="14265"/>
                  </a:cubicBezTo>
                  <a:cubicBezTo>
                    <a:pt x="9827" y="14265"/>
                    <a:pt x="9827" y="14265"/>
                    <a:pt x="9827" y="14265"/>
                  </a:cubicBezTo>
                  <a:cubicBezTo>
                    <a:pt x="10461" y="14265"/>
                    <a:pt x="11095" y="14899"/>
                    <a:pt x="11729" y="14899"/>
                  </a:cubicBezTo>
                  <a:lnTo>
                    <a:pt x="139799" y="88444"/>
                  </a:lnTo>
                  <a:cubicBezTo>
                    <a:pt x="140433" y="89078"/>
                    <a:pt x="141067" y="89078"/>
                    <a:pt x="141701" y="89712"/>
                  </a:cubicBezTo>
                  <a:cubicBezTo>
                    <a:pt x="141701" y="89712"/>
                    <a:pt x="141701" y="89712"/>
                    <a:pt x="141701" y="89712"/>
                  </a:cubicBezTo>
                  <a:cubicBezTo>
                    <a:pt x="142335" y="91614"/>
                    <a:pt x="142969" y="92248"/>
                    <a:pt x="143603" y="92882"/>
                  </a:cubicBez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3" name="任意多边形: 形状 241">
              <a:extLst>
                <a:ext uri="{FF2B5EF4-FFF2-40B4-BE49-F238E27FC236}">
                  <a16:creationId xmlns:a16="http://schemas.microsoft.com/office/drawing/2014/main" id="{B2063D57-6D46-473F-A834-F9EB190475D4}"/>
                </a:ext>
              </a:extLst>
            </p:cNvPr>
            <p:cNvSpPr/>
            <p:nvPr/>
          </p:nvSpPr>
          <p:spPr>
            <a:xfrm>
              <a:off x="1660154" y="3546512"/>
              <a:ext cx="152162" cy="171183"/>
            </a:xfrm>
            <a:custGeom>
              <a:avLst/>
              <a:gdLst>
                <a:gd name="connsiteX0" fmla="*/ 142969 w 152162"/>
                <a:gd name="connsiteY0" fmla="*/ 79665 h 171182"/>
                <a:gd name="connsiteX1" fmla="*/ 14899 w 152162"/>
                <a:gd name="connsiteY1" fmla="*/ 6120 h 171182"/>
                <a:gd name="connsiteX2" fmla="*/ 4755 w 152162"/>
                <a:gd name="connsiteY2" fmla="*/ 11826 h 171182"/>
                <a:gd name="connsiteX3" fmla="*/ 4755 w 152162"/>
                <a:gd name="connsiteY3" fmla="*/ 80299 h 171182"/>
                <a:gd name="connsiteX4" fmla="*/ 14899 w 152162"/>
                <a:gd name="connsiteY4" fmla="*/ 97417 h 171182"/>
                <a:gd name="connsiteX5" fmla="*/ 142969 w 152162"/>
                <a:gd name="connsiteY5" fmla="*/ 170962 h 171182"/>
                <a:gd name="connsiteX6" fmla="*/ 153113 w 152162"/>
                <a:gd name="connsiteY6" fmla="*/ 165256 h 171182"/>
                <a:gd name="connsiteX7" fmla="*/ 153113 w 152162"/>
                <a:gd name="connsiteY7" fmla="*/ 96783 h 171182"/>
                <a:gd name="connsiteX8" fmla="*/ 142969 w 152162"/>
                <a:gd name="connsiteY8" fmla="*/ 79665 h 17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162" h="171182">
                  <a:moveTo>
                    <a:pt x="142969" y="79665"/>
                  </a:moveTo>
                  <a:lnTo>
                    <a:pt x="14899" y="6120"/>
                  </a:lnTo>
                  <a:cubicBezTo>
                    <a:pt x="9193" y="2950"/>
                    <a:pt x="4755" y="5486"/>
                    <a:pt x="4755" y="11826"/>
                  </a:cubicBezTo>
                  <a:lnTo>
                    <a:pt x="4755" y="80299"/>
                  </a:lnTo>
                  <a:cubicBezTo>
                    <a:pt x="4755" y="86639"/>
                    <a:pt x="9193" y="94247"/>
                    <a:pt x="14899" y="97417"/>
                  </a:cubicBezTo>
                  <a:lnTo>
                    <a:pt x="142969" y="170962"/>
                  </a:lnTo>
                  <a:cubicBezTo>
                    <a:pt x="148675" y="174132"/>
                    <a:pt x="153113" y="171596"/>
                    <a:pt x="153113" y="165256"/>
                  </a:cubicBezTo>
                  <a:lnTo>
                    <a:pt x="153113" y="96783"/>
                  </a:lnTo>
                  <a:cubicBezTo>
                    <a:pt x="153113" y="90443"/>
                    <a:pt x="148675" y="82835"/>
                    <a:pt x="142969" y="79665"/>
                  </a:cubicBez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4" name="任意多边形: 形状 242">
              <a:extLst>
                <a:ext uri="{FF2B5EF4-FFF2-40B4-BE49-F238E27FC236}">
                  <a16:creationId xmlns:a16="http://schemas.microsoft.com/office/drawing/2014/main" id="{55311041-1269-403F-B182-FBB63D48CD42}"/>
                </a:ext>
              </a:extLst>
            </p:cNvPr>
            <p:cNvSpPr/>
            <p:nvPr/>
          </p:nvSpPr>
          <p:spPr>
            <a:xfrm>
              <a:off x="1752085" y="3652488"/>
              <a:ext cx="31700" cy="164842"/>
            </a:xfrm>
            <a:custGeom>
              <a:avLst/>
              <a:gdLst>
                <a:gd name="connsiteX0" fmla="*/ 18069 w 31700"/>
                <a:gd name="connsiteY0" fmla="*/ 143603 h 164842"/>
                <a:gd name="connsiteX1" fmla="*/ 17435 w 31700"/>
                <a:gd name="connsiteY1" fmla="*/ 12363 h 164842"/>
                <a:gd name="connsiteX2" fmla="*/ 4755 w 31700"/>
                <a:gd name="connsiteY2" fmla="*/ 4755 h 164842"/>
                <a:gd name="connsiteX3" fmla="*/ 5389 w 31700"/>
                <a:gd name="connsiteY3" fmla="*/ 135995 h 164842"/>
                <a:gd name="connsiteX4" fmla="*/ 9193 w 31700"/>
                <a:gd name="connsiteY4" fmla="*/ 151211 h 164842"/>
                <a:gd name="connsiteX5" fmla="*/ 14899 w 31700"/>
                <a:gd name="connsiteY5" fmla="*/ 156283 h 164842"/>
                <a:gd name="connsiteX6" fmla="*/ 27579 w 31700"/>
                <a:gd name="connsiteY6" fmla="*/ 163891 h 164842"/>
                <a:gd name="connsiteX7" fmla="*/ 18069 w 31700"/>
                <a:gd name="connsiteY7" fmla="*/ 143603 h 1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00" h="164842">
                  <a:moveTo>
                    <a:pt x="18069" y="143603"/>
                  </a:moveTo>
                  <a:lnTo>
                    <a:pt x="17435" y="12363"/>
                  </a:lnTo>
                  <a:lnTo>
                    <a:pt x="4755" y="4755"/>
                  </a:lnTo>
                  <a:lnTo>
                    <a:pt x="5389" y="135995"/>
                  </a:lnTo>
                  <a:cubicBezTo>
                    <a:pt x="5389" y="142335"/>
                    <a:pt x="6657" y="147407"/>
                    <a:pt x="9193" y="151211"/>
                  </a:cubicBezTo>
                  <a:cubicBezTo>
                    <a:pt x="10461" y="153747"/>
                    <a:pt x="12363" y="155015"/>
                    <a:pt x="14899" y="156283"/>
                  </a:cubicBezTo>
                  <a:lnTo>
                    <a:pt x="27579" y="163891"/>
                  </a:lnTo>
                  <a:cubicBezTo>
                    <a:pt x="21873" y="160721"/>
                    <a:pt x="18069" y="153747"/>
                    <a:pt x="18069" y="143603"/>
                  </a:cubicBez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5" name="任意多边形: 形状 243">
              <a:extLst>
                <a:ext uri="{FF2B5EF4-FFF2-40B4-BE49-F238E27FC236}">
                  <a16:creationId xmlns:a16="http://schemas.microsoft.com/office/drawing/2014/main" id="{F557E06C-C57F-4A0A-9291-45DC3003C034}"/>
                </a:ext>
              </a:extLst>
            </p:cNvPr>
            <p:cNvSpPr/>
            <p:nvPr/>
          </p:nvSpPr>
          <p:spPr>
            <a:xfrm>
              <a:off x="1752085" y="3648050"/>
              <a:ext cx="25360" cy="19020"/>
            </a:xfrm>
            <a:custGeom>
              <a:avLst/>
              <a:gdLst>
                <a:gd name="connsiteX0" fmla="*/ 17435 w 25360"/>
                <a:gd name="connsiteY0" fmla="*/ 16801 h 19020"/>
                <a:gd name="connsiteX1" fmla="*/ 4755 w 25360"/>
                <a:gd name="connsiteY1" fmla="*/ 9193 h 19020"/>
                <a:gd name="connsiteX2" fmla="*/ 13631 w 25360"/>
                <a:gd name="connsiteY2" fmla="*/ 4755 h 19020"/>
                <a:gd name="connsiteX3" fmla="*/ 26311 w 25360"/>
                <a:gd name="connsiteY3" fmla="*/ 11729 h 1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" h="19020">
                  <a:moveTo>
                    <a:pt x="17435" y="16801"/>
                  </a:moveTo>
                  <a:lnTo>
                    <a:pt x="4755" y="9193"/>
                  </a:lnTo>
                  <a:lnTo>
                    <a:pt x="13631" y="4755"/>
                  </a:lnTo>
                  <a:lnTo>
                    <a:pt x="26311" y="11729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6" name="任意多边形: 形状 244">
              <a:extLst>
                <a:ext uri="{FF2B5EF4-FFF2-40B4-BE49-F238E27FC236}">
                  <a16:creationId xmlns:a16="http://schemas.microsoft.com/office/drawing/2014/main" id="{48ADF198-0620-4630-9FDB-6DBD2D22D6A5}"/>
                </a:ext>
              </a:extLst>
            </p:cNvPr>
            <p:cNvSpPr/>
            <p:nvPr/>
          </p:nvSpPr>
          <p:spPr>
            <a:xfrm>
              <a:off x="1765399" y="3655024"/>
              <a:ext cx="38041" cy="164842"/>
            </a:xfrm>
            <a:custGeom>
              <a:avLst/>
              <a:gdLst>
                <a:gd name="connsiteX0" fmla="*/ 37089 w 38040"/>
                <a:gd name="connsiteY0" fmla="*/ 149309 h 164842"/>
                <a:gd name="connsiteX1" fmla="*/ 13631 w 38040"/>
                <a:gd name="connsiteY1" fmla="*/ 135995 h 164842"/>
                <a:gd name="connsiteX2" fmla="*/ 12997 w 38040"/>
                <a:gd name="connsiteY2" fmla="*/ 4755 h 164842"/>
                <a:gd name="connsiteX3" fmla="*/ 4755 w 38040"/>
                <a:gd name="connsiteY3" fmla="*/ 9827 h 164842"/>
                <a:gd name="connsiteX4" fmla="*/ 5389 w 38040"/>
                <a:gd name="connsiteY4" fmla="*/ 141067 h 164842"/>
                <a:gd name="connsiteX5" fmla="*/ 37723 w 38040"/>
                <a:gd name="connsiteY5" fmla="*/ 159453 h 164842"/>
                <a:gd name="connsiteX6" fmla="*/ 37089 w 38040"/>
                <a:gd name="connsiteY6" fmla="*/ 149309 h 1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40" h="164842">
                  <a:moveTo>
                    <a:pt x="37089" y="149309"/>
                  </a:moveTo>
                  <a:cubicBezTo>
                    <a:pt x="24409" y="156917"/>
                    <a:pt x="13631" y="150577"/>
                    <a:pt x="13631" y="135995"/>
                  </a:cubicBezTo>
                  <a:lnTo>
                    <a:pt x="12997" y="4755"/>
                  </a:lnTo>
                  <a:lnTo>
                    <a:pt x="4755" y="9827"/>
                  </a:lnTo>
                  <a:lnTo>
                    <a:pt x="5389" y="141067"/>
                  </a:lnTo>
                  <a:cubicBezTo>
                    <a:pt x="5389" y="161355"/>
                    <a:pt x="19971" y="169598"/>
                    <a:pt x="37723" y="159453"/>
                  </a:cubicBezTo>
                  <a:lnTo>
                    <a:pt x="37089" y="149309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7" name="任意多边形: 形状 245">
              <a:extLst>
                <a:ext uri="{FF2B5EF4-FFF2-40B4-BE49-F238E27FC236}">
                  <a16:creationId xmlns:a16="http://schemas.microsoft.com/office/drawing/2014/main" id="{9B6FAEAB-A380-4695-BAA7-C83EB8234230}"/>
                </a:ext>
              </a:extLst>
            </p:cNvPr>
            <p:cNvSpPr/>
            <p:nvPr/>
          </p:nvSpPr>
          <p:spPr>
            <a:xfrm>
              <a:off x="1672834" y="3605571"/>
              <a:ext cx="31700" cy="164842"/>
            </a:xfrm>
            <a:custGeom>
              <a:avLst/>
              <a:gdLst>
                <a:gd name="connsiteX0" fmla="*/ 18069 w 31700"/>
                <a:gd name="connsiteY0" fmla="*/ 143603 h 164842"/>
                <a:gd name="connsiteX1" fmla="*/ 17435 w 31700"/>
                <a:gd name="connsiteY1" fmla="*/ 12363 h 164842"/>
                <a:gd name="connsiteX2" fmla="*/ 4755 w 31700"/>
                <a:gd name="connsiteY2" fmla="*/ 4755 h 164842"/>
                <a:gd name="connsiteX3" fmla="*/ 5389 w 31700"/>
                <a:gd name="connsiteY3" fmla="*/ 135995 h 164842"/>
                <a:gd name="connsiteX4" fmla="*/ 9193 w 31700"/>
                <a:gd name="connsiteY4" fmla="*/ 151211 h 164842"/>
                <a:gd name="connsiteX5" fmla="*/ 14899 w 31700"/>
                <a:gd name="connsiteY5" fmla="*/ 156283 h 164842"/>
                <a:gd name="connsiteX6" fmla="*/ 27579 w 31700"/>
                <a:gd name="connsiteY6" fmla="*/ 163892 h 164842"/>
                <a:gd name="connsiteX7" fmla="*/ 18069 w 31700"/>
                <a:gd name="connsiteY7" fmla="*/ 143603 h 1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00" h="164842">
                  <a:moveTo>
                    <a:pt x="18069" y="143603"/>
                  </a:moveTo>
                  <a:lnTo>
                    <a:pt x="17435" y="12363"/>
                  </a:lnTo>
                  <a:lnTo>
                    <a:pt x="4755" y="4755"/>
                  </a:lnTo>
                  <a:lnTo>
                    <a:pt x="5389" y="135995"/>
                  </a:lnTo>
                  <a:cubicBezTo>
                    <a:pt x="5389" y="142335"/>
                    <a:pt x="6657" y="147407"/>
                    <a:pt x="9193" y="151211"/>
                  </a:cubicBezTo>
                  <a:cubicBezTo>
                    <a:pt x="10461" y="153747"/>
                    <a:pt x="12363" y="155015"/>
                    <a:pt x="14899" y="156283"/>
                  </a:cubicBezTo>
                  <a:lnTo>
                    <a:pt x="27579" y="163892"/>
                  </a:lnTo>
                  <a:cubicBezTo>
                    <a:pt x="21873" y="160722"/>
                    <a:pt x="18069" y="153747"/>
                    <a:pt x="18069" y="143603"/>
                  </a:cubicBez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8" name="任意多边形: 形状 246">
              <a:extLst>
                <a:ext uri="{FF2B5EF4-FFF2-40B4-BE49-F238E27FC236}">
                  <a16:creationId xmlns:a16="http://schemas.microsoft.com/office/drawing/2014/main" id="{752256F6-A259-4E8E-BF56-0942E949FB79}"/>
                </a:ext>
              </a:extLst>
            </p:cNvPr>
            <p:cNvSpPr/>
            <p:nvPr/>
          </p:nvSpPr>
          <p:spPr>
            <a:xfrm>
              <a:off x="1672834" y="3601133"/>
              <a:ext cx="25360" cy="19020"/>
            </a:xfrm>
            <a:custGeom>
              <a:avLst/>
              <a:gdLst>
                <a:gd name="connsiteX0" fmla="*/ 17435 w 25360"/>
                <a:gd name="connsiteY0" fmla="*/ 16801 h 19020"/>
                <a:gd name="connsiteX1" fmla="*/ 4755 w 25360"/>
                <a:gd name="connsiteY1" fmla="*/ 9827 h 19020"/>
                <a:gd name="connsiteX2" fmla="*/ 13631 w 25360"/>
                <a:gd name="connsiteY2" fmla="*/ 4755 h 19020"/>
                <a:gd name="connsiteX3" fmla="*/ 26311 w 25360"/>
                <a:gd name="connsiteY3" fmla="*/ 12363 h 1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" h="19020">
                  <a:moveTo>
                    <a:pt x="17435" y="16801"/>
                  </a:moveTo>
                  <a:lnTo>
                    <a:pt x="4755" y="9827"/>
                  </a:lnTo>
                  <a:lnTo>
                    <a:pt x="13631" y="4755"/>
                  </a:lnTo>
                  <a:lnTo>
                    <a:pt x="26311" y="12363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9" name="任意多边形: 形状 247">
              <a:extLst>
                <a:ext uri="{FF2B5EF4-FFF2-40B4-BE49-F238E27FC236}">
                  <a16:creationId xmlns:a16="http://schemas.microsoft.com/office/drawing/2014/main" id="{CEDD4D29-DA6C-489C-BF2A-1072563B4640}"/>
                </a:ext>
              </a:extLst>
            </p:cNvPr>
            <p:cNvSpPr/>
            <p:nvPr/>
          </p:nvSpPr>
          <p:spPr>
            <a:xfrm>
              <a:off x="1686148" y="3608741"/>
              <a:ext cx="38041" cy="164842"/>
            </a:xfrm>
            <a:custGeom>
              <a:avLst/>
              <a:gdLst>
                <a:gd name="connsiteX0" fmla="*/ 37089 w 38040"/>
                <a:gd name="connsiteY0" fmla="*/ 149310 h 164842"/>
                <a:gd name="connsiteX1" fmla="*/ 13631 w 38040"/>
                <a:gd name="connsiteY1" fmla="*/ 135995 h 164842"/>
                <a:gd name="connsiteX2" fmla="*/ 12997 w 38040"/>
                <a:gd name="connsiteY2" fmla="*/ 4755 h 164842"/>
                <a:gd name="connsiteX3" fmla="*/ 4755 w 38040"/>
                <a:gd name="connsiteY3" fmla="*/ 9827 h 164842"/>
                <a:gd name="connsiteX4" fmla="*/ 5389 w 38040"/>
                <a:gd name="connsiteY4" fmla="*/ 141067 h 164842"/>
                <a:gd name="connsiteX5" fmla="*/ 37723 w 38040"/>
                <a:gd name="connsiteY5" fmla="*/ 159454 h 164842"/>
                <a:gd name="connsiteX6" fmla="*/ 37089 w 38040"/>
                <a:gd name="connsiteY6" fmla="*/ 149310 h 1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40" h="164842">
                  <a:moveTo>
                    <a:pt x="37089" y="149310"/>
                  </a:moveTo>
                  <a:cubicBezTo>
                    <a:pt x="24409" y="156917"/>
                    <a:pt x="13631" y="150577"/>
                    <a:pt x="13631" y="135995"/>
                  </a:cubicBezTo>
                  <a:lnTo>
                    <a:pt x="12997" y="4755"/>
                  </a:lnTo>
                  <a:lnTo>
                    <a:pt x="4755" y="9827"/>
                  </a:lnTo>
                  <a:lnTo>
                    <a:pt x="5389" y="141067"/>
                  </a:lnTo>
                  <a:cubicBezTo>
                    <a:pt x="5389" y="161355"/>
                    <a:pt x="19971" y="169598"/>
                    <a:pt x="37723" y="159454"/>
                  </a:cubicBezTo>
                  <a:lnTo>
                    <a:pt x="37089" y="149310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0" name="任意多边形: 形状 248">
              <a:extLst>
                <a:ext uri="{FF2B5EF4-FFF2-40B4-BE49-F238E27FC236}">
                  <a16:creationId xmlns:a16="http://schemas.microsoft.com/office/drawing/2014/main" id="{390B9D2E-58CF-46D9-A46A-CBB95501385D}"/>
                </a:ext>
              </a:extLst>
            </p:cNvPr>
            <p:cNvSpPr/>
            <p:nvPr/>
          </p:nvSpPr>
          <p:spPr>
            <a:xfrm>
              <a:off x="1931761" y="4351126"/>
              <a:ext cx="101441" cy="63401"/>
            </a:xfrm>
            <a:custGeom>
              <a:avLst/>
              <a:gdLst>
                <a:gd name="connsiteX0" fmla="*/ 25426 w 101441"/>
                <a:gd name="connsiteY0" fmla="*/ 12404 h 63400"/>
                <a:gd name="connsiteX1" fmla="*/ 5137 w 101441"/>
                <a:gd name="connsiteY1" fmla="*/ 25718 h 63400"/>
                <a:gd name="connsiteX2" fmla="*/ 10209 w 101441"/>
                <a:gd name="connsiteY2" fmla="*/ 57418 h 63400"/>
                <a:gd name="connsiteX3" fmla="*/ 41276 w 101441"/>
                <a:gd name="connsiteY3" fmla="*/ 56784 h 63400"/>
                <a:gd name="connsiteX4" fmla="*/ 50786 w 101441"/>
                <a:gd name="connsiteY4" fmla="*/ 52346 h 63400"/>
                <a:gd name="connsiteX5" fmla="*/ 100873 w 101441"/>
                <a:gd name="connsiteY5" fmla="*/ 14940 h 63400"/>
                <a:gd name="connsiteX6" fmla="*/ 95801 w 101441"/>
                <a:gd name="connsiteY6" fmla="*/ 4796 h 63400"/>
                <a:gd name="connsiteX7" fmla="*/ 52688 w 101441"/>
                <a:gd name="connsiteY7" fmla="*/ 9234 h 63400"/>
                <a:gd name="connsiteX8" fmla="*/ 25426 w 101441"/>
                <a:gd name="connsiteY8" fmla="*/ 12404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441" h="63400">
                  <a:moveTo>
                    <a:pt x="25426" y="12404"/>
                  </a:moveTo>
                  <a:lnTo>
                    <a:pt x="5137" y="25718"/>
                  </a:lnTo>
                  <a:cubicBezTo>
                    <a:pt x="4503" y="43470"/>
                    <a:pt x="3869" y="52346"/>
                    <a:pt x="10209" y="57418"/>
                  </a:cubicBezTo>
                  <a:cubicBezTo>
                    <a:pt x="18452" y="63758"/>
                    <a:pt x="32400" y="59954"/>
                    <a:pt x="41276" y="56784"/>
                  </a:cubicBezTo>
                  <a:cubicBezTo>
                    <a:pt x="44446" y="52980"/>
                    <a:pt x="45080" y="52346"/>
                    <a:pt x="50786" y="52346"/>
                  </a:cubicBezTo>
                  <a:cubicBezTo>
                    <a:pt x="65368" y="45372"/>
                    <a:pt x="96435" y="31424"/>
                    <a:pt x="100873" y="14940"/>
                  </a:cubicBezTo>
                  <a:cubicBezTo>
                    <a:pt x="102141" y="11136"/>
                    <a:pt x="99605" y="4161"/>
                    <a:pt x="95801" y="4796"/>
                  </a:cubicBezTo>
                  <a:lnTo>
                    <a:pt x="52688" y="9234"/>
                  </a:lnTo>
                  <a:lnTo>
                    <a:pt x="25426" y="12404"/>
                  </a:lnTo>
                  <a:close/>
                </a:path>
              </a:pathLst>
            </a:custGeom>
            <a:solidFill>
              <a:srgbClr val="100B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1" name="任意多边形: 形状 249">
              <a:extLst>
                <a:ext uri="{FF2B5EF4-FFF2-40B4-BE49-F238E27FC236}">
                  <a16:creationId xmlns:a16="http://schemas.microsoft.com/office/drawing/2014/main" id="{EE328D79-0126-48AC-8DD6-DA113084246D}"/>
                </a:ext>
              </a:extLst>
            </p:cNvPr>
            <p:cNvSpPr/>
            <p:nvPr/>
          </p:nvSpPr>
          <p:spPr>
            <a:xfrm>
              <a:off x="1932144" y="4351800"/>
              <a:ext cx="101441" cy="63401"/>
            </a:xfrm>
            <a:custGeom>
              <a:avLst/>
              <a:gdLst>
                <a:gd name="connsiteX0" fmla="*/ 4755 w 101441"/>
                <a:gd name="connsiteY0" fmla="*/ 47234 h 63400"/>
                <a:gd name="connsiteX1" fmla="*/ 9827 w 101441"/>
                <a:gd name="connsiteY1" fmla="*/ 56110 h 63400"/>
                <a:gd name="connsiteX2" fmla="*/ 40894 w 101441"/>
                <a:gd name="connsiteY2" fmla="*/ 55476 h 63400"/>
                <a:gd name="connsiteX3" fmla="*/ 50404 w 101441"/>
                <a:gd name="connsiteY3" fmla="*/ 51038 h 63400"/>
                <a:gd name="connsiteX4" fmla="*/ 100491 w 101441"/>
                <a:gd name="connsiteY4" fmla="*/ 13631 h 63400"/>
                <a:gd name="connsiteX5" fmla="*/ 98588 w 101441"/>
                <a:gd name="connsiteY5" fmla="*/ 4755 h 63400"/>
                <a:gd name="connsiteX6" fmla="*/ 98588 w 101441"/>
                <a:gd name="connsiteY6" fmla="*/ 7291 h 63400"/>
                <a:gd name="connsiteX7" fmla="*/ 48502 w 101441"/>
                <a:gd name="connsiteY7" fmla="*/ 44698 h 63400"/>
                <a:gd name="connsiteX8" fmla="*/ 38992 w 101441"/>
                <a:gd name="connsiteY8" fmla="*/ 49136 h 63400"/>
                <a:gd name="connsiteX9" fmla="*/ 7925 w 101441"/>
                <a:gd name="connsiteY9" fmla="*/ 49770 h 63400"/>
                <a:gd name="connsiteX10" fmla="*/ 4755 w 101441"/>
                <a:gd name="connsiteY10" fmla="*/ 47234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441" h="63400">
                  <a:moveTo>
                    <a:pt x="4755" y="47234"/>
                  </a:moveTo>
                  <a:cubicBezTo>
                    <a:pt x="5389" y="51038"/>
                    <a:pt x="7291" y="54208"/>
                    <a:pt x="9827" y="56110"/>
                  </a:cubicBezTo>
                  <a:cubicBezTo>
                    <a:pt x="18069" y="62450"/>
                    <a:pt x="32017" y="58646"/>
                    <a:pt x="40894" y="55476"/>
                  </a:cubicBezTo>
                  <a:cubicBezTo>
                    <a:pt x="44064" y="51672"/>
                    <a:pt x="44698" y="51038"/>
                    <a:pt x="50404" y="51038"/>
                  </a:cubicBezTo>
                  <a:cubicBezTo>
                    <a:pt x="64986" y="44064"/>
                    <a:pt x="96052" y="30115"/>
                    <a:pt x="100491" y="13631"/>
                  </a:cubicBezTo>
                  <a:cubicBezTo>
                    <a:pt x="101125" y="11095"/>
                    <a:pt x="100491" y="7291"/>
                    <a:pt x="98588" y="4755"/>
                  </a:cubicBezTo>
                  <a:cubicBezTo>
                    <a:pt x="98588" y="6023"/>
                    <a:pt x="98588" y="6657"/>
                    <a:pt x="98588" y="7291"/>
                  </a:cubicBezTo>
                  <a:cubicBezTo>
                    <a:pt x="94150" y="23775"/>
                    <a:pt x="63084" y="37724"/>
                    <a:pt x="48502" y="44698"/>
                  </a:cubicBezTo>
                  <a:cubicBezTo>
                    <a:pt x="42796" y="44698"/>
                    <a:pt x="42162" y="45332"/>
                    <a:pt x="38992" y="49136"/>
                  </a:cubicBezTo>
                  <a:cubicBezTo>
                    <a:pt x="30115" y="52306"/>
                    <a:pt x="15533" y="56110"/>
                    <a:pt x="7925" y="49770"/>
                  </a:cubicBezTo>
                  <a:cubicBezTo>
                    <a:pt x="6657" y="49770"/>
                    <a:pt x="5389" y="48502"/>
                    <a:pt x="4755" y="47234"/>
                  </a:cubicBezTo>
                  <a:close/>
                </a:path>
              </a:pathLst>
            </a:custGeom>
            <a:solidFill>
              <a:srgbClr val="04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2" name="任意多边形: 形状 250">
              <a:extLst>
                <a:ext uri="{FF2B5EF4-FFF2-40B4-BE49-F238E27FC236}">
                  <a16:creationId xmlns:a16="http://schemas.microsoft.com/office/drawing/2014/main" id="{B2D2E579-02AB-4499-8E1B-05735BBF9CB2}"/>
                </a:ext>
              </a:extLst>
            </p:cNvPr>
            <p:cNvSpPr/>
            <p:nvPr/>
          </p:nvSpPr>
          <p:spPr>
            <a:xfrm>
              <a:off x="1930875" y="4190566"/>
              <a:ext cx="95101" cy="196543"/>
            </a:xfrm>
            <a:custGeom>
              <a:avLst/>
              <a:gdLst>
                <a:gd name="connsiteX0" fmla="*/ 37724 w 95101"/>
                <a:gd name="connsiteY0" fmla="*/ 37919 h 196542"/>
                <a:gd name="connsiteX1" fmla="*/ 23775 w 95101"/>
                <a:gd name="connsiteY1" fmla="*/ 81032 h 196542"/>
                <a:gd name="connsiteX2" fmla="*/ 4755 w 95101"/>
                <a:gd name="connsiteY2" fmla="*/ 188814 h 196542"/>
                <a:gd name="connsiteX3" fmla="*/ 5389 w 95101"/>
                <a:gd name="connsiteY3" fmla="*/ 190082 h 196542"/>
                <a:gd name="connsiteX4" fmla="*/ 6657 w 95101"/>
                <a:gd name="connsiteY4" fmla="*/ 191984 h 196542"/>
                <a:gd name="connsiteX5" fmla="*/ 66254 w 95101"/>
                <a:gd name="connsiteY5" fmla="*/ 165989 h 196542"/>
                <a:gd name="connsiteX6" fmla="*/ 94784 w 95101"/>
                <a:gd name="connsiteY6" fmla="*/ 53770 h 196542"/>
                <a:gd name="connsiteX7" fmla="*/ 37724 w 95101"/>
                <a:gd name="connsiteY7" fmla="*/ 37919 h 19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01" h="196542">
                  <a:moveTo>
                    <a:pt x="37724" y="37919"/>
                  </a:moveTo>
                  <a:cubicBezTo>
                    <a:pt x="35188" y="48064"/>
                    <a:pt x="26945" y="70888"/>
                    <a:pt x="23775" y="81032"/>
                  </a:cubicBezTo>
                  <a:lnTo>
                    <a:pt x="4755" y="188814"/>
                  </a:lnTo>
                  <a:cubicBezTo>
                    <a:pt x="4755" y="189448"/>
                    <a:pt x="4755" y="190082"/>
                    <a:pt x="5389" y="190082"/>
                  </a:cubicBezTo>
                  <a:cubicBezTo>
                    <a:pt x="5389" y="190716"/>
                    <a:pt x="6023" y="191350"/>
                    <a:pt x="6657" y="191984"/>
                  </a:cubicBezTo>
                  <a:cubicBezTo>
                    <a:pt x="25043" y="200226"/>
                    <a:pt x="56744" y="183742"/>
                    <a:pt x="66254" y="165989"/>
                  </a:cubicBezTo>
                  <a:lnTo>
                    <a:pt x="94784" y="53770"/>
                  </a:lnTo>
                  <a:cubicBezTo>
                    <a:pt x="107465" y="-2023"/>
                    <a:pt x="44064" y="-14069"/>
                    <a:pt x="37724" y="37919"/>
                  </a:cubicBezTo>
                  <a:close/>
                </a:path>
              </a:pathLst>
            </a:custGeom>
            <a:solidFill>
              <a:srgbClr val="0927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3" name="任意多边形: 形状 251">
              <a:extLst>
                <a:ext uri="{FF2B5EF4-FFF2-40B4-BE49-F238E27FC236}">
                  <a16:creationId xmlns:a16="http://schemas.microsoft.com/office/drawing/2014/main" id="{DEC3DCC0-849B-4D60-AD74-53070CDA59A0}"/>
                </a:ext>
              </a:extLst>
            </p:cNvPr>
            <p:cNvSpPr/>
            <p:nvPr/>
          </p:nvSpPr>
          <p:spPr>
            <a:xfrm>
              <a:off x="1950781" y="4368244"/>
              <a:ext cx="101441" cy="63401"/>
            </a:xfrm>
            <a:custGeom>
              <a:avLst/>
              <a:gdLst>
                <a:gd name="connsiteX0" fmla="*/ 25426 w 101441"/>
                <a:gd name="connsiteY0" fmla="*/ 12403 h 63400"/>
                <a:gd name="connsiteX1" fmla="*/ 5137 w 101441"/>
                <a:gd name="connsiteY1" fmla="*/ 25718 h 63400"/>
                <a:gd name="connsiteX2" fmla="*/ 10209 w 101441"/>
                <a:gd name="connsiteY2" fmla="*/ 57418 h 63400"/>
                <a:gd name="connsiteX3" fmla="*/ 41276 w 101441"/>
                <a:gd name="connsiteY3" fmla="*/ 56784 h 63400"/>
                <a:gd name="connsiteX4" fmla="*/ 50786 w 101441"/>
                <a:gd name="connsiteY4" fmla="*/ 52346 h 63400"/>
                <a:gd name="connsiteX5" fmla="*/ 100873 w 101441"/>
                <a:gd name="connsiteY5" fmla="*/ 14940 h 63400"/>
                <a:gd name="connsiteX6" fmla="*/ 95801 w 101441"/>
                <a:gd name="connsiteY6" fmla="*/ 4796 h 63400"/>
                <a:gd name="connsiteX7" fmla="*/ 52688 w 101441"/>
                <a:gd name="connsiteY7" fmla="*/ 9233 h 63400"/>
                <a:gd name="connsiteX8" fmla="*/ 25426 w 101441"/>
                <a:gd name="connsiteY8" fmla="*/ 12403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441" h="63400">
                  <a:moveTo>
                    <a:pt x="25426" y="12403"/>
                  </a:moveTo>
                  <a:lnTo>
                    <a:pt x="5137" y="25718"/>
                  </a:lnTo>
                  <a:cubicBezTo>
                    <a:pt x="4503" y="43470"/>
                    <a:pt x="3869" y="52346"/>
                    <a:pt x="10209" y="57418"/>
                  </a:cubicBezTo>
                  <a:cubicBezTo>
                    <a:pt x="18452" y="63758"/>
                    <a:pt x="32400" y="59954"/>
                    <a:pt x="41276" y="56784"/>
                  </a:cubicBezTo>
                  <a:cubicBezTo>
                    <a:pt x="44446" y="52980"/>
                    <a:pt x="45080" y="52346"/>
                    <a:pt x="50786" y="52346"/>
                  </a:cubicBezTo>
                  <a:cubicBezTo>
                    <a:pt x="65368" y="45372"/>
                    <a:pt x="96435" y="31424"/>
                    <a:pt x="100873" y="14940"/>
                  </a:cubicBezTo>
                  <a:cubicBezTo>
                    <a:pt x="102141" y="11136"/>
                    <a:pt x="99605" y="4161"/>
                    <a:pt x="95801" y="4796"/>
                  </a:cubicBezTo>
                  <a:lnTo>
                    <a:pt x="52688" y="9233"/>
                  </a:lnTo>
                  <a:lnTo>
                    <a:pt x="25426" y="12403"/>
                  </a:lnTo>
                  <a:close/>
                </a:path>
              </a:pathLst>
            </a:custGeom>
            <a:solidFill>
              <a:srgbClr val="25181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4" name="任意多边形: 形状 252">
              <a:extLst>
                <a:ext uri="{FF2B5EF4-FFF2-40B4-BE49-F238E27FC236}">
                  <a16:creationId xmlns:a16="http://schemas.microsoft.com/office/drawing/2014/main" id="{A1A9BF03-F998-4D6F-ABB6-50142A855240}"/>
                </a:ext>
              </a:extLst>
            </p:cNvPr>
            <p:cNvSpPr/>
            <p:nvPr/>
          </p:nvSpPr>
          <p:spPr>
            <a:xfrm>
              <a:off x="1951798" y="4368918"/>
              <a:ext cx="101441" cy="63401"/>
            </a:xfrm>
            <a:custGeom>
              <a:avLst/>
              <a:gdLst>
                <a:gd name="connsiteX0" fmla="*/ 4755 w 101441"/>
                <a:gd name="connsiteY0" fmla="*/ 47234 h 63400"/>
                <a:gd name="connsiteX1" fmla="*/ 9827 w 101441"/>
                <a:gd name="connsiteY1" fmla="*/ 56110 h 63400"/>
                <a:gd name="connsiteX2" fmla="*/ 40893 w 101441"/>
                <a:gd name="connsiteY2" fmla="*/ 55476 h 63400"/>
                <a:gd name="connsiteX3" fmla="*/ 50404 w 101441"/>
                <a:gd name="connsiteY3" fmla="*/ 51038 h 63400"/>
                <a:gd name="connsiteX4" fmla="*/ 100491 w 101441"/>
                <a:gd name="connsiteY4" fmla="*/ 13631 h 63400"/>
                <a:gd name="connsiteX5" fmla="*/ 98588 w 101441"/>
                <a:gd name="connsiteY5" fmla="*/ 4755 h 63400"/>
                <a:gd name="connsiteX6" fmla="*/ 98588 w 101441"/>
                <a:gd name="connsiteY6" fmla="*/ 7291 h 63400"/>
                <a:gd name="connsiteX7" fmla="*/ 48502 w 101441"/>
                <a:gd name="connsiteY7" fmla="*/ 44698 h 63400"/>
                <a:gd name="connsiteX8" fmla="*/ 38992 w 101441"/>
                <a:gd name="connsiteY8" fmla="*/ 49136 h 63400"/>
                <a:gd name="connsiteX9" fmla="*/ 7925 w 101441"/>
                <a:gd name="connsiteY9" fmla="*/ 49770 h 63400"/>
                <a:gd name="connsiteX10" fmla="*/ 4755 w 101441"/>
                <a:gd name="connsiteY10" fmla="*/ 47234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441" h="63400">
                  <a:moveTo>
                    <a:pt x="4755" y="47234"/>
                  </a:moveTo>
                  <a:cubicBezTo>
                    <a:pt x="5389" y="51038"/>
                    <a:pt x="7291" y="54208"/>
                    <a:pt x="9827" y="56110"/>
                  </a:cubicBezTo>
                  <a:cubicBezTo>
                    <a:pt x="18069" y="62450"/>
                    <a:pt x="32017" y="58646"/>
                    <a:pt x="40893" y="55476"/>
                  </a:cubicBezTo>
                  <a:cubicBezTo>
                    <a:pt x="44064" y="51672"/>
                    <a:pt x="44698" y="51038"/>
                    <a:pt x="50404" y="51038"/>
                  </a:cubicBezTo>
                  <a:cubicBezTo>
                    <a:pt x="64986" y="44064"/>
                    <a:pt x="96052" y="30115"/>
                    <a:pt x="100491" y="13631"/>
                  </a:cubicBezTo>
                  <a:cubicBezTo>
                    <a:pt x="101124" y="11095"/>
                    <a:pt x="100491" y="7291"/>
                    <a:pt x="98588" y="4755"/>
                  </a:cubicBezTo>
                  <a:cubicBezTo>
                    <a:pt x="98588" y="6023"/>
                    <a:pt x="98588" y="6657"/>
                    <a:pt x="98588" y="7291"/>
                  </a:cubicBezTo>
                  <a:cubicBezTo>
                    <a:pt x="94150" y="23775"/>
                    <a:pt x="63084" y="37724"/>
                    <a:pt x="48502" y="44698"/>
                  </a:cubicBezTo>
                  <a:cubicBezTo>
                    <a:pt x="42796" y="44698"/>
                    <a:pt x="42162" y="45332"/>
                    <a:pt x="38992" y="49136"/>
                  </a:cubicBezTo>
                  <a:cubicBezTo>
                    <a:pt x="30115" y="52306"/>
                    <a:pt x="15533" y="56110"/>
                    <a:pt x="7925" y="49770"/>
                  </a:cubicBezTo>
                  <a:cubicBezTo>
                    <a:pt x="6023" y="49770"/>
                    <a:pt x="5389" y="48502"/>
                    <a:pt x="4755" y="47234"/>
                  </a:cubicBezTo>
                  <a:close/>
                </a:path>
              </a:pathLst>
            </a:custGeom>
            <a:solidFill>
              <a:srgbClr val="12100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5" name="任意多边形: 形状 253">
              <a:extLst>
                <a:ext uri="{FF2B5EF4-FFF2-40B4-BE49-F238E27FC236}">
                  <a16:creationId xmlns:a16="http://schemas.microsoft.com/office/drawing/2014/main" id="{A8311139-51E9-452E-BA80-6A0B748F440A}"/>
                </a:ext>
              </a:extLst>
            </p:cNvPr>
            <p:cNvSpPr/>
            <p:nvPr/>
          </p:nvSpPr>
          <p:spPr>
            <a:xfrm>
              <a:off x="1950530" y="4207518"/>
              <a:ext cx="95101" cy="196543"/>
            </a:xfrm>
            <a:custGeom>
              <a:avLst/>
              <a:gdLst>
                <a:gd name="connsiteX0" fmla="*/ 37724 w 95101"/>
                <a:gd name="connsiteY0" fmla="*/ 37452 h 196542"/>
                <a:gd name="connsiteX1" fmla="*/ 23775 w 95101"/>
                <a:gd name="connsiteY1" fmla="*/ 80565 h 196542"/>
                <a:gd name="connsiteX2" fmla="*/ 4755 w 95101"/>
                <a:gd name="connsiteY2" fmla="*/ 188346 h 196542"/>
                <a:gd name="connsiteX3" fmla="*/ 5389 w 95101"/>
                <a:gd name="connsiteY3" fmla="*/ 189614 h 196542"/>
                <a:gd name="connsiteX4" fmla="*/ 6657 w 95101"/>
                <a:gd name="connsiteY4" fmla="*/ 191516 h 196542"/>
                <a:gd name="connsiteX5" fmla="*/ 66254 w 95101"/>
                <a:gd name="connsiteY5" fmla="*/ 165522 h 196542"/>
                <a:gd name="connsiteX6" fmla="*/ 94784 w 95101"/>
                <a:gd name="connsiteY6" fmla="*/ 53302 h 196542"/>
                <a:gd name="connsiteX7" fmla="*/ 37724 w 95101"/>
                <a:gd name="connsiteY7" fmla="*/ 37452 h 19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101" h="196542">
                  <a:moveTo>
                    <a:pt x="37724" y="37452"/>
                  </a:moveTo>
                  <a:cubicBezTo>
                    <a:pt x="35188" y="47596"/>
                    <a:pt x="26945" y="70421"/>
                    <a:pt x="23775" y="80565"/>
                  </a:cubicBezTo>
                  <a:lnTo>
                    <a:pt x="4755" y="188346"/>
                  </a:lnTo>
                  <a:cubicBezTo>
                    <a:pt x="4755" y="188980"/>
                    <a:pt x="4755" y="189614"/>
                    <a:pt x="5389" y="189614"/>
                  </a:cubicBezTo>
                  <a:cubicBezTo>
                    <a:pt x="5389" y="190248"/>
                    <a:pt x="6023" y="190882"/>
                    <a:pt x="6657" y="191516"/>
                  </a:cubicBezTo>
                  <a:cubicBezTo>
                    <a:pt x="25043" y="199758"/>
                    <a:pt x="56744" y="183274"/>
                    <a:pt x="66254" y="165522"/>
                  </a:cubicBezTo>
                  <a:lnTo>
                    <a:pt x="94784" y="53302"/>
                  </a:lnTo>
                  <a:cubicBezTo>
                    <a:pt x="106831" y="-1857"/>
                    <a:pt x="43430" y="-13903"/>
                    <a:pt x="37724" y="37452"/>
                  </a:cubicBezTo>
                  <a:close/>
                </a:path>
              </a:pathLst>
            </a:custGeom>
            <a:solidFill>
              <a:srgbClr val="0B33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6" name="任意多边形: 形状 254">
              <a:extLst>
                <a:ext uri="{FF2B5EF4-FFF2-40B4-BE49-F238E27FC236}">
                  <a16:creationId xmlns:a16="http://schemas.microsoft.com/office/drawing/2014/main" id="{7A54075B-946A-4410-99BF-FE50CAC9644F}"/>
                </a:ext>
              </a:extLst>
            </p:cNvPr>
            <p:cNvSpPr/>
            <p:nvPr/>
          </p:nvSpPr>
          <p:spPr>
            <a:xfrm>
              <a:off x="1991740" y="4249090"/>
              <a:ext cx="38041" cy="44381"/>
            </a:xfrm>
            <a:custGeom>
              <a:avLst/>
              <a:gdLst>
                <a:gd name="connsiteX0" fmla="*/ 35188 w 38040"/>
                <a:gd name="connsiteY0" fmla="*/ 18703 h 44380"/>
                <a:gd name="connsiteX1" fmla="*/ 32651 w 38040"/>
                <a:gd name="connsiteY1" fmla="*/ 39626 h 44380"/>
                <a:gd name="connsiteX2" fmla="*/ 4755 w 38040"/>
                <a:gd name="connsiteY2" fmla="*/ 23775 h 44380"/>
                <a:gd name="connsiteX3" fmla="*/ 5389 w 38040"/>
                <a:gd name="connsiteY3" fmla="*/ 4755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44380">
                  <a:moveTo>
                    <a:pt x="35188" y="18703"/>
                  </a:moveTo>
                  <a:lnTo>
                    <a:pt x="32651" y="39626"/>
                  </a:lnTo>
                  <a:lnTo>
                    <a:pt x="4755" y="23775"/>
                  </a:lnTo>
                  <a:lnTo>
                    <a:pt x="5389" y="4755"/>
                  </a:lnTo>
                  <a:close/>
                </a:path>
              </a:pathLst>
            </a:custGeom>
            <a:solidFill>
              <a:srgbClr val="B8B7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7" name="任意多边形: 形状 255">
              <a:extLst>
                <a:ext uri="{FF2B5EF4-FFF2-40B4-BE49-F238E27FC236}">
                  <a16:creationId xmlns:a16="http://schemas.microsoft.com/office/drawing/2014/main" id="{2298D8BC-69DC-4675-BFBC-0AF6D6EA03A3}"/>
                </a:ext>
              </a:extLst>
            </p:cNvPr>
            <p:cNvSpPr/>
            <p:nvPr/>
          </p:nvSpPr>
          <p:spPr>
            <a:xfrm>
              <a:off x="2019637" y="4212952"/>
              <a:ext cx="95101" cy="76081"/>
            </a:xfrm>
            <a:custGeom>
              <a:avLst/>
              <a:gdLst>
                <a:gd name="connsiteX0" fmla="*/ 94784 w 95101"/>
                <a:gd name="connsiteY0" fmla="*/ 23775 h 76081"/>
                <a:gd name="connsiteX1" fmla="*/ 4755 w 95101"/>
                <a:gd name="connsiteY1" fmla="*/ 75764 h 76081"/>
                <a:gd name="connsiteX2" fmla="*/ 5389 w 95101"/>
                <a:gd name="connsiteY2" fmla="*/ 57378 h 76081"/>
                <a:gd name="connsiteX3" fmla="*/ 20605 w 95101"/>
                <a:gd name="connsiteY3" fmla="*/ 45331 h 76081"/>
                <a:gd name="connsiteX4" fmla="*/ 92883 w 95101"/>
                <a:gd name="connsiteY4" fmla="*/ 4755 h 76081"/>
                <a:gd name="connsiteX5" fmla="*/ 94784 w 95101"/>
                <a:gd name="connsiteY5" fmla="*/ 5389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101" h="76081">
                  <a:moveTo>
                    <a:pt x="94784" y="23775"/>
                  </a:moveTo>
                  <a:lnTo>
                    <a:pt x="4755" y="75764"/>
                  </a:lnTo>
                  <a:lnTo>
                    <a:pt x="5389" y="57378"/>
                  </a:lnTo>
                  <a:lnTo>
                    <a:pt x="20605" y="45331"/>
                  </a:lnTo>
                  <a:lnTo>
                    <a:pt x="92883" y="4755"/>
                  </a:lnTo>
                  <a:lnTo>
                    <a:pt x="94784" y="5389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8" name="任意多边形: 形状 256">
              <a:extLst>
                <a:ext uri="{FF2B5EF4-FFF2-40B4-BE49-F238E27FC236}">
                  <a16:creationId xmlns:a16="http://schemas.microsoft.com/office/drawing/2014/main" id="{31F7AEED-721C-4319-93BB-0E48FCF41279}"/>
                </a:ext>
              </a:extLst>
            </p:cNvPr>
            <p:cNvSpPr/>
            <p:nvPr/>
          </p:nvSpPr>
          <p:spPr>
            <a:xfrm>
              <a:off x="1992374" y="4197102"/>
              <a:ext cx="126802" cy="76081"/>
            </a:xfrm>
            <a:custGeom>
              <a:avLst/>
              <a:gdLst>
                <a:gd name="connsiteX0" fmla="*/ 122047 w 126801"/>
                <a:gd name="connsiteY0" fmla="*/ 21239 h 76081"/>
                <a:gd name="connsiteX1" fmla="*/ 32651 w 126801"/>
                <a:gd name="connsiteY1" fmla="*/ 73228 h 76081"/>
                <a:gd name="connsiteX2" fmla="*/ 4755 w 126801"/>
                <a:gd name="connsiteY2" fmla="*/ 56744 h 76081"/>
                <a:gd name="connsiteX3" fmla="*/ 94150 w 126801"/>
                <a:gd name="connsiteY3" fmla="*/ 4755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01" h="76081">
                  <a:moveTo>
                    <a:pt x="122047" y="21239"/>
                  </a:moveTo>
                  <a:lnTo>
                    <a:pt x="32651" y="73228"/>
                  </a:lnTo>
                  <a:lnTo>
                    <a:pt x="4755" y="56744"/>
                  </a:lnTo>
                  <a:lnTo>
                    <a:pt x="94150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9" name="任意多边形: 形状 257">
              <a:extLst>
                <a:ext uri="{FF2B5EF4-FFF2-40B4-BE49-F238E27FC236}">
                  <a16:creationId xmlns:a16="http://schemas.microsoft.com/office/drawing/2014/main" id="{A45EB3AC-A3F5-488E-9B3F-EF996838F308}"/>
                </a:ext>
              </a:extLst>
            </p:cNvPr>
            <p:cNvSpPr/>
            <p:nvPr/>
          </p:nvSpPr>
          <p:spPr>
            <a:xfrm>
              <a:off x="1830068" y="4342924"/>
              <a:ext cx="38041" cy="44381"/>
            </a:xfrm>
            <a:custGeom>
              <a:avLst/>
              <a:gdLst>
                <a:gd name="connsiteX0" fmla="*/ 35188 w 38040"/>
                <a:gd name="connsiteY0" fmla="*/ 18069 h 44380"/>
                <a:gd name="connsiteX1" fmla="*/ 32651 w 38040"/>
                <a:gd name="connsiteY1" fmla="*/ 39626 h 44380"/>
                <a:gd name="connsiteX2" fmla="*/ 4755 w 38040"/>
                <a:gd name="connsiteY2" fmla="*/ 23775 h 44380"/>
                <a:gd name="connsiteX3" fmla="*/ 4755 w 38040"/>
                <a:gd name="connsiteY3" fmla="*/ 4755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44380">
                  <a:moveTo>
                    <a:pt x="35188" y="18069"/>
                  </a:moveTo>
                  <a:lnTo>
                    <a:pt x="32651" y="39626"/>
                  </a:lnTo>
                  <a:lnTo>
                    <a:pt x="4755" y="23775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0" name="任意多边形: 形状 258">
              <a:extLst>
                <a:ext uri="{FF2B5EF4-FFF2-40B4-BE49-F238E27FC236}">
                  <a16:creationId xmlns:a16="http://schemas.microsoft.com/office/drawing/2014/main" id="{672DE6DC-E5A3-4434-8423-29126CE6EBE4}"/>
                </a:ext>
              </a:extLst>
            </p:cNvPr>
            <p:cNvSpPr/>
            <p:nvPr/>
          </p:nvSpPr>
          <p:spPr>
            <a:xfrm>
              <a:off x="1857964" y="4306151"/>
              <a:ext cx="95101" cy="76081"/>
            </a:xfrm>
            <a:custGeom>
              <a:avLst/>
              <a:gdLst>
                <a:gd name="connsiteX0" fmla="*/ 94150 w 95101"/>
                <a:gd name="connsiteY0" fmla="*/ 24410 h 76081"/>
                <a:gd name="connsiteX1" fmla="*/ 4755 w 95101"/>
                <a:gd name="connsiteY1" fmla="*/ 76398 h 76081"/>
                <a:gd name="connsiteX2" fmla="*/ 4755 w 95101"/>
                <a:gd name="connsiteY2" fmla="*/ 57378 h 76081"/>
                <a:gd name="connsiteX3" fmla="*/ 20605 w 95101"/>
                <a:gd name="connsiteY3" fmla="*/ 45966 h 76081"/>
                <a:gd name="connsiteX4" fmla="*/ 92883 w 95101"/>
                <a:gd name="connsiteY4" fmla="*/ 4755 h 76081"/>
                <a:gd name="connsiteX5" fmla="*/ 94150 w 95101"/>
                <a:gd name="connsiteY5" fmla="*/ 6023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101" h="76081">
                  <a:moveTo>
                    <a:pt x="94150" y="24410"/>
                  </a:moveTo>
                  <a:lnTo>
                    <a:pt x="4755" y="76398"/>
                  </a:lnTo>
                  <a:lnTo>
                    <a:pt x="4755" y="57378"/>
                  </a:lnTo>
                  <a:lnTo>
                    <a:pt x="20605" y="45966"/>
                  </a:lnTo>
                  <a:lnTo>
                    <a:pt x="92883" y="4755"/>
                  </a:lnTo>
                  <a:lnTo>
                    <a:pt x="94150" y="6023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1" name="任意多边形: 形状 259">
              <a:extLst>
                <a:ext uri="{FF2B5EF4-FFF2-40B4-BE49-F238E27FC236}">
                  <a16:creationId xmlns:a16="http://schemas.microsoft.com/office/drawing/2014/main" id="{480D0BCE-B064-4A69-ABA6-F66D9519BF9E}"/>
                </a:ext>
              </a:extLst>
            </p:cNvPr>
            <p:cNvSpPr/>
            <p:nvPr/>
          </p:nvSpPr>
          <p:spPr>
            <a:xfrm>
              <a:off x="1830068" y="4290935"/>
              <a:ext cx="126802" cy="76081"/>
            </a:xfrm>
            <a:custGeom>
              <a:avLst/>
              <a:gdLst>
                <a:gd name="connsiteX0" fmla="*/ 122047 w 126801"/>
                <a:gd name="connsiteY0" fmla="*/ 21239 h 76081"/>
                <a:gd name="connsiteX1" fmla="*/ 32651 w 126801"/>
                <a:gd name="connsiteY1" fmla="*/ 72594 h 76081"/>
                <a:gd name="connsiteX2" fmla="*/ 4755 w 126801"/>
                <a:gd name="connsiteY2" fmla="*/ 56744 h 76081"/>
                <a:gd name="connsiteX3" fmla="*/ 94784 w 126801"/>
                <a:gd name="connsiteY3" fmla="*/ 4755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01" h="76081">
                  <a:moveTo>
                    <a:pt x="122047" y="21239"/>
                  </a:moveTo>
                  <a:lnTo>
                    <a:pt x="32651" y="72594"/>
                  </a:lnTo>
                  <a:lnTo>
                    <a:pt x="4755" y="56744"/>
                  </a:lnTo>
                  <a:lnTo>
                    <a:pt x="94784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2" name="任意多边形: 形状 260">
              <a:extLst>
                <a:ext uri="{FF2B5EF4-FFF2-40B4-BE49-F238E27FC236}">
                  <a16:creationId xmlns:a16="http://schemas.microsoft.com/office/drawing/2014/main" id="{5AEAC23B-8EF8-43E2-A3A3-568B63FA0DB6}"/>
                </a:ext>
              </a:extLst>
            </p:cNvPr>
            <p:cNvSpPr/>
            <p:nvPr/>
          </p:nvSpPr>
          <p:spPr>
            <a:xfrm>
              <a:off x="1861768" y="4067764"/>
              <a:ext cx="31700" cy="278964"/>
            </a:xfrm>
            <a:custGeom>
              <a:avLst/>
              <a:gdLst>
                <a:gd name="connsiteX0" fmla="*/ 28848 w 31700"/>
                <a:gd name="connsiteY0" fmla="*/ 276745 h 278964"/>
                <a:gd name="connsiteX1" fmla="*/ 6023 w 31700"/>
                <a:gd name="connsiteY1" fmla="*/ 264065 h 278964"/>
                <a:gd name="connsiteX2" fmla="*/ 4755 w 31700"/>
                <a:gd name="connsiteY2" fmla="*/ 4755 h 278964"/>
                <a:gd name="connsiteX3" fmla="*/ 29481 w 31700"/>
                <a:gd name="connsiteY3" fmla="*/ 14265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278964">
                  <a:moveTo>
                    <a:pt x="28848" y="276745"/>
                  </a:moveTo>
                  <a:lnTo>
                    <a:pt x="6023" y="264065"/>
                  </a:lnTo>
                  <a:lnTo>
                    <a:pt x="4755" y="4755"/>
                  </a:lnTo>
                  <a:lnTo>
                    <a:pt x="29481" y="14265"/>
                  </a:lnTo>
                  <a:close/>
                </a:path>
              </a:pathLst>
            </a:custGeom>
            <a:solidFill>
              <a:srgbClr val="B8B7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3" name="任意多边形: 形状 261">
              <a:extLst>
                <a:ext uri="{FF2B5EF4-FFF2-40B4-BE49-F238E27FC236}">
                  <a16:creationId xmlns:a16="http://schemas.microsoft.com/office/drawing/2014/main" id="{5DFCBD48-42FC-49CA-8938-85EF8D4C4316}"/>
                </a:ext>
              </a:extLst>
            </p:cNvPr>
            <p:cNvSpPr/>
            <p:nvPr/>
          </p:nvSpPr>
          <p:spPr>
            <a:xfrm>
              <a:off x="1884593" y="4069032"/>
              <a:ext cx="25360" cy="278964"/>
            </a:xfrm>
            <a:custGeom>
              <a:avLst/>
              <a:gdLst>
                <a:gd name="connsiteX0" fmla="*/ 24409 w 25360"/>
                <a:gd name="connsiteY0" fmla="*/ 4755 h 278964"/>
                <a:gd name="connsiteX1" fmla="*/ 25677 w 25360"/>
                <a:gd name="connsiteY1" fmla="*/ 264699 h 278964"/>
                <a:gd name="connsiteX2" fmla="*/ 6023 w 25360"/>
                <a:gd name="connsiteY2" fmla="*/ 275477 h 278964"/>
                <a:gd name="connsiteX3" fmla="*/ 4755 w 25360"/>
                <a:gd name="connsiteY3" fmla="*/ 16167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" h="278964">
                  <a:moveTo>
                    <a:pt x="24409" y="4755"/>
                  </a:moveTo>
                  <a:lnTo>
                    <a:pt x="25677" y="264699"/>
                  </a:lnTo>
                  <a:lnTo>
                    <a:pt x="6023" y="275477"/>
                  </a:lnTo>
                  <a:lnTo>
                    <a:pt x="4755" y="16167"/>
                  </a:lnTo>
                  <a:close/>
                </a:path>
              </a:pathLst>
            </a:custGeom>
            <a:solidFill>
              <a:srgbClr val="94949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4" name="任意多边形: 形状 262">
              <a:extLst>
                <a:ext uri="{FF2B5EF4-FFF2-40B4-BE49-F238E27FC236}">
                  <a16:creationId xmlns:a16="http://schemas.microsoft.com/office/drawing/2014/main" id="{38926B60-CD1E-428F-9398-F844701D02F5}"/>
                </a:ext>
              </a:extLst>
            </p:cNvPr>
            <p:cNvSpPr/>
            <p:nvPr/>
          </p:nvSpPr>
          <p:spPr>
            <a:xfrm>
              <a:off x="1861768" y="4056352"/>
              <a:ext cx="50721" cy="31700"/>
            </a:xfrm>
            <a:custGeom>
              <a:avLst/>
              <a:gdLst>
                <a:gd name="connsiteX0" fmla="*/ 27579 w 50720"/>
                <a:gd name="connsiteY0" fmla="*/ 28847 h 31700"/>
                <a:gd name="connsiteX1" fmla="*/ 4755 w 50720"/>
                <a:gd name="connsiteY1" fmla="*/ 16167 h 31700"/>
                <a:gd name="connsiteX2" fmla="*/ 24409 w 50720"/>
                <a:gd name="connsiteY2" fmla="*/ 4755 h 31700"/>
                <a:gd name="connsiteX3" fmla="*/ 47234 w 50720"/>
                <a:gd name="connsiteY3" fmla="*/ 17435 h 3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31700">
                  <a:moveTo>
                    <a:pt x="27579" y="28847"/>
                  </a:moveTo>
                  <a:lnTo>
                    <a:pt x="4755" y="16167"/>
                  </a:lnTo>
                  <a:lnTo>
                    <a:pt x="24409" y="4755"/>
                  </a:lnTo>
                  <a:lnTo>
                    <a:pt x="47234" y="17435"/>
                  </a:lnTo>
                  <a:close/>
                </a:path>
              </a:pathLst>
            </a:custGeom>
            <a:solidFill>
              <a:srgbClr val="CBCA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5" name="任意多边形: 形状 263">
              <a:extLst>
                <a:ext uri="{FF2B5EF4-FFF2-40B4-BE49-F238E27FC236}">
                  <a16:creationId xmlns:a16="http://schemas.microsoft.com/office/drawing/2014/main" id="{07818D08-F864-4502-B92D-980F0F404257}"/>
                </a:ext>
              </a:extLst>
            </p:cNvPr>
            <p:cNvSpPr/>
            <p:nvPr/>
          </p:nvSpPr>
          <p:spPr>
            <a:xfrm>
              <a:off x="2026611" y="3972029"/>
              <a:ext cx="31700" cy="278964"/>
            </a:xfrm>
            <a:custGeom>
              <a:avLst/>
              <a:gdLst>
                <a:gd name="connsiteX0" fmla="*/ 28848 w 31700"/>
                <a:gd name="connsiteY0" fmla="*/ 277379 h 278964"/>
                <a:gd name="connsiteX1" fmla="*/ 6023 w 31700"/>
                <a:gd name="connsiteY1" fmla="*/ 264065 h 278964"/>
                <a:gd name="connsiteX2" fmla="*/ 4755 w 31700"/>
                <a:gd name="connsiteY2" fmla="*/ 4755 h 278964"/>
                <a:gd name="connsiteX3" fmla="*/ 29481 w 31700"/>
                <a:gd name="connsiteY3" fmla="*/ 14265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278964">
                  <a:moveTo>
                    <a:pt x="28848" y="277379"/>
                  </a:moveTo>
                  <a:lnTo>
                    <a:pt x="6023" y="264065"/>
                  </a:lnTo>
                  <a:lnTo>
                    <a:pt x="4755" y="4755"/>
                  </a:lnTo>
                  <a:lnTo>
                    <a:pt x="29481" y="14265"/>
                  </a:lnTo>
                  <a:close/>
                </a:path>
              </a:pathLst>
            </a:custGeom>
            <a:solidFill>
              <a:srgbClr val="B8B7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6" name="任意多边形: 形状 264">
              <a:extLst>
                <a:ext uri="{FF2B5EF4-FFF2-40B4-BE49-F238E27FC236}">
                  <a16:creationId xmlns:a16="http://schemas.microsoft.com/office/drawing/2014/main" id="{4829C7B5-9160-4DFF-A83E-E1146FF18FBA}"/>
                </a:ext>
              </a:extLst>
            </p:cNvPr>
            <p:cNvSpPr/>
            <p:nvPr/>
          </p:nvSpPr>
          <p:spPr>
            <a:xfrm>
              <a:off x="2049435" y="3973931"/>
              <a:ext cx="25360" cy="278964"/>
            </a:xfrm>
            <a:custGeom>
              <a:avLst/>
              <a:gdLst>
                <a:gd name="connsiteX0" fmla="*/ 24409 w 25360"/>
                <a:gd name="connsiteY0" fmla="*/ 4755 h 278964"/>
                <a:gd name="connsiteX1" fmla="*/ 25677 w 25360"/>
                <a:gd name="connsiteY1" fmla="*/ 264065 h 278964"/>
                <a:gd name="connsiteX2" fmla="*/ 6023 w 25360"/>
                <a:gd name="connsiteY2" fmla="*/ 275477 h 278964"/>
                <a:gd name="connsiteX3" fmla="*/ 4755 w 25360"/>
                <a:gd name="connsiteY3" fmla="*/ 16167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" h="278964">
                  <a:moveTo>
                    <a:pt x="24409" y="4755"/>
                  </a:moveTo>
                  <a:lnTo>
                    <a:pt x="25677" y="264065"/>
                  </a:lnTo>
                  <a:lnTo>
                    <a:pt x="6023" y="275477"/>
                  </a:lnTo>
                  <a:lnTo>
                    <a:pt x="4755" y="16167"/>
                  </a:lnTo>
                  <a:close/>
                </a:path>
              </a:pathLst>
            </a:custGeom>
            <a:solidFill>
              <a:srgbClr val="94949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7" name="任意多边形: 形状 265">
              <a:extLst>
                <a:ext uri="{FF2B5EF4-FFF2-40B4-BE49-F238E27FC236}">
                  <a16:creationId xmlns:a16="http://schemas.microsoft.com/office/drawing/2014/main" id="{AA9F13C7-1673-44F0-B7AB-F2780A7A8EF5}"/>
                </a:ext>
              </a:extLst>
            </p:cNvPr>
            <p:cNvSpPr/>
            <p:nvPr/>
          </p:nvSpPr>
          <p:spPr>
            <a:xfrm>
              <a:off x="2026611" y="3960616"/>
              <a:ext cx="50721" cy="31700"/>
            </a:xfrm>
            <a:custGeom>
              <a:avLst/>
              <a:gdLst>
                <a:gd name="connsiteX0" fmla="*/ 27579 w 50720"/>
                <a:gd name="connsiteY0" fmla="*/ 29482 h 31700"/>
                <a:gd name="connsiteX1" fmla="*/ 4755 w 50720"/>
                <a:gd name="connsiteY1" fmla="*/ 16168 h 31700"/>
                <a:gd name="connsiteX2" fmla="*/ 24409 w 50720"/>
                <a:gd name="connsiteY2" fmla="*/ 4755 h 31700"/>
                <a:gd name="connsiteX3" fmla="*/ 47234 w 50720"/>
                <a:gd name="connsiteY3" fmla="*/ 18070 h 3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31700">
                  <a:moveTo>
                    <a:pt x="27579" y="29482"/>
                  </a:moveTo>
                  <a:lnTo>
                    <a:pt x="4755" y="16168"/>
                  </a:lnTo>
                  <a:lnTo>
                    <a:pt x="24409" y="4755"/>
                  </a:lnTo>
                  <a:lnTo>
                    <a:pt x="47234" y="18070"/>
                  </a:lnTo>
                  <a:close/>
                </a:path>
              </a:pathLst>
            </a:custGeom>
            <a:solidFill>
              <a:srgbClr val="CBCA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8" name="任意多边形: 形状 266">
              <a:extLst>
                <a:ext uri="{FF2B5EF4-FFF2-40B4-BE49-F238E27FC236}">
                  <a16:creationId xmlns:a16="http://schemas.microsoft.com/office/drawing/2014/main" id="{15D33293-B30D-4512-93C1-B622B1542857}"/>
                </a:ext>
              </a:extLst>
            </p:cNvPr>
            <p:cNvSpPr/>
            <p:nvPr/>
          </p:nvSpPr>
          <p:spPr>
            <a:xfrm>
              <a:off x="2038023" y="4461484"/>
              <a:ext cx="38041" cy="44381"/>
            </a:xfrm>
            <a:custGeom>
              <a:avLst/>
              <a:gdLst>
                <a:gd name="connsiteX0" fmla="*/ 34553 w 38040"/>
                <a:gd name="connsiteY0" fmla="*/ 18703 h 44380"/>
                <a:gd name="connsiteX1" fmla="*/ 32651 w 38040"/>
                <a:gd name="connsiteY1" fmla="*/ 39626 h 44380"/>
                <a:gd name="connsiteX2" fmla="*/ 4755 w 38040"/>
                <a:gd name="connsiteY2" fmla="*/ 23775 h 44380"/>
                <a:gd name="connsiteX3" fmla="*/ 4755 w 38040"/>
                <a:gd name="connsiteY3" fmla="*/ 4755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44380">
                  <a:moveTo>
                    <a:pt x="34553" y="18703"/>
                  </a:moveTo>
                  <a:lnTo>
                    <a:pt x="32651" y="39626"/>
                  </a:lnTo>
                  <a:lnTo>
                    <a:pt x="4755" y="23775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9" name="任意多边形: 形状 267">
              <a:extLst>
                <a:ext uri="{FF2B5EF4-FFF2-40B4-BE49-F238E27FC236}">
                  <a16:creationId xmlns:a16="http://schemas.microsoft.com/office/drawing/2014/main" id="{336D4A73-05D6-4A41-B1C6-6939B9E52487}"/>
                </a:ext>
              </a:extLst>
            </p:cNvPr>
            <p:cNvSpPr/>
            <p:nvPr/>
          </p:nvSpPr>
          <p:spPr>
            <a:xfrm>
              <a:off x="2065920" y="4425345"/>
              <a:ext cx="95101" cy="76081"/>
            </a:xfrm>
            <a:custGeom>
              <a:avLst/>
              <a:gdLst>
                <a:gd name="connsiteX0" fmla="*/ 94150 w 95101"/>
                <a:gd name="connsiteY0" fmla="*/ 24409 h 76081"/>
                <a:gd name="connsiteX1" fmla="*/ 4755 w 95101"/>
                <a:gd name="connsiteY1" fmla="*/ 75764 h 76081"/>
                <a:gd name="connsiteX2" fmla="*/ 4755 w 95101"/>
                <a:gd name="connsiteY2" fmla="*/ 57378 h 76081"/>
                <a:gd name="connsiteX3" fmla="*/ 20605 w 95101"/>
                <a:gd name="connsiteY3" fmla="*/ 45966 h 76081"/>
                <a:gd name="connsiteX4" fmla="*/ 92882 w 95101"/>
                <a:gd name="connsiteY4" fmla="*/ 4755 h 76081"/>
                <a:gd name="connsiteX5" fmla="*/ 94150 w 95101"/>
                <a:gd name="connsiteY5" fmla="*/ 5389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101" h="76081">
                  <a:moveTo>
                    <a:pt x="94150" y="24409"/>
                  </a:moveTo>
                  <a:lnTo>
                    <a:pt x="4755" y="75764"/>
                  </a:lnTo>
                  <a:lnTo>
                    <a:pt x="4755" y="57378"/>
                  </a:lnTo>
                  <a:lnTo>
                    <a:pt x="20605" y="45966"/>
                  </a:lnTo>
                  <a:lnTo>
                    <a:pt x="92882" y="4755"/>
                  </a:lnTo>
                  <a:lnTo>
                    <a:pt x="94150" y="5389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0" name="任意多边形: 形状 268">
              <a:extLst>
                <a:ext uri="{FF2B5EF4-FFF2-40B4-BE49-F238E27FC236}">
                  <a16:creationId xmlns:a16="http://schemas.microsoft.com/office/drawing/2014/main" id="{E082E7DD-056C-453A-9B3A-DF2A568F0BAD}"/>
                </a:ext>
              </a:extLst>
            </p:cNvPr>
            <p:cNvSpPr/>
            <p:nvPr/>
          </p:nvSpPr>
          <p:spPr>
            <a:xfrm>
              <a:off x="2038023" y="4409495"/>
              <a:ext cx="126802" cy="76081"/>
            </a:xfrm>
            <a:custGeom>
              <a:avLst/>
              <a:gdLst>
                <a:gd name="connsiteX0" fmla="*/ 122047 w 126801"/>
                <a:gd name="connsiteY0" fmla="*/ 21239 h 76081"/>
                <a:gd name="connsiteX1" fmla="*/ 32651 w 126801"/>
                <a:gd name="connsiteY1" fmla="*/ 73228 h 76081"/>
                <a:gd name="connsiteX2" fmla="*/ 4755 w 126801"/>
                <a:gd name="connsiteY2" fmla="*/ 56744 h 76081"/>
                <a:gd name="connsiteX3" fmla="*/ 94784 w 126801"/>
                <a:gd name="connsiteY3" fmla="*/ 4755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01" h="76081">
                  <a:moveTo>
                    <a:pt x="122047" y="21239"/>
                  </a:moveTo>
                  <a:lnTo>
                    <a:pt x="32651" y="73228"/>
                  </a:lnTo>
                  <a:lnTo>
                    <a:pt x="4755" y="56744"/>
                  </a:lnTo>
                  <a:lnTo>
                    <a:pt x="94784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1" name="任意多边形: 形状 269">
              <a:extLst>
                <a:ext uri="{FF2B5EF4-FFF2-40B4-BE49-F238E27FC236}">
                  <a16:creationId xmlns:a16="http://schemas.microsoft.com/office/drawing/2014/main" id="{F98B8207-04EB-4FDE-A0B5-94FD4F118E34}"/>
                </a:ext>
              </a:extLst>
            </p:cNvPr>
            <p:cNvSpPr/>
            <p:nvPr/>
          </p:nvSpPr>
          <p:spPr>
            <a:xfrm>
              <a:off x="2069090" y="4186324"/>
              <a:ext cx="31700" cy="278964"/>
            </a:xfrm>
            <a:custGeom>
              <a:avLst/>
              <a:gdLst>
                <a:gd name="connsiteX0" fmla="*/ 29481 w 31700"/>
                <a:gd name="connsiteY0" fmla="*/ 277379 h 278964"/>
                <a:gd name="connsiteX1" fmla="*/ 6657 w 31700"/>
                <a:gd name="connsiteY1" fmla="*/ 264065 h 278964"/>
                <a:gd name="connsiteX2" fmla="*/ 4755 w 31700"/>
                <a:gd name="connsiteY2" fmla="*/ 4755 h 278964"/>
                <a:gd name="connsiteX3" fmla="*/ 30115 w 31700"/>
                <a:gd name="connsiteY3" fmla="*/ 14899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278964">
                  <a:moveTo>
                    <a:pt x="29481" y="277379"/>
                  </a:moveTo>
                  <a:lnTo>
                    <a:pt x="6657" y="264065"/>
                  </a:lnTo>
                  <a:lnTo>
                    <a:pt x="4755" y="4755"/>
                  </a:lnTo>
                  <a:lnTo>
                    <a:pt x="30115" y="14899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2" name="任意多边形: 形状 270">
              <a:extLst>
                <a:ext uri="{FF2B5EF4-FFF2-40B4-BE49-F238E27FC236}">
                  <a16:creationId xmlns:a16="http://schemas.microsoft.com/office/drawing/2014/main" id="{7B737024-A927-4BA9-B056-69E55A91B677}"/>
                </a:ext>
              </a:extLst>
            </p:cNvPr>
            <p:cNvSpPr/>
            <p:nvPr/>
          </p:nvSpPr>
          <p:spPr>
            <a:xfrm>
              <a:off x="2091914" y="4188226"/>
              <a:ext cx="25360" cy="278964"/>
            </a:xfrm>
            <a:custGeom>
              <a:avLst/>
              <a:gdLst>
                <a:gd name="connsiteX0" fmla="*/ 24409 w 25360"/>
                <a:gd name="connsiteY0" fmla="*/ 4755 h 278964"/>
                <a:gd name="connsiteX1" fmla="*/ 26311 w 25360"/>
                <a:gd name="connsiteY1" fmla="*/ 264065 h 278964"/>
                <a:gd name="connsiteX2" fmla="*/ 6657 w 25360"/>
                <a:gd name="connsiteY2" fmla="*/ 275477 h 278964"/>
                <a:gd name="connsiteX3" fmla="*/ 4755 w 25360"/>
                <a:gd name="connsiteY3" fmla="*/ 16167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" h="278964">
                  <a:moveTo>
                    <a:pt x="24409" y="4755"/>
                  </a:moveTo>
                  <a:lnTo>
                    <a:pt x="26311" y="264065"/>
                  </a:lnTo>
                  <a:lnTo>
                    <a:pt x="6657" y="275477"/>
                  </a:lnTo>
                  <a:lnTo>
                    <a:pt x="4755" y="16167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3" name="任意多边形: 形状 271">
              <a:extLst>
                <a:ext uri="{FF2B5EF4-FFF2-40B4-BE49-F238E27FC236}">
                  <a16:creationId xmlns:a16="http://schemas.microsoft.com/office/drawing/2014/main" id="{3FDD9D5C-F1D2-439D-9F0A-84863CA38C5E}"/>
                </a:ext>
              </a:extLst>
            </p:cNvPr>
            <p:cNvSpPr/>
            <p:nvPr/>
          </p:nvSpPr>
          <p:spPr>
            <a:xfrm>
              <a:off x="2069090" y="4174912"/>
              <a:ext cx="50721" cy="31700"/>
            </a:xfrm>
            <a:custGeom>
              <a:avLst/>
              <a:gdLst>
                <a:gd name="connsiteX0" fmla="*/ 27579 w 50720"/>
                <a:gd name="connsiteY0" fmla="*/ 29481 h 31700"/>
                <a:gd name="connsiteX1" fmla="*/ 4755 w 50720"/>
                <a:gd name="connsiteY1" fmla="*/ 16167 h 31700"/>
                <a:gd name="connsiteX2" fmla="*/ 24409 w 50720"/>
                <a:gd name="connsiteY2" fmla="*/ 4755 h 31700"/>
                <a:gd name="connsiteX3" fmla="*/ 47234 w 50720"/>
                <a:gd name="connsiteY3" fmla="*/ 18069 h 3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31700">
                  <a:moveTo>
                    <a:pt x="27579" y="29481"/>
                  </a:moveTo>
                  <a:lnTo>
                    <a:pt x="4755" y="16167"/>
                  </a:lnTo>
                  <a:lnTo>
                    <a:pt x="24409" y="4755"/>
                  </a:lnTo>
                  <a:lnTo>
                    <a:pt x="47234" y="18069"/>
                  </a:lnTo>
                  <a:close/>
                </a:path>
              </a:pathLst>
            </a:custGeom>
            <a:solidFill>
              <a:srgbClr val="CBCA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4" name="任意多边形: 形状 272">
              <a:extLst>
                <a:ext uri="{FF2B5EF4-FFF2-40B4-BE49-F238E27FC236}">
                  <a16:creationId xmlns:a16="http://schemas.microsoft.com/office/drawing/2014/main" id="{42637C24-0550-4A9C-A288-3421ADA6F9C7}"/>
                </a:ext>
              </a:extLst>
            </p:cNvPr>
            <p:cNvSpPr/>
            <p:nvPr/>
          </p:nvSpPr>
          <p:spPr>
            <a:xfrm>
              <a:off x="2199696" y="4368285"/>
              <a:ext cx="38041" cy="38041"/>
            </a:xfrm>
            <a:custGeom>
              <a:avLst/>
              <a:gdLst>
                <a:gd name="connsiteX0" fmla="*/ 35187 w 38040"/>
                <a:gd name="connsiteY0" fmla="*/ 18069 h 38040"/>
                <a:gd name="connsiteX1" fmla="*/ 32651 w 38040"/>
                <a:gd name="connsiteY1" fmla="*/ 38991 h 38040"/>
                <a:gd name="connsiteX2" fmla="*/ 4755 w 38040"/>
                <a:gd name="connsiteY2" fmla="*/ 23141 h 38040"/>
                <a:gd name="connsiteX3" fmla="*/ 4755 w 38040"/>
                <a:gd name="connsiteY3" fmla="*/ 4755 h 3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38040">
                  <a:moveTo>
                    <a:pt x="35187" y="18069"/>
                  </a:moveTo>
                  <a:lnTo>
                    <a:pt x="32651" y="38991"/>
                  </a:lnTo>
                  <a:lnTo>
                    <a:pt x="4755" y="23141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5" name="任意多边形: 形状 273">
              <a:extLst>
                <a:ext uri="{FF2B5EF4-FFF2-40B4-BE49-F238E27FC236}">
                  <a16:creationId xmlns:a16="http://schemas.microsoft.com/office/drawing/2014/main" id="{7D5331AB-2E91-43E9-B138-8F7BEC69978E}"/>
                </a:ext>
              </a:extLst>
            </p:cNvPr>
            <p:cNvSpPr/>
            <p:nvPr/>
          </p:nvSpPr>
          <p:spPr>
            <a:xfrm>
              <a:off x="2227592" y="4331512"/>
              <a:ext cx="95101" cy="76081"/>
            </a:xfrm>
            <a:custGeom>
              <a:avLst/>
              <a:gdLst>
                <a:gd name="connsiteX0" fmla="*/ 94150 w 95101"/>
                <a:gd name="connsiteY0" fmla="*/ 24410 h 76081"/>
                <a:gd name="connsiteX1" fmla="*/ 4755 w 95101"/>
                <a:gd name="connsiteY1" fmla="*/ 75764 h 76081"/>
                <a:gd name="connsiteX2" fmla="*/ 4755 w 95101"/>
                <a:gd name="connsiteY2" fmla="*/ 57378 h 76081"/>
                <a:gd name="connsiteX3" fmla="*/ 20605 w 95101"/>
                <a:gd name="connsiteY3" fmla="*/ 45966 h 76081"/>
                <a:gd name="connsiteX4" fmla="*/ 92882 w 95101"/>
                <a:gd name="connsiteY4" fmla="*/ 4755 h 76081"/>
                <a:gd name="connsiteX5" fmla="*/ 94150 w 95101"/>
                <a:gd name="connsiteY5" fmla="*/ 5389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101" h="76081">
                  <a:moveTo>
                    <a:pt x="94150" y="24410"/>
                  </a:moveTo>
                  <a:lnTo>
                    <a:pt x="4755" y="75764"/>
                  </a:lnTo>
                  <a:lnTo>
                    <a:pt x="4755" y="57378"/>
                  </a:lnTo>
                  <a:lnTo>
                    <a:pt x="20605" y="45966"/>
                  </a:lnTo>
                  <a:lnTo>
                    <a:pt x="92882" y="4755"/>
                  </a:lnTo>
                  <a:lnTo>
                    <a:pt x="94150" y="5389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6" name="任意多边形: 形状 274">
              <a:extLst>
                <a:ext uri="{FF2B5EF4-FFF2-40B4-BE49-F238E27FC236}">
                  <a16:creationId xmlns:a16="http://schemas.microsoft.com/office/drawing/2014/main" id="{8450673A-0A7B-41F7-BE27-29ED59C69FC6}"/>
                </a:ext>
              </a:extLst>
            </p:cNvPr>
            <p:cNvSpPr/>
            <p:nvPr/>
          </p:nvSpPr>
          <p:spPr>
            <a:xfrm>
              <a:off x="2199696" y="4316296"/>
              <a:ext cx="126802" cy="76081"/>
            </a:xfrm>
            <a:custGeom>
              <a:avLst/>
              <a:gdLst>
                <a:gd name="connsiteX0" fmla="*/ 122047 w 126801"/>
                <a:gd name="connsiteY0" fmla="*/ 20605 h 76081"/>
                <a:gd name="connsiteX1" fmla="*/ 32651 w 126801"/>
                <a:gd name="connsiteY1" fmla="*/ 72594 h 76081"/>
                <a:gd name="connsiteX2" fmla="*/ 4755 w 126801"/>
                <a:gd name="connsiteY2" fmla="*/ 56744 h 76081"/>
                <a:gd name="connsiteX3" fmla="*/ 94784 w 126801"/>
                <a:gd name="connsiteY3" fmla="*/ 4755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01" h="76081">
                  <a:moveTo>
                    <a:pt x="122047" y="20605"/>
                  </a:moveTo>
                  <a:lnTo>
                    <a:pt x="32651" y="72594"/>
                  </a:lnTo>
                  <a:lnTo>
                    <a:pt x="4755" y="56744"/>
                  </a:lnTo>
                  <a:lnTo>
                    <a:pt x="94784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7" name="任意多边形: 形状 275">
              <a:extLst>
                <a:ext uri="{FF2B5EF4-FFF2-40B4-BE49-F238E27FC236}">
                  <a16:creationId xmlns:a16="http://schemas.microsoft.com/office/drawing/2014/main" id="{3F810BF6-5CA9-4209-B460-738BF33AE261}"/>
                </a:ext>
              </a:extLst>
            </p:cNvPr>
            <p:cNvSpPr/>
            <p:nvPr/>
          </p:nvSpPr>
          <p:spPr>
            <a:xfrm>
              <a:off x="2233932" y="4090588"/>
              <a:ext cx="31700" cy="278964"/>
            </a:xfrm>
            <a:custGeom>
              <a:avLst/>
              <a:gdLst>
                <a:gd name="connsiteX0" fmla="*/ 29481 w 31700"/>
                <a:gd name="connsiteY0" fmla="*/ 277379 h 278964"/>
                <a:gd name="connsiteX1" fmla="*/ 6657 w 31700"/>
                <a:gd name="connsiteY1" fmla="*/ 264065 h 278964"/>
                <a:gd name="connsiteX2" fmla="*/ 4755 w 31700"/>
                <a:gd name="connsiteY2" fmla="*/ 4755 h 278964"/>
                <a:gd name="connsiteX3" fmla="*/ 30115 w 31700"/>
                <a:gd name="connsiteY3" fmla="*/ 14899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278964">
                  <a:moveTo>
                    <a:pt x="29481" y="277379"/>
                  </a:moveTo>
                  <a:lnTo>
                    <a:pt x="6657" y="264065"/>
                  </a:lnTo>
                  <a:lnTo>
                    <a:pt x="4755" y="4755"/>
                  </a:lnTo>
                  <a:lnTo>
                    <a:pt x="30115" y="14899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8" name="任意多边形: 形状 276">
              <a:extLst>
                <a:ext uri="{FF2B5EF4-FFF2-40B4-BE49-F238E27FC236}">
                  <a16:creationId xmlns:a16="http://schemas.microsoft.com/office/drawing/2014/main" id="{FFE8E93C-411A-452A-9915-BD2D7FAC6B30}"/>
                </a:ext>
              </a:extLst>
            </p:cNvPr>
            <p:cNvSpPr/>
            <p:nvPr/>
          </p:nvSpPr>
          <p:spPr>
            <a:xfrm>
              <a:off x="2256756" y="4092490"/>
              <a:ext cx="25360" cy="278964"/>
            </a:xfrm>
            <a:custGeom>
              <a:avLst/>
              <a:gdLst>
                <a:gd name="connsiteX0" fmla="*/ 24409 w 25360"/>
                <a:gd name="connsiteY0" fmla="*/ 4755 h 278964"/>
                <a:gd name="connsiteX1" fmla="*/ 26311 w 25360"/>
                <a:gd name="connsiteY1" fmla="*/ 264065 h 278964"/>
                <a:gd name="connsiteX2" fmla="*/ 6657 w 25360"/>
                <a:gd name="connsiteY2" fmla="*/ 275477 h 278964"/>
                <a:gd name="connsiteX3" fmla="*/ 4755 w 25360"/>
                <a:gd name="connsiteY3" fmla="*/ 16167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" h="278964">
                  <a:moveTo>
                    <a:pt x="24409" y="4755"/>
                  </a:moveTo>
                  <a:lnTo>
                    <a:pt x="26311" y="264065"/>
                  </a:lnTo>
                  <a:lnTo>
                    <a:pt x="6657" y="275477"/>
                  </a:lnTo>
                  <a:lnTo>
                    <a:pt x="4755" y="16167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9" name="任意多边形: 形状 277">
              <a:extLst>
                <a:ext uri="{FF2B5EF4-FFF2-40B4-BE49-F238E27FC236}">
                  <a16:creationId xmlns:a16="http://schemas.microsoft.com/office/drawing/2014/main" id="{86968F47-F79E-4E82-828E-1CF3E037E9A7}"/>
                </a:ext>
              </a:extLst>
            </p:cNvPr>
            <p:cNvSpPr/>
            <p:nvPr/>
          </p:nvSpPr>
          <p:spPr>
            <a:xfrm>
              <a:off x="2233932" y="4079176"/>
              <a:ext cx="50721" cy="31700"/>
            </a:xfrm>
            <a:custGeom>
              <a:avLst/>
              <a:gdLst>
                <a:gd name="connsiteX0" fmla="*/ 27579 w 50720"/>
                <a:gd name="connsiteY0" fmla="*/ 29482 h 31700"/>
                <a:gd name="connsiteX1" fmla="*/ 4755 w 50720"/>
                <a:gd name="connsiteY1" fmla="*/ 16167 h 31700"/>
                <a:gd name="connsiteX2" fmla="*/ 25043 w 50720"/>
                <a:gd name="connsiteY2" fmla="*/ 4755 h 31700"/>
                <a:gd name="connsiteX3" fmla="*/ 47234 w 50720"/>
                <a:gd name="connsiteY3" fmla="*/ 18070 h 3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31700">
                  <a:moveTo>
                    <a:pt x="27579" y="29482"/>
                  </a:moveTo>
                  <a:lnTo>
                    <a:pt x="4755" y="16167"/>
                  </a:lnTo>
                  <a:lnTo>
                    <a:pt x="25043" y="4755"/>
                  </a:lnTo>
                  <a:lnTo>
                    <a:pt x="47234" y="18070"/>
                  </a:lnTo>
                  <a:close/>
                </a:path>
              </a:pathLst>
            </a:custGeom>
            <a:solidFill>
              <a:srgbClr val="CBCAC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0" name="任意多边形: 形状 278">
              <a:extLst>
                <a:ext uri="{FF2B5EF4-FFF2-40B4-BE49-F238E27FC236}">
                  <a16:creationId xmlns:a16="http://schemas.microsoft.com/office/drawing/2014/main" id="{59B6252C-5AE8-4308-AA19-6AF96E00619C}"/>
                </a:ext>
              </a:extLst>
            </p:cNvPr>
            <p:cNvSpPr/>
            <p:nvPr/>
          </p:nvSpPr>
          <p:spPr>
            <a:xfrm>
              <a:off x="1792661" y="4255431"/>
              <a:ext cx="25360" cy="221903"/>
            </a:xfrm>
            <a:custGeom>
              <a:avLst/>
              <a:gdLst>
                <a:gd name="connsiteX0" fmla="*/ 19971 w 25360"/>
                <a:gd name="connsiteY0" fmla="*/ 13631 h 221903"/>
                <a:gd name="connsiteX1" fmla="*/ 22507 w 25360"/>
                <a:gd name="connsiteY1" fmla="*/ 69424 h 221903"/>
                <a:gd name="connsiteX2" fmla="*/ 19337 w 25360"/>
                <a:gd name="connsiteY2" fmla="*/ 218416 h 221903"/>
                <a:gd name="connsiteX3" fmla="*/ 4755 w 25360"/>
                <a:gd name="connsiteY3" fmla="*/ 210174 h 221903"/>
                <a:gd name="connsiteX4" fmla="*/ 4755 w 25360"/>
                <a:gd name="connsiteY4" fmla="*/ 4755 h 22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60" h="221903">
                  <a:moveTo>
                    <a:pt x="19971" y="13631"/>
                  </a:moveTo>
                  <a:lnTo>
                    <a:pt x="22507" y="69424"/>
                  </a:lnTo>
                  <a:lnTo>
                    <a:pt x="19337" y="218416"/>
                  </a:lnTo>
                  <a:lnTo>
                    <a:pt x="4755" y="210174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1" name="任意多边形: 形状 279">
              <a:extLst>
                <a:ext uri="{FF2B5EF4-FFF2-40B4-BE49-F238E27FC236}">
                  <a16:creationId xmlns:a16="http://schemas.microsoft.com/office/drawing/2014/main" id="{9D97E60B-6351-4249-AAB7-9B6CA02480E4}"/>
                </a:ext>
              </a:extLst>
            </p:cNvPr>
            <p:cNvSpPr/>
            <p:nvPr/>
          </p:nvSpPr>
          <p:spPr>
            <a:xfrm>
              <a:off x="1807244" y="4256065"/>
              <a:ext cx="19020" cy="221903"/>
            </a:xfrm>
            <a:custGeom>
              <a:avLst/>
              <a:gdLst>
                <a:gd name="connsiteX0" fmla="*/ 5389 w 19020"/>
                <a:gd name="connsiteY0" fmla="*/ 12997 h 221903"/>
                <a:gd name="connsiteX1" fmla="*/ 19971 w 19020"/>
                <a:gd name="connsiteY1" fmla="*/ 4755 h 221903"/>
                <a:gd name="connsiteX2" fmla="*/ 19337 w 19020"/>
                <a:gd name="connsiteY2" fmla="*/ 209540 h 221903"/>
                <a:gd name="connsiteX3" fmla="*/ 4755 w 19020"/>
                <a:gd name="connsiteY3" fmla="*/ 217782 h 22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" h="221903">
                  <a:moveTo>
                    <a:pt x="5389" y="12997"/>
                  </a:moveTo>
                  <a:lnTo>
                    <a:pt x="19971" y="4755"/>
                  </a:lnTo>
                  <a:lnTo>
                    <a:pt x="19337" y="209540"/>
                  </a:lnTo>
                  <a:lnTo>
                    <a:pt x="4755" y="217782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2" name="任意多边形: 形状 280">
              <a:extLst>
                <a:ext uri="{FF2B5EF4-FFF2-40B4-BE49-F238E27FC236}">
                  <a16:creationId xmlns:a16="http://schemas.microsoft.com/office/drawing/2014/main" id="{0E4F236A-B39A-4350-81DB-CA584E8426B2}"/>
                </a:ext>
              </a:extLst>
            </p:cNvPr>
            <p:cNvSpPr/>
            <p:nvPr/>
          </p:nvSpPr>
          <p:spPr>
            <a:xfrm>
              <a:off x="1913757" y="4325806"/>
              <a:ext cx="25360" cy="221903"/>
            </a:xfrm>
            <a:custGeom>
              <a:avLst/>
              <a:gdLst>
                <a:gd name="connsiteX0" fmla="*/ 19971 w 25360"/>
                <a:gd name="connsiteY0" fmla="*/ 12997 h 221903"/>
                <a:gd name="connsiteX1" fmla="*/ 22507 w 25360"/>
                <a:gd name="connsiteY1" fmla="*/ 68790 h 221903"/>
                <a:gd name="connsiteX2" fmla="*/ 19337 w 25360"/>
                <a:gd name="connsiteY2" fmla="*/ 217782 h 221903"/>
                <a:gd name="connsiteX3" fmla="*/ 4755 w 25360"/>
                <a:gd name="connsiteY3" fmla="*/ 209540 h 221903"/>
                <a:gd name="connsiteX4" fmla="*/ 4755 w 25360"/>
                <a:gd name="connsiteY4" fmla="*/ 4755 h 22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60" h="221903">
                  <a:moveTo>
                    <a:pt x="19971" y="12997"/>
                  </a:moveTo>
                  <a:lnTo>
                    <a:pt x="22507" y="68790"/>
                  </a:lnTo>
                  <a:lnTo>
                    <a:pt x="19337" y="217782"/>
                  </a:lnTo>
                  <a:lnTo>
                    <a:pt x="4755" y="209540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3" name="任意多边形: 形状 281">
              <a:extLst>
                <a:ext uri="{FF2B5EF4-FFF2-40B4-BE49-F238E27FC236}">
                  <a16:creationId xmlns:a16="http://schemas.microsoft.com/office/drawing/2014/main" id="{4B911B95-B002-4AB5-9CBD-F430DA48C45C}"/>
                </a:ext>
              </a:extLst>
            </p:cNvPr>
            <p:cNvSpPr/>
            <p:nvPr/>
          </p:nvSpPr>
          <p:spPr>
            <a:xfrm>
              <a:off x="1928339" y="4325806"/>
              <a:ext cx="19020" cy="221903"/>
            </a:xfrm>
            <a:custGeom>
              <a:avLst/>
              <a:gdLst>
                <a:gd name="connsiteX0" fmla="*/ 5389 w 19020"/>
                <a:gd name="connsiteY0" fmla="*/ 12997 h 221903"/>
                <a:gd name="connsiteX1" fmla="*/ 19971 w 19020"/>
                <a:gd name="connsiteY1" fmla="*/ 4755 h 221903"/>
                <a:gd name="connsiteX2" fmla="*/ 19337 w 19020"/>
                <a:gd name="connsiteY2" fmla="*/ 209540 h 221903"/>
                <a:gd name="connsiteX3" fmla="*/ 4755 w 19020"/>
                <a:gd name="connsiteY3" fmla="*/ 217782 h 22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" h="221903">
                  <a:moveTo>
                    <a:pt x="5389" y="12997"/>
                  </a:moveTo>
                  <a:lnTo>
                    <a:pt x="19971" y="4755"/>
                  </a:lnTo>
                  <a:lnTo>
                    <a:pt x="19337" y="209540"/>
                  </a:lnTo>
                  <a:lnTo>
                    <a:pt x="4755" y="217782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4" name="任意多边形: 形状 282">
              <a:extLst>
                <a:ext uri="{FF2B5EF4-FFF2-40B4-BE49-F238E27FC236}">
                  <a16:creationId xmlns:a16="http://schemas.microsoft.com/office/drawing/2014/main" id="{68B39607-7F33-462B-9C8F-AF6FFC63E0C6}"/>
                </a:ext>
              </a:extLst>
            </p:cNvPr>
            <p:cNvSpPr/>
            <p:nvPr/>
          </p:nvSpPr>
          <p:spPr>
            <a:xfrm>
              <a:off x="1871279" y="4282059"/>
              <a:ext cx="158502" cy="88761"/>
            </a:xfrm>
            <a:custGeom>
              <a:avLst/>
              <a:gdLst>
                <a:gd name="connsiteX0" fmla="*/ 143603 w 158502"/>
                <a:gd name="connsiteY0" fmla="*/ 4755 h 88761"/>
                <a:gd name="connsiteX1" fmla="*/ 21239 w 158502"/>
                <a:gd name="connsiteY1" fmla="*/ 75130 h 88761"/>
                <a:gd name="connsiteX2" fmla="*/ 16801 w 158502"/>
                <a:gd name="connsiteY2" fmla="*/ 77032 h 88761"/>
                <a:gd name="connsiteX3" fmla="*/ 16167 w 158502"/>
                <a:gd name="connsiteY3" fmla="*/ 77032 h 88761"/>
                <a:gd name="connsiteX4" fmla="*/ 12363 w 158502"/>
                <a:gd name="connsiteY4" fmla="*/ 77666 h 88761"/>
                <a:gd name="connsiteX5" fmla="*/ 11729 w 158502"/>
                <a:gd name="connsiteY5" fmla="*/ 77666 h 88761"/>
                <a:gd name="connsiteX6" fmla="*/ 7925 w 158502"/>
                <a:gd name="connsiteY6" fmla="*/ 77666 h 88761"/>
                <a:gd name="connsiteX7" fmla="*/ 7925 w 158502"/>
                <a:gd name="connsiteY7" fmla="*/ 77666 h 88761"/>
                <a:gd name="connsiteX8" fmla="*/ 4755 w 158502"/>
                <a:gd name="connsiteY8" fmla="*/ 76398 h 88761"/>
                <a:gd name="connsiteX9" fmla="*/ 4755 w 158502"/>
                <a:gd name="connsiteY9" fmla="*/ 76398 h 88761"/>
                <a:gd name="connsiteX10" fmla="*/ 4755 w 158502"/>
                <a:gd name="connsiteY10" fmla="*/ 76398 h 88761"/>
                <a:gd name="connsiteX11" fmla="*/ 4755 w 158502"/>
                <a:gd name="connsiteY11" fmla="*/ 76398 h 88761"/>
                <a:gd name="connsiteX12" fmla="*/ 17435 w 158502"/>
                <a:gd name="connsiteY12" fmla="*/ 84006 h 88761"/>
                <a:gd name="connsiteX13" fmla="*/ 17435 w 158502"/>
                <a:gd name="connsiteY13" fmla="*/ 84006 h 88761"/>
                <a:gd name="connsiteX14" fmla="*/ 18703 w 158502"/>
                <a:gd name="connsiteY14" fmla="*/ 84640 h 88761"/>
                <a:gd name="connsiteX15" fmla="*/ 19971 w 158502"/>
                <a:gd name="connsiteY15" fmla="*/ 85274 h 88761"/>
                <a:gd name="connsiteX16" fmla="*/ 20605 w 158502"/>
                <a:gd name="connsiteY16" fmla="*/ 85274 h 88761"/>
                <a:gd name="connsiteX17" fmla="*/ 20605 w 158502"/>
                <a:gd name="connsiteY17" fmla="*/ 85274 h 88761"/>
                <a:gd name="connsiteX18" fmla="*/ 20605 w 158502"/>
                <a:gd name="connsiteY18" fmla="*/ 85274 h 88761"/>
                <a:gd name="connsiteX19" fmla="*/ 21873 w 158502"/>
                <a:gd name="connsiteY19" fmla="*/ 85274 h 88761"/>
                <a:gd name="connsiteX20" fmla="*/ 23141 w 158502"/>
                <a:gd name="connsiteY20" fmla="*/ 85274 h 88761"/>
                <a:gd name="connsiteX21" fmla="*/ 23775 w 158502"/>
                <a:gd name="connsiteY21" fmla="*/ 85274 h 88761"/>
                <a:gd name="connsiteX22" fmla="*/ 24409 w 158502"/>
                <a:gd name="connsiteY22" fmla="*/ 85274 h 88761"/>
                <a:gd name="connsiteX23" fmla="*/ 25043 w 158502"/>
                <a:gd name="connsiteY23" fmla="*/ 85274 h 88761"/>
                <a:gd name="connsiteX24" fmla="*/ 26945 w 158502"/>
                <a:gd name="connsiteY24" fmla="*/ 84640 h 88761"/>
                <a:gd name="connsiteX25" fmla="*/ 27579 w 158502"/>
                <a:gd name="connsiteY25" fmla="*/ 84640 h 88761"/>
                <a:gd name="connsiteX26" fmla="*/ 28213 w 158502"/>
                <a:gd name="connsiteY26" fmla="*/ 84640 h 88761"/>
                <a:gd name="connsiteX27" fmla="*/ 29481 w 158502"/>
                <a:gd name="connsiteY27" fmla="*/ 84006 h 88761"/>
                <a:gd name="connsiteX28" fmla="*/ 32651 w 158502"/>
                <a:gd name="connsiteY28" fmla="*/ 82104 h 88761"/>
                <a:gd name="connsiteX29" fmla="*/ 155015 w 158502"/>
                <a:gd name="connsiteY29" fmla="*/ 11729 h 88761"/>
                <a:gd name="connsiteX30" fmla="*/ 143603 w 158502"/>
                <a:gd name="connsiteY30" fmla="*/ 4755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8502" h="88761">
                  <a:moveTo>
                    <a:pt x="143603" y="4755"/>
                  </a:moveTo>
                  <a:lnTo>
                    <a:pt x="21239" y="75130"/>
                  </a:lnTo>
                  <a:cubicBezTo>
                    <a:pt x="19971" y="75764"/>
                    <a:pt x="18069" y="76398"/>
                    <a:pt x="16801" y="77032"/>
                  </a:cubicBezTo>
                  <a:cubicBezTo>
                    <a:pt x="16801" y="77032"/>
                    <a:pt x="16167" y="77032"/>
                    <a:pt x="16167" y="77032"/>
                  </a:cubicBezTo>
                  <a:cubicBezTo>
                    <a:pt x="14899" y="77666"/>
                    <a:pt x="13631" y="77666"/>
                    <a:pt x="12363" y="77666"/>
                  </a:cubicBezTo>
                  <a:cubicBezTo>
                    <a:pt x="12363" y="77666"/>
                    <a:pt x="12363" y="77666"/>
                    <a:pt x="11729" y="77666"/>
                  </a:cubicBezTo>
                  <a:cubicBezTo>
                    <a:pt x="10461" y="77666"/>
                    <a:pt x="9193" y="77666"/>
                    <a:pt x="7925" y="77666"/>
                  </a:cubicBezTo>
                  <a:cubicBezTo>
                    <a:pt x="7925" y="77666"/>
                    <a:pt x="7925" y="77666"/>
                    <a:pt x="7925" y="77666"/>
                  </a:cubicBezTo>
                  <a:cubicBezTo>
                    <a:pt x="6657" y="77666"/>
                    <a:pt x="5389" y="77032"/>
                    <a:pt x="4755" y="76398"/>
                  </a:cubicBezTo>
                  <a:lnTo>
                    <a:pt x="4755" y="76398"/>
                  </a:lnTo>
                  <a:lnTo>
                    <a:pt x="4755" y="76398"/>
                  </a:lnTo>
                  <a:lnTo>
                    <a:pt x="4755" y="76398"/>
                  </a:lnTo>
                  <a:lnTo>
                    <a:pt x="17435" y="84006"/>
                  </a:lnTo>
                  <a:cubicBezTo>
                    <a:pt x="17435" y="84006"/>
                    <a:pt x="17435" y="84006"/>
                    <a:pt x="17435" y="84006"/>
                  </a:cubicBezTo>
                  <a:cubicBezTo>
                    <a:pt x="18069" y="84006"/>
                    <a:pt x="18069" y="84640"/>
                    <a:pt x="18703" y="84640"/>
                  </a:cubicBezTo>
                  <a:cubicBezTo>
                    <a:pt x="19337" y="84640"/>
                    <a:pt x="19337" y="84640"/>
                    <a:pt x="19971" y="85274"/>
                  </a:cubicBezTo>
                  <a:cubicBezTo>
                    <a:pt x="19971" y="85274"/>
                    <a:pt x="20605" y="85274"/>
                    <a:pt x="20605" y="85274"/>
                  </a:cubicBezTo>
                  <a:cubicBezTo>
                    <a:pt x="20605" y="85274"/>
                    <a:pt x="20605" y="85274"/>
                    <a:pt x="20605" y="85274"/>
                  </a:cubicBezTo>
                  <a:cubicBezTo>
                    <a:pt x="20605" y="85274"/>
                    <a:pt x="20605" y="85274"/>
                    <a:pt x="20605" y="85274"/>
                  </a:cubicBezTo>
                  <a:cubicBezTo>
                    <a:pt x="21239" y="85274"/>
                    <a:pt x="21239" y="85274"/>
                    <a:pt x="21873" y="85274"/>
                  </a:cubicBezTo>
                  <a:cubicBezTo>
                    <a:pt x="22507" y="85274"/>
                    <a:pt x="23141" y="85274"/>
                    <a:pt x="23141" y="85274"/>
                  </a:cubicBezTo>
                  <a:cubicBezTo>
                    <a:pt x="23141" y="85274"/>
                    <a:pt x="23775" y="85274"/>
                    <a:pt x="23775" y="85274"/>
                  </a:cubicBezTo>
                  <a:cubicBezTo>
                    <a:pt x="23775" y="85274"/>
                    <a:pt x="23775" y="85274"/>
                    <a:pt x="24409" y="85274"/>
                  </a:cubicBezTo>
                  <a:cubicBezTo>
                    <a:pt x="24409" y="85274"/>
                    <a:pt x="25043" y="85274"/>
                    <a:pt x="25043" y="85274"/>
                  </a:cubicBezTo>
                  <a:cubicBezTo>
                    <a:pt x="25677" y="85274"/>
                    <a:pt x="26311" y="85274"/>
                    <a:pt x="26945" y="84640"/>
                  </a:cubicBezTo>
                  <a:cubicBezTo>
                    <a:pt x="26945" y="84640"/>
                    <a:pt x="27579" y="84640"/>
                    <a:pt x="27579" y="84640"/>
                  </a:cubicBezTo>
                  <a:cubicBezTo>
                    <a:pt x="27579" y="84640"/>
                    <a:pt x="28213" y="84640"/>
                    <a:pt x="28213" y="84640"/>
                  </a:cubicBezTo>
                  <a:cubicBezTo>
                    <a:pt x="28848" y="84640"/>
                    <a:pt x="28848" y="84640"/>
                    <a:pt x="29481" y="84006"/>
                  </a:cubicBezTo>
                  <a:cubicBezTo>
                    <a:pt x="30749" y="83372"/>
                    <a:pt x="31384" y="82738"/>
                    <a:pt x="32651" y="82104"/>
                  </a:cubicBezTo>
                  <a:lnTo>
                    <a:pt x="155015" y="11729"/>
                  </a:lnTo>
                  <a:lnTo>
                    <a:pt x="143603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5" name="任意多边形: 形状 283">
              <a:extLst>
                <a:ext uri="{FF2B5EF4-FFF2-40B4-BE49-F238E27FC236}">
                  <a16:creationId xmlns:a16="http://schemas.microsoft.com/office/drawing/2014/main" id="{4536928B-0BFE-4C1D-A99E-BAE1F772ABAB}"/>
                </a:ext>
              </a:extLst>
            </p:cNvPr>
            <p:cNvSpPr/>
            <p:nvPr/>
          </p:nvSpPr>
          <p:spPr>
            <a:xfrm>
              <a:off x="1868109" y="4215488"/>
              <a:ext cx="164842" cy="164842"/>
            </a:xfrm>
            <a:custGeom>
              <a:avLst/>
              <a:gdLst>
                <a:gd name="connsiteX0" fmla="*/ 159453 w 164842"/>
                <a:gd name="connsiteY0" fmla="*/ 78934 h 164842"/>
                <a:gd name="connsiteX1" fmla="*/ 37090 w 164842"/>
                <a:gd name="connsiteY1" fmla="*/ 149309 h 164842"/>
                <a:gd name="connsiteX2" fmla="*/ 13631 w 164842"/>
                <a:gd name="connsiteY2" fmla="*/ 135995 h 164842"/>
                <a:gd name="connsiteX3" fmla="*/ 12997 w 164842"/>
                <a:gd name="connsiteY3" fmla="*/ 4755 h 164842"/>
                <a:gd name="connsiteX4" fmla="*/ 4755 w 164842"/>
                <a:gd name="connsiteY4" fmla="*/ 9827 h 164842"/>
                <a:gd name="connsiteX5" fmla="*/ 5389 w 164842"/>
                <a:gd name="connsiteY5" fmla="*/ 141067 h 164842"/>
                <a:gd name="connsiteX6" fmla="*/ 37724 w 164842"/>
                <a:gd name="connsiteY6" fmla="*/ 159454 h 164842"/>
                <a:gd name="connsiteX7" fmla="*/ 160087 w 164842"/>
                <a:gd name="connsiteY7" fmla="*/ 89078 h 164842"/>
                <a:gd name="connsiteX8" fmla="*/ 159453 w 164842"/>
                <a:gd name="connsiteY8" fmla="*/ 78934 h 1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842" h="164842">
                  <a:moveTo>
                    <a:pt x="159453" y="78934"/>
                  </a:moveTo>
                  <a:lnTo>
                    <a:pt x="37090" y="149309"/>
                  </a:lnTo>
                  <a:cubicBezTo>
                    <a:pt x="24409" y="156917"/>
                    <a:pt x="13631" y="150577"/>
                    <a:pt x="13631" y="135995"/>
                  </a:cubicBezTo>
                  <a:lnTo>
                    <a:pt x="12997" y="4755"/>
                  </a:lnTo>
                  <a:lnTo>
                    <a:pt x="4755" y="9827"/>
                  </a:lnTo>
                  <a:lnTo>
                    <a:pt x="5389" y="141067"/>
                  </a:lnTo>
                  <a:cubicBezTo>
                    <a:pt x="5389" y="161355"/>
                    <a:pt x="19971" y="169598"/>
                    <a:pt x="37724" y="159454"/>
                  </a:cubicBezTo>
                  <a:lnTo>
                    <a:pt x="160087" y="89078"/>
                  </a:lnTo>
                  <a:lnTo>
                    <a:pt x="159453" y="78934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6" name="任意多边形: 形状 284">
              <a:extLst>
                <a:ext uri="{FF2B5EF4-FFF2-40B4-BE49-F238E27FC236}">
                  <a16:creationId xmlns:a16="http://schemas.microsoft.com/office/drawing/2014/main" id="{25959BE1-9CE4-4075-A4CF-9363FB9B4CB4}"/>
                </a:ext>
              </a:extLst>
            </p:cNvPr>
            <p:cNvSpPr/>
            <p:nvPr/>
          </p:nvSpPr>
          <p:spPr>
            <a:xfrm>
              <a:off x="1792027" y="4235776"/>
              <a:ext cx="158502" cy="88761"/>
            </a:xfrm>
            <a:custGeom>
              <a:avLst/>
              <a:gdLst>
                <a:gd name="connsiteX0" fmla="*/ 143603 w 158502"/>
                <a:gd name="connsiteY0" fmla="*/ 4755 h 88761"/>
                <a:gd name="connsiteX1" fmla="*/ 21239 w 158502"/>
                <a:gd name="connsiteY1" fmla="*/ 75130 h 88761"/>
                <a:gd name="connsiteX2" fmla="*/ 16801 w 158502"/>
                <a:gd name="connsiteY2" fmla="*/ 77032 h 88761"/>
                <a:gd name="connsiteX3" fmla="*/ 16167 w 158502"/>
                <a:gd name="connsiteY3" fmla="*/ 77032 h 88761"/>
                <a:gd name="connsiteX4" fmla="*/ 12363 w 158502"/>
                <a:gd name="connsiteY4" fmla="*/ 77666 h 88761"/>
                <a:gd name="connsiteX5" fmla="*/ 11729 w 158502"/>
                <a:gd name="connsiteY5" fmla="*/ 77666 h 88761"/>
                <a:gd name="connsiteX6" fmla="*/ 7925 w 158502"/>
                <a:gd name="connsiteY6" fmla="*/ 77666 h 88761"/>
                <a:gd name="connsiteX7" fmla="*/ 7925 w 158502"/>
                <a:gd name="connsiteY7" fmla="*/ 77666 h 88761"/>
                <a:gd name="connsiteX8" fmla="*/ 4755 w 158502"/>
                <a:gd name="connsiteY8" fmla="*/ 76398 h 88761"/>
                <a:gd name="connsiteX9" fmla="*/ 4755 w 158502"/>
                <a:gd name="connsiteY9" fmla="*/ 76398 h 88761"/>
                <a:gd name="connsiteX10" fmla="*/ 4755 w 158502"/>
                <a:gd name="connsiteY10" fmla="*/ 76398 h 88761"/>
                <a:gd name="connsiteX11" fmla="*/ 4755 w 158502"/>
                <a:gd name="connsiteY11" fmla="*/ 76398 h 88761"/>
                <a:gd name="connsiteX12" fmla="*/ 17435 w 158502"/>
                <a:gd name="connsiteY12" fmla="*/ 84006 h 88761"/>
                <a:gd name="connsiteX13" fmla="*/ 17435 w 158502"/>
                <a:gd name="connsiteY13" fmla="*/ 84006 h 88761"/>
                <a:gd name="connsiteX14" fmla="*/ 18703 w 158502"/>
                <a:gd name="connsiteY14" fmla="*/ 84640 h 88761"/>
                <a:gd name="connsiteX15" fmla="*/ 19971 w 158502"/>
                <a:gd name="connsiteY15" fmla="*/ 85274 h 88761"/>
                <a:gd name="connsiteX16" fmla="*/ 20605 w 158502"/>
                <a:gd name="connsiteY16" fmla="*/ 85274 h 88761"/>
                <a:gd name="connsiteX17" fmla="*/ 20605 w 158502"/>
                <a:gd name="connsiteY17" fmla="*/ 85274 h 88761"/>
                <a:gd name="connsiteX18" fmla="*/ 20605 w 158502"/>
                <a:gd name="connsiteY18" fmla="*/ 85274 h 88761"/>
                <a:gd name="connsiteX19" fmla="*/ 21873 w 158502"/>
                <a:gd name="connsiteY19" fmla="*/ 85274 h 88761"/>
                <a:gd name="connsiteX20" fmla="*/ 23141 w 158502"/>
                <a:gd name="connsiteY20" fmla="*/ 85274 h 88761"/>
                <a:gd name="connsiteX21" fmla="*/ 23775 w 158502"/>
                <a:gd name="connsiteY21" fmla="*/ 85274 h 88761"/>
                <a:gd name="connsiteX22" fmla="*/ 24409 w 158502"/>
                <a:gd name="connsiteY22" fmla="*/ 85274 h 88761"/>
                <a:gd name="connsiteX23" fmla="*/ 25043 w 158502"/>
                <a:gd name="connsiteY23" fmla="*/ 85274 h 88761"/>
                <a:gd name="connsiteX24" fmla="*/ 26945 w 158502"/>
                <a:gd name="connsiteY24" fmla="*/ 84640 h 88761"/>
                <a:gd name="connsiteX25" fmla="*/ 27579 w 158502"/>
                <a:gd name="connsiteY25" fmla="*/ 84640 h 88761"/>
                <a:gd name="connsiteX26" fmla="*/ 28213 w 158502"/>
                <a:gd name="connsiteY26" fmla="*/ 84640 h 88761"/>
                <a:gd name="connsiteX27" fmla="*/ 29481 w 158502"/>
                <a:gd name="connsiteY27" fmla="*/ 84006 h 88761"/>
                <a:gd name="connsiteX28" fmla="*/ 32651 w 158502"/>
                <a:gd name="connsiteY28" fmla="*/ 82104 h 88761"/>
                <a:gd name="connsiteX29" fmla="*/ 155015 w 158502"/>
                <a:gd name="connsiteY29" fmla="*/ 11729 h 88761"/>
                <a:gd name="connsiteX30" fmla="*/ 143603 w 158502"/>
                <a:gd name="connsiteY30" fmla="*/ 4755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8502" h="88761">
                  <a:moveTo>
                    <a:pt x="143603" y="4755"/>
                  </a:moveTo>
                  <a:lnTo>
                    <a:pt x="21239" y="75130"/>
                  </a:lnTo>
                  <a:cubicBezTo>
                    <a:pt x="19971" y="75764"/>
                    <a:pt x="18069" y="76398"/>
                    <a:pt x="16801" y="77032"/>
                  </a:cubicBezTo>
                  <a:cubicBezTo>
                    <a:pt x="16801" y="77032"/>
                    <a:pt x="16167" y="77032"/>
                    <a:pt x="16167" y="77032"/>
                  </a:cubicBezTo>
                  <a:cubicBezTo>
                    <a:pt x="14899" y="77666"/>
                    <a:pt x="13631" y="77666"/>
                    <a:pt x="12363" y="77666"/>
                  </a:cubicBezTo>
                  <a:cubicBezTo>
                    <a:pt x="12363" y="77666"/>
                    <a:pt x="12363" y="77666"/>
                    <a:pt x="11729" y="77666"/>
                  </a:cubicBezTo>
                  <a:cubicBezTo>
                    <a:pt x="10461" y="77666"/>
                    <a:pt x="9193" y="77666"/>
                    <a:pt x="7925" y="77666"/>
                  </a:cubicBezTo>
                  <a:cubicBezTo>
                    <a:pt x="7925" y="77666"/>
                    <a:pt x="7925" y="77666"/>
                    <a:pt x="7925" y="77666"/>
                  </a:cubicBezTo>
                  <a:cubicBezTo>
                    <a:pt x="6657" y="77666"/>
                    <a:pt x="5389" y="77032"/>
                    <a:pt x="4755" y="76398"/>
                  </a:cubicBezTo>
                  <a:lnTo>
                    <a:pt x="4755" y="76398"/>
                  </a:lnTo>
                  <a:lnTo>
                    <a:pt x="4755" y="76398"/>
                  </a:lnTo>
                  <a:lnTo>
                    <a:pt x="4755" y="76398"/>
                  </a:lnTo>
                  <a:lnTo>
                    <a:pt x="17435" y="84006"/>
                  </a:lnTo>
                  <a:cubicBezTo>
                    <a:pt x="17435" y="84006"/>
                    <a:pt x="17435" y="84006"/>
                    <a:pt x="17435" y="84006"/>
                  </a:cubicBezTo>
                  <a:cubicBezTo>
                    <a:pt x="18069" y="84006"/>
                    <a:pt x="18069" y="84640"/>
                    <a:pt x="18703" y="84640"/>
                  </a:cubicBezTo>
                  <a:cubicBezTo>
                    <a:pt x="19337" y="84640"/>
                    <a:pt x="19337" y="84640"/>
                    <a:pt x="19971" y="85274"/>
                  </a:cubicBezTo>
                  <a:cubicBezTo>
                    <a:pt x="19971" y="85274"/>
                    <a:pt x="20605" y="85274"/>
                    <a:pt x="20605" y="85274"/>
                  </a:cubicBezTo>
                  <a:cubicBezTo>
                    <a:pt x="20605" y="85274"/>
                    <a:pt x="20605" y="85274"/>
                    <a:pt x="20605" y="85274"/>
                  </a:cubicBezTo>
                  <a:cubicBezTo>
                    <a:pt x="20605" y="85274"/>
                    <a:pt x="20605" y="85274"/>
                    <a:pt x="20605" y="85274"/>
                  </a:cubicBezTo>
                  <a:cubicBezTo>
                    <a:pt x="21239" y="85274"/>
                    <a:pt x="21239" y="85274"/>
                    <a:pt x="21873" y="85274"/>
                  </a:cubicBezTo>
                  <a:cubicBezTo>
                    <a:pt x="22507" y="85274"/>
                    <a:pt x="23141" y="85274"/>
                    <a:pt x="23141" y="85274"/>
                  </a:cubicBezTo>
                  <a:cubicBezTo>
                    <a:pt x="23141" y="85274"/>
                    <a:pt x="23775" y="85274"/>
                    <a:pt x="23775" y="85274"/>
                  </a:cubicBezTo>
                  <a:cubicBezTo>
                    <a:pt x="23775" y="85274"/>
                    <a:pt x="23775" y="85274"/>
                    <a:pt x="24409" y="85274"/>
                  </a:cubicBezTo>
                  <a:cubicBezTo>
                    <a:pt x="24409" y="85274"/>
                    <a:pt x="25043" y="85274"/>
                    <a:pt x="25043" y="85274"/>
                  </a:cubicBezTo>
                  <a:cubicBezTo>
                    <a:pt x="25677" y="85274"/>
                    <a:pt x="26311" y="85274"/>
                    <a:pt x="26945" y="84640"/>
                  </a:cubicBezTo>
                  <a:cubicBezTo>
                    <a:pt x="26945" y="84640"/>
                    <a:pt x="27579" y="84640"/>
                    <a:pt x="27579" y="84640"/>
                  </a:cubicBezTo>
                  <a:cubicBezTo>
                    <a:pt x="27579" y="84640"/>
                    <a:pt x="28213" y="84640"/>
                    <a:pt x="28213" y="84640"/>
                  </a:cubicBezTo>
                  <a:cubicBezTo>
                    <a:pt x="28848" y="84640"/>
                    <a:pt x="28848" y="84640"/>
                    <a:pt x="29481" y="84006"/>
                  </a:cubicBezTo>
                  <a:cubicBezTo>
                    <a:pt x="30749" y="83372"/>
                    <a:pt x="31384" y="82738"/>
                    <a:pt x="32651" y="82104"/>
                  </a:cubicBezTo>
                  <a:lnTo>
                    <a:pt x="155015" y="11729"/>
                  </a:lnTo>
                  <a:lnTo>
                    <a:pt x="143603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7" name="任意多边形: 形状 285">
              <a:extLst>
                <a:ext uri="{FF2B5EF4-FFF2-40B4-BE49-F238E27FC236}">
                  <a16:creationId xmlns:a16="http://schemas.microsoft.com/office/drawing/2014/main" id="{D7EFD8C7-BDE3-4C9F-89BE-6306B875AD8C}"/>
                </a:ext>
              </a:extLst>
            </p:cNvPr>
            <p:cNvSpPr/>
            <p:nvPr/>
          </p:nvSpPr>
          <p:spPr>
            <a:xfrm>
              <a:off x="1788857" y="4168572"/>
              <a:ext cx="164842" cy="164842"/>
            </a:xfrm>
            <a:custGeom>
              <a:avLst/>
              <a:gdLst>
                <a:gd name="connsiteX0" fmla="*/ 159453 w 164842"/>
                <a:gd name="connsiteY0" fmla="*/ 78934 h 164842"/>
                <a:gd name="connsiteX1" fmla="*/ 37090 w 164842"/>
                <a:gd name="connsiteY1" fmla="*/ 149309 h 164842"/>
                <a:gd name="connsiteX2" fmla="*/ 13631 w 164842"/>
                <a:gd name="connsiteY2" fmla="*/ 135995 h 164842"/>
                <a:gd name="connsiteX3" fmla="*/ 12997 w 164842"/>
                <a:gd name="connsiteY3" fmla="*/ 4755 h 164842"/>
                <a:gd name="connsiteX4" fmla="*/ 4755 w 164842"/>
                <a:gd name="connsiteY4" fmla="*/ 9827 h 164842"/>
                <a:gd name="connsiteX5" fmla="*/ 5389 w 164842"/>
                <a:gd name="connsiteY5" fmla="*/ 141067 h 164842"/>
                <a:gd name="connsiteX6" fmla="*/ 37724 w 164842"/>
                <a:gd name="connsiteY6" fmla="*/ 159453 h 164842"/>
                <a:gd name="connsiteX7" fmla="*/ 160087 w 164842"/>
                <a:gd name="connsiteY7" fmla="*/ 89078 h 164842"/>
                <a:gd name="connsiteX8" fmla="*/ 159453 w 164842"/>
                <a:gd name="connsiteY8" fmla="*/ 78934 h 1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842" h="164842">
                  <a:moveTo>
                    <a:pt x="159453" y="78934"/>
                  </a:moveTo>
                  <a:lnTo>
                    <a:pt x="37090" y="149309"/>
                  </a:lnTo>
                  <a:cubicBezTo>
                    <a:pt x="24409" y="156917"/>
                    <a:pt x="13631" y="150577"/>
                    <a:pt x="13631" y="135995"/>
                  </a:cubicBezTo>
                  <a:lnTo>
                    <a:pt x="12997" y="4755"/>
                  </a:lnTo>
                  <a:lnTo>
                    <a:pt x="4755" y="9827"/>
                  </a:lnTo>
                  <a:lnTo>
                    <a:pt x="5389" y="141067"/>
                  </a:lnTo>
                  <a:cubicBezTo>
                    <a:pt x="5389" y="161355"/>
                    <a:pt x="19971" y="169598"/>
                    <a:pt x="37724" y="159453"/>
                  </a:cubicBezTo>
                  <a:lnTo>
                    <a:pt x="160087" y="89078"/>
                  </a:lnTo>
                  <a:lnTo>
                    <a:pt x="159453" y="78934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8" name="任意多边形: 形状 286">
              <a:extLst>
                <a:ext uri="{FF2B5EF4-FFF2-40B4-BE49-F238E27FC236}">
                  <a16:creationId xmlns:a16="http://schemas.microsoft.com/office/drawing/2014/main" id="{A06AF79A-53E0-4351-B95D-8F815238059D}"/>
                </a:ext>
              </a:extLst>
            </p:cNvPr>
            <p:cNvSpPr/>
            <p:nvPr/>
          </p:nvSpPr>
          <p:spPr>
            <a:xfrm>
              <a:off x="1883959" y="4202174"/>
              <a:ext cx="25360" cy="145822"/>
            </a:xfrm>
            <a:custGeom>
              <a:avLst/>
              <a:gdLst>
                <a:gd name="connsiteX0" fmla="*/ 19971 w 25360"/>
                <a:gd name="connsiteY0" fmla="*/ 13631 h 145822"/>
                <a:gd name="connsiteX1" fmla="*/ 22507 w 25360"/>
                <a:gd name="connsiteY1" fmla="*/ 69424 h 145822"/>
                <a:gd name="connsiteX2" fmla="*/ 19971 w 25360"/>
                <a:gd name="connsiteY2" fmla="*/ 146773 h 145822"/>
                <a:gd name="connsiteX3" fmla="*/ 4755 w 25360"/>
                <a:gd name="connsiteY3" fmla="*/ 138531 h 145822"/>
                <a:gd name="connsiteX4" fmla="*/ 5389 w 25360"/>
                <a:gd name="connsiteY4" fmla="*/ 4755 h 14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60" h="145822">
                  <a:moveTo>
                    <a:pt x="19971" y="13631"/>
                  </a:moveTo>
                  <a:lnTo>
                    <a:pt x="22507" y="69424"/>
                  </a:lnTo>
                  <a:lnTo>
                    <a:pt x="19971" y="146773"/>
                  </a:lnTo>
                  <a:lnTo>
                    <a:pt x="4755" y="138531"/>
                  </a:lnTo>
                  <a:lnTo>
                    <a:pt x="5389" y="4755"/>
                  </a:lnTo>
                  <a:close/>
                </a:path>
              </a:pathLst>
            </a:custGeom>
            <a:solidFill>
              <a:srgbClr val="6A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9" name="任意多边形: 形状 287">
              <a:extLst>
                <a:ext uri="{FF2B5EF4-FFF2-40B4-BE49-F238E27FC236}">
                  <a16:creationId xmlns:a16="http://schemas.microsoft.com/office/drawing/2014/main" id="{5C9C6F86-6AB7-403A-96E7-5492B5D67769}"/>
                </a:ext>
              </a:extLst>
            </p:cNvPr>
            <p:cNvSpPr/>
            <p:nvPr/>
          </p:nvSpPr>
          <p:spPr>
            <a:xfrm>
              <a:off x="1899175" y="4202174"/>
              <a:ext cx="19020" cy="145822"/>
            </a:xfrm>
            <a:custGeom>
              <a:avLst/>
              <a:gdLst>
                <a:gd name="connsiteX0" fmla="*/ 4755 w 19020"/>
                <a:gd name="connsiteY0" fmla="*/ 13631 h 145822"/>
                <a:gd name="connsiteX1" fmla="*/ 19337 w 19020"/>
                <a:gd name="connsiteY1" fmla="*/ 4755 h 145822"/>
                <a:gd name="connsiteX2" fmla="*/ 19337 w 19020"/>
                <a:gd name="connsiteY2" fmla="*/ 138531 h 145822"/>
                <a:gd name="connsiteX3" fmla="*/ 4755 w 19020"/>
                <a:gd name="connsiteY3" fmla="*/ 146773 h 14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" h="145822">
                  <a:moveTo>
                    <a:pt x="4755" y="13631"/>
                  </a:moveTo>
                  <a:lnTo>
                    <a:pt x="19337" y="4755"/>
                  </a:lnTo>
                  <a:lnTo>
                    <a:pt x="19337" y="138531"/>
                  </a:lnTo>
                  <a:lnTo>
                    <a:pt x="4755" y="146773"/>
                  </a:lnTo>
                  <a:close/>
                </a:path>
              </a:pathLst>
            </a:custGeom>
            <a:solidFill>
              <a:srgbClr val="3431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0" name="任意多边形: 形状 288">
              <a:extLst>
                <a:ext uri="{FF2B5EF4-FFF2-40B4-BE49-F238E27FC236}">
                  <a16:creationId xmlns:a16="http://schemas.microsoft.com/office/drawing/2014/main" id="{EAD161CA-ED04-4966-9202-73A7DE665760}"/>
                </a:ext>
              </a:extLst>
            </p:cNvPr>
            <p:cNvSpPr/>
            <p:nvPr/>
          </p:nvSpPr>
          <p:spPr>
            <a:xfrm>
              <a:off x="2005055" y="4271915"/>
              <a:ext cx="25360" cy="221903"/>
            </a:xfrm>
            <a:custGeom>
              <a:avLst/>
              <a:gdLst>
                <a:gd name="connsiteX0" fmla="*/ 19971 w 25360"/>
                <a:gd name="connsiteY0" fmla="*/ 13631 h 221903"/>
                <a:gd name="connsiteX1" fmla="*/ 22507 w 25360"/>
                <a:gd name="connsiteY1" fmla="*/ 69424 h 221903"/>
                <a:gd name="connsiteX2" fmla="*/ 19971 w 25360"/>
                <a:gd name="connsiteY2" fmla="*/ 218416 h 221903"/>
                <a:gd name="connsiteX3" fmla="*/ 4755 w 25360"/>
                <a:gd name="connsiteY3" fmla="*/ 210174 h 221903"/>
                <a:gd name="connsiteX4" fmla="*/ 5389 w 25360"/>
                <a:gd name="connsiteY4" fmla="*/ 4755 h 22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60" h="221903">
                  <a:moveTo>
                    <a:pt x="19971" y="13631"/>
                  </a:moveTo>
                  <a:lnTo>
                    <a:pt x="22507" y="69424"/>
                  </a:lnTo>
                  <a:lnTo>
                    <a:pt x="19971" y="218416"/>
                  </a:lnTo>
                  <a:lnTo>
                    <a:pt x="4755" y="210174"/>
                  </a:lnTo>
                  <a:lnTo>
                    <a:pt x="5389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1" name="任意多边形: 形状 289">
              <a:extLst>
                <a:ext uri="{FF2B5EF4-FFF2-40B4-BE49-F238E27FC236}">
                  <a16:creationId xmlns:a16="http://schemas.microsoft.com/office/drawing/2014/main" id="{E4044BD4-BFF6-43C4-A4F6-FCF11B37193A}"/>
                </a:ext>
              </a:extLst>
            </p:cNvPr>
            <p:cNvSpPr/>
            <p:nvPr/>
          </p:nvSpPr>
          <p:spPr>
            <a:xfrm>
              <a:off x="2020271" y="4272549"/>
              <a:ext cx="19020" cy="221903"/>
            </a:xfrm>
            <a:custGeom>
              <a:avLst/>
              <a:gdLst>
                <a:gd name="connsiteX0" fmla="*/ 4755 w 19020"/>
                <a:gd name="connsiteY0" fmla="*/ 12997 h 221903"/>
                <a:gd name="connsiteX1" fmla="*/ 19337 w 19020"/>
                <a:gd name="connsiteY1" fmla="*/ 4755 h 221903"/>
                <a:gd name="connsiteX2" fmla="*/ 19337 w 19020"/>
                <a:gd name="connsiteY2" fmla="*/ 209540 h 221903"/>
                <a:gd name="connsiteX3" fmla="*/ 4755 w 19020"/>
                <a:gd name="connsiteY3" fmla="*/ 217782 h 22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" h="221903">
                  <a:moveTo>
                    <a:pt x="4755" y="12997"/>
                  </a:moveTo>
                  <a:lnTo>
                    <a:pt x="19337" y="4755"/>
                  </a:lnTo>
                  <a:lnTo>
                    <a:pt x="19337" y="209540"/>
                  </a:lnTo>
                  <a:lnTo>
                    <a:pt x="4755" y="217782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2" name="任意多边形: 形状 290">
              <a:extLst>
                <a:ext uri="{FF2B5EF4-FFF2-40B4-BE49-F238E27FC236}">
                  <a16:creationId xmlns:a16="http://schemas.microsoft.com/office/drawing/2014/main" id="{698C3EAF-066E-4737-AA89-AEE314457054}"/>
                </a:ext>
              </a:extLst>
            </p:cNvPr>
            <p:cNvSpPr/>
            <p:nvPr/>
          </p:nvSpPr>
          <p:spPr>
            <a:xfrm>
              <a:off x="1931509" y="4274451"/>
              <a:ext cx="120462" cy="95101"/>
            </a:xfrm>
            <a:custGeom>
              <a:avLst/>
              <a:gdLst>
                <a:gd name="connsiteX0" fmla="*/ 118877 w 120461"/>
                <a:gd name="connsiteY0" fmla="*/ 4755 h 95101"/>
                <a:gd name="connsiteX1" fmla="*/ 118877 w 120461"/>
                <a:gd name="connsiteY1" fmla="*/ 6023 h 95101"/>
                <a:gd name="connsiteX2" fmla="*/ 118877 w 120461"/>
                <a:gd name="connsiteY2" fmla="*/ 6023 h 95101"/>
                <a:gd name="connsiteX3" fmla="*/ 118243 w 120461"/>
                <a:gd name="connsiteY3" fmla="*/ 7291 h 95101"/>
                <a:gd name="connsiteX4" fmla="*/ 118243 w 120461"/>
                <a:gd name="connsiteY4" fmla="*/ 7291 h 95101"/>
                <a:gd name="connsiteX5" fmla="*/ 116975 w 120461"/>
                <a:gd name="connsiteY5" fmla="*/ 8559 h 95101"/>
                <a:gd name="connsiteX6" fmla="*/ 115707 w 120461"/>
                <a:gd name="connsiteY6" fmla="*/ 9193 h 95101"/>
                <a:gd name="connsiteX7" fmla="*/ 115073 w 120461"/>
                <a:gd name="connsiteY7" fmla="*/ 9827 h 95101"/>
                <a:gd name="connsiteX8" fmla="*/ 4755 w 120461"/>
                <a:gd name="connsiteY8" fmla="*/ 73862 h 95101"/>
                <a:gd name="connsiteX9" fmla="*/ 4755 w 120461"/>
                <a:gd name="connsiteY9" fmla="*/ 91614 h 95101"/>
                <a:gd name="connsiteX10" fmla="*/ 115073 w 120461"/>
                <a:gd name="connsiteY10" fmla="*/ 27580 h 95101"/>
                <a:gd name="connsiteX11" fmla="*/ 115073 w 120461"/>
                <a:gd name="connsiteY11" fmla="*/ 27580 h 95101"/>
                <a:gd name="connsiteX12" fmla="*/ 115707 w 120461"/>
                <a:gd name="connsiteY12" fmla="*/ 26945 h 95101"/>
                <a:gd name="connsiteX13" fmla="*/ 116975 w 120461"/>
                <a:gd name="connsiteY13" fmla="*/ 26312 h 95101"/>
                <a:gd name="connsiteX14" fmla="*/ 116975 w 120461"/>
                <a:gd name="connsiteY14" fmla="*/ 26312 h 95101"/>
                <a:gd name="connsiteX15" fmla="*/ 117609 w 120461"/>
                <a:gd name="connsiteY15" fmla="*/ 25678 h 95101"/>
                <a:gd name="connsiteX16" fmla="*/ 117609 w 120461"/>
                <a:gd name="connsiteY16" fmla="*/ 25678 h 95101"/>
                <a:gd name="connsiteX17" fmla="*/ 117609 w 120461"/>
                <a:gd name="connsiteY17" fmla="*/ 25678 h 95101"/>
                <a:gd name="connsiteX18" fmla="*/ 117609 w 120461"/>
                <a:gd name="connsiteY18" fmla="*/ 25043 h 95101"/>
                <a:gd name="connsiteX19" fmla="*/ 118243 w 120461"/>
                <a:gd name="connsiteY19" fmla="*/ 24410 h 95101"/>
                <a:gd name="connsiteX20" fmla="*/ 118243 w 120461"/>
                <a:gd name="connsiteY20" fmla="*/ 24410 h 95101"/>
                <a:gd name="connsiteX21" fmla="*/ 118243 w 120461"/>
                <a:gd name="connsiteY21" fmla="*/ 24410 h 95101"/>
                <a:gd name="connsiteX22" fmla="*/ 118243 w 120461"/>
                <a:gd name="connsiteY22" fmla="*/ 23775 h 95101"/>
                <a:gd name="connsiteX23" fmla="*/ 118243 w 120461"/>
                <a:gd name="connsiteY23" fmla="*/ 23141 h 95101"/>
                <a:gd name="connsiteX24" fmla="*/ 118243 w 120461"/>
                <a:gd name="connsiteY24" fmla="*/ 23141 h 95101"/>
                <a:gd name="connsiteX25" fmla="*/ 118243 w 120461"/>
                <a:gd name="connsiteY25" fmla="*/ 23141 h 95101"/>
                <a:gd name="connsiteX26" fmla="*/ 118877 w 120461"/>
                <a:gd name="connsiteY26" fmla="*/ 4755 h 9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0461" h="95101">
                  <a:moveTo>
                    <a:pt x="118877" y="4755"/>
                  </a:moveTo>
                  <a:cubicBezTo>
                    <a:pt x="118877" y="5389"/>
                    <a:pt x="118877" y="6023"/>
                    <a:pt x="118877" y="6023"/>
                  </a:cubicBezTo>
                  <a:cubicBezTo>
                    <a:pt x="118877" y="6023"/>
                    <a:pt x="118877" y="6023"/>
                    <a:pt x="118877" y="6023"/>
                  </a:cubicBezTo>
                  <a:cubicBezTo>
                    <a:pt x="118877" y="6657"/>
                    <a:pt x="118243" y="6657"/>
                    <a:pt x="118243" y="7291"/>
                  </a:cubicBezTo>
                  <a:cubicBezTo>
                    <a:pt x="118243" y="7291"/>
                    <a:pt x="118243" y="7291"/>
                    <a:pt x="118243" y="7291"/>
                  </a:cubicBezTo>
                  <a:cubicBezTo>
                    <a:pt x="118243" y="7925"/>
                    <a:pt x="117609" y="7925"/>
                    <a:pt x="116975" y="8559"/>
                  </a:cubicBezTo>
                  <a:cubicBezTo>
                    <a:pt x="116975" y="8559"/>
                    <a:pt x="116341" y="9193"/>
                    <a:pt x="115707" y="9193"/>
                  </a:cubicBezTo>
                  <a:cubicBezTo>
                    <a:pt x="115707" y="9193"/>
                    <a:pt x="115073" y="9827"/>
                    <a:pt x="115073" y="9827"/>
                  </a:cubicBezTo>
                  <a:lnTo>
                    <a:pt x="4755" y="73862"/>
                  </a:lnTo>
                  <a:lnTo>
                    <a:pt x="4755" y="91614"/>
                  </a:lnTo>
                  <a:lnTo>
                    <a:pt x="115073" y="27580"/>
                  </a:lnTo>
                  <a:cubicBezTo>
                    <a:pt x="115073" y="27580"/>
                    <a:pt x="115073" y="27580"/>
                    <a:pt x="115073" y="27580"/>
                  </a:cubicBezTo>
                  <a:cubicBezTo>
                    <a:pt x="115073" y="27580"/>
                    <a:pt x="115707" y="26945"/>
                    <a:pt x="115707" y="26945"/>
                  </a:cubicBezTo>
                  <a:cubicBezTo>
                    <a:pt x="116341" y="26945"/>
                    <a:pt x="116341" y="26312"/>
                    <a:pt x="116975" y="26312"/>
                  </a:cubicBezTo>
                  <a:cubicBezTo>
                    <a:pt x="116975" y="26312"/>
                    <a:pt x="116975" y="26312"/>
                    <a:pt x="116975" y="26312"/>
                  </a:cubicBezTo>
                  <a:cubicBezTo>
                    <a:pt x="117609" y="26312"/>
                    <a:pt x="117609" y="25678"/>
                    <a:pt x="117609" y="25678"/>
                  </a:cubicBezTo>
                  <a:cubicBezTo>
                    <a:pt x="117609" y="25678"/>
                    <a:pt x="117609" y="25678"/>
                    <a:pt x="117609" y="25678"/>
                  </a:cubicBezTo>
                  <a:cubicBezTo>
                    <a:pt x="117609" y="25678"/>
                    <a:pt x="117609" y="25678"/>
                    <a:pt x="117609" y="25678"/>
                  </a:cubicBezTo>
                  <a:cubicBezTo>
                    <a:pt x="117609" y="25678"/>
                    <a:pt x="117609" y="25678"/>
                    <a:pt x="117609" y="25043"/>
                  </a:cubicBezTo>
                  <a:cubicBezTo>
                    <a:pt x="117609" y="25043"/>
                    <a:pt x="117609" y="24410"/>
                    <a:pt x="118243" y="24410"/>
                  </a:cubicBezTo>
                  <a:cubicBezTo>
                    <a:pt x="118243" y="24410"/>
                    <a:pt x="118243" y="24410"/>
                    <a:pt x="118243" y="24410"/>
                  </a:cubicBezTo>
                  <a:cubicBezTo>
                    <a:pt x="118243" y="24410"/>
                    <a:pt x="118243" y="24410"/>
                    <a:pt x="118243" y="24410"/>
                  </a:cubicBezTo>
                  <a:cubicBezTo>
                    <a:pt x="118243" y="24410"/>
                    <a:pt x="118243" y="23775"/>
                    <a:pt x="118243" y="23775"/>
                  </a:cubicBezTo>
                  <a:cubicBezTo>
                    <a:pt x="118243" y="23775"/>
                    <a:pt x="118243" y="23141"/>
                    <a:pt x="118243" y="23141"/>
                  </a:cubicBezTo>
                  <a:cubicBezTo>
                    <a:pt x="118243" y="23141"/>
                    <a:pt x="118243" y="23141"/>
                    <a:pt x="118243" y="23141"/>
                  </a:cubicBezTo>
                  <a:lnTo>
                    <a:pt x="118243" y="23141"/>
                  </a:lnTo>
                  <a:lnTo>
                    <a:pt x="118877" y="4755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3" name="任意多边形: 形状 291">
              <a:extLst>
                <a:ext uri="{FF2B5EF4-FFF2-40B4-BE49-F238E27FC236}">
                  <a16:creationId xmlns:a16="http://schemas.microsoft.com/office/drawing/2014/main" id="{6DD904F6-0E22-4F27-BE8D-F24A70556153}"/>
                </a:ext>
              </a:extLst>
            </p:cNvPr>
            <p:cNvSpPr/>
            <p:nvPr/>
          </p:nvSpPr>
          <p:spPr>
            <a:xfrm>
              <a:off x="1779347" y="4264941"/>
              <a:ext cx="158502" cy="107782"/>
            </a:xfrm>
            <a:custGeom>
              <a:avLst/>
              <a:gdLst>
                <a:gd name="connsiteX0" fmla="*/ 151845 w 158502"/>
                <a:gd name="connsiteY0" fmla="*/ 85909 h 107781"/>
                <a:gd name="connsiteX1" fmla="*/ 151211 w 158502"/>
                <a:gd name="connsiteY1" fmla="*/ 85909 h 107781"/>
                <a:gd name="connsiteX2" fmla="*/ 146139 w 158502"/>
                <a:gd name="connsiteY2" fmla="*/ 86542 h 107781"/>
                <a:gd name="connsiteX3" fmla="*/ 146139 w 158502"/>
                <a:gd name="connsiteY3" fmla="*/ 86542 h 107781"/>
                <a:gd name="connsiteX4" fmla="*/ 141067 w 158502"/>
                <a:gd name="connsiteY4" fmla="*/ 85909 h 107781"/>
                <a:gd name="connsiteX5" fmla="*/ 141067 w 158502"/>
                <a:gd name="connsiteY5" fmla="*/ 85909 h 107781"/>
                <a:gd name="connsiteX6" fmla="*/ 136629 w 158502"/>
                <a:gd name="connsiteY6" fmla="*/ 84006 h 107781"/>
                <a:gd name="connsiteX7" fmla="*/ 8559 w 158502"/>
                <a:gd name="connsiteY7" fmla="*/ 10461 h 107781"/>
                <a:gd name="connsiteX8" fmla="*/ 4755 w 158502"/>
                <a:gd name="connsiteY8" fmla="*/ 4755 h 107781"/>
                <a:gd name="connsiteX9" fmla="*/ 4755 w 158502"/>
                <a:gd name="connsiteY9" fmla="*/ 22508 h 107781"/>
                <a:gd name="connsiteX10" fmla="*/ 8559 w 158502"/>
                <a:gd name="connsiteY10" fmla="*/ 28213 h 107781"/>
                <a:gd name="connsiteX11" fmla="*/ 136629 w 158502"/>
                <a:gd name="connsiteY11" fmla="*/ 101759 h 107781"/>
                <a:gd name="connsiteX12" fmla="*/ 138531 w 158502"/>
                <a:gd name="connsiteY12" fmla="*/ 103027 h 107781"/>
                <a:gd name="connsiteX13" fmla="*/ 140433 w 158502"/>
                <a:gd name="connsiteY13" fmla="*/ 103661 h 107781"/>
                <a:gd name="connsiteX14" fmla="*/ 141067 w 158502"/>
                <a:gd name="connsiteY14" fmla="*/ 103661 h 107781"/>
                <a:gd name="connsiteX15" fmla="*/ 141067 w 158502"/>
                <a:gd name="connsiteY15" fmla="*/ 103661 h 107781"/>
                <a:gd name="connsiteX16" fmla="*/ 141701 w 158502"/>
                <a:gd name="connsiteY16" fmla="*/ 103661 h 107781"/>
                <a:gd name="connsiteX17" fmla="*/ 142969 w 158502"/>
                <a:gd name="connsiteY17" fmla="*/ 103661 h 107781"/>
                <a:gd name="connsiteX18" fmla="*/ 144237 w 158502"/>
                <a:gd name="connsiteY18" fmla="*/ 103661 h 107781"/>
                <a:gd name="connsiteX19" fmla="*/ 145505 w 158502"/>
                <a:gd name="connsiteY19" fmla="*/ 103661 h 107781"/>
                <a:gd name="connsiteX20" fmla="*/ 146139 w 158502"/>
                <a:gd name="connsiteY20" fmla="*/ 103661 h 107781"/>
                <a:gd name="connsiteX21" fmla="*/ 146139 w 158502"/>
                <a:gd name="connsiteY21" fmla="*/ 103661 h 107781"/>
                <a:gd name="connsiteX22" fmla="*/ 146773 w 158502"/>
                <a:gd name="connsiteY22" fmla="*/ 103661 h 107781"/>
                <a:gd name="connsiteX23" fmla="*/ 148041 w 158502"/>
                <a:gd name="connsiteY23" fmla="*/ 103661 h 107781"/>
                <a:gd name="connsiteX24" fmla="*/ 149943 w 158502"/>
                <a:gd name="connsiteY24" fmla="*/ 103661 h 107781"/>
                <a:gd name="connsiteX25" fmla="*/ 150577 w 158502"/>
                <a:gd name="connsiteY25" fmla="*/ 103661 h 107781"/>
                <a:gd name="connsiteX26" fmla="*/ 151211 w 158502"/>
                <a:gd name="connsiteY26" fmla="*/ 103661 h 107781"/>
                <a:gd name="connsiteX27" fmla="*/ 152479 w 158502"/>
                <a:gd name="connsiteY27" fmla="*/ 103661 h 107781"/>
                <a:gd name="connsiteX28" fmla="*/ 155649 w 158502"/>
                <a:gd name="connsiteY28" fmla="*/ 102393 h 107781"/>
                <a:gd name="connsiteX29" fmla="*/ 155649 w 158502"/>
                <a:gd name="connsiteY29" fmla="*/ 84640 h 107781"/>
                <a:gd name="connsiteX30" fmla="*/ 151845 w 158502"/>
                <a:gd name="connsiteY30" fmla="*/ 85909 h 10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8502" h="107781">
                  <a:moveTo>
                    <a:pt x="151845" y="85909"/>
                  </a:moveTo>
                  <a:cubicBezTo>
                    <a:pt x="151845" y="85909"/>
                    <a:pt x="151211" y="85909"/>
                    <a:pt x="151211" y="85909"/>
                  </a:cubicBezTo>
                  <a:cubicBezTo>
                    <a:pt x="149943" y="86542"/>
                    <a:pt x="148041" y="86542"/>
                    <a:pt x="146139" y="86542"/>
                  </a:cubicBezTo>
                  <a:cubicBezTo>
                    <a:pt x="146139" y="86542"/>
                    <a:pt x="146139" y="86542"/>
                    <a:pt x="146139" y="86542"/>
                  </a:cubicBezTo>
                  <a:cubicBezTo>
                    <a:pt x="144237" y="86542"/>
                    <a:pt x="142969" y="86542"/>
                    <a:pt x="141067" y="85909"/>
                  </a:cubicBezTo>
                  <a:cubicBezTo>
                    <a:pt x="141067" y="85909"/>
                    <a:pt x="141067" y="85909"/>
                    <a:pt x="141067" y="85909"/>
                  </a:cubicBezTo>
                  <a:cubicBezTo>
                    <a:pt x="139165" y="85274"/>
                    <a:pt x="137897" y="84640"/>
                    <a:pt x="136629" y="84006"/>
                  </a:cubicBezTo>
                  <a:lnTo>
                    <a:pt x="8559" y="10461"/>
                  </a:lnTo>
                  <a:cubicBezTo>
                    <a:pt x="6023" y="9193"/>
                    <a:pt x="4755" y="6657"/>
                    <a:pt x="4755" y="4755"/>
                  </a:cubicBezTo>
                  <a:lnTo>
                    <a:pt x="4755" y="22508"/>
                  </a:lnTo>
                  <a:cubicBezTo>
                    <a:pt x="4755" y="24410"/>
                    <a:pt x="6023" y="26945"/>
                    <a:pt x="8559" y="28213"/>
                  </a:cubicBezTo>
                  <a:lnTo>
                    <a:pt x="136629" y="101759"/>
                  </a:lnTo>
                  <a:cubicBezTo>
                    <a:pt x="137263" y="102393"/>
                    <a:pt x="137897" y="102393"/>
                    <a:pt x="138531" y="103027"/>
                  </a:cubicBezTo>
                  <a:cubicBezTo>
                    <a:pt x="139165" y="103027"/>
                    <a:pt x="139799" y="103661"/>
                    <a:pt x="140433" y="103661"/>
                  </a:cubicBezTo>
                  <a:cubicBezTo>
                    <a:pt x="140433" y="103661"/>
                    <a:pt x="141067" y="103661"/>
                    <a:pt x="141067" y="103661"/>
                  </a:cubicBezTo>
                  <a:cubicBezTo>
                    <a:pt x="141067" y="103661"/>
                    <a:pt x="141067" y="103661"/>
                    <a:pt x="141067" y="103661"/>
                  </a:cubicBezTo>
                  <a:cubicBezTo>
                    <a:pt x="141067" y="103661"/>
                    <a:pt x="141067" y="103661"/>
                    <a:pt x="141701" y="103661"/>
                  </a:cubicBezTo>
                  <a:cubicBezTo>
                    <a:pt x="142335" y="103661"/>
                    <a:pt x="142335" y="103661"/>
                    <a:pt x="142969" y="103661"/>
                  </a:cubicBezTo>
                  <a:cubicBezTo>
                    <a:pt x="143603" y="103661"/>
                    <a:pt x="143603" y="103661"/>
                    <a:pt x="144237" y="103661"/>
                  </a:cubicBezTo>
                  <a:cubicBezTo>
                    <a:pt x="144871" y="103661"/>
                    <a:pt x="144871" y="103661"/>
                    <a:pt x="145505" y="103661"/>
                  </a:cubicBezTo>
                  <a:cubicBezTo>
                    <a:pt x="145505" y="103661"/>
                    <a:pt x="146139" y="103661"/>
                    <a:pt x="146139" y="103661"/>
                  </a:cubicBezTo>
                  <a:cubicBezTo>
                    <a:pt x="146139" y="103661"/>
                    <a:pt x="146139" y="103661"/>
                    <a:pt x="146139" y="103661"/>
                  </a:cubicBezTo>
                  <a:cubicBezTo>
                    <a:pt x="146139" y="103661"/>
                    <a:pt x="146773" y="103661"/>
                    <a:pt x="146773" y="103661"/>
                  </a:cubicBezTo>
                  <a:cubicBezTo>
                    <a:pt x="147407" y="103661"/>
                    <a:pt x="148041" y="103661"/>
                    <a:pt x="148041" y="103661"/>
                  </a:cubicBezTo>
                  <a:cubicBezTo>
                    <a:pt x="148675" y="103661"/>
                    <a:pt x="149309" y="103661"/>
                    <a:pt x="149943" y="103661"/>
                  </a:cubicBezTo>
                  <a:cubicBezTo>
                    <a:pt x="149943" y="103661"/>
                    <a:pt x="150577" y="103661"/>
                    <a:pt x="150577" y="103661"/>
                  </a:cubicBezTo>
                  <a:cubicBezTo>
                    <a:pt x="150577" y="103661"/>
                    <a:pt x="151211" y="103661"/>
                    <a:pt x="151211" y="103661"/>
                  </a:cubicBezTo>
                  <a:cubicBezTo>
                    <a:pt x="151845" y="103661"/>
                    <a:pt x="151845" y="103661"/>
                    <a:pt x="152479" y="103661"/>
                  </a:cubicBezTo>
                  <a:cubicBezTo>
                    <a:pt x="153747" y="103027"/>
                    <a:pt x="154381" y="103027"/>
                    <a:pt x="155649" y="102393"/>
                  </a:cubicBezTo>
                  <a:lnTo>
                    <a:pt x="155649" y="84640"/>
                  </a:lnTo>
                  <a:cubicBezTo>
                    <a:pt x="155015" y="84640"/>
                    <a:pt x="153747" y="85274"/>
                    <a:pt x="151845" y="85909"/>
                  </a:cubicBez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4" name="任意多边形: 形状 292">
              <a:extLst>
                <a:ext uri="{FF2B5EF4-FFF2-40B4-BE49-F238E27FC236}">
                  <a16:creationId xmlns:a16="http://schemas.microsoft.com/office/drawing/2014/main" id="{12571283-954D-4ADC-9A1D-1E0EE6F22878}"/>
                </a:ext>
              </a:extLst>
            </p:cNvPr>
            <p:cNvSpPr/>
            <p:nvPr/>
          </p:nvSpPr>
          <p:spPr>
            <a:xfrm>
              <a:off x="1778872" y="4192822"/>
              <a:ext cx="272624" cy="158502"/>
            </a:xfrm>
            <a:custGeom>
              <a:avLst/>
              <a:gdLst>
                <a:gd name="connsiteX0" fmla="*/ 267077 w 272624"/>
                <a:gd name="connsiteY0" fmla="*/ 80678 h 158502"/>
                <a:gd name="connsiteX1" fmla="*/ 267077 w 272624"/>
                <a:gd name="connsiteY1" fmla="*/ 92090 h 158502"/>
                <a:gd name="connsiteX2" fmla="*/ 156759 w 272624"/>
                <a:gd name="connsiteY2" fmla="*/ 156125 h 158502"/>
                <a:gd name="connsiteX3" fmla="*/ 137105 w 272624"/>
                <a:gd name="connsiteY3" fmla="*/ 156125 h 158502"/>
                <a:gd name="connsiteX4" fmla="*/ 9035 w 272624"/>
                <a:gd name="connsiteY4" fmla="*/ 82580 h 158502"/>
                <a:gd name="connsiteX5" fmla="*/ 9035 w 272624"/>
                <a:gd name="connsiteY5" fmla="*/ 71168 h 158502"/>
                <a:gd name="connsiteX6" fmla="*/ 119352 w 272624"/>
                <a:gd name="connsiteY6" fmla="*/ 7133 h 158502"/>
                <a:gd name="connsiteX7" fmla="*/ 139007 w 272624"/>
                <a:gd name="connsiteY7" fmla="*/ 7133 h 158502"/>
                <a:gd name="connsiteX8" fmla="*/ 267077 w 272624"/>
                <a:gd name="connsiteY8" fmla="*/ 80678 h 15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624" h="158502">
                  <a:moveTo>
                    <a:pt x="267077" y="80678"/>
                  </a:moveTo>
                  <a:cubicBezTo>
                    <a:pt x="272783" y="83848"/>
                    <a:pt x="272783" y="88920"/>
                    <a:pt x="267077" y="92090"/>
                  </a:cubicBezTo>
                  <a:lnTo>
                    <a:pt x="156759" y="156125"/>
                  </a:lnTo>
                  <a:cubicBezTo>
                    <a:pt x="151053" y="159295"/>
                    <a:pt x="142177" y="159295"/>
                    <a:pt x="137105" y="156125"/>
                  </a:cubicBezTo>
                  <a:lnTo>
                    <a:pt x="9035" y="82580"/>
                  </a:lnTo>
                  <a:cubicBezTo>
                    <a:pt x="3329" y="79410"/>
                    <a:pt x="3329" y="74338"/>
                    <a:pt x="9035" y="71168"/>
                  </a:cubicBezTo>
                  <a:lnTo>
                    <a:pt x="119352" y="7133"/>
                  </a:lnTo>
                  <a:cubicBezTo>
                    <a:pt x="125058" y="3963"/>
                    <a:pt x="133935" y="3963"/>
                    <a:pt x="139007" y="7133"/>
                  </a:cubicBezTo>
                  <a:lnTo>
                    <a:pt x="267077" y="80678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5" name="任意多边形: 形状 293">
              <a:extLst>
                <a:ext uri="{FF2B5EF4-FFF2-40B4-BE49-F238E27FC236}">
                  <a16:creationId xmlns:a16="http://schemas.microsoft.com/office/drawing/2014/main" id="{6B2B492B-C472-42A7-A8B3-419BFC8C4EE2}"/>
                </a:ext>
              </a:extLst>
            </p:cNvPr>
            <p:cNvSpPr/>
            <p:nvPr/>
          </p:nvSpPr>
          <p:spPr>
            <a:xfrm>
              <a:off x="1824681" y="4186324"/>
              <a:ext cx="209223" cy="107782"/>
            </a:xfrm>
            <a:custGeom>
              <a:avLst/>
              <a:gdLst>
                <a:gd name="connsiteX0" fmla="*/ 32332 w 209223"/>
                <a:gd name="connsiteY0" fmla="*/ 4755 h 107781"/>
                <a:gd name="connsiteX1" fmla="*/ 14580 w 209223"/>
                <a:gd name="connsiteY1" fmla="*/ 11729 h 107781"/>
                <a:gd name="connsiteX2" fmla="*/ 6338 w 209223"/>
                <a:gd name="connsiteY2" fmla="*/ 61816 h 107781"/>
                <a:gd name="connsiteX3" fmla="*/ 74177 w 209223"/>
                <a:gd name="connsiteY3" fmla="*/ 103027 h 107781"/>
                <a:gd name="connsiteX4" fmla="*/ 204149 w 209223"/>
                <a:gd name="connsiteY4" fmla="*/ 30749 h 107781"/>
                <a:gd name="connsiteX5" fmla="*/ 180057 w 209223"/>
                <a:gd name="connsiteY5" fmla="*/ 8559 h 107781"/>
                <a:gd name="connsiteX6" fmla="*/ 64033 w 209223"/>
                <a:gd name="connsiteY6" fmla="*/ 25043 h 107781"/>
                <a:gd name="connsiteX7" fmla="*/ 32332 w 209223"/>
                <a:gd name="connsiteY7" fmla="*/ 4755 h 10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223" h="107781">
                  <a:moveTo>
                    <a:pt x="32332" y="4755"/>
                  </a:moveTo>
                  <a:lnTo>
                    <a:pt x="14580" y="11729"/>
                  </a:lnTo>
                  <a:cubicBezTo>
                    <a:pt x="5704" y="30749"/>
                    <a:pt x="2534" y="47234"/>
                    <a:pt x="6338" y="61816"/>
                  </a:cubicBezTo>
                  <a:cubicBezTo>
                    <a:pt x="13312" y="91614"/>
                    <a:pt x="46281" y="99222"/>
                    <a:pt x="74177" y="103027"/>
                  </a:cubicBezTo>
                  <a:cubicBezTo>
                    <a:pt x="109048" y="108099"/>
                    <a:pt x="213659" y="51672"/>
                    <a:pt x="204149" y="30749"/>
                  </a:cubicBezTo>
                  <a:cubicBezTo>
                    <a:pt x="199711" y="21239"/>
                    <a:pt x="190835" y="13631"/>
                    <a:pt x="180057" y="8559"/>
                  </a:cubicBezTo>
                  <a:cubicBezTo>
                    <a:pt x="157866" y="-951"/>
                    <a:pt x="83687" y="17435"/>
                    <a:pt x="64033" y="25043"/>
                  </a:cubicBezTo>
                  <a:cubicBezTo>
                    <a:pt x="49451" y="22507"/>
                    <a:pt x="38672" y="4755"/>
                    <a:pt x="32332" y="4755"/>
                  </a:cubicBezTo>
                  <a:close/>
                </a:path>
              </a:pathLst>
            </a:custGeom>
            <a:solidFill>
              <a:srgbClr val="0927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6" name="任意多边形: 形状 294">
              <a:extLst>
                <a:ext uri="{FF2B5EF4-FFF2-40B4-BE49-F238E27FC236}">
                  <a16:creationId xmlns:a16="http://schemas.microsoft.com/office/drawing/2014/main" id="{6035D8D5-A5C2-48AA-BA45-AB922DF4ACED}"/>
                </a:ext>
              </a:extLst>
            </p:cNvPr>
            <p:cNvSpPr/>
            <p:nvPr/>
          </p:nvSpPr>
          <p:spPr>
            <a:xfrm>
              <a:off x="1824652" y="4194106"/>
              <a:ext cx="221903" cy="114122"/>
            </a:xfrm>
            <a:custGeom>
              <a:avLst/>
              <a:gdLst>
                <a:gd name="connsiteX0" fmla="*/ 6367 w 221903"/>
                <a:gd name="connsiteY0" fmla="*/ 53399 h 114121"/>
                <a:gd name="connsiteX1" fmla="*/ 18413 w 221903"/>
                <a:gd name="connsiteY1" fmla="*/ 78126 h 114121"/>
                <a:gd name="connsiteX2" fmla="*/ 71670 w 221903"/>
                <a:gd name="connsiteY2" fmla="*/ 109192 h 114121"/>
                <a:gd name="connsiteX3" fmla="*/ 214322 w 221903"/>
                <a:gd name="connsiteY3" fmla="*/ 72419 h 114121"/>
                <a:gd name="connsiteX4" fmla="*/ 207348 w 221903"/>
                <a:gd name="connsiteY4" fmla="*/ 22333 h 114121"/>
                <a:gd name="connsiteX5" fmla="*/ 76742 w 221903"/>
                <a:gd name="connsiteY5" fmla="*/ 35013 h 114121"/>
                <a:gd name="connsiteX6" fmla="*/ 46944 w 221903"/>
                <a:gd name="connsiteY6" fmla="*/ 5215 h 114121"/>
                <a:gd name="connsiteX7" fmla="*/ 6367 w 221903"/>
                <a:gd name="connsiteY7" fmla="*/ 53399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1903" h="114121">
                  <a:moveTo>
                    <a:pt x="6367" y="53399"/>
                  </a:moveTo>
                  <a:cubicBezTo>
                    <a:pt x="8903" y="62275"/>
                    <a:pt x="12707" y="70517"/>
                    <a:pt x="18413" y="78126"/>
                  </a:cubicBezTo>
                  <a:cubicBezTo>
                    <a:pt x="31727" y="94610"/>
                    <a:pt x="52016" y="106022"/>
                    <a:pt x="71670" y="109192"/>
                  </a:cubicBezTo>
                  <a:cubicBezTo>
                    <a:pt x="124927" y="117434"/>
                    <a:pt x="178184" y="75589"/>
                    <a:pt x="214322" y="72419"/>
                  </a:cubicBezTo>
                  <a:cubicBezTo>
                    <a:pt x="221930" y="47059"/>
                    <a:pt x="221930" y="31843"/>
                    <a:pt x="207348" y="22333"/>
                  </a:cubicBezTo>
                  <a:cubicBezTo>
                    <a:pt x="185158" y="7116"/>
                    <a:pt x="131267" y="25503"/>
                    <a:pt x="76742" y="35013"/>
                  </a:cubicBezTo>
                  <a:cubicBezTo>
                    <a:pt x="53284" y="38817"/>
                    <a:pt x="67232" y="143"/>
                    <a:pt x="46944" y="5215"/>
                  </a:cubicBezTo>
                  <a:cubicBezTo>
                    <a:pt x="19047" y="11555"/>
                    <a:pt x="-1241" y="20431"/>
                    <a:pt x="6367" y="53399"/>
                  </a:cubicBezTo>
                  <a:close/>
                </a:path>
              </a:pathLst>
            </a:custGeom>
            <a:solidFill>
              <a:srgbClr val="0B33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7" name="任意多边形: 形状 295">
              <a:extLst>
                <a:ext uri="{FF2B5EF4-FFF2-40B4-BE49-F238E27FC236}">
                  <a16:creationId xmlns:a16="http://schemas.microsoft.com/office/drawing/2014/main" id="{70C9267B-80AD-48ED-AAAE-7F460479C87F}"/>
                </a:ext>
              </a:extLst>
            </p:cNvPr>
            <p:cNvSpPr/>
            <p:nvPr/>
          </p:nvSpPr>
          <p:spPr>
            <a:xfrm>
              <a:off x="1804708" y="4088686"/>
              <a:ext cx="291644" cy="190203"/>
            </a:xfrm>
            <a:custGeom>
              <a:avLst/>
              <a:gdLst>
                <a:gd name="connsiteX0" fmla="*/ 289425 w 291644"/>
                <a:gd name="connsiteY0" fmla="*/ 163257 h 190202"/>
                <a:gd name="connsiteX1" fmla="*/ 287523 w 291644"/>
                <a:gd name="connsiteY1" fmla="*/ 191154 h 190202"/>
                <a:gd name="connsiteX2" fmla="*/ 4755 w 291644"/>
                <a:gd name="connsiteY2" fmla="*/ 28847 h 190202"/>
                <a:gd name="connsiteX3" fmla="*/ 4755 w 291644"/>
                <a:gd name="connsiteY3" fmla="*/ 6657 h 190202"/>
                <a:gd name="connsiteX4" fmla="*/ 7925 w 291644"/>
                <a:gd name="connsiteY4" fmla="*/ 4755 h 19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644" h="190202">
                  <a:moveTo>
                    <a:pt x="289425" y="163257"/>
                  </a:moveTo>
                  <a:lnTo>
                    <a:pt x="287523" y="191154"/>
                  </a:lnTo>
                  <a:lnTo>
                    <a:pt x="4755" y="28847"/>
                  </a:lnTo>
                  <a:lnTo>
                    <a:pt x="4755" y="6657"/>
                  </a:lnTo>
                  <a:lnTo>
                    <a:pt x="7925" y="4755"/>
                  </a:ln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8" name="任意多边形: 形状 296">
              <a:extLst>
                <a:ext uri="{FF2B5EF4-FFF2-40B4-BE49-F238E27FC236}">
                  <a16:creationId xmlns:a16="http://schemas.microsoft.com/office/drawing/2014/main" id="{11AAA8C6-F27A-4A6E-83DF-5C0A95099CFB}"/>
                </a:ext>
              </a:extLst>
            </p:cNvPr>
            <p:cNvSpPr/>
            <p:nvPr/>
          </p:nvSpPr>
          <p:spPr>
            <a:xfrm>
              <a:off x="1805342" y="3942864"/>
              <a:ext cx="545248" cy="317005"/>
            </a:xfrm>
            <a:custGeom>
              <a:avLst/>
              <a:gdLst>
                <a:gd name="connsiteX0" fmla="*/ 541761 w 545248"/>
                <a:gd name="connsiteY0" fmla="*/ 167062 h 317004"/>
                <a:gd name="connsiteX1" fmla="*/ 286889 w 545248"/>
                <a:gd name="connsiteY1" fmla="*/ 314786 h 317004"/>
                <a:gd name="connsiteX2" fmla="*/ 4755 w 545248"/>
                <a:gd name="connsiteY2" fmla="*/ 152479 h 317004"/>
                <a:gd name="connsiteX3" fmla="*/ 258993 w 545248"/>
                <a:gd name="connsiteY3" fmla="*/ 4755 h 31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248" h="317004">
                  <a:moveTo>
                    <a:pt x="541761" y="167062"/>
                  </a:moveTo>
                  <a:lnTo>
                    <a:pt x="286889" y="314786"/>
                  </a:lnTo>
                  <a:lnTo>
                    <a:pt x="4755" y="152479"/>
                  </a:lnTo>
                  <a:lnTo>
                    <a:pt x="258993" y="4755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99" name="任意多边形: 形状 297">
              <a:extLst>
                <a:ext uri="{FF2B5EF4-FFF2-40B4-BE49-F238E27FC236}">
                  <a16:creationId xmlns:a16="http://schemas.microsoft.com/office/drawing/2014/main" id="{D115FB61-1FCF-4150-B821-2F0835B85098}"/>
                </a:ext>
              </a:extLst>
            </p:cNvPr>
            <p:cNvSpPr/>
            <p:nvPr/>
          </p:nvSpPr>
          <p:spPr>
            <a:xfrm>
              <a:off x="2087476" y="4105171"/>
              <a:ext cx="259944" cy="177523"/>
            </a:xfrm>
            <a:custGeom>
              <a:avLst/>
              <a:gdLst>
                <a:gd name="connsiteX0" fmla="*/ 259627 w 259943"/>
                <a:gd name="connsiteY0" fmla="*/ 4755 h 177522"/>
                <a:gd name="connsiteX1" fmla="*/ 259627 w 259943"/>
                <a:gd name="connsiteY1" fmla="*/ 27579 h 177522"/>
                <a:gd name="connsiteX2" fmla="*/ 4755 w 259943"/>
                <a:gd name="connsiteY2" fmla="*/ 174670 h 177522"/>
                <a:gd name="connsiteX3" fmla="*/ 4755 w 259943"/>
                <a:gd name="connsiteY3" fmla="*/ 152479 h 17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943" h="177522">
                  <a:moveTo>
                    <a:pt x="259627" y="4755"/>
                  </a:moveTo>
                  <a:lnTo>
                    <a:pt x="259627" y="27579"/>
                  </a:lnTo>
                  <a:lnTo>
                    <a:pt x="4755" y="174670"/>
                  </a:lnTo>
                  <a:lnTo>
                    <a:pt x="4755" y="152479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0" name="任意多边形: 形状 298">
              <a:extLst>
                <a:ext uri="{FF2B5EF4-FFF2-40B4-BE49-F238E27FC236}">
                  <a16:creationId xmlns:a16="http://schemas.microsoft.com/office/drawing/2014/main" id="{860DA819-E52A-4975-B5B7-30EA5B7E84D4}"/>
                </a:ext>
              </a:extLst>
            </p:cNvPr>
            <p:cNvSpPr/>
            <p:nvPr/>
          </p:nvSpPr>
          <p:spPr>
            <a:xfrm>
              <a:off x="1850356" y="3956812"/>
              <a:ext cx="69741" cy="82421"/>
            </a:xfrm>
            <a:custGeom>
              <a:avLst/>
              <a:gdLst>
                <a:gd name="connsiteX0" fmla="*/ 6023 w 69741"/>
                <a:gd name="connsiteY0" fmla="*/ 61816 h 82421"/>
                <a:gd name="connsiteX1" fmla="*/ 4755 w 69741"/>
                <a:gd name="connsiteY1" fmla="*/ 22507 h 82421"/>
                <a:gd name="connsiteX2" fmla="*/ 66254 w 69741"/>
                <a:gd name="connsiteY2" fmla="*/ 4755 h 82421"/>
                <a:gd name="connsiteX3" fmla="*/ 50404 w 69741"/>
                <a:gd name="connsiteY3" fmla="*/ 77032 h 82421"/>
                <a:gd name="connsiteX4" fmla="*/ 6023 w 69741"/>
                <a:gd name="connsiteY4" fmla="*/ 61816 h 8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41" h="82421">
                  <a:moveTo>
                    <a:pt x="6023" y="61816"/>
                  </a:moveTo>
                  <a:cubicBezTo>
                    <a:pt x="6023" y="61182"/>
                    <a:pt x="5389" y="28213"/>
                    <a:pt x="4755" y="22507"/>
                  </a:cubicBezTo>
                  <a:lnTo>
                    <a:pt x="66254" y="4755"/>
                  </a:lnTo>
                  <a:cubicBezTo>
                    <a:pt x="54842" y="43429"/>
                    <a:pt x="49136" y="46600"/>
                    <a:pt x="50404" y="77032"/>
                  </a:cubicBezTo>
                  <a:cubicBezTo>
                    <a:pt x="46600" y="92248"/>
                    <a:pt x="5389" y="77666"/>
                    <a:pt x="6023" y="61816"/>
                  </a:cubicBezTo>
                  <a:close/>
                </a:path>
              </a:pathLst>
            </a:custGeom>
            <a:solidFill>
              <a:srgbClr val="E8BB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1" name="任意多边形: 形状 299">
              <a:extLst>
                <a:ext uri="{FF2B5EF4-FFF2-40B4-BE49-F238E27FC236}">
                  <a16:creationId xmlns:a16="http://schemas.microsoft.com/office/drawing/2014/main" id="{9081DD7F-3354-4532-A32C-E3B8A6C663DE}"/>
                </a:ext>
              </a:extLst>
            </p:cNvPr>
            <p:cNvSpPr/>
            <p:nvPr/>
          </p:nvSpPr>
          <p:spPr>
            <a:xfrm>
              <a:off x="1813812" y="4008559"/>
              <a:ext cx="139482" cy="253604"/>
            </a:xfrm>
            <a:custGeom>
              <a:avLst/>
              <a:gdLst>
                <a:gd name="connsiteX0" fmla="*/ 92021 w 139482"/>
                <a:gd name="connsiteY0" fmla="*/ 16409 h 253603"/>
                <a:gd name="connsiteX1" fmla="*/ 130061 w 139482"/>
                <a:gd name="connsiteY1" fmla="*/ 43038 h 253603"/>
                <a:gd name="connsiteX2" fmla="*/ 130061 w 139482"/>
                <a:gd name="connsiteY2" fmla="*/ 211050 h 253603"/>
                <a:gd name="connsiteX3" fmla="*/ 13403 w 139482"/>
                <a:gd name="connsiteY3" fmla="*/ 225632 h 253603"/>
                <a:gd name="connsiteX4" fmla="*/ 5161 w 139482"/>
                <a:gd name="connsiteY4" fmla="*/ 67130 h 253603"/>
                <a:gd name="connsiteX5" fmla="*/ 31156 w 139482"/>
                <a:gd name="connsiteY5" fmla="*/ 5631 h 253603"/>
                <a:gd name="connsiteX6" fmla="*/ 92021 w 139482"/>
                <a:gd name="connsiteY6" fmla="*/ 16409 h 2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482" h="253603">
                  <a:moveTo>
                    <a:pt x="92021" y="16409"/>
                  </a:moveTo>
                  <a:cubicBezTo>
                    <a:pt x="106603" y="24651"/>
                    <a:pt x="121819" y="32260"/>
                    <a:pt x="130061" y="43038"/>
                  </a:cubicBezTo>
                  <a:cubicBezTo>
                    <a:pt x="151617" y="70934"/>
                    <a:pt x="130695" y="187592"/>
                    <a:pt x="130061" y="211050"/>
                  </a:cubicBezTo>
                  <a:cubicBezTo>
                    <a:pt x="121819" y="274451"/>
                    <a:pt x="24181" y="253529"/>
                    <a:pt x="13403" y="225632"/>
                  </a:cubicBezTo>
                  <a:cubicBezTo>
                    <a:pt x="12769" y="199638"/>
                    <a:pt x="2625" y="121655"/>
                    <a:pt x="5161" y="67130"/>
                  </a:cubicBezTo>
                  <a:cubicBezTo>
                    <a:pt x="5795" y="46842"/>
                    <a:pt x="6429" y="11337"/>
                    <a:pt x="31156" y="5631"/>
                  </a:cubicBezTo>
                  <a:cubicBezTo>
                    <a:pt x="50810" y="1827"/>
                    <a:pt x="81876" y="11337"/>
                    <a:pt x="92021" y="16409"/>
                  </a:cubicBezTo>
                  <a:close/>
                </a:path>
              </a:pathLst>
            </a:custGeom>
            <a:solidFill>
              <a:srgbClr val="C2DA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2" name="任意多边形: 形状 300">
              <a:extLst>
                <a:ext uri="{FF2B5EF4-FFF2-40B4-BE49-F238E27FC236}">
                  <a16:creationId xmlns:a16="http://schemas.microsoft.com/office/drawing/2014/main" id="{03B8007A-BD5F-4E46-BD3C-B5C3CAC7BEDC}"/>
                </a:ext>
              </a:extLst>
            </p:cNvPr>
            <p:cNvSpPr/>
            <p:nvPr/>
          </p:nvSpPr>
          <p:spPr>
            <a:xfrm>
              <a:off x="1850990" y="3994853"/>
              <a:ext cx="50721" cy="44381"/>
            </a:xfrm>
            <a:custGeom>
              <a:avLst/>
              <a:gdLst>
                <a:gd name="connsiteX0" fmla="*/ 5389 w 50720"/>
                <a:gd name="connsiteY0" fmla="*/ 23775 h 44380"/>
                <a:gd name="connsiteX1" fmla="*/ 4755 w 50720"/>
                <a:gd name="connsiteY1" fmla="*/ 4755 h 44380"/>
                <a:gd name="connsiteX2" fmla="*/ 49136 w 50720"/>
                <a:gd name="connsiteY2" fmla="*/ 24409 h 44380"/>
                <a:gd name="connsiteX3" fmla="*/ 49136 w 50720"/>
                <a:gd name="connsiteY3" fmla="*/ 38357 h 44380"/>
                <a:gd name="connsiteX4" fmla="*/ 5389 w 50720"/>
                <a:gd name="connsiteY4" fmla="*/ 23775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20" h="44380">
                  <a:moveTo>
                    <a:pt x="5389" y="23775"/>
                  </a:moveTo>
                  <a:cubicBezTo>
                    <a:pt x="5389" y="23775"/>
                    <a:pt x="5389" y="14265"/>
                    <a:pt x="4755" y="4755"/>
                  </a:cubicBezTo>
                  <a:cubicBezTo>
                    <a:pt x="10461" y="19971"/>
                    <a:pt x="38357" y="29482"/>
                    <a:pt x="49136" y="24409"/>
                  </a:cubicBezTo>
                  <a:cubicBezTo>
                    <a:pt x="49136" y="28213"/>
                    <a:pt x="48502" y="33285"/>
                    <a:pt x="49136" y="38357"/>
                  </a:cubicBezTo>
                  <a:cubicBezTo>
                    <a:pt x="45966" y="54208"/>
                    <a:pt x="4755" y="39626"/>
                    <a:pt x="5389" y="23775"/>
                  </a:cubicBezTo>
                  <a:close/>
                </a:path>
              </a:pathLst>
            </a:custGeom>
            <a:solidFill>
              <a:srgbClr val="D6E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3" name="任意多边形: 形状 301">
              <a:extLst>
                <a:ext uri="{FF2B5EF4-FFF2-40B4-BE49-F238E27FC236}">
                  <a16:creationId xmlns:a16="http://schemas.microsoft.com/office/drawing/2014/main" id="{614F52EC-51FD-4609-A3DA-0A3F74309D62}"/>
                </a:ext>
              </a:extLst>
            </p:cNvPr>
            <p:cNvSpPr/>
            <p:nvPr/>
          </p:nvSpPr>
          <p:spPr>
            <a:xfrm>
              <a:off x="1866841" y="3917504"/>
              <a:ext cx="57061" cy="101442"/>
            </a:xfrm>
            <a:custGeom>
              <a:avLst/>
              <a:gdLst>
                <a:gd name="connsiteX0" fmla="*/ 43429 w 57060"/>
                <a:gd name="connsiteY0" fmla="*/ 4755 h 101441"/>
                <a:gd name="connsiteX1" fmla="*/ 35821 w 57060"/>
                <a:gd name="connsiteY1" fmla="*/ 102393 h 101441"/>
                <a:gd name="connsiteX2" fmla="*/ 9193 w 57060"/>
                <a:gd name="connsiteY2" fmla="*/ 91614 h 101441"/>
                <a:gd name="connsiteX3" fmla="*/ 4755 w 57060"/>
                <a:gd name="connsiteY3" fmla="*/ 67522 h 101441"/>
                <a:gd name="connsiteX4" fmla="*/ 15533 w 57060"/>
                <a:gd name="connsiteY4" fmla="*/ 9193 h 101441"/>
                <a:gd name="connsiteX5" fmla="*/ 43429 w 57060"/>
                <a:gd name="connsiteY5" fmla="*/ 4755 h 10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60" h="101441">
                  <a:moveTo>
                    <a:pt x="43429" y="4755"/>
                  </a:moveTo>
                  <a:cubicBezTo>
                    <a:pt x="63718" y="14899"/>
                    <a:pt x="57378" y="108099"/>
                    <a:pt x="35821" y="102393"/>
                  </a:cubicBezTo>
                  <a:cubicBezTo>
                    <a:pt x="26945" y="99856"/>
                    <a:pt x="16167" y="96053"/>
                    <a:pt x="9193" y="91614"/>
                  </a:cubicBezTo>
                  <a:cubicBezTo>
                    <a:pt x="2219" y="87176"/>
                    <a:pt x="7925" y="71326"/>
                    <a:pt x="4755" y="67522"/>
                  </a:cubicBezTo>
                  <a:lnTo>
                    <a:pt x="15533" y="9193"/>
                  </a:lnTo>
                  <a:lnTo>
                    <a:pt x="43429" y="4755"/>
                  </a:lnTo>
                  <a:close/>
                </a:path>
              </a:pathLst>
            </a:custGeom>
            <a:solidFill>
              <a:srgbClr val="F9D6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4" name="任意多边形: 形状 302">
              <a:extLst>
                <a:ext uri="{FF2B5EF4-FFF2-40B4-BE49-F238E27FC236}">
                  <a16:creationId xmlns:a16="http://schemas.microsoft.com/office/drawing/2014/main" id="{9EFBB9E8-0876-439C-BF99-5D34B23BEF66}"/>
                </a:ext>
              </a:extLst>
            </p:cNvPr>
            <p:cNvSpPr/>
            <p:nvPr/>
          </p:nvSpPr>
          <p:spPr>
            <a:xfrm>
              <a:off x="1822108" y="3897501"/>
              <a:ext cx="101441" cy="120462"/>
            </a:xfrm>
            <a:custGeom>
              <a:avLst/>
              <a:gdLst>
                <a:gd name="connsiteX0" fmla="*/ 39344 w 101441"/>
                <a:gd name="connsiteY0" fmla="*/ 116689 h 120461"/>
                <a:gd name="connsiteX1" fmla="*/ 58364 w 101441"/>
                <a:gd name="connsiteY1" fmla="*/ 102741 h 120461"/>
                <a:gd name="connsiteX2" fmla="*/ 76116 w 101441"/>
                <a:gd name="connsiteY2" fmla="*/ 69138 h 120461"/>
                <a:gd name="connsiteX3" fmla="*/ 83090 w 101441"/>
                <a:gd name="connsiteY3" fmla="*/ 87525 h 120461"/>
                <a:gd name="connsiteX4" fmla="*/ 86895 w 101441"/>
                <a:gd name="connsiteY4" fmla="*/ 59628 h 120461"/>
                <a:gd name="connsiteX5" fmla="*/ 102111 w 101441"/>
                <a:gd name="connsiteY5" fmla="*/ 22222 h 120461"/>
                <a:gd name="connsiteX6" fmla="*/ 64704 w 101441"/>
                <a:gd name="connsiteY6" fmla="*/ 6371 h 120461"/>
                <a:gd name="connsiteX7" fmla="*/ 28566 w 101441"/>
                <a:gd name="connsiteY7" fmla="*/ 12712 h 120461"/>
                <a:gd name="connsiteX8" fmla="*/ 32370 w 101441"/>
                <a:gd name="connsiteY8" fmla="*/ 106545 h 120461"/>
                <a:gd name="connsiteX9" fmla="*/ 39344 w 101441"/>
                <a:gd name="connsiteY9" fmla="*/ 116689 h 12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1441" h="120461">
                  <a:moveTo>
                    <a:pt x="39344" y="116689"/>
                  </a:moveTo>
                  <a:cubicBezTo>
                    <a:pt x="45684" y="117957"/>
                    <a:pt x="55194" y="109715"/>
                    <a:pt x="58364" y="102741"/>
                  </a:cubicBezTo>
                  <a:cubicBezTo>
                    <a:pt x="65338" y="84988"/>
                    <a:pt x="67240" y="71040"/>
                    <a:pt x="76116" y="69138"/>
                  </a:cubicBezTo>
                  <a:cubicBezTo>
                    <a:pt x="79920" y="68504"/>
                    <a:pt x="83724" y="72942"/>
                    <a:pt x="83090" y="87525"/>
                  </a:cubicBezTo>
                  <a:cubicBezTo>
                    <a:pt x="86260" y="78648"/>
                    <a:pt x="85626" y="68504"/>
                    <a:pt x="86895" y="59628"/>
                  </a:cubicBezTo>
                  <a:cubicBezTo>
                    <a:pt x="88796" y="41876"/>
                    <a:pt x="103379" y="39340"/>
                    <a:pt x="102111" y="22222"/>
                  </a:cubicBezTo>
                  <a:cubicBezTo>
                    <a:pt x="90699" y="19052"/>
                    <a:pt x="81188" y="10175"/>
                    <a:pt x="64704" y="6371"/>
                  </a:cubicBezTo>
                  <a:cubicBezTo>
                    <a:pt x="52024" y="3835"/>
                    <a:pt x="38076" y="3201"/>
                    <a:pt x="28566" y="12712"/>
                  </a:cubicBezTo>
                  <a:cubicBezTo>
                    <a:pt x="-4403" y="25392"/>
                    <a:pt x="-3135" y="79283"/>
                    <a:pt x="32370" y="106545"/>
                  </a:cubicBezTo>
                  <a:cubicBezTo>
                    <a:pt x="35540" y="109715"/>
                    <a:pt x="38710" y="111617"/>
                    <a:pt x="39344" y="116689"/>
                  </a:cubicBezTo>
                  <a:close/>
                </a:path>
              </a:pathLst>
            </a:custGeom>
            <a:solidFill>
              <a:srgbClr val="E1C7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5" name="任意多边形: 形状 303">
              <a:extLst>
                <a:ext uri="{FF2B5EF4-FFF2-40B4-BE49-F238E27FC236}">
                  <a16:creationId xmlns:a16="http://schemas.microsoft.com/office/drawing/2014/main" id="{DBAB7397-7F14-4A78-BF95-0C97EAC14ACB}"/>
                </a:ext>
              </a:extLst>
            </p:cNvPr>
            <p:cNvSpPr/>
            <p:nvPr/>
          </p:nvSpPr>
          <p:spPr>
            <a:xfrm>
              <a:off x="1908685" y="4188860"/>
              <a:ext cx="25360" cy="88761"/>
            </a:xfrm>
            <a:custGeom>
              <a:avLst/>
              <a:gdLst>
                <a:gd name="connsiteX0" fmla="*/ 7291 w 25360"/>
                <a:gd name="connsiteY0" fmla="*/ 14265 h 88761"/>
                <a:gd name="connsiteX1" fmla="*/ 7291 w 25360"/>
                <a:gd name="connsiteY1" fmla="*/ 82739 h 88761"/>
                <a:gd name="connsiteX2" fmla="*/ 7291 w 25360"/>
                <a:gd name="connsiteY2" fmla="*/ 84640 h 88761"/>
                <a:gd name="connsiteX3" fmla="*/ 7291 w 25360"/>
                <a:gd name="connsiteY3" fmla="*/ 84640 h 88761"/>
                <a:gd name="connsiteX4" fmla="*/ 6657 w 25360"/>
                <a:gd name="connsiteY4" fmla="*/ 86542 h 88761"/>
                <a:gd name="connsiteX5" fmla="*/ 6657 w 25360"/>
                <a:gd name="connsiteY5" fmla="*/ 86542 h 88761"/>
                <a:gd name="connsiteX6" fmla="*/ 6023 w 25360"/>
                <a:gd name="connsiteY6" fmla="*/ 87176 h 88761"/>
                <a:gd name="connsiteX7" fmla="*/ 4755 w 25360"/>
                <a:gd name="connsiteY7" fmla="*/ 88444 h 88761"/>
                <a:gd name="connsiteX8" fmla="*/ 19971 w 25360"/>
                <a:gd name="connsiteY8" fmla="*/ 79568 h 88761"/>
                <a:gd name="connsiteX9" fmla="*/ 21239 w 25360"/>
                <a:gd name="connsiteY9" fmla="*/ 78300 h 88761"/>
                <a:gd name="connsiteX10" fmla="*/ 21239 w 25360"/>
                <a:gd name="connsiteY10" fmla="*/ 78300 h 88761"/>
                <a:gd name="connsiteX11" fmla="*/ 21873 w 25360"/>
                <a:gd name="connsiteY11" fmla="*/ 77666 h 88761"/>
                <a:gd name="connsiteX12" fmla="*/ 21873 w 25360"/>
                <a:gd name="connsiteY12" fmla="*/ 77666 h 88761"/>
                <a:gd name="connsiteX13" fmla="*/ 21873 w 25360"/>
                <a:gd name="connsiteY13" fmla="*/ 77666 h 88761"/>
                <a:gd name="connsiteX14" fmla="*/ 21873 w 25360"/>
                <a:gd name="connsiteY14" fmla="*/ 77032 h 88761"/>
                <a:gd name="connsiteX15" fmla="*/ 21873 w 25360"/>
                <a:gd name="connsiteY15" fmla="*/ 76398 h 88761"/>
                <a:gd name="connsiteX16" fmla="*/ 21873 w 25360"/>
                <a:gd name="connsiteY16" fmla="*/ 75764 h 88761"/>
                <a:gd name="connsiteX17" fmla="*/ 21873 w 25360"/>
                <a:gd name="connsiteY17" fmla="*/ 75764 h 88761"/>
                <a:gd name="connsiteX18" fmla="*/ 21873 w 25360"/>
                <a:gd name="connsiteY18" fmla="*/ 75764 h 88761"/>
                <a:gd name="connsiteX19" fmla="*/ 21873 w 25360"/>
                <a:gd name="connsiteY19" fmla="*/ 75764 h 88761"/>
                <a:gd name="connsiteX20" fmla="*/ 21873 w 25360"/>
                <a:gd name="connsiteY20" fmla="*/ 75130 h 88761"/>
                <a:gd name="connsiteX21" fmla="*/ 21873 w 25360"/>
                <a:gd name="connsiteY21" fmla="*/ 74496 h 88761"/>
                <a:gd name="connsiteX22" fmla="*/ 21873 w 25360"/>
                <a:gd name="connsiteY22" fmla="*/ 73862 h 88761"/>
                <a:gd name="connsiteX23" fmla="*/ 21873 w 25360"/>
                <a:gd name="connsiteY23" fmla="*/ 73228 h 88761"/>
                <a:gd name="connsiteX24" fmla="*/ 21873 w 25360"/>
                <a:gd name="connsiteY24" fmla="*/ 73228 h 88761"/>
                <a:gd name="connsiteX25" fmla="*/ 21873 w 25360"/>
                <a:gd name="connsiteY25" fmla="*/ 4755 h 88761"/>
                <a:gd name="connsiteX26" fmla="*/ 7291 w 25360"/>
                <a:gd name="connsiteY26" fmla="*/ 14265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360" h="88761">
                  <a:moveTo>
                    <a:pt x="7291" y="14265"/>
                  </a:moveTo>
                  <a:lnTo>
                    <a:pt x="7291" y="82739"/>
                  </a:lnTo>
                  <a:cubicBezTo>
                    <a:pt x="7291" y="83372"/>
                    <a:pt x="7291" y="84006"/>
                    <a:pt x="7291" y="84640"/>
                  </a:cubicBezTo>
                  <a:cubicBezTo>
                    <a:pt x="7291" y="84640"/>
                    <a:pt x="7291" y="84640"/>
                    <a:pt x="7291" y="84640"/>
                  </a:cubicBezTo>
                  <a:cubicBezTo>
                    <a:pt x="7291" y="85274"/>
                    <a:pt x="6657" y="85909"/>
                    <a:pt x="6657" y="86542"/>
                  </a:cubicBezTo>
                  <a:cubicBezTo>
                    <a:pt x="6657" y="86542"/>
                    <a:pt x="6657" y="86542"/>
                    <a:pt x="6657" y="86542"/>
                  </a:cubicBezTo>
                  <a:cubicBezTo>
                    <a:pt x="6657" y="87176"/>
                    <a:pt x="6023" y="87176"/>
                    <a:pt x="6023" y="87176"/>
                  </a:cubicBezTo>
                  <a:cubicBezTo>
                    <a:pt x="5389" y="87811"/>
                    <a:pt x="5389" y="88444"/>
                    <a:pt x="4755" y="88444"/>
                  </a:cubicBezTo>
                  <a:lnTo>
                    <a:pt x="19971" y="79568"/>
                  </a:lnTo>
                  <a:cubicBezTo>
                    <a:pt x="20605" y="78934"/>
                    <a:pt x="21239" y="78934"/>
                    <a:pt x="21239" y="78300"/>
                  </a:cubicBezTo>
                  <a:cubicBezTo>
                    <a:pt x="21239" y="78300"/>
                    <a:pt x="21239" y="78300"/>
                    <a:pt x="21239" y="78300"/>
                  </a:cubicBezTo>
                  <a:cubicBezTo>
                    <a:pt x="21239" y="78300"/>
                    <a:pt x="21239" y="77666"/>
                    <a:pt x="21873" y="77666"/>
                  </a:cubicBezTo>
                  <a:cubicBezTo>
                    <a:pt x="21873" y="77666"/>
                    <a:pt x="21873" y="77666"/>
                    <a:pt x="21873" y="77666"/>
                  </a:cubicBezTo>
                  <a:cubicBezTo>
                    <a:pt x="21873" y="77666"/>
                    <a:pt x="21873" y="77666"/>
                    <a:pt x="21873" y="77666"/>
                  </a:cubicBezTo>
                  <a:cubicBezTo>
                    <a:pt x="21873" y="77666"/>
                    <a:pt x="21873" y="77032"/>
                    <a:pt x="21873" y="77032"/>
                  </a:cubicBezTo>
                  <a:cubicBezTo>
                    <a:pt x="21873" y="77032"/>
                    <a:pt x="21873" y="76398"/>
                    <a:pt x="21873" y="76398"/>
                  </a:cubicBezTo>
                  <a:cubicBezTo>
                    <a:pt x="21873" y="76398"/>
                    <a:pt x="21873" y="75764"/>
                    <a:pt x="21873" y="75764"/>
                  </a:cubicBezTo>
                  <a:cubicBezTo>
                    <a:pt x="21873" y="75764"/>
                    <a:pt x="21873" y="75764"/>
                    <a:pt x="21873" y="75764"/>
                  </a:cubicBezTo>
                  <a:cubicBezTo>
                    <a:pt x="21873" y="75764"/>
                    <a:pt x="21873" y="75764"/>
                    <a:pt x="21873" y="75764"/>
                  </a:cubicBezTo>
                  <a:cubicBezTo>
                    <a:pt x="21873" y="75764"/>
                    <a:pt x="21873" y="75764"/>
                    <a:pt x="21873" y="75764"/>
                  </a:cubicBezTo>
                  <a:cubicBezTo>
                    <a:pt x="21873" y="75764"/>
                    <a:pt x="21873" y="75764"/>
                    <a:pt x="21873" y="75130"/>
                  </a:cubicBezTo>
                  <a:cubicBezTo>
                    <a:pt x="21873" y="75130"/>
                    <a:pt x="21873" y="74496"/>
                    <a:pt x="21873" y="74496"/>
                  </a:cubicBezTo>
                  <a:cubicBezTo>
                    <a:pt x="21873" y="74496"/>
                    <a:pt x="21873" y="74496"/>
                    <a:pt x="21873" y="73862"/>
                  </a:cubicBezTo>
                  <a:cubicBezTo>
                    <a:pt x="21873" y="73862"/>
                    <a:pt x="21873" y="73862"/>
                    <a:pt x="21873" y="73228"/>
                  </a:cubicBezTo>
                  <a:cubicBezTo>
                    <a:pt x="21873" y="73228"/>
                    <a:pt x="21873" y="73228"/>
                    <a:pt x="21873" y="73228"/>
                  </a:cubicBezTo>
                  <a:lnTo>
                    <a:pt x="21873" y="4755"/>
                  </a:lnTo>
                  <a:lnTo>
                    <a:pt x="7291" y="14265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6" name="任意多边形: 形状 304">
              <a:extLst>
                <a:ext uri="{FF2B5EF4-FFF2-40B4-BE49-F238E27FC236}">
                  <a16:creationId xmlns:a16="http://schemas.microsoft.com/office/drawing/2014/main" id="{9B4135AE-1A1E-4A0E-8872-4A37A4C118AB}"/>
                </a:ext>
              </a:extLst>
            </p:cNvPr>
            <p:cNvSpPr/>
            <p:nvPr/>
          </p:nvSpPr>
          <p:spPr>
            <a:xfrm>
              <a:off x="1766667" y="4096294"/>
              <a:ext cx="164842" cy="107782"/>
            </a:xfrm>
            <a:custGeom>
              <a:avLst/>
              <a:gdLst>
                <a:gd name="connsiteX0" fmla="*/ 143603 w 164842"/>
                <a:gd name="connsiteY0" fmla="*/ 92883 h 107781"/>
                <a:gd name="connsiteX1" fmla="*/ 143603 w 164842"/>
                <a:gd name="connsiteY1" fmla="*/ 92883 h 107781"/>
                <a:gd name="connsiteX2" fmla="*/ 145505 w 164842"/>
                <a:gd name="connsiteY2" fmla="*/ 94784 h 107781"/>
                <a:gd name="connsiteX3" fmla="*/ 145505 w 164842"/>
                <a:gd name="connsiteY3" fmla="*/ 94784 h 107781"/>
                <a:gd name="connsiteX4" fmla="*/ 146773 w 164842"/>
                <a:gd name="connsiteY4" fmla="*/ 96686 h 107781"/>
                <a:gd name="connsiteX5" fmla="*/ 146773 w 164842"/>
                <a:gd name="connsiteY5" fmla="*/ 96686 h 107781"/>
                <a:gd name="connsiteX6" fmla="*/ 148041 w 164842"/>
                <a:gd name="connsiteY6" fmla="*/ 99223 h 107781"/>
                <a:gd name="connsiteX7" fmla="*/ 148041 w 164842"/>
                <a:gd name="connsiteY7" fmla="*/ 99223 h 107781"/>
                <a:gd name="connsiteX8" fmla="*/ 148675 w 164842"/>
                <a:gd name="connsiteY8" fmla="*/ 101758 h 107781"/>
                <a:gd name="connsiteX9" fmla="*/ 148675 w 164842"/>
                <a:gd name="connsiteY9" fmla="*/ 101758 h 107781"/>
                <a:gd name="connsiteX10" fmla="*/ 149309 w 164842"/>
                <a:gd name="connsiteY10" fmla="*/ 104295 h 107781"/>
                <a:gd name="connsiteX11" fmla="*/ 149309 w 164842"/>
                <a:gd name="connsiteY11" fmla="*/ 104295 h 107781"/>
                <a:gd name="connsiteX12" fmla="*/ 149309 w 164842"/>
                <a:gd name="connsiteY12" fmla="*/ 106830 h 107781"/>
                <a:gd name="connsiteX13" fmla="*/ 164526 w 164842"/>
                <a:gd name="connsiteY13" fmla="*/ 97955 h 107781"/>
                <a:gd name="connsiteX14" fmla="*/ 164526 w 164842"/>
                <a:gd name="connsiteY14" fmla="*/ 97320 h 107781"/>
                <a:gd name="connsiteX15" fmla="*/ 164526 w 164842"/>
                <a:gd name="connsiteY15" fmla="*/ 96686 h 107781"/>
                <a:gd name="connsiteX16" fmla="*/ 164526 w 164842"/>
                <a:gd name="connsiteY16" fmla="*/ 96053 h 107781"/>
                <a:gd name="connsiteX17" fmla="*/ 164526 w 164842"/>
                <a:gd name="connsiteY17" fmla="*/ 95418 h 107781"/>
                <a:gd name="connsiteX18" fmla="*/ 164526 w 164842"/>
                <a:gd name="connsiteY18" fmla="*/ 94784 h 107781"/>
                <a:gd name="connsiteX19" fmla="*/ 164526 w 164842"/>
                <a:gd name="connsiteY19" fmla="*/ 94784 h 107781"/>
                <a:gd name="connsiteX20" fmla="*/ 164526 w 164842"/>
                <a:gd name="connsiteY20" fmla="*/ 94784 h 107781"/>
                <a:gd name="connsiteX21" fmla="*/ 164526 w 164842"/>
                <a:gd name="connsiteY21" fmla="*/ 94150 h 107781"/>
                <a:gd name="connsiteX22" fmla="*/ 164526 w 164842"/>
                <a:gd name="connsiteY22" fmla="*/ 93516 h 107781"/>
                <a:gd name="connsiteX23" fmla="*/ 164526 w 164842"/>
                <a:gd name="connsiteY23" fmla="*/ 92883 h 107781"/>
                <a:gd name="connsiteX24" fmla="*/ 164526 w 164842"/>
                <a:gd name="connsiteY24" fmla="*/ 92248 h 107781"/>
                <a:gd name="connsiteX25" fmla="*/ 164526 w 164842"/>
                <a:gd name="connsiteY25" fmla="*/ 91614 h 107781"/>
                <a:gd name="connsiteX26" fmla="*/ 164526 w 164842"/>
                <a:gd name="connsiteY26" fmla="*/ 91614 h 107781"/>
                <a:gd name="connsiteX27" fmla="*/ 164526 w 164842"/>
                <a:gd name="connsiteY27" fmla="*/ 91614 h 107781"/>
                <a:gd name="connsiteX28" fmla="*/ 164526 w 164842"/>
                <a:gd name="connsiteY28" fmla="*/ 90980 h 107781"/>
                <a:gd name="connsiteX29" fmla="*/ 164526 w 164842"/>
                <a:gd name="connsiteY29" fmla="*/ 90346 h 107781"/>
                <a:gd name="connsiteX30" fmla="*/ 164526 w 164842"/>
                <a:gd name="connsiteY30" fmla="*/ 89712 h 107781"/>
                <a:gd name="connsiteX31" fmla="*/ 164526 w 164842"/>
                <a:gd name="connsiteY31" fmla="*/ 89078 h 107781"/>
                <a:gd name="connsiteX32" fmla="*/ 164526 w 164842"/>
                <a:gd name="connsiteY32" fmla="*/ 88444 h 107781"/>
                <a:gd name="connsiteX33" fmla="*/ 164526 w 164842"/>
                <a:gd name="connsiteY33" fmla="*/ 88444 h 107781"/>
                <a:gd name="connsiteX34" fmla="*/ 164526 w 164842"/>
                <a:gd name="connsiteY34" fmla="*/ 88444 h 107781"/>
                <a:gd name="connsiteX35" fmla="*/ 164526 w 164842"/>
                <a:gd name="connsiteY35" fmla="*/ 87810 h 107781"/>
                <a:gd name="connsiteX36" fmla="*/ 164526 w 164842"/>
                <a:gd name="connsiteY36" fmla="*/ 87176 h 107781"/>
                <a:gd name="connsiteX37" fmla="*/ 164526 w 164842"/>
                <a:gd name="connsiteY37" fmla="*/ 86542 h 107781"/>
                <a:gd name="connsiteX38" fmla="*/ 163891 w 164842"/>
                <a:gd name="connsiteY38" fmla="*/ 85908 h 107781"/>
                <a:gd name="connsiteX39" fmla="*/ 163891 w 164842"/>
                <a:gd name="connsiteY39" fmla="*/ 85908 h 107781"/>
                <a:gd name="connsiteX40" fmla="*/ 163891 w 164842"/>
                <a:gd name="connsiteY40" fmla="*/ 85908 h 107781"/>
                <a:gd name="connsiteX41" fmla="*/ 163257 w 164842"/>
                <a:gd name="connsiteY41" fmla="*/ 84640 h 107781"/>
                <a:gd name="connsiteX42" fmla="*/ 162623 w 164842"/>
                <a:gd name="connsiteY42" fmla="*/ 84006 h 107781"/>
                <a:gd name="connsiteX43" fmla="*/ 162623 w 164842"/>
                <a:gd name="connsiteY43" fmla="*/ 84006 h 107781"/>
                <a:gd name="connsiteX44" fmla="*/ 162623 w 164842"/>
                <a:gd name="connsiteY44" fmla="*/ 84006 h 107781"/>
                <a:gd name="connsiteX45" fmla="*/ 161990 w 164842"/>
                <a:gd name="connsiteY45" fmla="*/ 83372 h 107781"/>
                <a:gd name="connsiteX46" fmla="*/ 161355 w 164842"/>
                <a:gd name="connsiteY46" fmla="*/ 82738 h 107781"/>
                <a:gd name="connsiteX47" fmla="*/ 160721 w 164842"/>
                <a:gd name="connsiteY47" fmla="*/ 82104 h 107781"/>
                <a:gd name="connsiteX48" fmla="*/ 160087 w 164842"/>
                <a:gd name="connsiteY48" fmla="*/ 81470 h 107781"/>
                <a:gd name="connsiteX49" fmla="*/ 160087 w 164842"/>
                <a:gd name="connsiteY49" fmla="*/ 81470 h 107781"/>
                <a:gd name="connsiteX50" fmla="*/ 160087 w 164842"/>
                <a:gd name="connsiteY50" fmla="*/ 81470 h 107781"/>
                <a:gd name="connsiteX51" fmla="*/ 160087 w 164842"/>
                <a:gd name="connsiteY51" fmla="*/ 80836 h 107781"/>
                <a:gd name="connsiteX52" fmla="*/ 159453 w 164842"/>
                <a:gd name="connsiteY52" fmla="*/ 80202 h 107781"/>
                <a:gd name="connsiteX53" fmla="*/ 158819 w 164842"/>
                <a:gd name="connsiteY53" fmla="*/ 79568 h 107781"/>
                <a:gd name="connsiteX54" fmla="*/ 158185 w 164842"/>
                <a:gd name="connsiteY54" fmla="*/ 78934 h 107781"/>
                <a:gd name="connsiteX55" fmla="*/ 158185 w 164842"/>
                <a:gd name="connsiteY55" fmla="*/ 78934 h 107781"/>
                <a:gd name="connsiteX56" fmla="*/ 158185 w 164842"/>
                <a:gd name="connsiteY56" fmla="*/ 78934 h 107781"/>
                <a:gd name="connsiteX57" fmla="*/ 158185 w 164842"/>
                <a:gd name="connsiteY57" fmla="*/ 78934 h 107781"/>
                <a:gd name="connsiteX58" fmla="*/ 157551 w 164842"/>
                <a:gd name="connsiteY58" fmla="*/ 78300 h 107781"/>
                <a:gd name="connsiteX59" fmla="*/ 156917 w 164842"/>
                <a:gd name="connsiteY59" fmla="*/ 78300 h 107781"/>
                <a:gd name="connsiteX60" fmla="*/ 156283 w 164842"/>
                <a:gd name="connsiteY60" fmla="*/ 78300 h 107781"/>
                <a:gd name="connsiteX61" fmla="*/ 155649 w 164842"/>
                <a:gd name="connsiteY61" fmla="*/ 78300 h 107781"/>
                <a:gd name="connsiteX62" fmla="*/ 155649 w 164842"/>
                <a:gd name="connsiteY62" fmla="*/ 78300 h 107781"/>
                <a:gd name="connsiteX63" fmla="*/ 27579 w 164842"/>
                <a:gd name="connsiteY63" fmla="*/ 4755 h 107781"/>
                <a:gd name="connsiteX64" fmla="*/ 27579 w 164842"/>
                <a:gd name="connsiteY64" fmla="*/ 4755 h 107781"/>
                <a:gd name="connsiteX65" fmla="*/ 26945 w 164842"/>
                <a:gd name="connsiteY65" fmla="*/ 4755 h 107781"/>
                <a:gd name="connsiteX66" fmla="*/ 26311 w 164842"/>
                <a:gd name="connsiteY66" fmla="*/ 4755 h 107781"/>
                <a:gd name="connsiteX67" fmla="*/ 25677 w 164842"/>
                <a:gd name="connsiteY67" fmla="*/ 4755 h 107781"/>
                <a:gd name="connsiteX68" fmla="*/ 25043 w 164842"/>
                <a:gd name="connsiteY68" fmla="*/ 4755 h 107781"/>
                <a:gd name="connsiteX69" fmla="*/ 25043 w 164842"/>
                <a:gd name="connsiteY69" fmla="*/ 4755 h 107781"/>
                <a:gd name="connsiteX70" fmla="*/ 25043 w 164842"/>
                <a:gd name="connsiteY70" fmla="*/ 4755 h 107781"/>
                <a:gd name="connsiteX71" fmla="*/ 25043 w 164842"/>
                <a:gd name="connsiteY71" fmla="*/ 4755 h 107781"/>
                <a:gd name="connsiteX72" fmla="*/ 24409 w 164842"/>
                <a:gd name="connsiteY72" fmla="*/ 4755 h 107781"/>
                <a:gd name="connsiteX73" fmla="*/ 23775 w 164842"/>
                <a:gd name="connsiteY73" fmla="*/ 4755 h 107781"/>
                <a:gd name="connsiteX74" fmla="*/ 23141 w 164842"/>
                <a:gd name="connsiteY74" fmla="*/ 4755 h 107781"/>
                <a:gd name="connsiteX75" fmla="*/ 23141 w 164842"/>
                <a:gd name="connsiteY75" fmla="*/ 4755 h 107781"/>
                <a:gd name="connsiteX76" fmla="*/ 23141 w 164842"/>
                <a:gd name="connsiteY76" fmla="*/ 4755 h 107781"/>
                <a:gd name="connsiteX77" fmla="*/ 23141 w 164842"/>
                <a:gd name="connsiteY77" fmla="*/ 4755 h 107781"/>
                <a:gd name="connsiteX78" fmla="*/ 22507 w 164842"/>
                <a:gd name="connsiteY78" fmla="*/ 4755 h 107781"/>
                <a:gd name="connsiteX79" fmla="*/ 21873 w 164842"/>
                <a:gd name="connsiteY79" fmla="*/ 4755 h 107781"/>
                <a:gd name="connsiteX80" fmla="*/ 21239 w 164842"/>
                <a:gd name="connsiteY80" fmla="*/ 4755 h 107781"/>
                <a:gd name="connsiteX81" fmla="*/ 21239 w 164842"/>
                <a:gd name="connsiteY81" fmla="*/ 4755 h 107781"/>
                <a:gd name="connsiteX82" fmla="*/ 21239 w 164842"/>
                <a:gd name="connsiteY82" fmla="*/ 4755 h 107781"/>
                <a:gd name="connsiteX83" fmla="*/ 20605 w 164842"/>
                <a:gd name="connsiteY83" fmla="*/ 4755 h 107781"/>
                <a:gd name="connsiteX84" fmla="*/ 19971 w 164842"/>
                <a:gd name="connsiteY84" fmla="*/ 5389 h 107781"/>
                <a:gd name="connsiteX85" fmla="*/ 4755 w 164842"/>
                <a:gd name="connsiteY85" fmla="*/ 14265 h 107781"/>
                <a:gd name="connsiteX86" fmla="*/ 6023 w 164842"/>
                <a:gd name="connsiteY86" fmla="*/ 13631 h 107781"/>
                <a:gd name="connsiteX87" fmla="*/ 6023 w 164842"/>
                <a:gd name="connsiteY87" fmla="*/ 13631 h 107781"/>
                <a:gd name="connsiteX88" fmla="*/ 7925 w 164842"/>
                <a:gd name="connsiteY88" fmla="*/ 13631 h 107781"/>
                <a:gd name="connsiteX89" fmla="*/ 7925 w 164842"/>
                <a:gd name="connsiteY89" fmla="*/ 13631 h 107781"/>
                <a:gd name="connsiteX90" fmla="*/ 9827 w 164842"/>
                <a:gd name="connsiteY90" fmla="*/ 14265 h 107781"/>
                <a:gd name="connsiteX91" fmla="*/ 9827 w 164842"/>
                <a:gd name="connsiteY91" fmla="*/ 14265 h 107781"/>
                <a:gd name="connsiteX92" fmla="*/ 11729 w 164842"/>
                <a:gd name="connsiteY92" fmla="*/ 14899 h 107781"/>
                <a:gd name="connsiteX93" fmla="*/ 139799 w 164842"/>
                <a:gd name="connsiteY93" fmla="*/ 88444 h 107781"/>
                <a:gd name="connsiteX94" fmla="*/ 141701 w 164842"/>
                <a:gd name="connsiteY94" fmla="*/ 89712 h 107781"/>
                <a:gd name="connsiteX95" fmla="*/ 141701 w 164842"/>
                <a:gd name="connsiteY95" fmla="*/ 89712 h 107781"/>
                <a:gd name="connsiteX96" fmla="*/ 143603 w 164842"/>
                <a:gd name="connsiteY96" fmla="*/ 92883 h 10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64842" h="107781">
                  <a:moveTo>
                    <a:pt x="143603" y="92883"/>
                  </a:moveTo>
                  <a:cubicBezTo>
                    <a:pt x="143603" y="92883"/>
                    <a:pt x="143603" y="92883"/>
                    <a:pt x="143603" y="92883"/>
                  </a:cubicBezTo>
                  <a:cubicBezTo>
                    <a:pt x="144237" y="93516"/>
                    <a:pt x="144871" y="94150"/>
                    <a:pt x="145505" y="94784"/>
                  </a:cubicBezTo>
                  <a:cubicBezTo>
                    <a:pt x="145505" y="94784"/>
                    <a:pt x="145505" y="94784"/>
                    <a:pt x="145505" y="94784"/>
                  </a:cubicBezTo>
                  <a:cubicBezTo>
                    <a:pt x="146139" y="95418"/>
                    <a:pt x="146773" y="96053"/>
                    <a:pt x="146773" y="96686"/>
                  </a:cubicBezTo>
                  <a:cubicBezTo>
                    <a:pt x="146773" y="96686"/>
                    <a:pt x="146773" y="96686"/>
                    <a:pt x="146773" y="96686"/>
                  </a:cubicBezTo>
                  <a:cubicBezTo>
                    <a:pt x="147407" y="97320"/>
                    <a:pt x="147407" y="97955"/>
                    <a:pt x="148041" y="99223"/>
                  </a:cubicBezTo>
                  <a:cubicBezTo>
                    <a:pt x="148041" y="99223"/>
                    <a:pt x="148041" y="99223"/>
                    <a:pt x="148041" y="99223"/>
                  </a:cubicBezTo>
                  <a:cubicBezTo>
                    <a:pt x="148675" y="99856"/>
                    <a:pt x="148675" y="101125"/>
                    <a:pt x="148675" y="101758"/>
                  </a:cubicBezTo>
                  <a:cubicBezTo>
                    <a:pt x="148675" y="101758"/>
                    <a:pt x="148675" y="101758"/>
                    <a:pt x="148675" y="101758"/>
                  </a:cubicBezTo>
                  <a:cubicBezTo>
                    <a:pt x="148675" y="102393"/>
                    <a:pt x="149309" y="103660"/>
                    <a:pt x="149309" y="104295"/>
                  </a:cubicBezTo>
                  <a:cubicBezTo>
                    <a:pt x="149309" y="104295"/>
                    <a:pt x="149309" y="104295"/>
                    <a:pt x="149309" y="104295"/>
                  </a:cubicBezTo>
                  <a:cubicBezTo>
                    <a:pt x="149309" y="104928"/>
                    <a:pt x="149309" y="106197"/>
                    <a:pt x="149309" y="106830"/>
                  </a:cubicBezTo>
                  <a:lnTo>
                    <a:pt x="164526" y="97955"/>
                  </a:lnTo>
                  <a:cubicBezTo>
                    <a:pt x="164526" y="97955"/>
                    <a:pt x="164526" y="97955"/>
                    <a:pt x="164526" y="97320"/>
                  </a:cubicBezTo>
                  <a:cubicBezTo>
                    <a:pt x="164526" y="97320"/>
                    <a:pt x="164526" y="97320"/>
                    <a:pt x="164526" y="96686"/>
                  </a:cubicBezTo>
                  <a:cubicBezTo>
                    <a:pt x="164526" y="96686"/>
                    <a:pt x="164526" y="96053"/>
                    <a:pt x="164526" y="96053"/>
                  </a:cubicBezTo>
                  <a:cubicBezTo>
                    <a:pt x="164526" y="96053"/>
                    <a:pt x="164526" y="96053"/>
                    <a:pt x="164526" y="95418"/>
                  </a:cubicBezTo>
                  <a:cubicBezTo>
                    <a:pt x="164526" y="95418"/>
                    <a:pt x="164526" y="94784"/>
                    <a:pt x="164526" y="94784"/>
                  </a:cubicBezTo>
                  <a:cubicBezTo>
                    <a:pt x="164526" y="94784"/>
                    <a:pt x="164526" y="94784"/>
                    <a:pt x="164526" y="94784"/>
                  </a:cubicBezTo>
                  <a:cubicBezTo>
                    <a:pt x="164526" y="94784"/>
                    <a:pt x="164526" y="94784"/>
                    <a:pt x="164526" y="94784"/>
                  </a:cubicBezTo>
                  <a:cubicBezTo>
                    <a:pt x="164526" y="94784"/>
                    <a:pt x="164526" y="94784"/>
                    <a:pt x="164526" y="94150"/>
                  </a:cubicBezTo>
                  <a:cubicBezTo>
                    <a:pt x="164526" y="94150"/>
                    <a:pt x="164526" y="93516"/>
                    <a:pt x="164526" y="93516"/>
                  </a:cubicBezTo>
                  <a:cubicBezTo>
                    <a:pt x="164526" y="93516"/>
                    <a:pt x="164526" y="92883"/>
                    <a:pt x="164526" y="92883"/>
                  </a:cubicBezTo>
                  <a:cubicBezTo>
                    <a:pt x="164526" y="92883"/>
                    <a:pt x="164526" y="92248"/>
                    <a:pt x="164526" y="92248"/>
                  </a:cubicBezTo>
                  <a:cubicBezTo>
                    <a:pt x="164526" y="92248"/>
                    <a:pt x="164526" y="92248"/>
                    <a:pt x="164526" y="91614"/>
                  </a:cubicBezTo>
                  <a:cubicBezTo>
                    <a:pt x="164526" y="91614"/>
                    <a:pt x="164526" y="91614"/>
                    <a:pt x="164526" y="91614"/>
                  </a:cubicBezTo>
                  <a:cubicBezTo>
                    <a:pt x="164526" y="91614"/>
                    <a:pt x="164526" y="91614"/>
                    <a:pt x="164526" y="91614"/>
                  </a:cubicBezTo>
                  <a:cubicBezTo>
                    <a:pt x="164526" y="91614"/>
                    <a:pt x="164526" y="90980"/>
                    <a:pt x="164526" y="90980"/>
                  </a:cubicBezTo>
                  <a:cubicBezTo>
                    <a:pt x="164526" y="90980"/>
                    <a:pt x="164526" y="90346"/>
                    <a:pt x="164526" y="90346"/>
                  </a:cubicBezTo>
                  <a:cubicBezTo>
                    <a:pt x="164526" y="90346"/>
                    <a:pt x="164526" y="89712"/>
                    <a:pt x="164526" y="89712"/>
                  </a:cubicBezTo>
                  <a:cubicBezTo>
                    <a:pt x="164526" y="89712"/>
                    <a:pt x="164526" y="89078"/>
                    <a:pt x="164526" y="89078"/>
                  </a:cubicBezTo>
                  <a:cubicBezTo>
                    <a:pt x="164526" y="89078"/>
                    <a:pt x="164526" y="89078"/>
                    <a:pt x="164526" y="88444"/>
                  </a:cubicBezTo>
                  <a:cubicBezTo>
                    <a:pt x="164526" y="88444"/>
                    <a:pt x="164526" y="88444"/>
                    <a:pt x="164526" y="88444"/>
                  </a:cubicBezTo>
                  <a:cubicBezTo>
                    <a:pt x="164526" y="88444"/>
                    <a:pt x="164526" y="88444"/>
                    <a:pt x="164526" y="88444"/>
                  </a:cubicBezTo>
                  <a:cubicBezTo>
                    <a:pt x="164526" y="88444"/>
                    <a:pt x="164526" y="87810"/>
                    <a:pt x="164526" y="87810"/>
                  </a:cubicBezTo>
                  <a:cubicBezTo>
                    <a:pt x="164526" y="87810"/>
                    <a:pt x="164526" y="87176"/>
                    <a:pt x="164526" y="87176"/>
                  </a:cubicBezTo>
                  <a:cubicBezTo>
                    <a:pt x="164526" y="87176"/>
                    <a:pt x="164526" y="86542"/>
                    <a:pt x="164526" y="86542"/>
                  </a:cubicBezTo>
                  <a:cubicBezTo>
                    <a:pt x="164526" y="86542"/>
                    <a:pt x="164526" y="85908"/>
                    <a:pt x="163891" y="85908"/>
                  </a:cubicBezTo>
                  <a:cubicBezTo>
                    <a:pt x="163891" y="85908"/>
                    <a:pt x="163891" y="85908"/>
                    <a:pt x="163891" y="85908"/>
                  </a:cubicBezTo>
                  <a:cubicBezTo>
                    <a:pt x="163891" y="85908"/>
                    <a:pt x="163891" y="85908"/>
                    <a:pt x="163891" y="85908"/>
                  </a:cubicBezTo>
                  <a:cubicBezTo>
                    <a:pt x="163891" y="85274"/>
                    <a:pt x="163257" y="85274"/>
                    <a:pt x="163257" y="84640"/>
                  </a:cubicBezTo>
                  <a:cubicBezTo>
                    <a:pt x="163257" y="84640"/>
                    <a:pt x="162623" y="84006"/>
                    <a:pt x="162623" y="84006"/>
                  </a:cubicBezTo>
                  <a:cubicBezTo>
                    <a:pt x="162623" y="84006"/>
                    <a:pt x="162623" y="84006"/>
                    <a:pt x="162623" y="84006"/>
                  </a:cubicBezTo>
                  <a:cubicBezTo>
                    <a:pt x="162623" y="84006"/>
                    <a:pt x="162623" y="84006"/>
                    <a:pt x="162623" y="84006"/>
                  </a:cubicBezTo>
                  <a:cubicBezTo>
                    <a:pt x="162623" y="84006"/>
                    <a:pt x="162623" y="83372"/>
                    <a:pt x="161990" y="83372"/>
                  </a:cubicBezTo>
                  <a:cubicBezTo>
                    <a:pt x="161990" y="83372"/>
                    <a:pt x="161990" y="82738"/>
                    <a:pt x="161355" y="82738"/>
                  </a:cubicBezTo>
                  <a:cubicBezTo>
                    <a:pt x="161355" y="82738"/>
                    <a:pt x="161355" y="82738"/>
                    <a:pt x="160721" y="82104"/>
                  </a:cubicBezTo>
                  <a:cubicBezTo>
                    <a:pt x="160721" y="82104"/>
                    <a:pt x="160721" y="82104"/>
                    <a:pt x="160087" y="81470"/>
                  </a:cubicBezTo>
                  <a:cubicBezTo>
                    <a:pt x="160087" y="81470"/>
                    <a:pt x="160087" y="81470"/>
                    <a:pt x="160087" y="81470"/>
                  </a:cubicBezTo>
                  <a:cubicBezTo>
                    <a:pt x="160087" y="81470"/>
                    <a:pt x="160087" y="81470"/>
                    <a:pt x="160087" y="81470"/>
                  </a:cubicBezTo>
                  <a:cubicBezTo>
                    <a:pt x="160087" y="81470"/>
                    <a:pt x="160087" y="81470"/>
                    <a:pt x="160087" y="80836"/>
                  </a:cubicBezTo>
                  <a:cubicBezTo>
                    <a:pt x="160087" y="80836"/>
                    <a:pt x="160087" y="80836"/>
                    <a:pt x="159453" y="80202"/>
                  </a:cubicBezTo>
                  <a:cubicBezTo>
                    <a:pt x="159453" y="80202"/>
                    <a:pt x="159453" y="80202"/>
                    <a:pt x="158819" y="79568"/>
                  </a:cubicBezTo>
                  <a:cubicBezTo>
                    <a:pt x="158819" y="79568"/>
                    <a:pt x="158819" y="79568"/>
                    <a:pt x="158185" y="78934"/>
                  </a:cubicBezTo>
                  <a:cubicBezTo>
                    <a:pt x="158185" y="78934"/>
                    <a:pt x="158185" y="78934"/>
                    <a:pt x="158185" y="78934"/>
                  </a:cubicBezTo>
                  <a:cubicBezTo>
                    <a:pt x="158185" y="78934"/>
                    <a:pt x="158185" y="78934"/>
                    <a:pt x="158185" y="78934"/>
                  </a:cubicBezTo>
                  <a:cubicBezTo>
                    <a:pt x="158185" y="78934"/>
                    <a:pt x="158185" y="78934"/>
                    <a:pt x="158185" y="78934"/>
                  </a:cubicBezTo>
                  <a:cubicBezTo>
                    <a:pt x="158185" y="78934"/>
                    <a:pt x="158185" y="78934"/>
                    <a:pt x="157551" y="78300"/>
                  </a:cubicBezTo>
                  <a:cubicBezTo>
                    <a:pt x="157551" y="78300"/>
                    <a:pt x="157551" y="78300"/>
                    <a:pt x="156917" y="78300"/>
                  </a:cubicBezTo>
                  <a:cubicBezTo>
                    <a:pt x="156917" y="78300"/>
                    <a:pt x="156917" y="78300"/>
                    <a:pt x="156283" y="78300"/>
                  </a:cubicBezTo>
                  <a:cubicBezTo>
                    <a:pt x="156283" y="78300"/>
                    <a:pt x="156283" y="78300"/>
                    <a:pt x="155649" y="78300"/>
                  </a:cubicBezTo>
                  <a:cubicBezTo>
                    <a:pt x="155649" y="78300"/>
                    <a:pt x="155649" y="78300"/>
                    <a:pt x="155649" y="78300"/>
                  </a:cubicBezTo>
                  <a:lnTo>
                    <a:pt x="27579" y="4755"/>
                  </a:lnTo>
                  <a:cubicBezTo>
                    <a:pt x="27579" y="4755"/>
                    <a:pt x="27579" y="4755"/>
                    <a:pt x="27579" y="4755"/>
                  </a:cubicBezTo>
                  <a:cubicBezTo>
                    <a:pt x="27579" y="4755"/>
                    <a:pt x="27579" y="4755"/>
                    <a:pt x="26945" y="4755"/>
                  </a:cubicBezTo>
                  <a:cubicBezTo>
                    <a:pt x="26945" y="4755"/>
                    <a:pt x="26945" y="4755"/>
                    <a:pt x="26311" y="4755"/>
                  </a:cubicBezTo>
                  <a:cubicBezTo>
                    <a:pt x="26311" y="4755"/>
                    <a:pt x="26311" y="4755"/>
                    <a:pt x="25677" y="4755"/>
                  </a:cubicBezTo>
                  <a:cubicBezTo>
                    <a:pt x="25677" y="4755"/>
                    <a:pt x="25677" y="4755"/>
                    <a:pt x="25043" y="4755"/>
                  </a:cubicBezTo>
                  <a:cubicBezTo>
                    <a:pt x="25043" y="4755"/>
                    <a:pt x="25043" y="4755"/>
                    <a:pt x="25043" y="4755"/>
                  </a:cubicBezTo>
                  <a:cubicBezTo>
                    <a:pt x="25043" y="4755"/>
                    <a:pt x="25043" y="4755"/>
                    <a:pt x="25043" y="4755"/>
                  </a:cubicBezTo>
                  <a:cubicBezTo>
                    <a:pt x="25043" y="4755"/>
                    <a:pt x="25043" y="4755"/>
                    <a:pt x="25043" y="4755"/>
                  </a:cubicBezTo>
                  <a:cubicBezTo>
                    <a:pt x="25043" y="4755"/>
                    <a:pt x="25043" y="4755"/>
                    <a:pt x="24409" y="4755"/>
                  </a:cubicBezTo>
                  <a:cubicBezTo>
                    <a:pt x="24409" y="4755"/>
                    <a:pt x="24409" y="4755"/>
                    <a:pt x="23775" y="4755"/>
                  </a:cubicBezTo>
                  <a:cubicBezTo>
                    <a:pt x="23775" y="4755"/>
                    <a:pt x="23775" y="4755"/>
                    <a:pt x="23141" y="4755"/>
                  </a:cubicBezTo>
                  <a:cubicBezTo>
                    <a:pt x="23141" y="4755"/>
                    <a:pt x="23141" y="4755"/>
                    <a:pt x="23141" y="4755"/>
                  </a:cubicBezTo>
                  <a:cubicBezTo>
                    <a:pt x="23141" y="4755"/>
                    <a:pt x="23141" y="4755"/>
                    <a:pt x="23141" y="4755"/>
                  </a:cubicBezTo>
                  <a:cubicBezTo>
                    <a:pt x="23141" y="4755"/>
                    <a:pt x="23141" y="4755"/>
                    <a:pt x="23141" y="4755"/>
                  </a:cubicBezTo>
                  <a:cubicBezTo>
                    <a:pt x="23141" y="4755"/>
                    <a:pt x="23141" y="4755"/>
                    <a:pt x="22507" y="4755"/>
                  </a:cubicBezTo>
                  <a:cubicBezTo>
                    <a:pt x="22507" y="4755"/>
                    <a:pt x="21873" y="4755"/>
                    <a:pt x="21873" y="4755"/>
                  </a:cubicBezTo>
                  <a:cubicBezTo>
                    <a:pt x="21873" y="4755"/>
                    <a:pt x="21239" y="4755"/>
                    <a:pt x="21239" y="4755"/>
                  </a:cubicBezTo>
                  <a:lnTo>
                    <a:pt x="21239" y="4755"/>
                  </a:lnTo>
                  <a:lnTo>
                    <a:pt x="21239" y="4755"/>
                  </a:lnTo>
                  <a:cubicBezTo>
                    <a:pt x="21239" y="4755"/>
                    <a:pt x="20605" y="4755"/>
                    <a:pt x="20605" y="4755"/>
                  </a:cubicBezTo>
                  <a:cubicBezTo>
                    <a:pt x="20605" y="4755"/>
                    <a:pt x="19971" y="4755"/>
                    <a:pt x="19971" y="5389"/>
                  </a:cubicBezTo>
                  <a:lnTo>
                    <a:pt x="4755" y="14265"/>
                  </a:lnTo>
                  <a:cubicBezTo>
                    <a:pt x="5389" y="14265"/>
                    <a:pt x="5389" y="13631"/>
                    <a:pt x="6023" y="13631"/>
                  </a:cubicBezTo>
                  <a:cubicBezTo>
                    <a:pt x="6023" y="13631"/>
                    <a:pt x="6023" y="13631"/>
                    <a:pt x="6023" y="13631"/>
                  </a:cubicBezTo>
                  <a:cubicBezTo>
                    <a:pt x="6657" y="13631"/>
                    <a:pt x="7291" y="13631"/>
                    <a:pt x="7925" y="13631"/>
                  </a:cubicBezTo>
                  <a:lnTo>
                    <a:pt x="7925" y="13631"/>
                  </a:lnTo>
                  <a:cubicBezTo>
                    <a:pt x="8559" y="13631"/>
                    <a:pt x="9193" y="13631"/>
                    <a:pt x="9827" y="14265"/>
                  </a:cubicBezTo>
                  <a:cubicBezTo>
                    <a:pt x="9827" y="14265"/>
                    <a:pt x="9827" y="14265"/>
                    <a:pt x="9827" y="14265"/>
                  </a:cubicBezTo>
                  <a:cubicBezTo>
                    <a:pt x="10461" y="14265"/>
                    <a:pt x="11095" y="14899"/>
                    <a:pt x="11729" y="14899"/>
                  </a:cubicBezTo>
                  <a:lnTo>
                    <a:pt x="139799" y="88444"/>
                  </a:lnTo>
                  <a:cubicBezTo>
                    <a:pt x="140433" y="89078"/>
                    <a:pt x="141067" y="89078"/>
                    <a:pt x="141701" y="89712"/>
                  </a:cubicBezTo>
                  <a:cubicBezTo>
                    <a:pt x="141701" y="89712"/>
                    <a:pt x="141701" y="89712"/>
                    <a:pt x="141701" y="89712"/>
                  </a:cubicBezTo>
                  <a:cubicBezTo>
                    <a:pt x="142335" y="91614"/>
                    <a:pt x="142969" y="92248"/>
                    <a:pt x="143603" y="92883"/>
                  </a:cubicBez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7" name="任意多边形: 形状 305">
              <a:extLst>
                <a:ext uri="{FF2B5EF4-FFF2-40B4-BE49-F238E27FC236}">
                  <a16:creationId xmlns:a16="http://schemas.microsoft.com/office/drawing/2014/main" id="{61EE529F-3AA1-450D-ACA0-A5A4175AC81A}"/>
                </a:ext>
              </a:extLst>
            </p:cNvPr>
            <p:cNvSpPr/>
            <p:nvPr/>
          </p:nvSpPr>
          <p:spPr>
            <a:xfrm>
              <a:off x="1763497" y="4106342"/>
              <a:ext cx="152162" cy="171183"/>
            </a:xfrm>
            <a:custGeom>
              <a:avLst/>
              <a:gdLst>
                <a:gd name="connsiteX0" fmla="*/ 142969 w 152162"/>
                <a:gd name="connsiteY0" fmla="*/ 79665 h 171182"/>
                <a:gd name="connsiteX1" fmla="*/ 14899 w 152162"/>
                <a:gd name="connsiteY1" fmla="*/ 6120 h 171182"/>
                <a:gd name="connsiteX2" fmla="*/ 4755 w 152162"/>
                <a:gd name="connsiteY2" fmla="*/ 11826 h 171182"/>
                <a:gd name="connsiteX3" fmla="*/ 4755 w 152162"/>
                <a:gd name="connsiteY3" fmla="*/ 80299 h 171182"/>
                <a:gd name="connsiteX4" fmla="*/ 14899 w 152162"/>
                <a:gd name="connsiteY4" fmla="*/ 97417 h 171182"/>
                <a:gd name="connsiteX5" fmla="*/ 142969 w 152162"/>
                <a:gd name="connsiteY5" fmla="*/ 170962 h 171182"/>
                <a:gd name="connsiteX6" fmla="*/ 153113 w 152162"/>
                <a:gd name="connsiteY6" fmla="*/ 165256 h 171182"/>
                <a:gd name="connsiteX7" fmla="*/ 153113 w 152162"/>
                <a:gd name="connsiteY7" fmla="*/ 96783 h 171182"/>
                <a:gd name="connsiteX8" fmla="*/ 142969 w 152162"/>
                <a:gd name="connsiteY8" fmla="*/ 79665 h 17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162" h="171182">
                  <a:moveTo>
                    <a:pt x="142969" y="79665"/>
                  </a:moveTo>
                  <a:lnTo>
                    <a:pt x="14899" y="6120"/>
                  </a:lnTo>
                  <a:cubicBezTo>
                    <a:pt x="9193" y="2950"/>
                    <a:pt x="4755" y="5486"/>
                    <a:pt x="4755" y="11826"/>
                  </a:cubicBezTo>
                  <a:lnTo>
                    <a:pt x="4755" y="80299"/>
                  </a:lnTo>
                  <a:cubicBezTo>
                    <a:pt x="4755" y="86639"/>
                    <a:pt x="9193" y="94247"/>
                    <a:pt x="14899" y="97417"/>
                  </a:cubicBezTo>
                  <a:lnTo>
                    <a:pt x="142969" y="170962"/>
                  </a:lnTo>
                  <a:cubicBezTo>
                    <a:pt x="148675" y="174132"/>
                    <a:pt x="153113" y="171596"/>
                    <a:pt x="153113" y="165256"/>
                  </a:cubicBezTo>
                  <a:lnTo>
                    <a:pt x="153113" y="96783"/>
                  </a:lnTo>
                  <a:cubicBezTo>
                    <a:pt x="152479" y="90443"/>
                    <a:pt x="148041" y="82835"/>
                    <a:pt x="142969" y="79665"/>
                  </a:cubicBez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8" name="任意多边形: 形状 306">
              <a:extLst>
                <a:ext uri="{FF2B5EF4-FFF2-40B4-BE49-F238E27FC236}">
                  <a16:creationId xmlns:a16="http://schemas.microsoft.com/office/drawing/2014/main" id="{A201A965-475C-4531-BC59-F43BF284A25C}"/>
                </a:ext>
              </a:extLst>
            </p:cNvPr>
            <p:cNvSpPr/>
            <p:nvPr/>
          </p:nvSpPr>
          <p:spPr>
            <a:xfrm>
              <a:off x="1854794" y="4212318"/>
              <a:ext cx="31700" cy="164842"/>
            </a:xfrm>
            <a:custGeom>
              <a:avLst/>
              <a:gdLst>
                <a:gd name="connsiteX0" fmla="*/ 18069 w 31700"/>
                <a:gd name="connsiteY0" fmla="*/ 143603 h 164842"/>
                <a:gd name="connsiteX1" fmla="*/ 17435 w 31700"/>
                <a:gd name="connsiteY1" fmla="*/ 12363 h 164842"/>
                <a:gd name="connsiteX2" fmla="*/ 4755 w 31700"/>
                <a:gd name="connsiteY2" fmla="*/ 4755 h 164842"/>
                <a:gd name="connsiteX3" fmla="*/ 5389 w 31700"/>
                <a:gd name="connsiteY3" fmla="*/ 135995 h 164842"/>
                <a:gd name="connsiteX4" fmla="*/ 9193 w 31700"/>
                <a:gd name="connsiteY4" fmla="*/ 151211 h 164842"/>
                <a:gd name="connsiteX5" fmla="*/ 14899 w 31700"/>
                <a:gd name="connsiteY5" fmla="*/ 156283 h 164842"/>
                <a:gd name="connsiteX6" fmla="*/ 27579 w 31700"/>
                <a:gd name="connsiteY6" fmla="*/ 163892 h 164842"/>
                <a:gd name="connsiteX7" fmla="*/ 18069 w 31700"/>
                <a:gd name="connsiteY7" fmla="*/ 143603 h 1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00" h="164842">
                  <a:moveTo>
                    <a:pt x="18069" y="143603"/>
                  </a:moveTo>
                  <a:lnTo>
                    <a:pt x="17435" y="12363"/>
                  </a:lnTo>
                  <a:lnTo>
                    <a:pt x="4755" y="4755"/>
                  </a:lnTo>
                  <a:lnTo>
                    <a:pt x="5389" y="135995"/>
                  </a:lnTo>
                  <a:cubicBezTo>
                    <a:pt x="5389" y="142335"/>
                    <a:pt x="6657" y="147407"/>
                    <a:pt x="9193" y="151211"/>
                  </a:cubicBezTo>
                  <a:cubicBezTo>
                    <a:pt x="10461" y="153747"/>
                    <a:pt x="12363" y="155015"/>
                    <a:pt x="14899" y="156283"/>
                  </a:cubicBezTo>
                  <a:lnTo>
                    <a:pt x="27579" y="163892"/>
                  </a:lnTo>
                  <a:cubicBezTo>
                    <a:pt x="21873" y="160722"/>
                    <a:pt x="18069" y="153747"/>
                    <a:pt x="18069" y="143603"/>
                  </a:cubicBez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9" name="任意多边形: 形状 307">
              <a:extLst>
                <a:ext uri="{FF2B5EF4-FFF2-40B4-BE49-F238E27FC236}">
                  <a16:creationId xmlns:a16="http://schemas.microsoft.com/office/drawing/2014/main" id="{8267F25D-97A7-4284-925F-44057D95A0EB}"/>
                </a:ext>
              </a:extLst>
            </p:cNvPr>
            <p:cNvSpPr/>
            <p:nvPr/>
          </p:nvSpPr>
          <p:spPr>
            <a:xfrm>
              <a:off x="1855428" y="4207880"/>
              <a:ext cx="25360" cy="19020"/>
            </a:xfrm>
            <a:custGeom>
              <a:avLst/>
              <a:gdLst>
                <a:gd name="connsiteX0" fmla="*/ 17435 w 25360"/>
                <a:gd name="connsiteY0" fmla="*/ 16801 h 19020"/>
                <a:gd name="connsiteX1" fmla="*/ 4755 w 25360"/>
                <a:gd name="connsiteY1" fmla="*/ 9827 h 19020"/>
                <a:gd name="connsiteX2" fmla="*/ 12997 w 25360"/>
                <a:gd name="connsiteY2" fmla="*/ 4755 h 19020"/>
                <a:gd name="connsiteX3" fmla="*/ 25677 w 25360"/>
                <a:gd name="connsiteY3" fmla="*/ 12363 h 1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" h="19020">
                  <a:moveTo>
                    <a:pt x="17435" y="16801"/>
                  </a:moveTo>
                  <a:lnTo>
                    <a:pt x="4755" y="9827"/>
                  </a:lnTo>
                  <a:lnTo>
                    <a:pt x="12997" y="4755"/>
                  </a:lnTo>
                  <a:lnTo>
                    <a:pt x="25677" y="12363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0" name="任意多边形: 形状 308">
              <a:extLst>
                <a:ext uri="{FF2B5EF4-FFF2-40B4-BE49-F238E27FC236}">
                  <a16:creationId xmlns:a16="http://schemas.microsoft.com/office/drawing/2014/main" id="{2DFA4C5E-A914-49F4-811C-F0EDAD6BE78D}"/>
                </a:ext>
              </a:extLst>
            </p:cNvPr>
            <p:cNvSpPr/>
            <p:nvPr/>
          </p:nvSpPr>
          <p:spPr>
            <a:xfrm>
              <a:off x="1868109" y="4215488"/>
              <a:ext cx="38041" cy="164842"/>
            </a:xfrm>
            <a:custGeom>
              <a:avLst/>
              <a:gdLst>
                <a:gd name="connsiteX0" fmla="*/ 37090 w 38040"/>
                <a:gd name="connsiteY0" fmla="*/ 149309 h 164842"/>
                <a:gd name="connsiteX1" fmla="*/ 13631 w 38040"/>
                <a:gd name="connsiteY1" fmla="*/ 135995 h 164842"/>
                <a:gd name="connsiteX2" fmla="*/ 12997 w 38040"/>
                <a:gd name="connsiteY2" fmla="*/ 4755 h 164842"/>
                <a:gd name="connsiteX3" fmla="*/ 4755 w 38040"/>
                <a:gd name="connsiteY3" fmla="*/ 9827 h 164842"/>
                <a:gd name="connsiteX4" fmla="*/ 5389 w 38040"/>
                <a:gd name="connsiteY4" fmla="*/ 141067 h 164842"/>
                <a:gd name="connsiteX5" fmla="*/ 37724 w 38040"/>
                <a:gd name="connsiteY5" fmla="*/ 159454 h 164842"/>
                <a:gd name="connsiteX6" fmla="*/ 37090 w 38040"/>
                <a:gd name="connsiteY6" fmla="*/ 149309 h 1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40" h="164842">
                  <a:moveTo>
                    <a:pt x="37090" y="149309"/>
                  </a:moveTo>
                  <a:cubicBezTo>
                    <a:pt x="24409" y="156917"/>
                    <a:pt x="13631" y="150577"/>
                    <a:pt x="13631" y="135995"/>
                  </a:cubicBezTo>
                  <a:lnTo>
                    <a:pt x="12997" y="4755"/>
                  </a:lnTo>
                  <a:lnTo>
                    <a:pt x="4755" y="9827"/>
                  </a:lnTo>
                  <a:lnTo>
                    <a:pt x="5389" y="141067"/>
                  </a:lnTo>
                  <a:cubicBezTo>
                    <a:pt x="5389" y="161355"/>
                    <a:pt x="19971" y="169598"/>
                    <a:pt x="37724" y="159454"/>
                  </a:cubicBezTo>
                  <a:lnTo>
                    <a:pt x="37090" y="149309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1" name="任意多边形: 形状 309">
              <a:extLst>
                <a:ext uri="{FF2B5EF4-FFF2-40B4-BE49-F238E27FC236}">
                  <a16:creationId xmlns:a16="http://schemas.microsoft.com/office/drawing/2014/main" id="{1AA83DD4-8286-4012-BA99-E9A28F7A73F4}"/>
                </a:ext>
              </a:extLst>
            </p:cNvPr>
            <p:cNvSpPr/>
            <p:nvPr/>
          </p:nvSpPr>
          <p:spPr>
            <a:xfrm>
              <a:off x="1775543" y="4166035"/>
              <a:ext cx="31700" cy="164842"/>
            </a:xfrm>
            <a:custGeom>
              <a:avLst/>
              <a:gdLst>
                <a:gd name="connsiteX0" fmla="*/ 18069 w 31700"/>
                <a:gd name="connsiteY0" fmla="*/ 143603 h 164842"/>
                <a:gd name="connsiteX1" fmla="*/ 17435 w 31700"/>
                <a:gd name="connsiteY1" fmla="*/ 12363 h 164842"/>
                <a:gd name="connsiteX2" fmla="*/ 4755 w 31700"/>
                <a:gd name="connsiteY2" fmla="*/ 4755 h 164842"/>
                <a:gd name="connsiteX3" fmla="*/ 5389 w 31700"/>
                <a:gd name="connsiteY3" fmla="*/ 135995 h 164842"/>
                <a:gd name="connsiteX4" fmla="*/ 9193 w 31700"/>
                <a:gd name="connsiteY4" fmla="*/ 151211 h 164842"/>
                <a:gd name="connsiteX5" fmla="*/ 14899 w 31700"/>
                <a:gd name="connsiteY5" fmla="*/ 156283 h 164842"/>
                <a:gd name="connsiteX6" fmla="*/ 27579 w 31700"/>
                <a:gd name="connsiteY6" fmla="*/ 163891 h 164842"/>
                <a:gd name="connsiteX7" fmla="*/ 18069 w 31700"/>
                <a:gd name="connsiteY7" fmla="*/ 143603 h 1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00" h="164842">
                  <a:moveTo>
                    <a:pt x="18069" y="143603"/>
                  </a:moveTo>
                  <a:lnTo>
                    <a:pt x="17435" y="12363"/>
                  </a:lnTo>
                  <a:lnTo>
                    <a:pt x="4755" y="4755"/>
                  </a:lnTo>
                  <a:lnTo>
                    <a:pt x="5389" y="135995"/>
                  </a:lnTo>
                  <a:cubicBezTo>
                    <a:pt x="5389" y="142335"/>
                    <a:pt x="6657" y="147407"/>
                    <a:pt x="9193" y="151211"/>
                  </a:cubicBezTo>
                  <a:cubicBezTo>
                    <a:pt x="10461" y="153747"/>
                    <a:pt x="12363" y="155015"/>
                    <a:pt x="14899" y="156283"/>
                  </a:cubicBezTo>
                  <a:lnTo>
                    <a:pt x="27579" y="163891"/>
                  </a:lnTo>
                  <a:cubicBezTo>
                    <a:pt x="21873" y="160721"/>
                    <a:pt x="18069" y="153747"/>
                    <a:pt x="18069" y="143603"/>
                  </a:cubicBez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2" name="任意多边形: 形状 310">
              <a:extLst>
                <a:ext uri="{FF2B5EF4-FFF2-40B4-BE49-F238E27FC236}">
                  <a16:creationId xmlns:a16="http://schemas.microsoft.com/office/drawing/2014/main" id="{ED3155EF-D2AA-4172-8E16-2480BC4F3C92}"/>
                </a:ext>
              </a:extLst>
            </p:cNvPr>
            <p:cNvSpPr/>
            <p:nvPr/>
          </p:nvSpPr>
          <p:spPr>
            <a:xfrm>
              <a:off x="1776177" y="4161597"/>
              <a:ext cx="25360" cy="19020"/>
            </a:xfrm>
            <a:custGeom>
              <a:avLst/>
              <a:gdLst>
                <a:gd name="connsiteX0" fmla="*/ 17435 w 25360"/>
                <a:gd name="connsiteY0" fmla="*/ 16801 h 19020"/>
                <a:gd name="connsiteX1" fmla="*/ 4755 w 25360"/>
                <a:gd name="connsiteY1" fmla="*/ 9193 h 19020"/>
                <a:gd name="connsiteX2" fmla="*/ 12997 w 25360"/>
                <a:gd name="connsiteY2" fmla="*/ 4755 h 19020"/>
                <a:gd name="connsiteX3" fmla="*/ 25677 w 25360"/>
                <a:gd name="connsiteY3" fmla="*/ 11729 h 1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" h="19020">
                  <a:moveTo>
                    <a:pt x="17435" y="16801"/>
                  </a:moveTo>
                  <a:lnTo>
                    <a:pt x="4755" y="9193"/>
                  </a:lnTo>
                  <a:lnTo>
                    <a:pt x="12997" y="4755"/>
                  </a:lnTo>
                  <a:lnTo>
                    <a:pt x="25677" y="11729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3" name="任意多边形: 形状 311">
              <a:extLst>
                <a:ext uri="{FF2B5EF4-FFF2-40B4-BE49-F238E27FC236}">
                  <a16:creationId xmlns:a16="http://schemas.microsoft.com/office/drawing/2014/main" id="{611045F2-9F7C-42D3-BE2F-9915076AB61C}"/>
                </a:ext>
              </a:extLst>
            </p:cNvPr>
            <p:cNvSpPr/>
            <p:nvPr/>
          </p:nvSpPr>
          <p:spPr>
            <a:xfrm>
              <a:off x="1788857" y="4168572"/>
              <a:ext cx="38041" cy="164842"/>
            </a:xfrm>
            <a:custGeom>
              <a:avLst/>
              <a:gdLst>
                <a:gd name="connsiteX0" fmla="*/ 37090 w 38040"/>
                <a:gd name="connsiteY0" fmla="*/ 149309 h 164842"/>
                <a:gd name="connsiteX1" fmla="*/ 13631 w 38040"/>
                <a:gd name="connsiteY1" fmla="*/ 135995 h 164842"/>
                <a:gd name="connsiteX2" fmla="*/ 12997 w 38040"/>
                <a:gd name="connsiteY2" fmla="*/ 4755 h 164842"/>
                <a:gd name="connsiteX3" fmla="*/ 4755 w 38040"/>
                <a:gd name="connsiteY3" fmla="*/ 9827 h 164842"/>
                <a:gd name="connsiteX4" fmla="*/ 5389 w 38040"/>
                <a:gd name="connsiteY4" fmla="*/ 141067 h 164842"/>
                <a:gd name="connsiteX5" fmla="*/ 37724 w 38040"/>
                <a:gd name="connsiteY5" fmla="*/ 159453 h 164842"/>
                <a:gd name="connsiteX6" fmla="*/ 37090 w 38040"/>
                <a:gd name="connsiteY6" fmla="*/ 149309 h 1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40" h="164842">
                  <a:moveTo>
                    <a:pt x="37090" y="149309"/>
                  </a:moveTo>
                  <a:cubicBezTo>
                    <a:pt x="24409" y="156917"/>
                    <a:pt x="13631" y="150577"/>
                    <a:pt x="13631" y="135995"/>
                  </a:cubicBezTo>
                  <a:lnTo>
                    <a:pt x="12997" y="4755"/>
                  </a:lnTo>
                  <a:lnTo>
                    <a:pt x="4755" y="9827"/>
                  </a:lnTo>
                  <a:lnTo>
                    <a:pt x="5389" y="141067"/>
                  </a:lnTo>
                  <a:cubicBezTo>
                    <a:pt x="5389" y="161355"/>
                    <a:pt x="19971" y="169598"/>
                    <a:pt x="37724" y="159453"/>
                  </a:cubicBezTo>
                  <a:lnTo>
                    <a:pt x="37090" y="149309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4" name="任意多边形: 形状 312">
              <a:extLst>
                <a:ext uri="{FF2B5EF4-FFF2-40B4-BE49-F238E27FC236}">
                  <a16:creationId xmlns:a16="http://schemas.microsoft.com/office/drawing/2014/main" id="{0BBDD9C5-D7F2-4E43-B0EB-A27B8C2F1B70}"/>
                </a:ext>
              </a:extLst>
            </p:cNvPr>
            <p:cNvSpPr/>
            <p:nvPr/>
          </p:nvSpPr>
          <p:spPr>
            <a:xfrm>
              <a:off x="1394504" y="4027084"/>
              <a:ext cx="88761" cy="57061"/>
            </a:xfrm>
            <a:custGeom>
              <a:avLst/>
              <a:gdLst>
                <a:gd name="connsiteX0" fmla="*/ 23141 w 88761"/>
                <a:gd name="connsiteY0" fmla="*/ 15003 h 57060"/>
                <a:gd name="connsiteX1" fmla="*/ 8559 w 88761"/>
                <a:gd name="connsiteY1" fmla="*/ 23245 h 57060"/>
                <a:gd name="connsiteX2" fmla="*/ 4755 w 88761"/>
                <a:gd name="connsiteY2" fmla="*/ 35925 h 57060"/>
                <a:gd name="connsiteX3" fmla="*/ 9827 w 88761"/>
                <a:gd name="connsiteY3" fmla="*/ 54311 h 57060"/>
                <a:gd name="connsiteX4" fmla="*/ 37090 w 88761"/>
                <a:gd name="connsiteY4" fmla="*/ 53677 h 57060"/>
                <a:gd name="connsiteX5" fmla="*/ 45332 w 88761"/>
                <a:gd name="connsiteY5" fmla="*/ 49873 h 57060"/>
                <a:gd name="connsiteX6" fmla="*/ 89078 w 88761"/>
                <a:gd name="connsiteY6" fmla="*/ 17538 h 57060"/>
                <a:gd name="connsiteX7" fmla="*/ 73228 w 88761"/>
                <a:gd name="connsiteY7" fmla="*/ 4858 h 57060"/>
                <a:gd name="connsiteX8" fmla="*/ 43430 w 88761"/>
                <a:gd name="connsiteY8" fmla="*/ 13101 h 57060"/>
                <a:gd name="connsiteX9" fmla="*/ 23141 w 88761"/>
                <a:gd name="connsiteY9" fmla="*/ 15003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61" h="57060">
                  <a:moveTo>
                    <a:pt x="23141" y="15003"/>
                  </a:moveTo>
                  <a:lnTo>
                    <a:pt x="8559" y="23245"/>
                  </a:lnTo>
                  <a:cubicBezTo>
                    <a:pt x="8559" y="26415"/>
                    <a:pt x="4755" y="33389"/>
                    <a:pt x="4755" y="35925"/>
                  </a:cubicBezTo>
                  <a:cubicBezTo>
                    <a:pt x="4755" y="45435"/>
                    <a:pt x="5389" y="51141"/>
                    <a:pt x="9827" y="54311"/>
                  </a:cubicBezTo>
                  <a:cubicBezTo>
                    <a:pt x="16801" y="59383"/>
                    <a:pt x="29481" y="56213"/>
                    <a:pt x="37090" y="53677"/>
                  </a:cubicBezTo>
                  <a:cubicBezTo>
                    <a:pt x="40260" y="49873"/>
                    <a:pt x="40260" y="49873"/>
                    <a:pt x="45332" y="49873"/>
                  </a:cubicBezTo>
                  <a:cubicBezTo>
                    <a:pt x="58012" y="43533"/>
                    <a:pt x="85274" y="32121"/>
                    <a:pt x="89078" y="17538"/>
                  </a:cubicBezTo>
                  <a:cubicBezTo>
                    <a:pt x="89712" y="14368"/>
                    <a:pt x="84640" y="3590"/>
                    <a:pt x="73228" y="4858"/>
                  </a:cubicBezTo>
                  <a:cubicBezTo>
                    <a:pt x="62450" y="6126"/>
                    <a:pt x="52940" y="10564"/>
                    <a:pt x="43430" y="13101"/>
                  </a:cubicBezTo>
                  <a:lnTo>
                    <a:pt x="23141" y="15003"/>
                  </a:lnTo>
                  <a:close/>
                </a:path>
              </a:pathLst>
            </a:custGeom>
            <a:solidFill>
              <a:srgbClr val="E8BB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5" name="任意多边形: 形状 313">
              <a:extLst>
                <a:ext uri="{FF2B5EF4-FFF2-40B4-BE49-F238E27FC236}">
                  <a16:creationId xmlns:a16="http://schemas.microsoft.com/office/drawing/2014/main" id="{BB558BEB-64B8-47C9-860F-D561CAEBF015}"/>
                </a:ext>
              </a:extLst>
            </p:cNvPr>
            <p:cNvSpPr/>
            <p:nvPr/>
          </p:nvSpPr>
          <p:spPr>
            <a:xfrm>
              <a:off x="1395138" y="4027084"/>
              <a:ext cx="88761" cy="57061"/>
            </a:xfrm>
            <a:custGeom>
              <a:avLst/>
              <a:gdLst>
                <a:gd name="connsiteX0" fmla="*/ 4755 w 88761"/>
                <a:gd name="connsiteY0" fmla="*/ 37193 h 57060"/>
                <a:gd name="connsiteX1" fmla="*/ 9827 w 88761"/>
                <a:gd name="connsiteY1" fmla="*/ 54311 h 57060"/>
                <a:gd name="connsiteX2" fmla="*/ 37089 w 88761"/>
                <a:gd name="connsiteY2" fmla="*/ 53677 h 57060"/>
                <a:gd name="connsiteX3" fmla="*/ 45332 w 88761"/>
                <a:gd name="connsiteY3" fmla="*/ 49873 h 57060"/>
                <a:gd name="connsiteX4" fmla="*/ 89078 w 88761"/>
                <a:gd name="connsiteY4" fmla="*/ 17538 h 57060"/>
                <a:gd name="connsiteX5" fmla="*/ 73228 w 88761"/>
                <a:gd name="connsiteY5" fmla="*/ 4858 h 57060"/>
                <a:gd name="connsiteX6" fmla="*/ 66888 w 88761"/>
                <a:gd name="connsiteY6" fmla="*/ 6126 h 57060"/>
                <a:gd name="connsiteX7" fmla="*/ 67522 w 88761"/>
                <a:gd name="connsiteY7" fmla="*/ 12466 h 57060"/>
                <a:gd name="connsiteX8" fmla="*/ 41528 w 88761"/>
                <a:gd name="connsiteY8" fmla="*/ 35291 h 57060"/>
                <a:gd name="connsiteX9" fmla="*/ 4755 w 88761"/>
                <a:gd name="connsiteY9" fmla="*/ 37193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61" h="57060">
                  <a:moveTo>
                    <a:pt x="4755" y="37193"/>
                  </a:moveTo>
                  <a:cubicBezTo>
                    <a:pt x="4755" y="46069"/>
                    <a:pt x="5389" y="51141"/>
                    <a:pt x="9827" y="54311"/>
                  </a:cubicBezTo>
                  <a:cubicBezTo>
                    <a:pt x="16801" y="59383"/>
                    <a:pt x="29481" y="56213"/>
                    <a:pt x="37089" y="53677"/>
                  </a:cubicBezTo>
                  <a:cubicBezTo>
                    <a:pt x="40260" y="49873"/>
                    <a:pt x="40260" y="49873"/>
                    <a:pt x="45332" y="49873"/>
                  </a:cubicBezTo>
                  <a:cubicBezTo>
                    <a:pt x="58012" y="43533"/>
                    <a:pt x="85274" y="32121"/>
                    <a:pt x="89078" y="17538"/>
                  </a:cubicBezTo>
                  <a:cubicBezTo>
                    <a:pt x="89712" y="14368"/>
                    <a:pt x="84640" y="3590"/>
                    <a:pt x="73228" y="4858"/>
                  </a:cubicBezTo>
                  <a:cubicBezTo>
                    <a:pt x="70692" y="4858"/>
                    <a:pt x="68790" y="5492"/>
                    <a:pt x="66888" y="6126"/>
                  </a:cubicBezTo>
                  <a:cubicBezTo>
                    <a:pt x="67522" y="8662"/>
                    <a:pt x="68156" y="11198"/>
                    <a:pt x="67522" y="12466"/>
                  </a:cubicBezTo>
                  <a:cubicBezTo>
                    <a:pt x="67522" y="19441"/>
                    <a:pt x="56744" y="25147"/>
                    <a:pt x="41528" y="35291"/>
                  </a:cubicBezTo>
                  <a:cubicBezTo>
                    <a:pt x="30115" y="40997"/>
                    <a:pt x="12997" y="42899"/>
                    <a:pt x="4755" y="37193"/>
                  </a:cubicBezTo>
                  <a:close/>
                </a:path>
              </a:pathLst>
            </a:custGeom>
            <a:solidFill>
              <a:srgbClr val="0927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6" name="任意多边形: 形状 314">
              <a:extLst>
                <a:ext uri="{FF2B5EF4-FFF2-40B4-BE49-F238E27FC236}">
                  <a16:creationId xmlns:a16="http://schemas.microsoft.com/office/drawing/2014/main" id="{50C44233-B57D-4011-9AA6-14FD165DB722}"/>
                </a:ext>
              </a:extLst>
            </p:cNvPr>
            <p:cNvSpPr/>
            <p:nvPr/>
          </p:nvSpPr>
          <p:spPr>
            <a:xfrm>
              <a:off x="1398227" y="3889882"/>
              <a:ext cx="76081" cy="177523"/>
            </a:xfrm>
            <a:custGeom>
              <a:avLst/>
              <a:gdLst>
                <a:gd name="connsiteX0" fmla="*/ 29562 w 76081"/>
                <a:gd name="connsiteY0" fmla="*/ 34913 h 177522"/>
                <a:gd name="connsiteX1" fmla="*/ 16882 w 76081"/>
                <a:gd name="connsiteY1" fmla="*/ 64078 h 177522"/>
                <a:gd name="connsiteX2" fmla="*/ 4836 w 76081"/>
                <a:gd name="connsiteY2" fmla="*/ 164885 h 177522"/>
                <a:gd name="connsiteX3" fmla="*/ 28928 w 76081"/>
                <a:gd name="connsiteY3" fmla="*/ 159813 h 177522"/>
                <a:gd name="connsiteX4" fmla="*/ 73309 w 76081"/>
                <a:gd name="connsiteY4" fmla="*/ 45691 h 177522"/>
                <a:gd name="connsiteX5" fmla="*/ 29562 w 76081"/>
                <a:gd name="connsiteY5" fmla="*/ 34913 h 17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081" h="177522">
                  <a:moveTo>
                    <a:pt x="29562" y="34913"/>
                  </a:moveTo>
                  <a:cubicBezTo>
                    <a:pt x="27026" y="43789"/>
                    <a:pt x="19418" y="55202"/>
                    <a:pt x="16882" y="64078"/>
                  </a:cubicBezTo>
                  <a:lnTo>
                    <a:pt x="4836" y="164885"/>
                  </a:lnTo>
                  <a:cubicBezTo>
                    <a:pt x="3568" y="169323"/>
                    <a:pt x="17516" y="187709"/>
                    <a:pt x="28928" y="159813"/>
                  </a:cubicBezTo>
                  <a:lnTo>
                    <a:pt x="73309" y="45691"/>
                  </a:lnTo>
                  <a:cubicBezTo>
                    <a:pt x="84087" y="-2493"/>
                    <a:pt x="34634" y="-10736"/>
                    <a:pt x="29562" y="34913"/>
                  </a:cubicBezTo>
                  <a:close/>
                </a:path>
              </a:pathLst>
            </a:custGeom>
            <a:solidFill>
              <a:srgbClr val="E8BB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7" name="任意多边形: 形状 315">
              <a:extLst>
                <a:ext uri="{FF2B5EF4-FFF2-40B4-BE49-F238E27FC236}">
                  <a16:creationId xmlns:a16="http://schemas.microsoft.com/office/drawing/2014/main" id="{CFCC6871-101B-4E1E-8C84-B5C5F9CD27F5}"/>
                </a:ext>
              </a:extLst>
            </p:cNvPr>
            <p:cNvSpPr/>
            <p:nvPr/>
          </p:nvSpPr>
          <p:spPr>
            <a:xfrm>
              <a:off x="1424936" y="4048007"/>
              <a:ext cx="88761" cy="57061"/>
            </a:xfrm>
            <a:custGeom>
              <a:avLst/>
              <a:gdLst>
                <a:gd name="connsiteX0" fmla="*/ 23141 w 88761"/>
                <a:gd name="connsiteY0" fmla="*/ 15002 h 57060"/>
                <a:gd name="connsiteX1" fmla="*/ 8559 w 88761"/>
                <a:gd name="connsiteY1" fmla="*/ 23244 h 57060"/>
                <a:gd name="connsiteX2" fmla="*/ 4755 w 88761"/>
                <a:gd name="connsiteY2" fmla="*/ 35924 h 57060"/>
                <a:gd name="connsiteX3" fmla="*/ 9827 w 88761"/>
                <a:gd name="connsiteY3" fmla="*/ 54311 h 57060"/>
                <a:gd name="connsiteX4" fmla="*/ 37090 w 88761"/>
                <a:gd name="connsiteY4" fmla="*/ 53677 h 57060"/>
                <a:gd name="connsiteX5" fmla="*/ 45332 w 88761"/>
                <a:gd name="connsiteY5" fmla="*/ 49873 h 57060"/>
                <a:gd name="connsiteX6" fmla="*/ 89078 w 88761"/>
                <a:gd name="connsiteY6" fmla="*/ 17538 h 57060"/>
                <a:gd name="connsiteX7" fmla="*/ 73228 w 88761"/>
                <a:gd name="connsiteY7" fmla="*/ 4858 h 57060"/>
                <a:gd name="connsiteX8" fmla="*/ 43430 w 88761"/>
                <a:gd name="connsiteY8" fmla="*/ 13100 h 57060"/>
                <a:gd name="connsiteX9" fmla="*/ 23141 w 88761"/>
                <a:gd name="connsiteY9" fmla="*/ 15002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61" h="57060">
                  <a:moveTo>
                    <a:pt x="23141" y="15002"/>
                  </a:moveTo>
                  <a:lnTo>
                    <a:pt x="8559" y="23244"/>
                  </a:lnTo>
                  <a:cubicBezTo>
                    <a:pt x="8559" y="26414"/>
                    <a:pt x="4755" y="33389"/>
                    <a:pt x="4755" y="35924"/>
                  </a:cubicBezTo>
                  <a:cubicBezTo>
                    <a:pt x="4755" y="45435"/>
                    <a:pt x="5389" y="51141"/>
                    <a:pt x="9827" y="54311"/>
                  </a:cubicBezTo>
                  <a:cubicBezTo>
                    <a:pt x="16801" y="59383"/>
                    <a:pt x="29481" y="56213"/>
                    <a:pt x="37090" y="53677"/>
                  </a:cubicBezTo>
                  <a:cubicBezTo>
                    <a:pt x="39626" y="49873"/>
                    <a:pt x="40260" y="49873"/>
                    <a:pt x="45332" y="49873"/>
                  </a:cubicBezTo>
                  <a:cubicBezTo>
                    <a:pt x="58012" y="43533"/>
                    <a:pt x="85274" y="32121"/>
                    <a:pt x="89078" y="17538"/>
                  </a:cubicBezTo>
                  <a:cubicBezTo>
                    <a:pt x="89712" y="14368"/>
                    <a:pt x="84640" y="3590"/>
                    <a:pt x="73228" y="4858"/>
                  </a:cubicBezTo>
                  <a:cubicBezTo>
                    <a:pt x="62450" y="6126"/>
                    <a:pt x="52940" y="10564"/>
                    <a:pt x="43430" y="13100"/>
                  </a:cubicBezTo>
                  <a:lnTo>
                    <a:pt x="23141" y="15002"/>
                  </a:lnTo>
                  <a:close/>
                </a:path>
              </a:pathLst>
            </a:custGeom>
            <a:solidFill>
              <a:srgbClr val="F1CB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8" name="任意多边形: 形状 316">
              <a:extLst>
                <a:ext uri="{FF2B5EF4-FFF2-40B4-BE49-F238E27FC236}">
                  <a16:creationId xmlns:a16="http://schemas.microsoft.com/office/drawing/2014/main" id="{379C3F7C-AD72-4BA3-AA2E-724C5D2E83D3}"/>
                </a:ext>
              </a:extLst>
            </p:cNvPr>
            <p:cNvSpPr/>
            <p:nvPr/>
          </p:nvSpPr>
          <p:spPr>
            <a:xfrm>
              <a:off x="1425570" y="4047372"/>
              <a:ext cx="88761" cy="57061"/>
            </a:xfrm>
            <a:custGeom>
              <a:avLst/>
              <a:gdLst>
                <a:gd name="connsiteX0" fmla="*/ 4755 w 88761"/>
                <a:gd name="connsiteY0" fmla="*/ 37193 h 57060"/>
                <a:gd name="connsiteX1" fmla="*/ 9827 w 88761"/>
                <a:gd name="connsiteY1" fmla="*/ 54311 h 57060"/>
                <a:gd name="connsiteX2" fmla="*/ 37089 w 88761"/>
                <a:gd name="connsiteY2" fmla="*/ 53677 h 57060"/>
                <a:gd name="connsiteX3" fmla="*/ 45332 w 88761"/>
                <a:gd name="connsiteY3" fmla="*/ 49873 h 57060"/>
                <a:gd name="connsiteX4" fmla="*/ 89078 w 88761"/>
                <a:gd name="connsiteY4" fmla="*/ 17538 h 57060"/>
                <a:gd name="connsiteX5" fmla="*/ 73228 w 88761"/>
                <a:gd name="connsiteY5" fmla="*/ 4858 h 57060"/>
                <a:gd name="connsiteX6" fmla="*/ 66888 w 88761"/>
                <a:gd name="connsiteY6" fmla="*/ 6126 h 57060"/>
                <a:gd name="connsiteX7" fmla="*/ 67522 w 88761"/>
                <a:gd name="connsiteY7" fmla="*/ 12466 h 57060"/>
                <a:gd name="connsiteX8" fmla="*/ 41528 w 88761"/>
                <a:gd name="connsiteY8" fmla="*/ 35291 h 57060"/>
                <a:gd name="connsiteX9" fmla="*/ 4755 w 88761"/>
                <a:gd name="connsiteY9" fmla="*/ 37193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61" h="57060">
                  <a:moveTo>
                    <a:pt x="4755" y="37193"/>
                  </a:moveTo>
                  <a:cubicBezTo>
                    <a:pt x="4755" y="46069"/>
                    <a:pt x="5389" y="51141"/>
                    <a:pt x="9827" y="54311"/>
                  </a:cubicBezTo>
                  <a:cubicBezTo>
                    <a:pt x="16801" y="59383"/>
                    <a:pt x="29481" y="56213"/>
                    <a:pt x="37089" y="53677"/>
                  </a:cubicBezTo>
                  <a:cubicBezTo>
                    <a:pt x="39626" y="49873"/>
                    <a:pt x="40260" y="49873"/>
                    <a:pt x="45332" y="49873"/>
                  </a:cubicBezTo>
                  <a:cubicBezTo>
                    <a:pt x="58012" y="43533"/>
                    <a:pt x="85274" y="32121"/>
                    <a:pt x="89078" y="17538"/>
                  </a:cubicBezTo>
                  <a:cubicBezTo>
                    <a:pt x="89712" y="14368"/>
                    <a:pt x="84640" y="3590"/>
                    <a:pt x="73228" y="4858"/>
                  </a:cubicBezTo>
                  <a:cubicBezTo>
                    <a:pt x="70692" y="4858"/>
                    <a:pt x="68790" y="5492"/>
                    <a:pt x="66888" y="6126"/>
                  </a:cubicBezTo>
                  <a:cubicBezTo>
                    <a:pt x="67522" y="8663"/>
                    <a:pt x="68156" y="11198"/>
                    <a:pt x="67522" y="12466"/>
                  </a:cubicBezTo>
                  <a:cubicBezTo>
                    <a:pt x="67522" y="19440"/>
                    <a:pt x="56744" y="25147"/>
                    <a:pt x="41528" y="35291"/>
                  </a:cubicBezTo>
                  <a:cubicBezTo>
                    <a:pt x="30115" y="41631"/>
                    <a:pt x="12997" y="43533"/>
                    <a:pt x="4755" y="37193"/>
                  </a:cubicBezTo>
                  <a:close/>
                </a:path>
              </a:pathLst>
            </a:custGeom>
            <a:solidFill>
              <a:srgbClr val="0B33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9" name="任意多边形: 形状 317">
              <a:extLst>
                <a:ext uri="{FF2B5EF4-FFF2-40B4-BE49-F238E27FC236}">
                  <a16:creationId xmlns:a16="http://schemas.microsoft.com/office/drawing/2014/main" id="{02979260-9F1A-46D2-B29C-8CAB9F3B30CA}"/>
                </a:ext>
              </a:extLst>
            </p:cNvPr>
            <p:cNvSpPr/>
            <p:nvPr/>
          </p:nvSpPr>
          <p:spPr>
            <a:xfrm>
              <a:off x="1428660" y="3910641"/>
              <a:ext cx="76081" cy="177523"/>
            </a:xfrm>
            <a:custGeom>
              <a:avLst/>
              <a:gdLst>
                <a:gd name="connsiteX0" fmla="*/ 29562 w 76081"/>
                <a:gd name="connsiteY0" fmla="*/ 34443 h 177522"/>
                <a:gd name="connsiteX1" fmla="*/ 16882 w 76081"/>
                <a:gd name="connsiteY1" fmla="*/ 63607 h 177522"/>
                <a:gd name="connsiteX2" fmla="*/ 4836 w 76081"/>
                <a:gd name="connsiteY2" fmla="*/ 164415 h 177522"/>
                <a:gd name="connsiteX3" fmla="*/ 28928 w 76081"/>
                <a:gd name="connsiteY3" fmla="*/ 159342 h 177522"/>
                <a:gd name="connsiteX4" fmla="*/ 73309 w 76081"/>
                <a:gd name="connsiteY4" fmla="*/ 45221 h 177522"/>
                <a:gd name="connsiteX5" fmla="*/ 29562 w 76081"/>
                <a:gd name="connsiteY5" fmla="*/ 34443 h 17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081" h="177522">
                  <a:moveTo>
                    <a:pt x="29562" y="34443"/>
                  </a:moveTo>
                  <a:cubicBezTo>
                    <a:pt x="27026" y="43319"/>
                    <a:pt x="19418" y="54731"/>
                    <a:pt x="16882" y="63607"/>
                  </a:cubicBezTo>
                  <a:lnTo>
                    <a:pt x="4836" y="164415"/>
                  </a:lnTo>
                  <a:cubicBezTo>
                    <a:pt x="3568" y="168852"/>
                    <a:pt x="17516" y="187239"/>
                    <a:pt x="28928" y="159342"/>
                  </a:cubicBezTo>
                  <a:lnTo>
                    <a:pt x="73309" y="45221"/>
                  </a:lnTo>
                  <a:cubicBezTo>
                    <a:pt x="84087" y="-2330"/>
                    <a:pt x="34634" y="-10572"/>
                    <a:pt x="29562" y="34443"/>
                  </a:cubicBezTo>
                  <a:close/>
                </a:path>
              </a:pathLst>
            </a:custGeom>
            <a:solidFill>
              <a:srgbClr val="F1CB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0" name="任意多边形: 形状 318">
              <a:extLst>
                <a:ext uri="{FF2B5EF4-FFF2-40B4-BE49-F238E27FC236}">
                  <a16:creationId xmlns:a16="http://schemas.microsoft.com/office/drawing/2014/main" id="{2F364334-1DBA-47BC-8416-EAB1D48C79D5}"/>
                </a:ext>
              </a:extLst>
            </p:cNvPr>
            <p:cNvSpPr/>
            <p:nvPr/>
          </p:nvSpPr>
          <p:spPr>
            <a:xfrm>
              <a:off x="1443956" y="3934622"/>
              <a:ext cx="38041" cy="44381"/>
            </a:xfrm>
            <a:custGeom>
              <a:avLst/>
              <a:gdLst>
                <a:gd name="connsiteX0" fmla="*/ 35188 w 38040"/>
                <a:gd name="connsiteY0" fmla="*/ 18069 h 44380"/>
                <a:gd name="connsiteX1" fmla="*/ 32651 w 38040"/>
                <a:gd name="connsiteY1" fmla="*/ 39626 h 44380"/>
                <a:gd name="connsiteX2" fmla="*/ 4755 w 38040"/>
                <a:gd name="connsiteY2" fmla="*/ 23775 h 44380"/>
                <a:gd name="connsiteX3" fmla="*/ 4755 w 38040"/>
                <a:gd name="connsiteY3" fmla="*/ 4755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44380">
                  <a:moveTo>
                    <a:pt x="35188" y="18069"/>
                  </a:moveTo>
                  <a:lnTo>
                    <a:pt x="32651" y="39626"/>
                  </a:lnTo>
                  <a:lnTo>
                    <a:pt x="4755" y="23775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B8B7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1" name="任意多边形: 形状 319">
              <a:extLst>
                <a:ext uri="{FF2B5EF4-FFF2-40B4-BE49-F238E27FC236}">
                  <a16:creationId xmlns:a16="http://schemas.microsoft.com/office/drawing/2014/main" id="{BA8FAE88-6A40-494E-83EF-669567557382}"/>
                </a:ext>
              </a:extLst>
            </p:cNvPr>
            <p:cNvSpPr/>
            <p:nvPr/>
          </p:nvSpPr>
          <p:spPr>
            <a:xfrm>
              <a:off x="1471853" y="3897850"/>
              <a:ext cx="95101" cy="76081"/>
            </a:xfrm>
            <a:custGeom>
              <a:avLst/>
              <a:gdLst>
                <a:gd name="connsiteX0" fmla="*/ 94150 w 95101"/>
                <a:gd name="connsiteY0" fmla="*/ 24409 h 76081"/>
                <a:gd name="connsiteX1" fmla="*/ 4755 w 95101"/>
                <a:gd name="connsiteY1" fmla="*/ 76398 h 76081"/>
                <a:gd name="connsiteX2" fmla="*/ 4755 w 95101"/>
                <a:gd name="connsiteY2" fmla="*/ 57378 h 76081"/>
                <a:gd name="connsiteX3" fmla="*/ 20605 w 95101"/>
                <a:gd name="connsiteY3" fmla="*/ 45966 h 76081"/>
                <a:gd name="connsiteX4" fmla="*/ 92882 w 95101"/>
                <a:gd name="connsiteY4" fmla="*/ 4755 h 76081"/>
                <a:gd name="connsiteX5" fmla="*/ 94150 w 95101"/>
                <a:gd name="connsiteY5" fmla="*/ 6023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101" h="76081">
                  <a:moveTo>
                    <a:pt x="94150" y="24409"/>
                  </a:moveTo>
                  <a:lnTo>
                    <a:pt x="4755" y="76398"/>
                  </a:lnTo>
                  <a:lnTo>
                    <a:pt x="4755" y="57378"/>
                  </a:lnTo>
                  <a:lnTo>
                    <a:pt x="20605" y="45966"/>
                  </a:lnTo>
                  <a:lnTo>
                    <a:pt x="92882" y="4755"/>
                  </a:lnTo>
                  <a:lnTo>
                    <a:pt x="94150" y="6023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2" name="任意多边形: 形状 320">
              <a:extLst>
                <a:ext uri="{FF2B5EF4-FFF2-40B4-BE49-F238E27FC236}">
                  <a16:creationId xmlns:a16="http://schemas.microsoft.com/office/drawing/2014/main" id="{39E81B21-F11E-4F5B-8014-103327676342}"/>
                </a:ext>
              </a:extLst>
            </p:cNvPr>
            <p:cNvSpPr/>
            <p:nvPr/>
          </p:nvSpPr>
          <p:spPr>
            <a:xfrm>
              <a:off x="1443956" y="3882633"/>
              <a:ext cx="126802" cy="76081"/>
            </a:xfrm>
            <a:custGeom>
              <a:avLst/>
              <a:gdLst>
                <a:gd name="connsiteX0" fmla="*/ 122047 w 126801"/>
                <a:gd name="connsiteY0" fmla="*/ 21240 h 76081"/>
                <a:gd name="connsiteX1" fmla="*/ 32651 w 126801"/>
                <a:gd name="connsiteY1" fmla="*/ 72594 h 76081"/>
                <a:gd name="connsiteX2" fmla="*/ 4755 w 126801"/>
                <a:gd name="connsiteY2" fmla="*/ 56744 h 76081"/>
                <a:gd name="connsiteX3" fmla="*/ 94784 w 126801"/>
                <a:gd name="connsiteY3" fmla="*/ 4755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01" h="76081">
                  <a:moveTo>
                    <a:pt x="122047" y="21240"/>
                  </a:moveTo>
                  <a:lnTo>
                    <a:pt x="32651" y="72594"/>
                  </a:lnTo>
                  <a:lnTo>
                    <a:pt x="4755" y="56744"/>
                  </a:lnTo>
                  <a:lnTo>
                    <a:pt x="94784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3" name="任意多边形: 形状 321">
              <a:extLst>
                <a:ext uri="{FF2B5EF4-FFF2-40B4-BE49-F238E27FC236}">
                  <a16:creationId xmlns:a16="http://schemas.microsoft.com/office/drawing/2014/main" id="{6C71C648-BDAB-4502-AAD4-DC16CBA2E6CE}"/>
                </a:ext>
              </a:extLst>
            </p:cNvPr>
            <p:cNvSpPr/>
            <p:nvPr/>
          </p:nvSpPr>
          <p:spPr>
            <a:xfrm>
              <a:off x="1282284" y="4028455"/>
              <a:ext cx="38041" cy="44381"/>
            </a:xfrm>
            <a:custGeom>
              <a:avLst/>
              <a:gdLst>
                <a:gd name="connsiteX0" fmla="*/ 35188 w 38040"/>
                <a:gd name="connsiteY0" fmla="*/ 18070 h 44380"/>
                <a:gd name="connsiteX1" fmla="*/ 32651 w 38040"/>
                <a:gd name="connsiteY1" fmla="*/ 39626 h 44380"/>
                <a:gd name="connsiteX2" fmla="*/ 4755 w 38040"/>
                <a:gd name="connsiteY2" fmla="*/ 23141 h 44380"/>
                <a:gd name="connsiteX3" fmla="*/ 4755 w 38040"/>
                <a:gd name="connsiteY3" fmla="*/ 4755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44380">
                  <a:moveTo>
                    <a:pt x="35188" y="18070"/>
                  </a:moveTo>
                  <a:lnTo>
                    <a:pt x="32651" y="39626"/>
                  </a:lnTo>
                  <a:lnTo>
                    <a:pt x="4755" y="23141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4" name="任意多边形: 形状 322">
              <a:extLst>
                <a:ext uri="{FF2B5EF4-FFF2-40B4-BE49-F238E27FC236}">
                  <a16:creationId xmlns:a16="http://schemas.microsoft.com/office/drawing/2014/main" id="{5594D044-5594-4CDA-8EFB-815EFC351EC7}"/>
                </a:ext>
              </a:extLst>
            </p:cNvPr>
            <p:cNvSpPr/>
            <p:nvPr/>
          </p:nvSpPr>
          <p:spPr>
            <a:xfrm>
              <a:off x="1310180" y="3991683"/>
              <a:ext cx="95101" cy="76081"/>
            </a:xfrm>
            <a:custGeom>
              <a:avLst/>
              <a:gdLst>
                <a:gd name="connsiteX0" fmla="*/ 94150 w 95101"/>
                <a:gd name="connsiteY0" fmla="*/ 24409 h 76081"/>
                <a:gd name="connsiteX1" fmla="*/ 4755 w 95101"/>
                <a:gd name="connsiteY1" fmla="*/ 76398 h 76081"/>
                <a:gd name="connsiteX2" fmla="*/ 4755 w 95101"/>
                <a:gd name="connsiteY2" fmla="*/ 57378 h 76081"/>
                <a:gd name="connsiteX3" fmla="*/ 20605 w 95101"/>
                <a:gd name="connsiteY3" fmla="*/ 45966 h 76081"/>
                <a:gd name="connsiteX4" fmla="*/ 92882 w 95101"/>
                <a:gd name="connsiteY4" fmla="*/ 4755 h 76081"/>
                <a:gd name="connsiteX5" fmla="*/ 94150 w 95101"/>
                <a:gd name="connsiteY5" fmla="*/ 5389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101" h="76081">
                  <a:moveTo>
                    <a:pt x="94150" y="24409"/>
                  </a:moveTo>
                  <a:lnTo>
                    <a:pt x="4755" y="76398"/>
                  </a:lnTo>
                  <a:lnTo>
                    <a:pt x="4755" y="57378"/>
                  </a:lnTo>
                  <a:lnTo>
                    <a:pt x="20605" y="45966"/>
                  </a:lnTo>
                  <a:lnTo>
                    <a:pt x="92882" y="4755"/>
                  </a:lnTo>
                  <a:lnTo>
                    <a:pt x="94150" y="5389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5" name="任意多边形: 形状 323">
              <a:extLst>
                <a:ext uri="{FF2B5EF4-FFF2-40B4-BE49-F238E27FC236}">
                  <a16:creationId xmlns:a16="http://schemas.microsoft.com/office/drawing/2014/main" id="{A995B4AF-54A8-48D1-B896-D8393F62C006}"/>
                </a:ext>
              </a:extLst>
            </p:cNvPr>
            <p:cNvSpPr/>
            <p:nvPr/>
          </p:nvSpPr>
          <p:spPr>
            <a:xfrm>
              <a:off x="1282284" y="3976466"/>
              <a:ext cx="126802" cy="76081"/>
            </a:xfrm>
            <a:custGeom>
              <a:avLst/>
              <a:gdLst>
                <a:gd name="connsiteX0" fmla="*/ 122047 w 126801"/>
                <a:gd name="connsiteY0" fmla="*/ 20605 h 76081"/>
                <a:gd name="connsiteX1" fmla="*/ 32651 w 126801"/>
                <a:gd name="connsiteY1" fmla="*/ 72594 h 76081"/>
                <a:gd name="connsiteX2" fmla="*/ 4755 w 126801"/>
                <a:gd name="connsiteY2" fmla="*/ 56744 h 76081"/>
                <a:gd name="connsiteX3" fmla="*/ 94784 w 126801"/>
                <a:gd name="connsiteY3" fmla="*/ 4755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01" h="76081">
                  <a:moveTo>
                    <a:pt x="122047" y="20605"/>
                  </a:moveTo>
                  <a:lnTo>
                    <a:pt x="32651" y="72594"/>
                  </a:lnTo>
                  <a:lnTo>
                    <a:pt x="4755" y="56744"/>
                  </a:lnTo>
                  <a:lnTo>
                    <a:pt x="94784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6" name="任意多边形: 形状 324">
              <a:extLst>
                <a:ext uri="{FF2B5EF4-FFF2-40B4-BE49-F238E27FC236}">
                  <a16:creationId xmlns:a16="http://schemas.microsoft.com/office/drawing/2014/main" id="{6C0E3F53-9956-4210-9709-F1F880F7B95E}"/>
                </a:ext>
              </a:extLst>
            </p:cNvPr>
            <p:cNvSpPr/>
            <p:nvPr/>
          </p:nvSpPr>
          <p:spPr>
            <a:xfrm>
              <a:off x="1313350" y="3752661"/>
              <a:ext cx="31700" cy="278964"/>
            </a:xfrm>
            <a:custGeom>
              <a:avLst/>
              <a:gdLst>
                <a:gd name="connsiteX0" fmla="*/ 29481 w 31700"/>
                <a:gd name="connsiteY0" fmla="*/ 277379 h 278964"/>
                <a:gd name="connsiteX1" fmla="*/ 6657 w 31700"/>
                <a:gd name="connsiteY1" fmla="*/ 264065 h 278964"/>
                <a:gd name="connsiteX2" fmla="*/ 4755 w 31700"/>
                <a:gd name="connsiteY2" fmla="*/ 4755 h 278964"/>
                <a:gd name="connsiteX3" fmla="*/ 30115 w 31700"/>
                <a:gd name="connsiteY3" fmla="*/ 14899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278964">
                  <a:moveTo>
                    <a:pt x="29481" y="277379"/>
                  </a:moveTo>
                  <a:lnTo>
                    <a:pt x="6657" y="264065"/>
                  </a:lnTo>
                  <a:lnTo>
                    <a:pt x="4755" y="4755"/>
                  </a:lnTo>
                  <a:lnTo>
                    <a:pt x="30115" y="14899"/>
                  </a:lnTo>
                  <a:close/>
                </a:path>
              </a:pathLst>
            </a:custGeom>
            <a:solidFill>
              <a:srgbClr val="B8B7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7" name="任意多边形: 形状 325">
              <a:extLst>
                <a:ext uri="{FF2B5EF4-FFF2-40B4-BE49-F238E27FC236}">
                  <a16:creationId xmlns:a16="http://schemas.microsoft.com/office/drawing/2014/main" id="{D2996B99-FC9A-4D37-90FD-DC3BECC36610}"/>
                </a:ext>
              </a:extLst>
            </p:cNvPr>
            <p:cNvSpPr/>
            <p:nvPr/>
          </p:nvSpPr>
          <p:spPr>
            <a:xfrm>
              <a:off x="1336175" y="3754563"/>
              <a:ext cx="25360" cy="278964"/>
            </a:xfrm>
            <a:custGeom>
              <a:avLst/>
              <a:gdLst>
                <a:gd name="connsiteX0" fmla="*/ 24409 w 25360"/>
                <a:gd name="connsiteY0" fmla="*/ 4755 h 278964"/>
                <a:gd name="connsiteX1" fmla="*/ 26311 w 25360"/>
                <a:gd name="connsiteY1" fmla="*/ 264065 h 278964"/>
                <a:gd name="connsiteX2" fmla="*/ 6657 w 25360"/>
                <a:gd name="connsiteY2" fmla="*/ 275477 h 278964"/>
                <a:gd name="connsiteX3" fmla="*/ 4755 w 25360"/>
                <a:gd name="connsiteY3" fmla="*/ 16168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" h="278964">
                  <a:moveTo>
                    <a:pt x="24409" y="4755"/>
                  </a:moveTo>
                  <a:lnTo>
                    <a:pt x="26311" y="264065"/>
                  </a:lnTo>
                  <a:lnTo>
                    <a:pt x="6657" y="275477"/>
                  </a:lnTo>
                  <a:lnTo>
                    <a:pt x="4755" y="16168"/>
                  </a:lnTo>
                  <a:close/>
                </a:path>
              </a:pathLst>
            </a:custGeom>
            <a:solidFill>
              <a:srgbClr val="94949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8" name="任意多边形: 形状 326">
              <a:extLst>
                <a:ext uri="{FF2B5EF4-FFF2-40B4-BE49-F238E27FC236}">
                  <a16:creationId xmlns:a16="http://schemas.microsoft.com/office/drawing/2014/main" id="{E0FE499A-ED8A-49F5-8CC8-F22194AEE980}"/>
                </a:ext>
              </a:extLst>
            </p:cNvPr>
            <p:cNvSpPr/>
            <p:nvPr/>
          </p:nvSpPr>
          <p:spPr>
            <a:xfrm>
              <a:off x="1313350" y="3741249"/>
              <a:ext cx="50721" cy="31700"/>
            </a:xfrm>
            <a:custGeom>
              <a:avLst/>
              <a:gdLst>
                <a:gd name="connsiteX0" fmla="*/ 27579 w 50720"/>
                <a:gd name="connsiteY0" fmla="*/ 29482 h 31700"/>
                <a:gd name="connsiteX1" fmla="*/ 4755 w 50720"/>
                <a:gd name="connsiteY1" fmla="*/ 16167 h 31700"/>
                <a:gd name="connsiteX2" fmla="*/ 24409 w 50720"/>
                <a:gd name="connsiteY2" fmla="*/ 4755 h 31700"/>
                <a:gd name="connsiteX3" fmla="*/ 47234 w 50720"/>
                <a:gd name="connsiteY3" fmla="*/ 18069 h 3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31700">
                  <a:moveTo>
                    <a:pt x="27579" y="29482"/>
                  </a:moveTo>
                  <a:lnTo>
                    <a:pt x="4755" y="16167"/>
                  </a:lnTo>
                  <a:lnTo>
                    <a:pt x="24409" y="4755"/>
                  </a:lnTo>
                  <a:lnTo>
                    <a:pt x="47234" y="18069"/>
                  </a:lnTo>
                  <a:close/>
                </a:path>
              </a:pathLst>
            </a:custGeom>
            <a:solidFill>
              <a:srgbClr val="4E4A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9" name="任意多边形: 形状 327">
              <a:extLst>
                <a:ext uri="{FF2B5EF4-FFF2-40B4-BE49-F238E27FC236}">
                  <a16:creationId xmlns:a16="http://schemas.microsoft.com/office/drawing/2014/main" id="{BE0BA3A6-E6F4-426A-BDE2-2F26F9C34866}"/>
                </a:ext>
              </a:extLst>
            </p:cNvPr>
            <p:cNvSpPr/>
            <p:nvPr/>
          </p:nvSpPr>
          <p:spPr>
            <a:xfrm>
              <a:off x="1478827" y="3656926"/>
              <a:ext cx="31700" cy="278964"/>
            </a:xfrm>
            <a:custGeom>
              <a:avLst/>
              <a:gdLst>
                <a:gd name="connsiteX0" fmla="*/ 28847 w 31700"/>
                <a:gd name="connsiteY0" fmla="*/ 277379 h 278964"/>
                <a:gd name="connsiteX1" fmla="*/ 6023 w 31700"/>
                <a:gd name="connsiteY1" fmla="*/ 264699 h 278964"/>
                <a:gd name="connsiteX2" fmla="*/ 4755 w 31700"/>
                <a:gd name="connsiteY2" fmla="*/ 4755 h 278964"/>
                <a:gd name="connsiteX3" fmla="*/ 29481 w 31700"/>
                <a:gd name="connsiteY3" fmla="*/ 14899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278964">
                  <a:moveTo>
                    <a:pt x="28847" y="277379"/>
                  </a:moveTo>
                  <a:lnTo>
                    <a:pt x="6023" y="264699"/>
                  </a:lnTo>
                  <a:lnTo>
                    <a:pt x="4755" y="4755"/>
                  </a:lnTo>
                  <a:lnTo>
                    <a:pt x="29481" y="14899"/>
                  </a:lnTo>
                  <a:close/>
                </a:path>
              </a:pathLst>
            </a:custGeom>
            <a:solidFill>
              <a:srgbClr val="2A28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0" name="任意多边形: 形状 328">
              <a:extLst>
                <a:ext uri="{FF2B5EF4-FFF2-40B4-BE49-F238E27FC236}">
                  <a16:creationId xmlns:a16="http://schemas.microsoft.com/office/drawing/2014/main" id="{D5F807C9-A419-486B-8C48-1CCA6C4ED2BD}"/>
                </a:ext>
              </a:extLst>
            </p:cNvPr>
            <p:cNvSpPr/>
            <p:nvPr/>
          </p:nvSpPr>
          <p:spPr>
            <a:xfrm>
              <a:off x="1501651" y="3658828"/>
              <a:ext cx="25360" cy="278964"/>
            </a:xfrm>
            <a:custGeom>
              <a:avLst/>
              <a:gdLst>
                <a:gd name="connsiteX0" fmla="*/ 24409 w 25360"/>
                <a:gd name="connsiteY0" fmla="*/ 4755 h 278964"/>
                <a:gd name="connsiteX1" fmla="*/ 25677 w 25360"/>
                <a:gd name="connsiteY1" fmla="*/ 264699 h 278964"/>
                <a:gd name="connsiteX2" fmla="*/ 6023 w 25360"/>
                <a:gd name="connsiteY2" fmla="*/ 275477 h 278964"/>
                <a:gd name="connsiteX3" fmla="*/ 4755 w 25360"/>
                <a:gd name="connsiteY3" fmla="*/ 16167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" h="278964">
                  <a:moveTo>
                    <a:pt x="24409" y="4755"/>
                  </a:moveTo>
                  <a:lnTo>
                    <a:pt x="25677" y="264699"/>
                  </a:lnTo>
                  <a:lnTo>
                    <a:pt x="6023" y="275477"/>
                  </a:lnTo>
                  <a:lnTo>
                    <a:pt x="4755" y="16167"/>
                  </a:lnTo>
                  <a:close/>
                </a:path>
              </a:pathLst>
            </a:custGeom>
            <a:solidFill>
              <a:srgbClr val="3735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1" name="任意多边形: 形状 329">
              <a:extLst>
                <a:ext uri="{FF2B5EF4-FFF2-40B4-BE49-F238E27FC236}">
                  <a16:creationId xmlns:a16="http://schemas.microsoft.com/office/drawing/2014/main" id="{14BD69B4-47BC-49EC-8BCF-4C5FA85035E4}"/>
                </a:ext>
              </a:extLst>
            </p:cNvPr>
            <p:cNvSpPr/>
            <p:nvPr/>
          </p:nvSpPr>
          <p:spPr>
            <a:xfrm>
              <a:off x="1478827" y="3646148"/>
              <a:ext cx="50721" cy="31700"/>
            </a:xfrm>
            <a:custGeom>
              <a:avLst/>
              <a:gdLst>
                <a:gd name="connsiteX0" fmla="*/ 27579 w 50720"/>
                <a:gd name="connsiteY0" fmla="*/ 28847 h 31700"/>
                <a:gd name="connsiteX1" fmla="*/ 4755 w 50720"/>
                <a:gd name="connsiteY1" fmla="*/ 15533 h 31700"/>
                <a:gd name="connsiteX2" fmla="*/ 24409 w 50720"/>
                <a:gd name="connsiteY2" fmla="*/ 4755 h 31700"/>
                <a:gd name="connsiteX3" fmla="*/ 47234 w 50720"/>
                <a:gd name="connsiteY3" fmla="*/ 17435 h 3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31700">
                  <a:moveTo>
                    <a:pt x="27579" y="28847"/>
                  </a:moveTo>
                  <a:lnTo>
                    <a:pt x="4755" y="15533"/>
                  </a:lnTo>
                  <a:lnTo>
                    <a:pt x="24409" y="4755"/>
                  </a:lnTo>
                  <a:lnTo>
                    <a:pt x="47234" y="17435"/>
                  </a:lnTo>
                  <a:close/>
                </a:path>
              </a:pathLst>
            </a:custGeom>
            <a:solidFill>
              <a:srgbClr val="4E4A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2" name="任意多边形: 形状 330">
              <a:extLst>
                <a:ext uri="{FF2B5EF4-FFF2-40B4-BE49-F238E27FC236}">
                  <a16:creationId xmlns:a16="http://schemas.microsoft.com/office/drawing/2014/main" id="{17C0244D-B0FF-4EB0-ACBD-2D7513B9710F}"/>
                </a:ext>
              </a:extLst>
            </p:cNvPr>
            <p:cNvSpPr/>
            <p:nvPr/>
          </p:nvSpPr>
          <p:spPr>
            <a:xfrm>
              <a:off x="1490239" y="4147015"/>
              <a:ext cx="38041" cy="44381"/>
            </a:xfrm>
            <a:custGeom>
              <a:avLst/>
              <a:gdLst>
                <a:gd name="connsiteX0" fmla="*/ 34553 w 38040"/>
                <a:gd name="connsiteY0" fmla="*/ 18703 h 44380"/>
                <a:gd name="connsiteX1" fmla="*/ 32651 w 38040"/>
                <a:gd name="connsiteY1" fmla="*/ 39626 h 44380"/>
                <a:gd name="connsiteX2" fmla="*/ 4755 w 38040"/>
                <a:gd name="connsiteY2" fmla="*/ 23775 h 44380"/>
                <a:gd name="connsiteX3" fmla="*/ 4755 w 38040"/>
                <a:gd name="connsiteY3" fmla="*/ 4755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44380">
                  <a:moveTo>
                    <a:pt x="34553" y="18703"/>
                  </a:moveTo>
                  <a:lnTo>
                    <a:pt x="32651" y="39626"/>
                  </a:lnTo>
                  <a:lnTo>
                    <a:pt x="4755" y="23775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3" name="任意多边形: 形状 331">
              <a:extLst>
                <a:ext uri="{FF2B5EF4-FFF2-40B4-BE49-F238E27FC236}">
                  <a16:creationId xmlns:a16="http://schemas.microsoft.com/office/drawing/2014/main" id="{C778F5BE-4163-4FA6-A8B1-26E406375E01}"/>
                </a:ext>
              </a:extLst>
            </p:cNvPr>
            <p:cNvSpPr/>
            <p:nvPr/>
          </p:nvSpPr>
          <p:spPr>
            <a:xfrm>
              <a:off x="1518135" y="4110243"/>
              <a:ext cx="95101" cy="76081"/>
            </a:xfrm>
            <a:custGeom>
              <a:avLst/>
              <a:gdLst>
                <a:gd name="connsiteX0" fmla="*/ 94150 w 95101"/>
                <a:gd name="connsiteY0" fmla="*/ 24409 h 76081"/>
                <a:gd name="connsiteX1" fmla="*/ 4755 w 95101"/>
                <a:gd name="connsiteY1" fmla="*/ 76398 h 76081"/>
                <a:gd name="connsiteX2" fmla="*/ 4755 w 95101"/>
                <a:gd name="connsiteY2" fmla="*/ 57378 h 76081"/>
                <a:gd name="connsiteX3" fmla="*/ 20605 w 95101"/>
                <a:gd name="connsiteY3" fmla="*/ 45966 h 76081"/>
                <a:gd name="connsiteX4" fmla="*/ 92882 w 95101"/>
                <a:gd name="connsiteY4" fmla="*/ 4755 h 76081"/>
                <a:gd name="connsiteX5" fmla="*/ 94150 w 95101"/>
                <a:gd name="connsiteY5" fmla="*/ 6023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101" h="76081">
                  <a:moveTo>
                    <a:pt x="94150" y="24409"/>
                  </a:moveTo>
                  <a:lnTo>
                    <a:pt x="4755" y="76398"/>
                  </a:lnTo>
                  <a:lnTo>
                    <a:pt x="4755" y="57378"/>
                  </a:lnTo>
                  <a:lnTo>
                    <a:pt x="20605" y="45966"/>
                  </a:lnTo>
                  <a:lnTo>
                    <a:pt x="92882" y="4755"/>
                  </a:lnTo>
                  <a:lnTo>
                    <a:pt x="94150" y="6023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4" name="任意多边形: 形状 332">
              <a:extLst>
                <a:ext uri="{FF2B5EF4-FFF2-40B4-BE49-F238E27FC236}">
                  <a16:creationId xmlns:a16="http://schemas.microsoft.com/office/drawing/2014/main" id="{565B8010-3680-4257-994F-FB1D3C54B583}"/>
                </a:ext>
              </a:extLst>
            </p:cNvPr>
            <p:cNvSpPr/>
            <p:nvPr/>
          </p:nvSpPr>
          <p:spPr>
            <a:xfrm>
              <a:off x="1490239" y="4095026"/>
              <a:ext cx="126802" cy="76081"/>
            </a:xfrm>
            <a:custGeom>
              <a:avLst/>
              <a:gdLst>
                <a:gd name="connsiteX0" fmla="*/ 122047 w 126801"/>
                <a:gd name="connsiteY0" fmla="*/ 21240 h 76081"/>
                <a:gd name="connsiteX1" fmla="*/ 32651 w 126801"/>
                <a:gd name="connsiteY1" fmla="*/ 72594 h 76081"/>
                <a:gd name="connsiteX2" fmla="*/ 4755 w 126801"/>
                <a:gd name="connsiteY2" fmla="*/ 56744 h 76081"/>
                <a:gd name="connsiteX3" fmla="*/ 94150 w 126801"/>
                <a:gd name="connsiteY3" fmla="*/ 4755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01" h="76081">
                  <a:moveTo>
                    <a:pt x="122047" y="21240"/>
                  </a:moveTo>
                  <a:lnTo>
                    <a:pt x="32651" y="72594"/>
                  </a:lnTo>
                  <a:lnTo>
                    <a:pt x="4755" y="56744"/>
                  </a:lnTo>
                  <a:lnTo>
                    <a:pt x="94150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5" name="任意多边形: 形状 333">
              <a:extLst>
                <a:ext uri="{FF2B5EF4-FFF2-40B4-BE49-F238E27FC236}">
                  <a16:creationId xmlns:a16="http://schemas.microsoft.com/office/drawing/2014/main" id="{7CF60D2B-AE02-41A6-8872-522F695C09A1}"/>
                </a:ext>
              </a:extLst>
            </p:cNvPr>
            <p:cNvSpPr/>
            <p:nvPr/>
          </p:nvSpPr>
          <p:spPr>
            <a:xfrm>
              <a:off x="1521305" y="3871855"/>
              <a:ext cx="31700" cy="278964"/>
            </a:xfrm>
            <a:custGeom>
              <a:avLst/>
              <a:gdLst>
                <a:gd name="connsiteX0" fmla="*/ 28847 w 31700"/>
                <a:gd name="connsiteY0" fmla="*/ 277379 h 278964"/>
                <a:gd name="connsiteX1" fmla="*/ 6023 w 31700"/>
                <a:gd name="connsiteY1" fmla="*/ 264065 h 278964"/>
                <a:gd name="connsiteX2" fmla="*/ 4755 w 31700"/>
                <a:gd name="connsiteY2" fmla="*/ 4755 h 278964"/>
                <a:gd name="connsiteX3" fmla="*/ 30115 w 31700"/>
                <a:gd name="connsiteY3" fmla="*/ 14265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278964">
                  <a:moveTo>
                    <a:pt x="28847" y="277379"/>
                  </a:moveTo>
                  <a:lnTo>
                    <a:pt x="6023" y="264065"/>
                  </a:lnTo>
                  <a:lnTo>
                    <a:pt x="4755" y="4755"/>
                  </a:lnTo>
                  <a:lnTo>
                    <a:pt x="30115" y="1426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6" name="任意多边形: 形状 334">
              <a:extLst>
                <a:ext uri="{FF2B5EF4-FFF2-40B4-BE49-F238E27FC236}">
                  <a16:creationId xmlns:a16="http://schemas.microsoft.com/office/drawing/2014/main" id="{F2DB228C-2B84-4C3F-8A58-7B2526FB0F1A}"/>
                </a:ext>
              </a:extLst>
            </p:cNvPr>
            <p:cNvSpPr/>
            <p:nvPr/>
          </p:nvSpPr>
          <p:spPr>
            <a:xfrm>
              <a:off x="1544130" y="3873757"/>
              <a:ext cx="25360" cy="278964"/>
            </a:xfrm>
            <a:custGeom>
              <a:avLst/>
              <a:gdLst>
                <a:gd name="connsiteX0" fmla="*/ 24409 w 25360"/>
                <a:gd name="connsiteY0" fmla="*/ 4755 h 278964"/>
                <a:gd name="connsiteX1" fmla="*/ 25677 w 25360"/>
                <a:gd name="connsiteY1" fmla="*/ 264065 h 278964"/>
                <a:gd name="connsiteX2" fmla="*/ 6023 w 25360"/>
                <a:gd name="connsiteY2" fmla="*/ 275477 h 278964"/>
                <a:gd name="connsiteX3" fmla="*/ 4755 w 25360"/>
                <a:gd name="connsiteY3" fmla="*/ 15533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" h="278964">
                  <a:moveTo>
                    <a:pt x="24409" y="4755"/>
                  </a:moveTo>
                  <a:lnTo>
                    <a:pt x="25677" y="264065"/>
                  </a:lnTo>
                  <a:lnTo>
                    <a:pt x="6023" y="275477"/>
                  </a:lnTo>
                  <a:lnTo>
                    <a:pt x="4755" y="15533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7" name="任意多边形: 形状 335">
              <a:extLst>
                <a:ext uri="{FF2B5EF4-FFF2-40B4-BE49-F238E27FC236}">
                  <a16:creationId xmlns:a16="http://schemas.microsoft.com/office/drawing/2014/main" id="{399E0FE5-A494-4C0F-B3A9-82B67852F396}"/>
                </a:ext>
              </a:extLst>
            </p:cNvPr>
            <p:cNvSpPr/>
            <p:nvPr/>
          </p:nvSpPr>
          <p:spPr>
            <a:xfrm>
              <a:off x="1521305" y="3860443"/>
              <a:ext cx="50721" cy="31700"/>
            </a:xfrm>
            <a:custGeom>
              <a:avLst/>
              <a:gdLst>
                <a:gd name="connsiteX0" fmla="*/ 27579 w 50720"/>
                <a:gd name="connsiteY0" fmla="*/ 28847 h 31700"/>
                <a:gd name="connsiteX1" fmla="*/ 4755 w 50720"/>
                <a:gd name="connsiteY1" fmla="*/ 16167 h 31700"/>
                <a:gd name="connsiteX2" fmla="*/ 24409 w 50720"/>
                <a:gd name="connsiteY2" fmla="*/ 4755 h 31700"/>
                <a:gd name="connsiteX3" fmla="*/ 47234 w 50720"/>
                <a:gd name="connsiteY3" fmla="*/ 18070 h 3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31700">
                  <a:moveTo>
                    <a:pt x="27579" y="28847"/>
                  </a:moveTo>
                  <a:lnTo>
                    <a:pt x="4755" y="16167"/>
                  </a:lnTo>
                  <a:lnTo>
                    <a:pt x="24409" y="4755"/>
                  </a:lnTo>
                  <a:lnTo>
                    <a:pt x="47234" y="18070"/>
                  </a:lnTo>
                  <a:close/>
                </a:path>
              </a:pathLst>
            </a:custGeom>
            <a:solidFill>
              <a:srgbClr val="4E4A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8" name="任意多边形: 形状 336">
              <a:extLst>
                <a:ext uri="{FF2B5EF4-FFF2-40B4-BE49-F238E27FC236}">
                  <a16:creationId xmlns:a16="http://schemas.microsoft.com/office/drawing/2014/main" id="{FF3E827D-26F0-408D-9BBF-11D3751DD369}"/>
                </a:ext>
              </a:extLst>
            </p:cNvPr>
            <p:cNvSpPr/>
            <p:nvPr/>
          </p:nvSpPr>
          <p:spPr>
            <a:xfrm>
              <a:off x="1651911" y="4053182"/>
              <a:ext cx="38041" cy="44381"/>
            </a:xfrm>
            <a:custGeom>
              <a:avLst/>
              <a:gdLst>
                <a:gd name="connsiteX0" fmla="*/ 34554 w 38040"/>
                <a:gd name="connsiteY0" fmla="*/ 18703 h 44380"/>
                <a:gd name="connsiteX1" fmla="*/ 32652 w 38040"/>
                <a:gd name="connsiteY1" fmla="*/ 39626 h 44380"/>
                <a:gd name="connsiteX2" fmla="*/ 4755 w 38040"/>
                <a:gd name="connsiteY2" fmla="*/ 23775 h 44380"/>
                <a:gd name="connsiteX3" fmla="*/ 4755 w 38040"/>
                <a:gd name="connsiteY3" fmla="*/ 4755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040" h="44380">
                  <a:moveTo>
                    <a:pt x="34554" y="18703"/>
                  </a:moveTo>
                  <a:lnTo>
                    <a:pt x="32652" y="39626"/>
                  </a:lnTo>
                  <a:lnTo>
                    <a:pt x="4755" y="23775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39" name="任意多边形: 形状 337">
              <a:extLst>
                <a:ext uri="{FF2B5EF4-FFF2-40B4-BE49-F238E27FC236}">
                  <a16:creationId xmlns:a16="http://schemas.microsoft.com/office/drawing/2014/main" id="{F0F0B99C-3D75-44E5-9969-CCC87A0FE655}"/>
                </a:ext>
              </a:extLst>
            </p:cNvPr>
            <p:cNvSpPr/>
            <p:nvPr/>
          </p:nvSpPr>
          <p:spPr>
            <a:xfrm>
              <a:off x="1679808" y="4017043"/>
              <a:ext cx="95101" cy="76081"/>
            </a:xfrm>
            <a:custGeom>
              <a:avLst/>
              <a:gdLst>
                <a:gd name="connsiteX0" fmla="*/ 94150 w 95101"/>
                <a:gd name="connsiteY0" fmla="*/ 24409 h 76081"/>
                <a:gd name="connsiteX1" fmla="*/ 4755 w 95101"/>
                <a:gd name="connsiteY1" fmla="*/ 75764 h 76081"/>
                <a:gd name="connsiteX2" fmla="*/ 4755 w 95101"/>
                <a:gd name="connsiteY2" fmla="*/ 57378 h 76081"/>
                <a:gd name="connsiteX3" fmla="*/ 20605 w 95101"/>
                <a:gd name="connsiteY3" fmla="*/ 45966 h 76081"/>
                <a:gd name="connsiteX4" fmla="*/ 92882 w 95101"/>
                <a:gd name="connsiteY4" fmla="*/ 4755 h 76081"/>
                <a:gd name="connsiteX5" fmla="*/ 94150 w 95101"/>
                <a:gd name="connsiteY5" fmla="*/ 5389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101" h="76081">
                  <a:moveTo>
                    <a:pt x="94150" y="24409"/>
                  </a:moveTo>
                  <a:lnTo>
                    <a:pt x="4755" y="75764"/>
                  </a:lnTo>
                  <a:lnTo>
                    <a:pt x="4755" y="57378"/>
                  </a:lnTo>
                  <a:lnTo>
                    <a:pt x="20605" y="45966"/>
                  </a:lnTo>
                  <a:lnTo>
                    <a:pt x="92882" y="4755"/>
                  </a:lnTo>
                  <a:lnTo>
                    <a:pt x="94150" y="5389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0" name="任意多边形: 形状 338">
              <a:extLst>
                <a:ext uri="{FF2B5EF4-FFF2-40B4-BE49-F238E27FC236}">
                  <a16:creationId xmlns:a16="http://schemas.microsoft.com/office/drawing/2014/main" id="{3D56BC50-1144-4C56-A43E-75F77E29EB79}"/>
                </a:ext>
              </a:extLst>
            </p:cNvPr>
            <p:cNvSpPr/>
            <p:nvPr/>
          </p:nvSpPr>
          <p:spPr>
            <a:xfrm>
              <a:off x="1651911" y="4001193"/>
              <a:ext cx="126802" cy="76081"/>
            </a:xfrm>
            <a:custGeom>
              <a:avLst/>
              <a:gdLst>
                <a:gd name="connsiteX0" fmla="*/ 122047 w 126801"/>
                <a:gd name="connsiteY0" fmla="*/ 21239 h 76081"/>
                <a:gd name="connsiteX1" fmla="*/ 32652 w 126801"/>
                <a:gd name="connsiteY1" fmla="*/ 73228 h 76081"/>
                <a:gd name="connsiteX2" fmla="*/ 4755 w 126801"/>
                <a:gd name="connsiteY2" fmla="*/ 56744 h 76081"/>
                <a:gd name="connsiteX3" fmla="*/ 94784 w 126801"/>
                <a:gd name="connsiteY3" fmla="*/ 4755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01" h="76081">
                  <a:moveTo>
                    <a:pt x="122047" y="21239"/>
                  </a:moveTo>
                  <a:lnTo>
                    <a:pt x="32652" y="73228"/>
                  </a:lnTo>
                  <a:lnTo>
                    <a:pt x="4755" y="56744"/>
                  </a:lnTo>
                  <a:lnTo>
                    <a:pt x="94784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1" name="任意多边形: 形状 339">
              <a:extLst>
                <a:ext uri="{FF2B5EF4-FFF2-40B4-BE49-F238E27FC236}">
                  <a16:creationId xmlns:a16="http://schemas.microsoft.com/office/drawing/2014/main" id="{7D06F10A-2869-4CE2-87FD-2353B8653A40}"/>
                </a:ext>
              </a:extLst>
            </p:cNvPr>
            <p:cNvSpPr/>
            <p:nvPr/>
          </p:nvSpPr>
          <p:spPr>
            <a:xfrm>
              <a:off x="1686148" y="3776120"/>
              <a:ext cx="31700" cy="278964"/>
            </a:xfrm>
            <a:custGeom>
              <a:avLst/>
              <a:gdLst>
                <a:gd name="connsiteX0" fmla="*/ 29481 w 31700"/>
                <a:gd name="connsiteY0" fmla="*/ 277379 h 278964"/>
                <a:gd name="connsiteX1" fmla="*/ 6657 w 31700"/>
                <a:gd name="connsiteY1" fmla="*/ 264065 h 278964"/>
                <a:gd name="connsiteX2" fmla="*/ 4755 w 31700"/>
                <a:gd name="connsiteY2" fmla="*/ 4755 h 278964"/>
                <a:gd name="connsiteX3" fmla="*/ 30115 w 31700"/>
                <a:gd name="connsiteY3" fmla="*/ 14265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0" h="278964">
                  <a:moveTo>
                    <a:pt x="29481" y="277379"/>
                  </a:moveTo>
                  <a:lnTo>
                    <a:pt x="6657" y="264065"/>
                  </a:lnTo>
                  <a:lnTo>
                    <a:pt x="4755" y="4755"/>
                  </a:lnTo>
                  <a:lnTo>
                    <a:pt x="30115" y="1426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2" name="任意多边形: 形状 340">
              <a:extLst>
                <a:ext uri="{FF2B5EF4-FFF2-40B4-BE49-F238E27FC236}">
                  <a16:creationId xmlns:a16="http://schemas.microsoft.com/office/drawing/2014/main" id="{E7DE682B-8F93-462F-A7F8-3006D3C6357E}"/>
                </a:ext>
              </a:extLst>
            </p:cNvPr>
            <p:cNvSpPr/>
            <p:nvPr/>
          </p:nvSpPr>
          <p:spPr>
            <a:xfrm>
              <a:off x="1708972" y="3778022"/>
              <a:ext cx="25360" cy="278964"/>
            </a:xfrm>
            <a:custGeom>
              <a:avLst/>
              <a:gdLst>
                <a:gd name="connsiteX0" fmla="*/ 24409 w 25360"/>
                <a:gd name="connsiteY0" fmla="*/ 4755 h 278964"/>
                <a:gd name="connsiteX1" fmla="*/ 26312 w 25360"/>
                <a:gd name="connsiteY1" fmla="*/ 264065 h 278964"/>
                <a:gd name="connsiteX2" fmla="*/ 6657 w 25360"/>
                <a:gd name="connsiteY2" fmla="*/ 275477 h 278964"/>
                <a:gd name="connsiteX3" fmla="*/ 4755 w 25360"/>
                <a:gd name="connsiteY3" fmla="*/ 16167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" h="278964">
                  <a:moveTo>
                    <a:pt x="24409" y="4755"/>
                  </a:moveTo>
                  <a:lnTo>
                    <a:pt x="26312" y="264065"/>
                  </a:lnTo>
                  <a:lnTo>
                    <a:pt x="6657" y="275477"/>
                  </a:lnTo>
                  <a:lnTo>
                    <a:pt x="4755" y="16167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3" name="任意多边形: 形状 341">
              <a:extLst>
                <a:ext uri="{FF2B5EF4-FFF2-40B4-BE49-F238E27FC236}">
                  <a16:creationId xmlns:a16="http://schemas.microsoft.com/office/drawing/2014/main" id="{CCCE0561-862C-4D1E-BA9D-0041E82EB233}"/>
                </a:ext>
              </a:extLst>
            </p:cNvPr>
            <p:cNvSpPr/>
            <p:nvPr/>
          </p:nvSpPr>
          <p:spPr>
            <a:xfrm>
              <a:off x="1686148" y="3764708"/>
              <a:ext cx="50721" cy="31700"/>
            </a:xfrm>
            <a:custGeom>
              <a:avLst/>
              <a:gdLst>
                <a:gd name="connsiteX0" fmla="*/ 27579 w 50720"/>
                <a:gd name="connsiteY0" fmla="*/ 29481 h 31700"/>
                <a:gd name="connsiteX1" fmla="*/ 4755 w 50720"/>
                <a:gd name="connsiteY1" fmla="*/ 16167 h 31700"/>
                <a:gd name="connsiteX2" fmla="*/ 24409 w 50720"/>
                <a:gd name="connsiteY2" fmla="*/ 4755 h 31700"/>
                <a:gd name="connsiteX3" fmla="*/ 47234 w 50720"/>
                <a:gd name="connsiteY3" fmla="*/ 18069 h 3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31700">
                  <a:moveTo>
                    <a:pt x="27579" y="29481"/>
                  </a:moveTo>
                  <a:lnTo>
                    <a:pt x="4755" y="16167"/>
                  </a:lnTo>
                  <a:lnTo>
                    <a:pt x="24409" y="4755"/>
                  </a:lnTo>
                  <a:lnTo>
                    <a:pt x="47234" y="18069"/>
                  </a:lnTo>
                  <a:close/>
                </a:path>
              </a:pathLst>
            </a:custGeom>
            <a:solidFill>
              <a:srgbClr val="4E4A4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4" name="任意多边形: 形状 342">
              <a:extLst>
                <a:ext uri="{FF2B5EF4-FFF2-40B4-BE49-F238E27FC236}">
                  <a16:creationId xmlns:a16="http://schemas.microsoft.com/office/drawing/2014/main" id="{0DF5E38F-3785-484E-9864-2094AD014728}"/>
                </a:ext>
              </a:extLst>
            </p:cNvPr>
            <p:cNvSpPr/>
            <p:nvPr/>
          </p:nvSpPr>
          <p:spPr>
            <a:xfrm>
              <a:off x="1244877" y="3940962"/>
              <a:ext cx="25360" cy="221903"/>
            </a:xfrm>
            <a:custGeom>
              <a:avLst/>
              <a:gdLst>
                <a:gd name="connsiteX0" fmla="*/ 19337 w 25360"/>
                <a:gd name="connsiteY0" fmla="*/ 13631 h 221903"/>
                <a:gd name="connsiteX1" fmla="*/ 22507 w 25360"/>
                <a:gd name="connsiteY1" fmla="*/ 69424 h 221903"/>
                <a:gd name="connsiteX2" fmla="*/ 19337 w 25360"/>
                <a:gd name="connsiteY2" fmla="*/ 218416 h 221903"/>
                <a:gd name="connsiteX3" fmla="*/ 4755 w 25360"/>
                <a:gd name="connsiteY3" fmla="*/ 209540 h 221903"/>
                <a:gd name="connsiteX4" fmla="*/ 4755 w 25360"/>
                <a:gd name="connsiteY4" fmla="*/ 4755 h 22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60" h="221903">
                  <a:moveTo>
                    <a:pt x="19337" y="13631"/>
                  </a:moveTo>
                  <a:lnTo>
                    <a:pt x="22507" y="69424"/>
                  </a:lnTo>
                  <a:lnTo>
                    <a:pt x="19337" y="218416"/>
                  </a:lnTo>
                  <a:lnTo>
                    <a:pt x="4755" y="209540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5" name="任意多边形: 形状 343">
              <a:extLst>
                <a:ext uri="{FF2B5EF4-FFF2-40B4-BE49-F238E27FC236}">
                  <a16:creationId xmlns:a16="http://schemas.microsoft.com/office/drawing/2014/main" id="{D27B4FE2-0E75-489E-BF7C-5A34776E0F92}"/>
                </a:ext>
              </a:extLst>
            </p:cNvPr>
            <p:cNvSpPr/>
            <p:nvPr/>
          </p:nvSpPr>
          <p:spPr>
            <a:xfrm>
              <a:off x="1259460" y="3940962"/>
              <a:ext cx="19020" cy="221903"/>
            </a:xfrm>
            <a:custGeom>
              <a:avLst/>
              <a:gdLst>
                <a:gd name="connsiteX0" fmla="*/ 4755 w 19020"/>
                <a:gd name="connsiteY0" fmla="*/ 13631 h 221903"/>
                <a:gd name="connsiteX1" fmla="*/ 19337 w 19020"/>
                <a:gd name="connsiteY1" fmla="*/ 4755 h 221903"/>
                <a:gd name="connsiteX2" fmla="*/ 19337 w 19020"/>
                <a:gd name="connsiteY2" fmla="*/ 209540 h 221903"/>
                <a:gd name="connsiteX3" fmla="*/ 4755 w 19020"/>
                <a:gd name="connsiteY3" fmla="*/ 218416 h 22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" h="221903">
                  <a:moveTo>
                    <a:pt x="4755" y="13631"/>
                  </a:moveTo>
                  <a:lnTo>
                    <a:pt x="19337" y="4755"/>
                  </a:lnTo>
                  <a:lnTo>
                    <a:pt x="19337" y="209540"/>
                  </a:lnTo>
                  <a:lnTo>
                    <a:pt x="4755" y="218416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6" name="任意多边形: 形状 344">
              <a:extLst>
                <a:ext uri="{FF2B5EF4-FFF2-40B4-BE49-F238E27FC236}">
                  <a16:creationId xmlns:a16="http://schemas.microsoft.com/office/drawing/2014/main" id="{F4B2C248-F72A-4226-9DDD-5866C751361E}"/>
                </a:ext>
              </a:extLst>
            </p:cNvPr>
            <p:cNvSpPr/>
            <p:nvPr/>
          </p:nvSpPr>
          <p:spPr>
            <a:xfrm>
              <a:off x="1365973" y="4010703"/>
              <a:ext cx="25360" cy="221903"/>
            </a:xfrm>
            <a:custGeom>
              <a:avLst/>
              <a:gdLst>
                <a:gd name="connsiteX0" fmla="*/ 19337 w 25360"/>
                <a:gd name="connsiteY0" fmla="*/ 13631 h 221903"/>
                <a:gd name="connsiteX1" fmla="*/ 22507 w 25360"/>
                <a:gd name="connsiteY1" fmla="*/ 69424 h 221903"/>
                <a:gd name="connsiteX2" fmla="*/ 19337 w 25360"/>
                <a:gd name="connsiteY2" fmla="*/ 218416 h 221903"/>
                <a:gd name="connsiteX3" fmla="*/ 4755 w 25360"/>
                <a:gd name="connsiteY3" fmla="*/ 209540 h 221903"/>
                <a:gd name="connsiteX4" fmla="*/ 4755 w 25360"/>
                <a:gd name="connsiteY4" fmla="*/ 4755 h 22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60" h="221903">
                  <a:moveTo>
                    <a:pt x="19337" y="13631"/>
                  </a:moveTo>
                  <a:lnTo>
                    <a:pt x="22507" y="69424"/>
                  </a:lnTo>
                  <a:lnTo>
                    <a:pt x="19337" y="218416"/>
                  </a:lnTo>
                  <a:lnTo>
                    <a:pt x="4755" y="209540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7" name="任意多边形: 形状 345">
              <a:extLst>
                <a:ext uri="{FF2B5EF4-FFF2-40B4-BE49-F238E27FC236}">
                  <a16:creationId xmlns:a16="http://schemas.microsoft.com/office/drawing/2014/main" id="{4F111565-AC8E-4D36-AA49-9FC3BC5141E2}"/>
                </a:ext>
              </a:extLst>
            </p:cNvPr>
            <p:cNvSpPr/>
            <p:nvPr/>
          </p:nvSpPr>
          <p:spPr>
            <a:xfrm>
              <a:off x="1380555" y="4010703"/>
              <a:ext cx="19020" cy="221903"/>
            </a:xfrm>
            <a:custGeom>
              <a:avLst/>
              <a:gdLst>
                <a:gd name="connsiteX0" fmla="*/ 4755 w 19020"/>
                <a:gd name="connsiteY0" fmla="*/ 13631 h 221903"/>
                <a:gd name="connsiteX1" fmla="*/ 19337 w 19020"/>
                <a:gd name="connsiteY1" fmla="*/ 4755 h 221903"/>
                <a:gd name="connsiteX2" fmla="*/ 19337 w 19020"/>
                <a:gd name="connsiteY2" fmla="*/ 210174 h 221903"/>
                <a:gd name="connsiteX3" fmla="*/ 4755 w 19020"/>
                <a:gd name="connsiteY3" fmla="*/ 218416 h 22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" h="221903">
                  <a:moveTo>
                    <a:pt x="4755" y="13631"/>
                  </a:moveTo>
                  <a:lnTo>
                    <a:pt x="19337" y="4755"/>
                  </a:lnTo>
                  <a:lnTo>
                    <a:pt x="19337" y="210174"/>
                  </a:lnTo>
                  <a:lnTo>
                    <a:pt x="4755" y="218416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8" name="任意多边形: 形状 346">
              <a:extLst>
                <a:ext uri="{FF2B5EF4-FFF2-40B4-BE49-F238E27FC236}">
                  <a16:creationId xmlns:a16="http://schemas.microsoft.com/office/drawing/2014/main" id="{AEA661A8-F8C7-49A2-84EA-2EDC29E574E7}"/>
                </a:ext>
              </a:extLst>
            </p:cNvPr>
            <p:cNvSpPr/>
            <p:nvPr/>
          </p:nvSpPr>
          <p:spPr>
            <a:xfrm>
              <a:off x="1323495" y="3967591"/>
              <a:ext cx="158502" cy="88761"/>
            </a:xfrm>
            <a:custGeom>
              <a:avLst/>
              <a:gdLst>
                <a:gd name="connsiteX0" fmla="*/ 143603 w 158502"/>
                <a:gd name="connsiteY0" fmla="*/ 4755 h 88761"/>
                <a:gd name="connsiteX1" fmla="*/ 21239 w 158502"/>
                <a:gd name="connsiteY1" fmla="*/ 75130 h 88761"/>
                <a:gd name="connsiteX2" fmla="*/ 16801 w 158502"/>
                <a:gd name="connsiteY2" fmla="*/ 77032 h 88761"/>
                <a:gd name="connsiteX3" fmla="*/ 16167 w 158502"/>
                <a:gd name="connsiteY3" fmla="*/ 77032 h 88761"/>
                <a:gd name="connsiteX4" fmla="*/ 12363 w 158502"/>
                <a:gd name="connsiteY4" fmla="*/ 77666 h 88761"/>
                <a:gd name="connsiteX5" fmla="*/ 11729 w 158502"/>
                <a:gd name="connsiteY5" fmla="*/ 77666 h 88761"/>
                <a:gd name="connsiteX6" fmla="*/ 7925 w 158502"/>
                <a:gd name="connsiteY6" fmla="*/ 77666 h 88761"/>
                <a:gd name="connsiteX7" fmla="*/ 7925 w 158502"/>
                <a:gd name="connsiteY7" fmla="*/ 77666 h 88761"/>
                <a:gd name="connsiteX8" fmla="*/ 4755 w 158502"/>
                <a:gd name="connsiteY8" fmla="*/ 76398 h 88761"/>
                <a:gd name="connsiteX9" fmla="*/ 4755 w 158502"/>
                <a:gd name="connsiteY9" fmla="*/ 76398 h 88761"/>
                <a:gd name="connsiteX10" fmla="*/ 4755 w 158502"/>
                <a:gd name="connsiteY10" fmla="*/ 76398 h 88761"/>
                <a:gd name="connsiteX11" fmla="*/ 4755 w 158502"/>
                <a:gd name="connsiteY11" fmla="*/ 76398 h 88761"/>
                <a:gd name="connsiteX12" fmla="*/ 17435 w 158502"/>
                <a:gd name="connsiteY12" fmla="*/ 84006 h 88761"/>
                <a:gd name="connsiteX13" fmla="*/ 17435 w 158502"/>
                <a:gd name="connsiteY13" fmla="*/ 84006 h 88761"/>
                <a:gd name="connsiteX14" fmla="*/ 18703 w 158502"/>
                <a:gd name="connsiteY14" fmla="*/ 84640 h 88761"/>
                <a:gd name="connsiteX15" fmla="*/ 19971 w 158502"/>
                <a:gd name="connsiteY15" fmla="*/ 85274 h 88761"/>
                <a:gd name="connsiteX16" fmla="*/ 20605 w 158502"/>
                <a:gd name="connsiteY16" fmla="*/ 85274 h 88761"/>
                <a:gd name="connsiteX17" fmla="*/ 20605 w 158502"/>
                <a:gd name="connsiteY17" fmla="*/ 85274 h 88761"/>
                <a:gd name="connsiteX18" fmla="*/ 20605 w 158502"/>
                <a:gd name="connsiteY18" fmla="*/ 85274 h 88761"/>
                <a:gd name="connsiteX19" fmla="*/ 21873 w 158502"/>
                <a:gd name="connsiteY19" fmla="*/ 85274 h 88761"/>
                <a:gd name="connsiteX20" fmla="*/ 23141 w 158502"/>
                <a:gd name="connsiteY20" fmla="*/ 85274 h 88761"/>
                <a:gd name="connsiteX21" fmla="*/ 23775 w 158502"/>
                <a:gd name="connsiteY21" fmla="*/ 85274 h 88761"/>
                <a:gd name="connsiteX22" fmla="*/ 24409 w 158502"/>
                <a:gd name="connsiteY22" fmla="*/ 85274 h 88761"/>
                <a:gd name="connsiteX23" fmla="*/ 25043 w 158502"/>
                <a:gd name="connsiteY23" fmla="*/ 85274 h 88761"/>
                <a:gd name="connsiteX24" fmla="*/ 26945 w 158502"/>
                <a:gd name="connsiteY24" fmla="*/ 84640 h 88761"/>
                <a:gd name="connsiteX25" fmla="*/ 27579 w 158502"/>
                <a:gd name="connsiteY25" fmla="*/ 84640 h 88761"/>
                <a:gd name="connsiteX26" fmla="*/ 28213 w 158502"/>
                <a:gd name="connsiteY26" fmla="*/ 84640 h 88761"/>
                <a:gd name="connsiteX27" fmla="*/ 29481 w 158502"/>
                <a:gd name="connsiteY27" fmla="*/ 84006 h 88761"/>
                <a:gd name="connsiteX28" fmla="*/ 32651 w 158502"/>
                <a:gd name="connsiteY28" fmla="*/ 82104 h 88761"/>
                <a:gd name="connsiteX29" fmla="*/ 155015 w 158502"/>
                <a:gd name="connsiteY29" fmla="*/ 11729 h 88761"/>
                <a:gd name="connsiteX30" fmla="*/ 143603 w 158502"/>
                <a:gd name="connsiteY30" fmla="*/ 4755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8502" h="88761">
                  <a:moveTo>
                    <a:pt x="143603" y="4755"/>
                  </a:moveTo>
                  <a:lnTo>
                    <a:pt x="21239" y="75130"/>
                  </a:lnTo>
                  <a:cubicBezTo>
                    <a:pt x="19971" y="75764"/>
                    <a:pt x="18069" y="76398"/>
                    <a:pt x="16801" y="77032"/>
                  </a:cubicBezTo>
                  <a:cubicBezTo>
                    <a:pt x="16801" y="77032"/>
                    <a:pt x="16167" y="77032"/>
                    <a:pt x="16167" y="77032"/>
                  </a:cubicBezTo>
                  <a:cubicBezTo>
                    <a:pt x="14899" y="77666"/>
                    <a:pt x="13631" y="77666"/>
                    <a:pt x="12363" y="77666"/>
                  </a:cubicBezTo>
                  <a:cubicBezTo>
                    <a:pt x="12363" y="77666"/>
                    <a:pt x="12363" y="77666"/>
                    <a:pt x="11729" y="77666"/>
                  </a:cubicBezTo>
                  <a:cubicBezTo>
                    <a:pt x="10461" y="77666"/>
                    <a:pt x="9193" y="77666"/>
                    <a:pt x="7925" y="77666"/>
                  </a:cubicBezTo>
                  <a:cubicBezTo>
                    <a:pt x="7925" y="77666"/>
                    <a:pt x="7925" y="77666"/>
                    <a:pt x="7925" y="77666"/>
                  </a:cubicBezTo>
                  <a:cubicBezTo>
                    <a:pt x="6657" y="77666"/>
                    <a:pt x="5389" y="77032"/>
                    <a:pt x="4755" y="76398"/>
                  </a:cubicBezTo>
                  <a:lnTo>
                    <a:pt x="4755" y="76398"/>
                  </a:lnTo>
                  <a:lnTo>
                    <a:pt x="4755" y="76398"/>
                  </a:lnTo>
                  <a:lnTo>
                    <a:pt x="4755" y="76398"/>
                  </a:lnTo>
                  <a:lnTo>
                    <a:pt x="17435" y="84006"/>
                  </a:lnTo>
                  <a:cubicBezTo>
                    <a:pt x="17435" y="84006"/>
                    <a:pt x="17435" y="84006"/>
                    <a:pt x="17435" y="84006"/>
                  </a:cubicBezTo>
                  <a:cubicBezTo>
                    <a:pt x="18069" y="84006"/>
                    <a:pt x="18069" y="84640"/>
                    <a:pt x="18703" y="84640"/>
                  </a:cubicBezTo>
                  <a:cubicBezTo>
                    <a:pt x="19337" y="84640"/>
                    <a:pt x="19337" y="84640"/>
                    <a:pt x="19971" y="85274"/>
                  </a:cubicBezTo>
                  <a:cubicBezTo>
                    <a:pt x="19971" y="85274"/>
                    <a:pt x="20605" y="85274"/>
                    <a:pt x="20605" y="85274"/>
                  </a:cubicBezTo>
                  <a:cubicBezTo>
                    <a:pt x="20605" y="85274"/>
                    <a:pt x="20605" y="85274"/>
                    <a:pt x="20605" y="85274"/>
                  </a:cubicBezTo>
                  <a:cubicBezTo>
                    <a:pt x="20605" y="85274"/>
                    <a:pt x="20605" y="85274"/>
                    <a:pt x="20605" y="85274"/>
                  </a:cubicBezTo>
                  <a:cubicBezTo>
                    <a:pt x="21239" y="85274"/>
                    <a:pt x="21239" y="85274"/>
                    <a:pt x="21873" y="85274"/>
                  </a:cubicBezTo>
                  <a:cubicBezTo>
                    <a:pt x="22507" y="85274"/>
                    <a:pt x="23141" y="85274"/>
                    <a:pt x="23141" y="85274"/>
                  </a:cubicBezTo>
                  <a:cubicBezTo>
                    <a:pt x="23141" y="85274"/>
                    <a:pt x="23775" y="85274"/>
                    <a:pt x="23775" y="85274"/>
                  </a:cubicBezTo>
                  <a:cubicBezTo>
                    <a:pt x="23775" y="85274"/>
                    <a:pt x="23775" y="85274"/>
                    <a:pt x="24409" y="85274"/>
                  </a:cubicBezTo>
                  <a:cubicBezTo>
                    <a:pt x="24409" y="85274"/>
                    <a:pt x="25043" y="85274"/>
                    <a:pt x="25043" y="85274"/>
                  </a:cubicBezTo>
                  <a:cubicBezTo>
                    <a:pt x="25677" y="85274"/>
                    <a:pt x="26311" y="85274"/>
                    <a:pt x="26945" y="84640"/>
                  </a:cubicBezTo>
                  <a:cubicBezTo>
                    <a:pt x="26945" y="84640"/>
                    <a:pt x="27579" y="84640"/>
                    <a:pt x="27579" y="84640"/>
                  </a:cubicBezTo>
                  <a:cubicBezTo>
                    <a:pt x="27579" y="84640"/>
                    <a:pt x="28213" y="84640"/>
                    <a:pt x="28213" y="84640"/>
                  </a:cubicBezTo>
                  <a:cubicBezTo>
                    <a:pt x="28847" y="84640"/>
                    <a:pt x="28847" y="84640"/>
                    <a:pt x="29481" y="84006"/>
                  </a:cubicBezTo>
                  <a:cubicBezTo>
                    <a:pt x="30749" y="83372"/>
                    <a:pt x="31383" y="82738"/>
                    <a:pt x="32651" y="82104"/>
                  </a:cubicBezTo>
                  <a:lnTo>
                    <a:pt x="155015" y="11729"/>
                  </a:lnTo>
                  <a:lnTo>
                    <a:pt x="143603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9" name="任意多边形: 形状 347">
              <a:extLst>
                <a:ext uri="{FF2B5EF4-FFF2-40B4-BE49-F238E27FC236}">
                  <a16:creationId xmlns:a16="http://schemas.microsoft.com/office/drawing/2014/main" id="{22AAC5BB-1E2A-430D-8CAC-21DD05B81DE0}"/>
                </a:ext>
              </a:extLst>
            </p:cNvPr>
            <p:cNvSpPr/>
            <p:nvPr/>
          </p:nvSpPr>
          <p:spPr>
            <a:xfrm>
              <a:off x="1320324" y="3901020"/>
              <a:ext cx="164842" cy="164842"/>
            </a:xfrm>
            <a:custGeom>
              <a:avLst/>
              <a:gdLst>
                <a:gd name="connsiteX0" fmla="*/ 159453 w 164842"/>
                <a:gd name="connsiteY0" fmla="*/ 78934 h 164842"/>
                <a:gd name="connsiteX1" fmla="*/ 37090 w 164842"/>
                <a:gd name="connsiteY1" fmla="*/ 149309 h 164842"/>
                <a:gd name="connsiteX2" fmla="*/ 13631 w 164842"/>
                <a:gd name="connsiteY2" fmla="*/ 135995 h 164842"/>
                <a:gd name="connsiteX3" fmla="*/ 12997 w 164842"/>
                <a:gd name="connsiteY3" fmla="*/ 4755 h 164842"/>
                <a:gd name="connsiteX4" fmla="*/ 4755 w 164842"/>
                <a:gd name="connsiteY4" fmla="*/ 9827 h 164842"/>
                <a:gd name="connsiteX5" fmla="*/ 5389 w 164842"/>
                <a:gd name="connsiteY5" fmla="*/ 141067 h 164842"/>
                <a:gd name="connsiteX6" fmla="*/ 37724 w 164842"/>
                <a:gd name="connsiteY6" fmla="*/ 159453 h 164842"/>
                <a:gd name="connsiteX7" fmla="*/ 160087 w 164842"/>
                <a:gd name="connsiteY7" fmla="*/ 89078 h 164842"/>
                <a:gd name="connsiteX8" fmla="*/ 159453 w 164842"/>
                <a:gd name="connsiteY8" fmla="*/ 78934 h 1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842" h="164842">
                  <a:moveTo>
                    <a:pt x="159453" y="78934"/>
                  </a:moveTo>
                  <a:lnTo>
                    <a:pt x="37090" y="149309"/>
                  </a:lnTo>
                  <a:cubicBezTo>
                    <a:pt x="24409" y="156917"/>
                    <a:pt x="13631" y="150577"/>
                    <a:pt x="13631" y="135995"/>
                  </a:cubicBezTo>
                  <a:lnTo>
                    <a:pt x="12997" y="4755"/>
                  </a:lnTo>
                  <a:lnTo>
                    <a:pt x="4755" y="9827"/>
                  </a:lnTo>
                  <a:lnTo>
                    <a:pt x="5389" y="141067"/>
                  </a:lnTo>
                  <a:cubicBezTo>
                    <a:pt x="5389" y="161355"/>
                    <a:pt x="19971" y="169598"/>
                    <a:pt x="37724" y="159453"/>
                  </a:cubicBezTo>
                  <a:lnTo>
                    <a:pt x="160087" y="89078"/>
                  </a:lnTo>
                  <a:lnTo>
                    <a:pt x="159453" y="78934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0" name="任意多边形: 形状 348">
              <a:extLst>
                <a:ext uri="{FF2B5EF4-FFF2-40B4-BE49-F238E27FC236}">
                  <a16:creationId xmlns:a16="http://schemas.microsoft.com/office/drawing/2014/main" id="{2A9D432B-E182-4535-A1E5-C31F947A8228}"/>
                </a:ext>
              </a:extLst>
            </p:cNvPr>
            <p:cNvSpPr/>
            <p:nvPr/>
          </p:nvSpPr>
          <p:spPr>
            <a:xfrm>
              <a:off x="1244243" y="3921308"/>
              <a:ext cx="158502" cy="88761"/>
            </a:xfrm>
            <a:custGeom>
              <a:avLst/>
              <a:gdLst>
                <a:gd name="connsiteX0" fmla="*/ 143603 w 158502"/>
                <a:gd name="connsiteY0" fmla="*/ 4755 h 88761"/>
                <a:gd name="connsiteX1" fmla="*/ 21239 w 158502"/>
                <a:gd name="connsiteY1" fmla="*/ 75130 h 88761"/>
                <a:gd name="connsiteX2" fmla="*/ 16801 w 158502"/>
                <a:gd name="connsiteY2" fmla="*/ 77032 h 88761"/>
                <a:gd name="connsiteX3" fmla="*/ 16167 w 158502"/>
                <a:gd name="connsiteY3" fmla="*/ 77032 h 88761"/>
                <a:gd name="connsiteX4" fmla="*/ 12363 w 158502"/>
                <a:gd name="connsiteY4" fmla="*/ 77666 h 88761"/>
                <a:gd name="connsiteX5" fmla="*/ 11729 w 158502"/>
                <a:gd name="connsiteY5" fmla="*/ 77666 h 88761"/>
                <a:gd name="connsiteX6" fmla="*/ 7925 w 158502"/>
                <a:gd name="connsiteY6" fmla="*/ 77666 h 88761"/>
                <a:gd name="connsiteX7" fmla="*/ 7925 w 158502"/>
                <a:gd name="connsiteY7" fmla="*/ 77666 h 88761"/>
                <a:gd name="connsiteX8" fmla="*/ 4755 w 158502"/>
                <a:gd name="connsiteY8" fmla="*/ 76398 h 88761"/>
                <a:gd name="connsiteX9" fmla="*/ 4755 w 158502"/>
                <a:gd name="connsiteY9" fmla="*/ 76398 h 88761"/>
                <a:gd name="connsiteX10" fmla="*/ 4755 w 158502"/>
                <a:gd name="connsiteY10" fmla="*/ 76398 h 88761"/>
                <a:gd name="connsiteX11" fmla="*/ 4755 w 158502"/>
                <a:gd name="connsiteY11" fmla="*/ 76398 h 88761"/>
                <a:gd name="connsiteX12" fmla="*/ 17435 w 158502"/>
                <a:gd name="connsiteY12" fmla="*/ 84006 h 88761"/>
                <a:gd name="connsiteX13" fmla="*/ 17435 w 158502"/>
                <a:gd name="connsiteY13" fmla="*/ 84006 h 88761"/>
                <a:gd name="connsiteX14" fmla="*/ 18703 w 158502"/>
                <a:gd name="connsiteY14" fmla="*/ 84640 h 88761"/>
                <a:gd name="connsiteX15" fmla="*/ 19971 w 158502"/>
                <a:gd name="connsiteY15" fmla="*/ 85274 h 88761"/>
                <a:gd name="connsiteX16" fmla="*/ 20605 w 158502"/>
                <a:gd name="connsiteY16" fmla="*/ 85274 h 88761"/>
                <a:gd name="connsiteX17" fmla="*/ 20605 w 158502"/>
                <a:gd name="connsiteY17" fmla="*/ 85274 h 88761"/>
                <a:gd name="connsiteX18" fmla="*/ 20605 w 158502"/>
                <a:gd name="connsiteY18" fmla="*/ 85274 h 88761"/>
                <a:gd name="connsiteX19" fmla="*/ 21873 w 158502"/>
                <a:gd name="connsiteY19" fmla="*/ 85274 h 88761"/>
                <a:gd name="connsiteX20" fmla="*/ 23141 w 158502"/>
                <a:gd name="connsiteY20" fmla="*/ 85274 h 88761"/>
                <a:gd name="connsiteX21" fmla="*/ 23775 w 158502"/>
                <a:gd name="connsiteY21" fmla="*/ 85274 h 88761"/>
                <a:gd name="connsiteX22" fmla="*/ 24409 w 158502"/>
                <a:gd name="connsiteY22" fmla="*/ 85274 h 88761"/>
                <a:gd name="connsiteX23" fmla="*/ 25043 w 158502"/>
                <a:gd name="connsiteY23" fmla="*/ 85274 h 88761"/>
                <a:gd name="connsiteX24" fmla="*/ 26945 w 158502"/>
                <a:gd name="connsiteY24" fmla="*/ 84640 h 88761"/>
                <a:gd name="connsiteX25" fmla="*/ 27579 w 158502"/>
                <a:gd name="connsiteY25" fmla="*/ 84640 h 88761"/>
                <a:gd name="connsiteX26" fmla="*/ 28213 w 158502"/>
                <a:gd name="connsiteY26" fmla="*/ 84640 h 88761"/>
                <a:gd name="connsiteX27" fmla="*/ 29481 w 158502"/>
                <a:gd name="connsiteY27" fmla="*/ 84006 h 88761"/>
                <a:gd name="connsiteX28" fmla="*/ 32651 w 158502"/>
                <a:gd name="connsiteY28" fmla="*/ 82104 h 88761"/>
                <a:gd name="connsiteX29" fmla="*/ 155015 w 158502"/>
                <a:gd name="connsiteY29" fmla="*/ 11729 h 88761"/>
                <a:gd name="connsiteX30" fmla="*/ 143603 w 158502"/>
                <a:gd name="connsiteY30" fmla="*/ 4755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8502" h="88761">
                  <a:moveTo>
                    <a:pt x="143603" y="4755"/>
                  </a:moveTo>
                  <a:lnTo>
                    <a:pt x="21239" y="75130"/>
                  </a:lnTo>
                  <a:cubicBezTo>
                    <a:pt x="19971" y="75764"/>
                    <a:pt x="18069" y="76398"/>
                    <a:pt x="16801" y="77032"/>
                  </a:cubicBezTo>
                  <a:cubicBezTo>
                    <a:pt x="16801" y="77032"/>
                    <a:pt x="16167" y="77032"/>
                    <a:pt x="16167" y="77032"/>
                  </a:cubicBezTo>
                  <a:cubicBezTo>
                    <a:pt x="14899" y="77666"/>
                    <a:pt x="13631" y="77666"/>
                    <a:pt x="12363" y="77666"/>
                  </a:cubicBezTo>
                  <a:cubicBezTo>
                    <a:pt x="12363" y="77666"/>
                    <a:pt x="12363" y="77666"/>
                    <a:pt x="11729" y="77666"/>
                  </a:cubicBezTo>
                  <a:cubicBezTo>
                    <a:pt x="10461" y="77666"/>
                    <a:pt x="9193" y="77666"/>
                    <a:pt x="7925" y="77666"/>
                  </a:cubicBezTo>
                  <a:cubicBezTo>
                    <a:pt x="7925" y="77666"/>
                    <a:pt x="7925" y="77666"/>
                    <a:pt x="7925" y="77666"/>
                  </a:cubicBezTo>
                  <a:cubicBezTo>
                    <a:pt x="6657" y="77666"/>
                    <a:pt x="5389" y="77032"/>
                    <a:pt x="4755" y="76398"/>
                  </a:cubicBezTo>
                  <a:lnTo>
                    <a:pt x="4755" y="76398"/>
                  </a:lnTo>
                  <a:lnTo>
                    <a:pt x="4755" y="76398"/>
                  </a:lnTo>
                  <a:lnTo>
                    <a:pt x="4755" y="76398"/>
                  </a:lnTo>
                  <a:lnTo>
                    <a:pt x="17435" y="84006"/>
                  </a:lnTo>
                  <a:cubicBezTo>
                    <a:pt x="17435" y="84006"/>
                    <a:pt x="17435" y="84006"/>
                    <a:pt x="17435" y="84006"/>
                  </a:cubicBezTo>
                  <a:cubicBezTo>
                    <a:pt x="18069" y="84006"/>
                    <a:pt x="18069" y="84640"/>
                    <a:pt x="18703" y="84640"/>
                  </a:cubicBezTo>
                  <a:cubicBezTo>
                    <a:pt x="19337" y="84640"/>
                    <a:pt x="19337" y="84640"/>
                    <a:pt x="19971" y="85274"/>
                  </a:cubicBezTo>
                  <a:cubicBezTo>
                    <a:pt x="19971" y="85274"/>
                    <a:pt x="20605" y="85274"/>
                    <a:pt x="20605" y="85274"/>
                  </a:cubicBezTo>
                  <a:cubicBezTo>
                    <a:pt x="20605" y="85274"/>
                    <a:pt x="20605" y="85274"/>
                    <a:pt x="20605" y="85274"/>
                  </a:cubicBezTo>
                  <a:cubicBezTo>
                    <a:pt x="20605" y="85274"/>
                    <a:pt x="20605" y="85274"/>
                    <a:pt x="20605" y="85274"/>
                  </a:cubicBezTo>
                  <a:cubicBezTo>
                    <a:pt x="21239" y="85274"/>
                    <a:pt x="21239" y="85274"/>
                    <a:pt x="21873" y="85274"/>
                  </a:cubicBezTo>
                  <a:cubicBezTo>
                    <a:pt x="22507" y="85274"/>
                    <a:pt x="23141" y="85274"/>
                    <a:pt x="23141" y="85274"/>
                  </a:cubicBezTo>
                  <a:cubicBezTo>
                    <a:pt x="23141" y="85274"/>
                    <a:pt x="23775" y="85274"/>
                    <a:pt x="23775" y="85274"/>
                  </a:cubicBezTo>
                  <a:cubicBezTo>
                    <a:pt x="23775" y="85274"/>
                    <a:pt x="23775" y="85274"/>
                    <a:pt x="24409" y="85274"/>
                  </a:cubicBezTo>
                  <a:cubicBezTo>
                    <a:pt x="24409" y="85274"/>
                    <a:pt x="25043" y="85274"/>
                    <a:pt x="25043" y="85274"/>
                  </a:cubicBezTo>
                  <a:cubicBezTo>
                    <a:pt x="25677" y="85274"/>
                    <a:pt x="26311" y="85274"/>
                    <a:pt x="26945" y="84640"/>
                  </a:cubicBezTo>
                  <a:cubicBezTo>
                    <a:pt x="26945" y="84640"/>
                    <a:pt x="27579" y="84640"/>
                    <a:pt x="27579" y="84640"/>
                  </a:cubicBezTo>
                  <a:cubicBezTo>
                    <a:pt x="27579" y="84640"/>
                    <a:pt x="28213" y="84640"/>
                    <a:pt x="28213" y="84640"/>
                  </a:cubicBezTo>
                  <a:cubicBezTo>
                    <a:pt x="28847" y="84640"/>
                    <a:pt x="28847" y="84640"/>
                    <a:pt x="29481" y="84006"/>
                  </a:cubicBezTo>
                  <a:cubicBezTo>
                    <a:pt x="30749" y="83372"/>
                    <a:pt x="31383" y="82738"/>
                    <a:pt x="32651" y="82104"/>
                  </a:cubicBezTo>
                  <a:lnTo>
                    <a:pt x="155015" y="11729"/>
                  </a:lnTo>
                  <a:lnTo>
                    <a:pt x="143603" y="4755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1" name="任意多边形: 形状 349">
              <a:extLst>
                <a:ext uri="{FF2B5EF4-FFF2-40B4-BE49-F238E27FC236}">
                  <a16:creationId xmlns:a16="http://schemas.microsoft.com/office/drawing/2014/main" id="{96FD1730-76EA-4968-B136-0417175C748D}"/>
                </a:ext>
              </a:extLst>
            </p:cNvPr>
            <p:cNvSpPr/>
            <p:nvPr/>
          </p:nvSpPr>
          <p:spPr>
            <a:xfrm>
              <a:off x="1241073" y="3854103"/>
              <a:ext cx="164842" cy="164842"/>
            </a:xfrm>
            <a:custGeom>
              <a:avLst/>
              <a:gdLst>
                <a:gd name="connsiteX0" fmla="*/ 159453 w 164842"/>
                <a:gd name="connsiteY0" fmla="*/ 78934 h 164842"/>
                <a:gd name="connsiteX1" fmla="*/ 37090 w 164842"/>
                <a:gd name="connsiteY1" fmla="*/ 149309 h 164842"/>
                <a:gd name="connsiteX2" fmla="*/ 13631 w 164842"/>
                <a:gd name="connsiteY2" fmla="*/ 135995 h 164842"/>
                <a:gd name="connsiteX3" fmla="*/ 12997 w 164842"/>
                <a:gd name="connsiteY3" fmla="*/ 4755 h 164842"/>
                <a:gd name="connsiteX4" fmla="*/ 4755 w 164842"/>
                <a:gd name="connsiteY4" fmla="*/ 9827 h 164842"/>
                <a:gd name="connsiteX5" fmla="*/ 5389 w 164842"/>
                <a:gd name="connsiteY5" fmla="*/ 141067 h 164842"/>
                <a:gd name="connsiteX6" fmla="*/ 37724 w 164842"/>
                <a:gd name="connsiteY6" fmla="*/ 159454 h 164842"/>
                <a:gd name="connsiteX7" fmla="*/ 160087 w 164842"/>
                <a:gd name="connsiteY7" fmla="*/ 89078 h 164842"/>
                <a:gd name="connsiteX8" fmla="*/ 159453 w 164842"/>
                <a:gd name="connsiteY8" fmla="*/ 78934 h 1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842" h="164842">
                  <a:moveTo>
                    <a:pt x="159453" y="78934"/>
                  </a:moveTo>
                  <a:lnTo>
                    <a:pt x="37090" y="149309"/>
                  </a:lnTo>
                  <a:cubicBezTo>
                    <a:pt x="24409" y="156917"/>
                    <a:pt x="13631" y="150577"/>
                    <a:pt x="13631" y="135995"/>
                  </a:cubicBezTo>
                  <a:lnTo>
                    <a:pt x="12997" y="4755"/>
                  </a:lnTo>
                  <a:lnTo>
                    <a:pt x="4755" y="9827"/>
                  </a:lnTo>
                  <a:lnTo>
                    <a:pt x="5389" y="141067"/>
                  </a:lnTo>
                  <a:cubicBezTo>
                    <a:pt x="5389" y="161355"/>
                    <a:pt x="19971" y="169598"/>
                    <a:pt x="37724" y="159454"/>
                  </a:cubicBezTo>
                  <a:lnTo>
                    <a:pt x="160087" y="89078"/>
                  </a:lnTo>
                  <a:lnTo>
                    <a:pt x="159453" y="78934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2" name="任意多边形: 形状 350">
              <a:extLst>
                <a:ext uri="{FF2B5EF4-FFF2-40B4-BE49-F238E27FC236}">
                  <a16:creationId xmlns:a16="http://schemas.microsoft.com/office/drawing/2014/main" id="{CF5003C2-C9F0-488C-8914-B6238EA20E18}"/>
                </a:ext>
              </a:extLst>
            </p:cNvPr>
            <p:cNvSpPr/>
            <p:nvPr/>
          </p:nvSpPr>
          <p:spPr>
            <a:xfrm>
              <a:off x="1336175" y="3887705"/>
              <a:ext cx="25360" cy="145822"/>
            </a:xfrm>
            <a:custGeom>
              <a:avLst/>
              <a:gdLst>
                <a:gd name="connsiteX0" fmla="*/ 19971 w 25360"/>
                <a:gd name="connsiteY0" fmla="*/ 12998 h 145822"/>
                <a:gd name="connsiteX1" fmla="*/ 22507 w 25360"/>
                <a:gd name="connsiteY1" fmla="*/ 69424 h 145822"/>
                <a:gd name="connsiteX2" fmla="*/ 19971 w 25360"/>
                <a:gd name="connsiteY2" fmla="*/ 146773 h 145822"/>
                <a:gd name="connsiteX3" fmla="*/ 4755 w 25360"/>
                <a:gd name="connsiteY3" fmla="*/ 138531 h 145822"/>
                <a:gd name="connsiteX4" fmla="*/ 4755 w 25360"/>
                <a:gd name="connsiteY4" fmla="*/ 4755 h 14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60" h="145822">
                  <a:moveTo>
                    <a:pt x="19971" y="12998"/>
                  </a:moveTo>
                  <a:lnTo>
                    <a:pt x="22507" y="69424"/>
                  </a:lnTo>
                  <a:lnTo>
                    <a:pt x="19971" y="146773"/>
                  </a:lnTo>
                  <a:lnTo>
                    <a:pt x="4755" y="138531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6A66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3" name="任意多边形: 形状 351">
              <a:extLst>
                <a:ext uri="{FF2B5EF4-FFF2-40B4-BE49-F238E27FC236}">
                  <a16:creationId xmlns:a16="http://schemas.microsoft.com/office/drawing/2014/main" id="{9AEC0891-5077-4EB2-8D27-3F473BFF6C6E}"/>
                </a:ext>
              </a:extLst>
            </p:cNvPr>
            <p:cNvSpPr/>
            <p:nvPr/>
          </p:nvSpPr>
          <p:spPr>
            <a:xfrm>
              <a:off x="1351391" y="3887705"/>
              <a:ext cx="19020" cy="145822"/>
            </a:xfrm>
            <a:custGeom>
              <a:avLst/>
              <a:gdLst>
                <a:gd name="connsiteX0" fmla="*/ 4755 w 19020"/>
                <a:gd name="connsiteY0" fmla="*/ 12998 h 145822"/>
                <a:gd name="connsiteX1" fmla="*/ 19337 w 19020"/>
                <a:gd name="connsiteY1" fmla="*/ 4755 h 145822"/>
                <a:gd name="connsiteX2" fmla="*/ 18703 w 19020"/>
                <a:gd name="connsiteY2" fmla="*/ 138531 h 145822"/>
                <a:gd name="connsiteX3" fmla="*/ 4755 w 19020"/>
                <a:gd name="connsiteY3" fmla="*/ 146773 h 14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" h="145822">
                  <a:moveTo>
                    <a:pt x="4755" y="12998"/>
                  </a:moveTo>
                  <a:lnTo>
                    <a:pt x="19337" y="4755"/>
                  </a:lnTo>
                  <a:lnTo>
                    <a:pt x="18703" y="138531"/>
                  </a:lnTo>
                  <a:lnTo>
                    <a:pt x="4755" y="146773"/>
                  </a:lnTo>
                  <a:close/>
                </a:path>
              </a:pathLst>
            </a:custGeom>
            <a:solidFill>
              <a:srgbClr val="3431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4" name="任意多边形: 形状 352">
              <a:extLst>
                <a:ext uri="{FF2B5EF4-FFF2-40B4-BE49-F238E27FC236}">
                  <a16:creationId xmlns:a16="http://schemas.microsoft.com/office/drawing/2014/main" id="{F67DD09D-CC47-43EB-B25C-E8D877228CBC}"/>
                </a:ext>
              </a:extLst>
            </p:cNvPr>
            <p:cNvSpPr/>
            <p:nvPr/>
          </p:nvSpPr>
          <p:spPr>
            <a:xfrm>
              <a:off x="1457271" y="3957446"/>
              <a:ext cx="25360" cy="221903"/>
            </a:xfrm>
            <a:custGeom>
              <a:avLst/>
              <a:gdLst>
                <a:gd name="connsiteX0" fmla="*/ 19971 w 25360"/>
                <a:gd name="connsiteY0" fmla="*/ 13631 h 221903"/>
                <a:gd name="connsiteX1" fmla="*/ 22507 w 25360"/>
                <a:gd name="connsiteY1" fmla="*/ 69424 h 221903"/>
                <a:gd name="connsiteX2" fmla="*/ 19971 w 25360"/>
                <a:gd name="connsiteY2" fmla="*/ 218416 h 221903"/>
                <a:gd name="connsiteX3" fmla="*/ 4755 w 25360"/>
                <a:gd name="connsiteY3" fmla="*/ 209540 h 221903"/>
                <a:gd name="connsiteX4" fmla="*/ 4755 w 25360"/>
                <a:gd name="connsiteY4" fmla="*/ 4755 h 22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60" h="221903">
                  <a:moveTo>
                    <a:pt x="19971" y="13631"/>
                  </a:moveTo>
                  <a:lnTo>
                    <a:pt x="22507" y="69424"/>
                  </a:lnTo>
                  <a:lnTo>
                    <a:pt x="19971" y="218416"/>
                  </a:lnTo>
                  <a:lnTo>
                    <a:pt x="4755" y="209540"/>
                  </a:lnTo>
                  <a:lnTo>
                    <a:pt x="4755" y="4755"/>
                  </a:ln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5" name="任意多边形: 形状 353">
              <a:extLst>
                <a:ext uri="{FF2B5EF4-FFF2-40B4-BE49-F238E27FC236}">
                  <a16:creationId xmlns:a16="http://schemas.microsoft.com/office/drawing/2014/main" id="{28DAA1CD-C9FB-4BF7-A61F-AEC2CFCECDC9}"/>
                </a:ext>
              </a:extLst>
            </p:cNvPr>
            <p:cNvSpPr/>
            <p:nvPr/>
          </p:nvSpPr>
          <p:spPr>
            <a:xfrm>
              <a:off x="1472487" y="3957446"/>
              <a:ext cx="19020" cy="221903"/>
            </a:xfrm>
            <a:custGeom>
              <a:avLst/>
              <a:gdLst>
                <a:gd name="connsiteX0" fmla="*/ 4755 w 19020"/>
                <a:gd name="connsiteY0" fmla="*/ 13631 h 221903"/>
                <a:gd name="connsiteX1" fmla="*/ 19337 w 19020"/>
                <a:gd name="connsiteY1" fmla="*/ 4755 h 221903"/>
                <a:gd name="connsiteX2" fmla="*/ 18703 w 19020"/>
                <a:gd name="connsiteY2" fmla="*/ 210174 h 221903"/>
                <a:gd name="connsiteX3" fmla="*/ 4755 w 19020"/>
                <a:gd name="connsiteY3" fmla="*/ 218416 h 22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20" h="221903">
                  <a:moveTo>
                    <a:pt x="4755" y="13631"/>
                  </a:moveTo>
                  <a:lnTo>
                    <a:pt x="19337" y="4755"/>
                  </a:lnTo>
                  <a:lnTo>
                    <a:pt x="18703" y="210174"/>
                  </a:lnTo>
                  <a:lnTo>
                    <a:pt x="4755" y="218416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6" name="任意多边形: 形状 354">
              <a:extLst>
                <a:ext uri="{FF2B5EF4-FFF2-40B4-BE49-F238E27FC236}">
                  <a16:creationId xmlns:a16="http://schemas.microsoft.com/office/drawing/2014/main" id="{A2FCB599-9274-45B7-8412-1A8CCB6FE377}"/>
                </a:ext>
              </a:extLst>
            </p:cNvPr>
            <p:cNvSpPr/>
            <p:nvPr/>
          </p:nvSpPr>
          <p:spPr>
            <a:xfrm>
              <a:off x="1383725" y="3959982"/>
              <a:ext cx="120462" cy="95101"/>
            </a:xfrm>
            <a:custGeom>
              <a:avLst/>
              <a:gdLst>
                <a:gd name="connsiteX0" fmla="*/ 118877 w 120461"/>
                <a:gd name="connsiteY0" fmla="*/ 4755 h 95101"/>
                <a:gd name="connsiteX1" fmla="*/ 118877 w 120461"/>
                <a:gd name="connsiteY1" fmla="*/ 6023 h 95101"/>
                <a:gd name="connsiteX2" fmla="*/ 118877 w 120461"/>
                <a:gd name="connsiteY2" fmla="*/ 6023 h 95101"/>
                <a:gd name="connsiteX3" fmla="*/ 118243 w 120461"/>
                <a:gd name="connsiteY3" fmla="*/ 7291 h 95101"/>
                <a:gd name="connsiteX4" fmla="*/ 118243 w 120461"/>
                <a:gd name="connsiteY4" fmla="*/ 7291 h 95101"/>
                <a:gd name="connsiteX5" fmla="*/ 116975 w 120461"/>
                <a:gd name="connsiteY5" fmla="*/ 8559 h 95101"/>
                <a:gd name="connsiteX6" fmla="*/ 115707 w 120461"/>
                <a:gd name="connsiteY6" fmla="*/ 9193 h 95101"/>
                <a:gd name="connsiteX7" fmla="*/ 115073 w 120461"/>
                <a:gd name="connsiteY7" fmla="*/ 9827 h 95101"/>
                <a:gd name="connsiteX8" fmla="*/ 4755 w 120461"/>
                <a:gd name="connsiteY8" fmla="*/ 73862 h 95101"/>
                <a:gd name="connsiteX9" fmla="*/ 4755 w 120461"/>
                <a:gd name="connsiteY9" fmla="*/ 91614 h 95101"/>
                <a:gd name="connsiteX10" fmla="*/ 115073 w 120461"/>
                <a:gd name="connsiteY10" fmla="*/ 27579 h 95101"/>
                <a:gd name="connsiteX11" fmla="*/ 115073 w 120461"/>
                <a:gd name="connsiteY11" fmla="*/ 27579 h 95101"/>
                <a:gd name="connsiteX12" fmla="*/ 115707 w 120461"/>
                <a:gd name="connsiteY12" fmla="*/ 26945 h 95101"/>
                <a:gd name="connsiteX13" fmla="*/ 116975 w 120461"/>
                <a:gd name="connsiteY13" fmla="*/ 26312 h 95101"/>
                <a:gd name="connsiteX14" fmla="*/ 116975 w 120461"/>
                <a:gd name="connsiteY14" fmla="*/ 26312 h 95101"/>
                <a:gd name="connsiteX15" fmla="*/ 117609 w 120461"/>
                <a:gd name="connsiteY15" fmla="*/ 25677 h 95101"/>
                <a:gd name="connsiteX16" fmla="*/ 117609 w 120461"/>
                <a:gd name="connsiteY16" fmla="*/ 25677 h 95101"/>
                <a:gd name="connsiteX17" fmla="*/ 117609 w 120461"/>
                <a:gd name="connsiteY17" fmla="*/ 25677 h 95101"/>
                <a:gd name="connsiteX18" fmla="*/ 117609 w 120461"/>
                <a:gd name="connsiteY18" fmla="*/ 25043 h 95101"/>
                <a:gd name="connsiteX19" fmla="*/ 118243 w 120461"/>
                <a:gd name="connsiteY19" fmla="*/ 24409 h 95101"/>
                <a:gd name="connsiteX20" fmla="*/ 118243 w 120461"/>
                <a:gd name="connsiteY20" fmla="*/ 24409 h 95101"/>
                <a:gd name="connsiteX21" fmla="*/ 118243 w 120461"/>
                <a:gd name="connsiteY21" fmla="*/ 24409 h 95101"/>
                <a:gd name="connsiteX22" fmla="*/ 118243 w 120461"/>
                <a:gd name="connsiteY22" fmla="*/ 23775 h 95101"/>
                <a:gd name="connsiteX23" fmla="*/ 118243 w 120461"/>
                <a:gd name="connsiteY23" fmla="*/ 23141 h 95101"/>
                <a:gd name="connsiteX24" fmla="*/ 118243 w 120461"/>
                <a:gd name="connsiteY24" fmla="*/ 23141 h 95101"/>
                <a:gd name="connsiteX25" fmla="*/ 118243 w 120461"/>
                <a:gd name="connsiteY25" fmla="*/ 23141 h 95101"/>
                <a:gd name="connsiteX26" fmla="*/ 118877 w 120461"/>
                <a:gd name="connsiteY26" fmla="*/ 4755 h 9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0461" h="95101">
                  <a:moveTo>
                    <a:pt x="118877" y="4755"/>
                  </a:moveTo>
                  <a:cubicBezTo>
                    <a:pt x="118877" y="5389"/>
                    <a:pt x="118877" y="6023"/>
                    <a:pt x="118877" y="6023"/>
                  </a:cubicBezTo>
                  <a:cubicBezTo>
                    <a:pt x="118877" y="6023"/>
                    <a:pt x="118877" y="6023"/>
                    <a:pt x="118877" y="6023"/>
                  </a:cubicBezTo>
                  <a:cubicBezTo>
                    <a:pt x="118877" y="6657"/>
                    <a:pt x="118243" y="6657"/>
                    <a:pt x="118243" y="7291"/>
                  </a:cubicBezTo>
                  <a:cubicBezTo>
                    <a:pt x="118243" y="7291"/>
                    <a:pt x="118243" y="7291"/>
                    <a:pt x="118243" y="7291"/>
                  </a:cubicBezTo>
                  <a:cubicBezTo>
                    <a:pt x="118243" y="7925"/>
                    <a:pt x="117609" y="7925"/>
                    <a:pt x="116975" y="8559"/>
                  </a:cubicBezTo>
                  <a:cubicBezTo>
                    <a:pt x="116975" y="8559"/>
                    <a:pt x="116341" y="9193"/>
                    <a:pt x="115707" y="9193"/>
                  </a:cubicBezTo>
                  <a:cubicBezTo>
                    <a:pt x="115707" y="9193"/>
                    <a:pt x="115073" y="9827"/>
                    <a:pt x="115073" y="9827"/>
                  </a:cubicBezTo>
                  <a:lnTo>
                    <a:pt x="4755" y="73862"/>
                  </a:lnTo>
                  <a:lnTo>
                    <a:pt x="4755" y="91614"/>
                  </a:lnTo>
                  <a:lnTo>
                    <a:pt x="115073" y="27579"/>
                  </a:lnTo>
                  <a:cubicBezTo>
                    <a:pt x="115073" y="27579"/>
                    <a:pt x="115073" y="27579"/>
                    <a:pt x="115073" y="27579"/>
                  </a:cubicBezTo>
                  <a:cubicBezTo>
                    <a:pt x="115073" y="27579"/>
                    <a:pt x="115707" y="26945"/>
                    <a:pt x="115707" y="26945"/>
                  </a:cubicBezTo>
                  <a:cubicBezTo>
                    <a:pt x="116341" y="26945"/>
                    <a:pt x="116341" y="26312"/>
                    <a:pt x="116975" y="26312"/>
                  </a:cubicBezTo>
                  <a:cubicBezTo>
                    <a:pt x="116975" y="26312"/>
                    <a:pt x="116975" y="26312"/>
                    <a:pt x="116975" y="26312"/>
                  </a:cubicBezTo>
                  <a:cubicBezTo>
                    <a:pt x="117609" y="26312"/>
                    <a:pt x="117609" y="25677"/>
                    <a:pt x="117609" y="25677"/>
                  </a:cubicBezTo>
                  <a:cubicBezTo>
                    <a:pt x="117609" y="25677"/>
                    <a:pt x="117609" y="25677"/>
                    <a:pt x="117609" y="25677"/>
                  </a:cubicBezTo>
                  <a:cubicBezTo>
                    <a:pt x="117609" y="25677"/>
                    <a:pt x="117609" y="25677"/>
                    <a:pt x="117609" y="25677"/>
                  </a:cubicBezTo>
                  <a:cubicBezTo>
                    <a:pt x="117609" y="25677"/>
                    <a:pt x="117609" y="25677"/>
                    <a:pt x="117609" y="25043"/>
                  </a:cubicBezTo>
                  <a:cubicBezTo>
                    <a:pt x="117609" y="25043"/>
                    <a:pt x="117609" y="24409"/>
                    <a:pt x="118243" y="24409"/>
                  </a:cubicBezTo>
                  <a:cubicBezTo>
                    <a:pt x="118243" y="24409"/>
                    <a:pt x="118243" y="24409"/>
                    <a:pt x="118243" y="24409"/>
                  </a:cubicBezTo>
                  <a:cubicBezTo>
                    <a:pt x="118243" y="24409"/>
                    <a:pt x="118243" y="24409"/>
                    <a:pt x="118243" y="24409"/>
                  </a:cubicBezTo>
                  <a:cubicBezTo>
                    <a:pt x="118243" y="24409"/>
                    <a:pt x="118243" y="23775"/>
                    <a:pt x="118243" y="23775"/>
                  </a:cubicBezTo>
                  <a:cubicBezTo>
                    <a:pt x="118243" y="23775"/>
                    <a:pt x="118243" y="23141"/>
                    <a:pt x="118243" y="23141"/>
                  </a:cubicBezTo>
                  <a:cubicBezTo>
                    <a:pt x="118243" y="23141"/>
                    <a:pt x="118243" y="23141"/>
                    <a:pt x="118243" y="23141"/>
                  </a:cubicBezTo>
                  <a:lnTo>
                    <a:pt x="118243" y="23141"/>
                  </a:lnTo>
                  <a:lnTo>
                    <a:pt x="118877" y="4755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7" name="任意多边形: 形状 355">
              <a:extLst>
                <a:ext uri="{FF2B5EF4-FFF2-40B4-BE49-F238E27FC236}">
                  <a16:creationId xmlns:a16="http://schemas.microsoft.com/office/drawing/2014/main" id="{0A0AC9F7-DD8B-4FA0-AB51-63C7BE4A4CB1}"/>
                </a:ext>
              </a:extLst>
            </p:cNvPr>
            <p:cNvSpPr/>
            <p:nvPr/>
          </p:nvSpPr>
          <p:spPr>
            <a:xfrm>
              <a:off x="1231563" y="3949838"/>
              <a:ext cx="158502" cy="107782"/>
            </a:xfrm>
            <a:custGeom>
              <a:avLst/>
              <a:gdLst>
                <a:gd name="connsiteX0" fmla="*/ 151845 w 158502"/>
                <a:gd name="connsiteY0" fmla="*/ 85908 h 107781"/>
                <a:gd name="connsiteX1" fmla="*/ 151211 w 158502"/>
                <a:gd name="connsiteY1" fmla="*/ 85908 h 107781"/>
                <a:gd name="connsiteX2" fmla="*/ 146139 w 158502"/>
                <a:gd name="connsiteY2" fmla="*/ 86542 h 107781"/>
                <a:gd name="connsiteX3" fmla="*/ 146139 w 158502"/>
                <a:gd name="connsiteY3" fmla="*/ 86542 h 107781"/>
                <a:gd name="connsiteX4" fmla="*/ 141067 w 158502"/>
                <a:gd name="connsiteY4" fmla="*/ 85908 h 107781"/>
                <a:gd name="connsiteX5" fmla="*/ 141067 w 158502"/>
                <a:gd name="connsiteY5" fmla="*/ 85908 h 107781"/>
                <a:gd name="connsiteX6" fmla="*/ 136629 w 158502"/>
                <a:gd name="connsiteY6" fmla="*/ 84006 h 107781"/>
                <a:gd name="connsiteX7" fmla="*/ 8559 w 158502"/>
                <a:gd name="connsiteY7" fmla="*/ 10461 h 107781"/>
                <a:gd name="connsiteX8" fmla="*/ 4755 w 158502"/>
                <a:gd name="connsiteY8" fmla="*/ 4755 h 107781"/>
                <a:gd name="connsiteX9" fmla="*/ 4755 w 158502"/>
                <a:gd name="connsiteY9" fmla="*/ 22507 h 107781"/>
                <a:gd name="connsiteX10" fmla="*/ 8559 w 158502"/>
                <a:gd name="connsiteY10" fmla="*/ 28213 h 107781"/>
                <a:gd name="connsiteX11" fmla="*/ 136629 w 158502"/>
                <a:gd name="connsiteY11" fmla="*/ 101758 h 107781"/>
                <a:gd name="connsiteX12" fmla="*/ 138531 w 158502"/>
                <a:gd name="connsiteY12" fmla="*/ 103027 h 107781"/>
                <a:gd name="connsiteX13" fmla="*/ 140433 w 158502"/>
                <a:gd name="connsiteY13" fmla="*/ 103660 h 107781"/>
                <a:gd name="connsiteX14" fmla="*/ 141067 w 158502"/>
                <a:gd name="connsiteY14" fmla="*/ 103660 h 107781"/>
                <a:gd name="connsiteX15" fmla="*/ 141067 w 158502"/>
                <a:gd name="connsiteY15" fmla="*/ 103660 h 107781"/>
                <a:gd name="connsiteX16" fmla="*/ 141701 w 158502"/>
                <a:gd name="connsiteY16" fmla="*/ 103660 h 107781"/>
                <a:gd name="connsiteX17" fmla="*/ 142969 w 158502"/>
                <a:gd name="connsiteY17" fmla="*/ 103660 h 107781"/>
                <a:gd name="connsiteX18" fmla="*/ 144237 w 158502"/>
                <a:gd name="connsiteY18" fmla="*/ 103660 h 107781"/>
                <a:gd name="connsiteX19" fmla="*/ 145505 w 158502"/>
                <a:gd name="connsiteY19" fmla="*/ 103660 h 107781"/>
                <a:gd name="connsiteX20" fmla="*/ 146139 w 158502"/>
                <a:gd name="connsiteY20" fmla="*/ 103660 h 107781"/>
                <a:gd name="connsiteX21" fmla="*/ 146139 w 158502"/>
                <a:gd name="connsiteY21" fmla="*/ 103660 h 107781"/>
                <a:gd name="connsiteX22" fmla="*/ 146773 w 158502"/>
                <a:gd name="connsiteY22" fmla="*/ 103660 h 107781"/>
                <a:gd name="connsiteX23" fmla="*/ 148041 w 158502"/>
                <a:gd name="connsiteY23" fmla="*/ 103660 h 107781"/>
                <a:gd name="connsiteX24" fmla="*/ 149943 w 158502"/>
                <a:gd name="connsiteY24" fmla="*/ 103660 h 107781"/>
                <a:gd name="connsiteX25" fmla="*/ 150577 w 158502"/>
                <a:gd name="connsiteY25" fmla="*/ 103660 h 107781"/>
                <a:gd name="connsiteX26" fmla="*/ 151211 w 158502"/>
                <a:gd name="connsiteY26" fmla="*/ 103660 h 107781"/>
                <a:gd name="connsiteX27" fmla="*/ 152479 w 158502"/>
                <a:gd name="connsiteY27" fmla="*/ 103660 h 107781"/>
                <a:gd name="connsiteX28" fmla="*/ 155649 w 158502"/>
                <a:gd name="connsiteY28" fmla="*/ 102392 h 107781"/>
                <a:gd name="connsiteX29" fmla="*/ 155649 w 158502"/>
                <a:gd name="connsiteY29" fmla="*/ 84640 h 107781"/>
                <a:gd name="connsiteX30" fmla="*/ 151845 w 158502"/>
                <a:gd name="connsiteY30" fmla="*/ 85908 h 10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58502" h="107781">
                  <a:moveTo>
                    <a:pt x="151845" y="85908"/>
                  </a:moveTo>
                  <a:cubicBezTo>
                    <a:pt x="151845" y="85908"/>
                    <a:pt x="151211" y="85908"/>
                    <a:pt x="151211" y="85908"/>
                  </a:cubicBezTo>
                  <a:cubicBezTo>
                    <a:pt x="149943" y="86542"/>
                    <a:pt x="148041" y="86542"/>
                    <a:pt x="146139" y="86542"/>
                  </a:cubicBezTo>
                  <a:cubicBezTo>
                    <a:pt x="146139" y="86542"/>
                    <a:pt x="146139" y="86542"/>
                    <a:pt x="146139" y="86542"/>
                  </a:cubicBezTo>
                  <a:cubicBezTo>
                    <a:pt x="144237" y="86542"/>
                    <a:pt x="142969" y="86542"/>
                    <a:pt x="141067" y="85908"/>
                  </a:cubicBezTo>
                  <a:cubicBezTo>
                    <a:pt x="141067" y="85908"/>
                    <a:pt x="141067" y="85908"/>
                    <a:pt x="141067" y="85908"/>
                  </a:cubicBezTo>
                  <a:cubicBezTo>
                    <a:pt x="139165" y="85274"/>
                    <a:pt x="137897" y="84640"/>
                    <a:pt x="136629" y="84006"/>
                  </a:cubicBezTo>
                  <a:lnTo>
                    <a:pt x="8559" y="10461"/>
                  </a:lnTo>
                  <a:cubicBezTo>
                    <a:pt x="6023" y="9193"/>
                    <a:pt x="4755" y="6657"/>
                    <a:pt x="4755" y="4755"/>
                  </a:cubicBezTo>
                  <a:lnTo>
                    <a:pt x="4755" y="22507"/>
                  </a:lnTo>
                  <a:cubicBezTo>
                    <a:pt x="4755" y="24409"/>
                    <a:pt x="6023" y="26945"/>
                    <a:pt x="8559" y="28213"/>
                  </a:cubicBezTo>
                  <a:lnTo>
                    <a:pt x="136629" y="101758"/>
                  </a:lnTo>
                  <a:cubicBezTo>
                    <a:pt x="137263" y="102392"/>
                    <a:pt x="137897" y="102392"/>
                    <a:pt x="138531" y="103027"/>
                  </a:cubicBezTo>
                  <a:cubicBezTo>
                    <a:pt x="139165" y="103027"/>
                    <a:pt x="139799" y="103660"/>
                    <a:pt x="140433" y="103660"/>
                  </a:cubicBezTo>
                  <a:cubicBezTo>
                    <a:pt x="140433" y="103660"/>
                    <a:pt x="141067" y="103660"/>
                    <a:pt x="141067" y="103660"/>
                  </a:cubicBezTo>
                  <a:cubicBezTo>
                    <a:pt x="141067" y="103660"/>
                    <a:pt x="141067" y="103660"/>
                    <a:pt x="141067" y="103660"/>
                  </a:cubicBezTo>
                  <a:cubicBezTo>
                    <a:pt x="141067" y="103660"/>
                    <a:pt x="141067" y="103660"/>
                    <a:pt x="141701" y="103660"/>
                  </a:cubicBezTo>
                  <a:cubicBezTo>
                    <a:pt x="142335" y="103660"/>
                    <a:pt x="142335" y="103660"/>
                    <a:pt x="142969" y="103660"/>
                  </a:cubicBezTo>
                  <a:cubicBezTo>
                    <a:pt x="143603" y="103660"/>
                    <a:pt x="143603" y="103660"/>
                    <a:pt x="144237" y="103660"/>
                  </a:cubicBezTo>
                  <a:cubicBezTo>
                    <a:pt x="144871" y="103660"/>
                    <a:pt x="144871" y="103660"/>
                    <a:pt x="145505" y="103660"/>
                  </a:cubicBezTo>
                  <a:cubicBezTo>
                    <a:pt x="145505" y="103660"/>
                    <a:pt x="146139" y="103660"/>
                    <a:pt x="146139" y="103660"/>
                  </a:cubicBezTo>
                  <a:cubicBezTo>
                    <a:pt x="146139" y="103660"/>
                    <a:pt x="146139" y="103660"/>
                    <a:pt x="146139" y="103660"/>
                  </a:cubicBezTo>
                  <a:cubicBezTo>
                    <a:pt x="146139" y="103660"/>
                    <a:pt x="146773" y="103660"/>
                    <a:pt x="146773" y="103660"/>
                  </a:cubicBezTo>
                  <a:cubicBezTo>
                    <a:pt x="147407" y="103660"/>
                    <a:pt x="148041" y="103660"/>
                    <a:pt x="148041" y="103660"/>
                  </a:cubicBezTo>
                  <a:cubicBezTo>
                    <a:pt x="148675" y="103660"/>
                    <a:pt x="149309" y="103660"/>
                    <a:pt x="149943" y="103660"/>
                  </a:cubicBezTo>
                  <a:cubicBezTo>
                    <a:pt x="149943" y="103660"/>
                    <a:pt x="150577" y="103660"/>
                    <a:pt x="150577" y="103660"/>
                  </a:cubicBezTo>
                  <a:cubicBezTo>
                    <a:pt x="150577" y="103660"/>
                    <a:pt x="151211" y="103660"/>
                    <a:pt x="151211" y="103660"/>
                  </a:cubicBezTo>
                  <a:cubicBezTo>
                    <a:pt x="151845" y="103660"/>
                    <a:pt x="151845" y="103660"/>
                    <a:pt x="152479" y="103660"/>
                  </a:cubicBezTo>
                  <a:cubicBezTo>
                    <a:pt x="153747" y="103027"/>
                    <a:pt x="154381" y="103027"/>
                    <a:pt x="155649" y="102392"/>
                  </a:cubicBezTo>
                  <a:lnTo>
                    <a:pt x="155649" y="84640"/>
                  </a:lnTo>
                  <a:cubicBezTo>
                    <a:pt x="155015" y="85274"/>
                    <a:pt x="153747" y="85908"/>
                    <a:pt x="151845" y="85908"/>
                  </a:cubicBez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8" name="任意多边形: 形状 356">
              <a:extLst>
                <a:ext uri="{FF2B5EF4-FFF2-40B4-BE49-F238E27FC236}">
                  <a16:creationId xmlns:a16="http://schemas.microsoft.com/office/drawing/2014/main" id="{DC9461B8-B2A3-499E-8D2F-2244AAB66FC5}"/>
                </a:ext>
              </a:extLst>
            </p:cNvPr>
            <p:cNvSpPr/>
            <p:nvPr/>
          </p:nvSpPr>
          <p:spPr>
            <a:xfrm>
              <a:off x="1231088" y="3878354"/>
              <a:ext cx="272624" cy="158502"/>
            </a:xfrm>
            <a:custGeom>
              <a:avLst/>
              <a:gdLst>
                <a:gd name="connsiteX0" fmla="*/ 267076 w 272624"/>
                <a:gd name="connsiteY0" fmla="*/ 80678 h 158502"/>
                <a:gd name="connsiteX1" fmla="*/ 267076 w 272624"/>
                <a:gd name="connsiteY1" fmla="*/ 92090 h 158502"/>
                <a:gd name="connsiteX2" fmla="*/ 156759 w 272624"/>
                <a:gd name="connsiteY2" fmla="*/ 156125 h 158502"/>
                <a:gd name="connsiteX3" fmla="*/ 137105 w 272624"/>
                <a:gd name="connsiteY3" fmla="*/ 156125 h 158502"/>
                <a:gd name="connsiteX4" fmla="*/ 9035 w 272624"/>
                <a:gd name="connsiteY4" fmla="*/ 82580 h 158502"/>
                <a:gd name="connsiteX5" fmla="*/ 9035 w 272624"/>
                <a:gd name="connsiteY5" fmla="*/ 71167 h 158502"/>
                <a:gd name="connsiteX6" fmla="*/ 119352 w 272624"/>
                <a:gd name="connsiteY6" fmla="*/ 7133 h 158502"/>
                <a:gd name="connsiteX7" fmla="*/ 139007 w 272624"/>
                <a:gd name="connsiteY7" fmla="*/ 7133 h 158502"/>
                <a:gd name="connsiteX8" fmla="*/ 267076 w 272624"/>
                <a:gd name="connsiteY8" fmla="*/ 80678 h 15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624" h="158502">
                  <a:moveTo>
                    <a:pt x="267076" y="80678"/>
                  </a:moveTo>
                  <a:cubicBezTo>
                    <a:pt x="272783" y="83848"/>
                    <a:pt x="272783" y="88920"/>
                    <a:pt x="267076" y="92090"/>
                  </a:cubicBezTo>
                  <a:lnTo>
                    <a:pt x="156759" y="156125"/>
                  </a:lnTo>
                  <a:cubicBezTo>
                    <a:pt x="151053" y="159295"/>
                    <a:pt x="142177" y="159295"/>
                    <a:pt x="137105" y="156125"/>
                  </a:cubicBezTo>
                  <a:lnTo>
                    <a:pt x="9035" y="82580"/>
                  </a:lnTo>
                  <a:cubicBezTo>
                    <a:pt x="3329" y="79410"/>
                    <a:pt x="3329" y="74337"/>
                    <a:pt x="9035" y="71167"/>
                  </a:cubicBezTo>
                  <a:lnTo>
                    <a:pt x="119352" y="7133"/>
                  </a:lnTo>
                  <a:cubicBezTo>
                    <a:pt x="125058" y="3963"/>
                    <a:pt x="133935" y="3963"/>
                    <a:pt x="139007" y="7133"/>
                  </a:cubicBezTo>
                  <a:lnTo>
                    <a:pt x="267076" y="80678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59" name="任意多边形: 形状 357">
              <a:extLst>
                <a:ext uri="{FF2B5EF4-FFF2-40B4-BE49-F238E27FC236}">
                  <a16:creationId xmlns:a16="http://schemas.microsoft.com/office/drawing/2014/main" id="{1FB72929-40A4-48F6-B4F0-3056E83BBD58}"/>
                </a:ext>
              </a:extLst>
            </p:cNvPr>
            <p:cNvSpPr/>
            <p:nvPr/>
          </p:nvSpPr>
          <p:spPr>
            <a:xfrm>
              <a:off x="1261652" y="3868866"/>
              <a:ext cx="247264" cy="133142"/>
            </a:xfrm>
            <a:custGeom>
              <a:avLst/>
              <a:gdLst>
                <a:gd name="connsiteX0" fmla="*/ 47577 w 247263"/>
                <a:gd name="connsiteY0" fmla="*/ 7110 h 133141"/>
                <a:gd name="connsiteX1" fmla="*/ 8269 w 247263"/>
                <a:gd name="connsiteY1" fmla="*/ 17254 h 133141"/>
                <a:gd name="connsiteX2" fmla="*/ 5733 w 247263"/>
                <a:gd name="connsiteY2" fmla="*/ 28666 h 133141"/>
                <a:gd name="connsiteX3" fmla="*/ 29825 w 247263"/>
                <a:gd name="connsiteY3" fmla="*/ 105381 h 133141"/>
                <a:gd name="connsiteX4" fmla="*/ 142679 w 247263"/>
                <a:gd name="connsiteY4" fmla="*/ 120598 h 133141"/>
                <a:gd name="connsiteX5" fmla="*/ 242218 w 247263"/>
                <a:gd name="connsiteY5" fmla="*/ 79387 h 133141"/>
                <a:gd name="connsiteX6" fmla="*/ 222564 w 247263"/>
                <a:gd name="connsiteY6" fmla="*/ 31836 h 133141"/>
                <a:gd name="connsiteX7" fmla="*/ 148385 w 247263"/>
                <a:gd name="connsiteY7" fmla="*/ 7744 h 133141"/>
                <a:gd name="connsiteX8" fmla="*/ 47577 w 247263"/>
                <a:gd name="connsiteY8" fmla="*/ 7110 h 13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263" h="133141">
                  <a:moveTo>
                    <a:pt x="47577" y="7110"/>
                  </a:moveTo>
                  <a:lnTo>
                    <a:pt x="8269" y="17254"/>
                  </a:lnTo>
                  <a:cubicBezTo>
                    <a:pt x="7001" y="20424"/>
                    <a:pt x="6367" y="25496"/>
                    <a:pt x="5733" y="28666"/>
                  </a:cubicBezTo>
                  <a:cubicBezTo>
                    <a:pt x="3197" y="60367"/>
                    <a:pt x="3831" y="87629"/>
                    <a:pt x="29825" y="105381"/>
                  </a:cubicBezTo>
                  <a:cubicBezTo>
                    <a:pt x="61526" y="127571"/>
                    <a:pt x="102736" y="136448"/>
                    <a:pt x="142679" y="120598"/>
                  </a:cubicBezTo>
                  <a:cubicBezTo>
                    <a:pt x="180719" y="105381"/>
                    <a:pt x="218126" y="81289"/>
                    <a:pt x="242218" y="79387"/>
                  </a:cubicBezTo>
                  <a:cubicBezTo>
                    <a:pt x="249826" y="55928"/>
                    <a:pt x="236512" y="42614"/>
                    <a:pt x="222564" y="31836"/>
                  </a:cubicBezTo>
                  <a:cubicBezTo>
                    <a:pt x="197838" y="12816"/>
                    <a:pt x="176281" y="-1767"/>
                    <a:pt x="148385" y="7744"/>
                  </a:cubicBezTo>
                  <a:cubicBezTo>
                    <a:pt x="113514" y="21058"/>
                    <a:pt x="66598" y="26764"/>
                    <a:pt x="47577" y="7110"/>
                  </a:cubicBezTo>
                  <a:close/>
                </a:path>
              </a:pathLst>
            </a:custGeom>
            <a:solidFill>
              <a:srgbClr val="0B33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0" name="任意多边形: 形状 358">
              <a:extLst>
                <a:ext uri="{FF2B5EF4-FFF2-40B4-BE49-F238E27FC236}">
                  <a16:creationId xmlns:a16="http://schemas.microsoft.com/office/drawing/2014/main" id="{CE7AC99E-80F0-4F21-BBC4-7D1DB3583EB1}"/>
                </a:ext>
              </a:extLst>
            </p:cNvPr>
            <p:cNvSpPr/>
            <p:nvPr/>
          </p:nvSpPr>
          <p:spPr>
            <a:xfrm>
              <a:off x="1256924" y="3774218"/>
              <a:ext cx="291644" cy="190203"/>
            </a:xfrm>
            <a:custGeom>
              <a:avLst/>
              <a:gdLst>
                <a:gd name="connsiteX0" fmla="*/ 289425 w 291644"/>
                <a:gd name="connsiteY0" fmla="*/ 162623 h 190202"/>
                <a:gd name="connsiteX1" fmla="*/ 287523 w 291644"/>
                <a:gd name="connsiteY1" fmla="*/ 191154 h 190202"/>
                <a:gd name="connsiteX2" fmla="*/ 4755 w 291644"/>
                <a:gd name="connsiteY2" fmla="*/ 28847 h 190202"/>
                <a:gd name="connsiteX3" fmla="*/ 4755 w 291644"/>
                <a:gd name="connsiteY3" fmla="*/ 6657 h 190202"/>
                <a:gd name="connsiteX4" fmla="*/ 7291 w 291644"/>
                <a:gd name="connsiteY4" fmla="*/ 4755 h 19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644" h="190202">
                  <a:moveTo>
                    <a:pt x="289425" y="162623"/>
                  </a:moveTo>
                  <a:lnTo>
                    <a:pt x="287523" y="191154"/>
                  </a:lnTo>
                  <a:lnTo>
                    <a:pt x="4755" y="28847"/>
                  </a:lnTo>
                  <a:lnTo>
                    <a:pt x="4755" y="6657"/>
                  </a:lnTo>
                  <a:lnTo>
                    <a:pt x="7291" y="4755"/>
                  </a:ln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1" name="任意多边形: 形状 359">
              <a:extLst>
                <a:ext uri="{FF2B5EF4-FFF2-40B4-BE49-F238E27FC236}">
                  <a16:creationId xmlns:a16="http://schemas.microsoft.com/office/drawing/2014/main" id="{2451C556-31B5-4E64-919C-D6ECE7F8BE0A}"/>
                </a:ext>
              </a:extLst>
            </p:cNvPr>
            <p:cNvSpPr/>
            <p:nvPr/>
          </p:nvSpPr>
          <p:spPr>
            <a:xfrm>
              <a:off x="1256924" y="3627761"/>
              <a:ext cx="545248" cy="317005"/>
            </a:xfrm>
            <a:custGeom>
              <a:avLst/>
              <a:gdLst>
                <a:gd name="connsiteX0" fmla="*/ 542395 w 545248"/>
                <a:gd name="connsiteY0" fmla="*/ 167696 h 317004"/>
                <a:gd name="connsiteX1" fmla="*/ 287523 w 545248"/>
                <a:gd name="connsiteY1" fmla="*/ 314786 h 317004"/>
                <a:gd name="connsiteX2" fmla="*/ 4755 w 545248"/>
                <a:gd name="connsiteY2" fmla="*/ 152480 h 317004"/>
                <a:gd name="connsiteX3" fmla="*/ 259627 w 545248"/>
                <a:gd name="connsiteY3" fmla="*/ 4755 h 31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5248" h="317004">
                  <a:moveTo>
                    <a:pt x="542395" y="167696"/>
                  </a:moveTo>
                  <a:lnTo>
                    <a:pt x="287523" y="314786"/>
                  </a:lnTo>
                  <a:lnTo>
                    <a:pt x="4755" y="152480"/>
                  </a:lnTo>
                  <a:lnTo>
                    <a:pt x="259627" y="4755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2" name="任意多边形: 形状 360">
              <a:extLst>
                <a:ext uri="{FF2B5EF4-FFF2-40B4-BE49-F238E27FC236}">
                  <a16:creationId xmlns:a16="http://schemas.microsoft.com/office/drawing/2014/main" id="{145D8D1E-D75B-467E-B21A-D93CF992C60B}"/>
                </a:ext>
              </a:extLst>
            </p:cNvPr>
            <p:cNvSpPr/>
            <p:nvPr/>
          </p:nvSpPr>
          <p:spPr>
            <a:xfrm>
              <a:off x="1539692" y="3790702"/>
              <a:ext cx="259944" cy="177523"/>
            </a:xfrm>
            <a:custGeom>
              <a:avLst/>
              <a:gdLst>
                <a:gd name="connsiteX0" fmla="*/ 259627 w 259943"/>
                <a:gd name="connsiteY0" fmla="*/ 4755 h 177522"/>
                <a:gd name="connsiteX1" fmla="*/ 259627 w 259943"/>
                <a:gd name="connsiteY1" fmla="*/ 26945 h 177522"/>
                <a:gd name="connsiteX2" fmla="*/ 4755 w 259943"/>
                <a:gd name="connsiteY2" fmla="*/ 174670 h 177522"/>
                <a:gd name="connsiteX3" fmla="*/ 4755 w 259943"/>
                <a:gd name="connsiteY3" fmla="*/ 151845 h 17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943" h="177522">
                  <a:moveTo>
                    <a:pt x="259627" y="4755"/>
                  </a:moveTo>
                  <a:lnTo>
                    <a:pt x="259627" y="26945"/>
                  </a:lnTo>
                  <a:lnTo>
                    <a:pt x="4755" y="174670"/>
                  </a:lnTo>
                  <a:lnTo>
                    <a:pt x="4755" y="151845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3" name="任意多边形: 形状 361">
              <a:extLst>
                <a:ext uri="{FF2B5EF4-FFF2-40B4-BE49-F238E27FC236}">
                  <a16:creationId xmlns:a16="http://schemas.microsoft.com/office/drawing/2014/main" id="{6ADD23D8-5E93-44F9-B5CA-350D051C0C6B}"/>
                </a:ext>
              </a:extLst>
            </p:cNvPr>
            <p:cNvSpPr/>
            <p:nvPr/>
          </p:nvSpPr>
          <p:spPr>
            <a:xfrm>
              <a:off x="1263742" y="3705806"/>
              <a:ext cx="145822" cy="234583"/>
            </a:xfrm>
            <a:custGeom>
              <a:avLst/>
              <a:gdLst>
                <a:gd name="connsiteX0" fmla="*/ 4911 w 145822"/>
                <a:gd name="connsiteY0" fmla="*/ 189191 h 234583"/>
                <a:gd name="connsiteX1" fmla="*/ 20761 w 145822"/>
                <a:gd name="connsiteY1" fmla="*/ 50977 h 234583"/>
                <a:gd name="connsiteX2" fmla="*/ 44853 w 145822"/>
                <a:gd name="connsiteY2" fmla="*/ 9766 h 234583"/>
                <a:gd name="connsiteX3" fmla="*/ 146295 w 145822"/>
                <a:gd name="connsiteY3" fmla="*/ 79507 h 234583"/>
                <a:gd name="connsiteX4" fmla="*/ 127274 w 145822"/>
                <a:gd name="connsiteY4" fmla="*/ 141006 h 234583"/>
                <a:gd name="connsiteX5" fmla="*/ 100646 w 145822"/>
                <a:gd name="connsiteY5" fmla="*/ 218989 h 234583"/>
                <a:gd name="connsiteX6" fmla="*/ 4911 w 145822"/>
                <a:gd name="connsiteY6" fmla="*/ 189191 h 23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822" h="234583">
                  <a:moveTo>
                    <a:pt x="4911" y="189191"/>
                  </a:moveTo>
                  <a:cubicBezTo>
                    <a:pt x="6813" y="145444"/>
                    <a:pt x="8715" y="92821"/>
                    <a:pt x="20761" y="50977"/>
                  </a:cubicBezTo>
                  <a:cubicBezTo>
                    <a:pt x="26467" y="30688"/>
                    <a:pt x="35343" y="16106"/>
                    <a:pt x="44853" y="9766"/>
                  </a:cubicBezTo>
                  <a:cubicBezTo>
                    <a:pt x="76554" y="-11790"/>
                    <a:pt x="142491" y="40832"/>
                    <a:pt x="146295" y="79507"/>
                  </a:cubicBezTo>
                  <a:cubicBezTo>
                    <a:pt x="145661" y="94089"/>
                    <a:pt x="134883" y="116914"/>
                    <a:pt x="127274" y="141006"/>
                  </a:cubicBezTo>
                  <a:cubicBezTo>
                    <a:pt x="120934" y="161929"/>
                    <a:pt x="103816" y="201871"/>
                    <a:pt x="100646" y="218989"/>
                  </a:cubicBezTo>
                  <a:cubicBezTo>
                    <a:pt x="92404" y="250056"/>
                    <a:pt x="472" y="208845"/>
                    <a:pt x="4911" y="189191"/>
                  </a:cubicBezTo>
                  <a:close/>
                </a:path>
              </a:pathLst>
            </a:custGeom>
            <a:solidFill>
              <a:srgbClr val="C2DA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4" name="任意多边形: 形状 362">
              <a:extLst>
                <a:ext uri="{FF2B5EF4-FFF2-40B4-BE49-F238E27FC236}">
                  <a16:creationId xmlns:a16="http://schemas.microsoft.com/office/drawing/2014/main" id="{FCF2FCB9-8CD7-40E5-BC63-2AB92BB76B87}"/>
                </a:ext>
              </a:extLst>
            </p:cNvPr>
            <p:cNvSpPr/>
            <p:nvPr/>
          </p:nvSpPr>
          <p:spPr>
            <a:xfrm>
              <a:off x="1262520" y="3705745"/>
              <a:ext cx="139482" cy="240924"/>
            </a:xfrm>
            <a:custGeom>
              <a:avLst/>
              <a:gdLst>
                <a:gd name="connsiteX0" fmla="*/ 4865 w 139482"/>
                <a:gd name="connsiteY0" fmla="*/ 200664 h 240923"/>
                <a:gd name="connsiteX1" fmla="*/ 9303 w 139482"/>
                <a:gd name="connsiteY1" fmla="*/ 116974 h 240923"/>
                <a:gd name="connsiteX2" fmla="*/ 61926 w 139482"/>
                <a:gd name="connsiteY2" fmla="*/ 4755 h 240923"/>
                <a:gd name="connsiteX3" fmla="*/ 77776 w 139482"/>
                <a:gd name="connsiteY3" fmla="*/ 7291 h 240923"/>
                <a:gd name="connsiteX4" fmla="*/ 77142 w 139482"/>
                <a:gd name="connsiteY4" fmla="*/ 7925 h 240923"/>
                <a:gd name="connsiteX5" fmla="*/ 47977 w 139482"/>
                <a:gd name="connsiteY5" fmla="*/ 43429 h 240923"/>
                <a:gd name="connsiteX6" fmla="*/ 36565 w 139482"/>
                <a:gd name="connsiteY6" fmla="*/ 73862 h 240923"/>
                <a:gd name="connsiteX7" fmla="*/ 38467 w 139482"/>
                <a:gd name="connsiteY7" fmla="*/ 85908 h 240923"/>
                <a:gd name="connsiteX8" fmla="*/ 61926 w 139482"/>
                <a:gd name="connsiteY8" fmla="*/ 104928 h 240923"/>
                <a:gd name="connsiteX9" fmla="*/ 79044 w 139482"/>
                <a:gd name="connsiteY9" fmla="*/ 92248 h 240923"/>
                <a:gd name="connsiteX10" fmla="*/ 123425 w 139482"/>
                <a:gd name="connsiteY10" fmla="*/ 36456 h 240923"/>
                <a:gd name="connsiteX11" fmla="*/ 136739 w 139482"/>
                <a:gd name="connsiteY11" fmla="*/ 52940 h 240923"/>
                <a:gd name="connsiteX12" fmla="*/ 93626 w 139482"/>
                <a:gd name="connsiteY12" fmla="*/ 113804 h 240923"/>
                <a:gd name="connsiteX13" fmla="*/ 122791 w 139482"/>
                <a:gd name="connsiteY13" fmla="*/ 159453 h 240923"/>
                <a:gd name="connsiteX14" fmla="*/ 105672 w 139482"/>
                <a:gd name="connsiteY14" fmla="*/ 224756 h 240923"/>
                <a:gd name="connsiteX15" fmla="*/ 4865 w 139482"/>
                <a:gd name="connsiteY15" fmla="*/ 200664 h 24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9482" h="240923">
                  <a:moveTo>
                    <a:pt x="4865" y="200664"/>
                  </a:moveTo>
                  <a:cubicBezTo>
                    <a:pt x="6767" y="172768"/>
                    <a:pt x="6767" y="146139"/>
                    <a:pt x="9303" y="116974"/>
                  </a:cubicBezTo>
                  <a:cubicBezTo>
                    <a:pt x="12473" y="76398"/>
                    <a:pt x="21349" y="30115"/>
                    <a:pt x="61926" y="4755"/>
                  </a:cubicBezTo>
                  <a:cubicBezTo>
                    <a:pt x="66998" y="4755"/>
                    <a:pt x="72070" y="5389"/>
                    <a:pt x="77776" y="7291"/>
                  </a:cubicBezTo>
                  <a:lnTo>
                    <a:pt x="77142" y="7925"/>
                  </a:lnTo>
                  <a:cubicBezTo>
                    <a:pt x="65096" y="19337"/>
                    <a:pt x="55585" y="30115"/>
                    <a:pt x="47977" y="43429"/>
                  </a:cubicBezTo>
                  <a:cubicBezTo>
                    <a:pt x="42905" y="52306"/>
                    <a:pt x="39101" y="63718"/>
                    <a:pt x="36565" y="73862"/>
                  </a:cubicBezTo>
                  <a:cubicBezTo>
                    <a:pt x="35297" y="78934"/>
                    <a:pt x="35297" y="82104"/>
                    <a:pt x="38467" y="85908"/>
                  </a:cubicBezTo>
                  <a:cubicBezTo>
                    <a:pt x="42271" y="90346"/>
                    <a:pt x="56220" y="102392"/>
                    <a:pt x="61926" y="104928"/>
                  </a:cubicBezTo>
                  <a:cubicBezTo>
                    <a:pt x="69534" y="108732"/>
                    <a:pt x="73972" y="105562"/>
                    <a:pt x="79044" y="92248"/>
                  </a:cubicBezTo>
                  <a:cubicBezTo>
                    <a:pt x="91724" y="64352"/>
                    <a:pt x="97430" y="47868"/>
                    <a:pt x="123425" y="36456"/>
                  </a:cubicBezTo>
                  <a:cubicBezTo>
                    <a:pt x="128497" y="41528"/>
                    <a:pt x="132935" y="47233"/>
                    <a:pt x="136739" y="52940"/>
                  </a:cubicBezTo>
                  <a:cubicBezTo>
                    <a:pt x="115182" y="56110"/>
                    <a:pt x="100600" y="80836"/>
                    <a:pt x="93626" y="113804"/>
                  </a:cubicBezTo>
                  <a:cubicBezTo>
                    <a:pt x="87920" y="141701"/>
                    <a:pt x="104404" y="158185"/>
                    <a:pt x="122791" y="159453"/>
                  </a:cubicBezTo>
                  <a:cubicBezTo>
                    <a:pt x="115816" y="181643"/>
                    <a:pt x="107574" y="211442"/>
                    <a:pt x="105672" y="224756"/>
                  </a:cubicBezTo>
                  <a:cubicBezTo>
                    <a:pt x="97430" y="254555"/>
                    <a:pt x="1061" y="220318"/>
                    <a:pt x="4865" y="200664"/>
                  </a:cubicBezTo>
                  <a:close/>
                </a:path>
              </a:pathLst>
            </a:custGeom>
            <a:solidFill>
              <a:srgbClr val="0B33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5" name="任意多边形: 形状 363">
              <a:extLst>
                <a:ext uri="{FF2B5EF4-FFF2-40B4-BE49-F238E27FC236}">
                  <a16:creationId xmlns:a16="http://schemas.microsoft.com/office/drawing/2014/main" id="{67DAB2F2-5417-4F9B-9226-FAAE74567182}"/>
                </a:ext>
              </a:extLst>
            </p:cNvPr>
            <p:cNvSpPr/>
            <p:nvPr/>
          </p:nvSpPr>
          <p:spPr>
            <a:xfrm>
              <a:off x="1323026" y="3672142"/>
              <a:ext cx="76081" cy="76081"/>
            </a:xfrm>
            <a:custGeom>
              <a:avLst/>
              <a:gdLst>
                <a:gd name="connsiteX0" fmla="*/ 5224 w 76081"/>
                <a:gd name="connsiteY0" fmla="*/ 54208 h 76081"/>
                <a:gd name="connsiteX1" fmla="*/ 14734 w 76081"/>
                <a:gd name="connsiteY1" fmla="*/ 16168 h 76081"/>
                <a:gd name="connsiteX2" fmla="*/ 73063 w 76081"/>
                <a:gd name="connsiteY2" fmla="*/ 4755 h 76081"/>
                <a:gd name="connsiteX3" fmla="*/ 51507 w 76081"/>
                <a:gd name="connsiteY3" fmla="*/ 69424 h 76081"/>
                <a:gd name="connsiteX4" fmla="*/ 5224 w 76081"/>
                <a:gd name="connsiteY4" fmla="*/ 54208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081" h="76081">
                  <a:moveTo>
                    <a:pt x="5224" y="54208"/>
                  </a:moveTo>
                  <a:cubicBezTo>
                    <a:pt x="10296" y="38992"/>
                    <a:pt x="12198" y="30115"/>
                    <a:pt x="14734" y="16168"/>
                  </a:cubicBezTo>
                  <a:lnTo>
                    <a:pt x="73063" y="4755"/>
                  </a:lnTo>
                  <a:cubicBezTo>
                    <a:pt x="56579" y="42796"/>
                    <a:pt x="57213" y="44064"/>
                    <a:pt x="51507" y="69424"/>
                  </a:cubicBezTo>
                  <a:cubicBezTo>
                    <a:pt x="47703" y="85274"/>
                    <a:pt x="-482" y="70692"/>
                    <a:pt x="5224" y="54208"/>
                  </a:cubicBezTo>
                  <a:close/>
                </a:path>
              </a:pathLst>
            </a:custGeom>
            <a:solidFill>
              <a:srgbClr val="E8BB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6" name="任意多边形: 形状 364">
              <a:extLst>
                <a:ext uri="{FF2B5EF4-FFF2-40B4-BE49-F238E27FC236}">
                  <a16:creationId xmlns:a16="http://schemas.microsoft.com/office/drawing/2014/main" id="{011BEDCA-87D7-4DA4-A852-5A06CA151E64}"/>
                </a:ext>
              </a:extLst>
            </p:cNvPr>
            <p:cNvSpPr/>
            <p:nvPr/>
          </p:nvSpPr>
          <p:spPr>
            <a:xfrm>
              <a:off x="1323037" y="3706379"/>
              <a:ext cx="57061" cy="44381"/>
            </a:xfrm>
            <a:custGeom>
              <a:avLst/>
              <a:gdLst>
                <a:gd name="connsiteX0" fmla="*/ 5213 w 57060"/>
                <a:gd name="connsiteY0" fmla="*/ 19971 h 44380"/>
                <a:gd name="connsiteX1" fmla="*/ 9651 w 57060"/>
                <a:gd name="connsiteY1" fmla="*/ 4755 h 44380"/>
                <a:gd name="connsiteX2" fmla="*/ 54666 w 57060"/>
                <a:gd name="connsiteY2" fmla="*/ 23141 h 44380"/>
                <a:gd name="connsiteX3" fmla="*/ 51496 w 57060"/>
                <a:gd name="connsiteY3" fmla="*/ 38357 h 44380"/>
                <a:gd name="connsiteX4" fmla="*/ 5213 w 57060"/>
                <a:gd name="connsiteY4" fmla="*/ 19971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060" h="44380">
                  <a:moveTo>
                    <a:pt x="5213" y="19971"/>
                  </a:moveTo>
                  <a:cubicBezTo>
                    <a:pt x="6481" y="14899"/>
                    <a:pt x="8383" y="7291"/>
                    <a:pt x="9651" y="4755"/>
                  </a:cubicBezTo>
                  <a:cubicBezTo>
                    <a:pt x="13455" y="18703"/>
                    <a:pt x="44522" y="32652"/>
                    <a:pt x="54666" y="23141"/>
                  </a:cubicBezTo>
                  <a:cubicBezTo>
                    <a:pt x="53398" y="27579"/>
                    <a:pt x="52130" y="32017"/>
                    <a:pt x="51496" y="38357"/>
                  </a:cubicBezTo>
                  <a:cubicBezTo>
                    <a:pt x="48960" y="54208"/>
                    <a:pt x="-493" y="36456"/>
                    <a:pt x="5213" y="19971"/>
                  </a:cubicBezTo>
                  <a:close/>
                </a:path>
              </a:pathLst>
            </a:custGeom>
            <a:solidFill>
              <a:srgbClr val="D6E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7" name="任意多边形: 形状 365">
              <a:extLst>
                <a:ext uri="{FF2B5EF4-FFF2-40B4-BE49-F238E27FC236}">
                  <a16:creationId xmlns:a16="http://schemas.microsoft.com/office/drawing/2014/main" id="{46E2DD80-A39E-49B0-A6F7-DA352B26C028}"/>
                </a:ext>
              </a:extLst>
            </p:cNvPr>
            <p:cNvSpPr/>
            <p:nvPr/>
          </p:nvSpPr>
          <p:spPr>
            <a:xfrm>
              <a:off x="1347805" y="3629664"/>
              <a:ext cx="76081" cy="101442"/>
            </a:xfrm>
            <a:custGeom>
              <a:avLst/>
              <a:gdLst>
                <a:gd name="connsiteX0" fmla="*/ 68572 w 76081"/>
                <a:gd name="connsiteY0" fmla="*/ 8559 h 101441"/>
                <a:gd name="connsiteX1" fmla="*/ 38140 w 76081"/>
                <a:gd name="connsiteY1" fmla="*/ 99222 h 101441"/>
                <a:gd name="connsiteX2" fmla="*/ 6440 w 76081"/>
                <a:gd name="connsiteY2" fmla="*/ 87176 h 101441"/>
                <a:gd name="connsiteX3" fmla="*/ 9610 w 76081"/>
                <a:gd name="connsiteY3" fmla="*/ 61182 h 101441"/>
                <a:gd name="connsiteX4" fmla="*/ 38774 w 76081"/>
                <a:gd name="connsiteY4" fmla="*/ 4755 h 101441"/>
                <a:gd name="connsiteX5" fmla="*/ 68572 w 76081"/>
                <a:gd name="connsiteY5" fmla="*/ 8559 h 10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081" h="101441">
                  <a:moveTo>
                    <a:pt x="68572" y="8559"/>
                  </a:moveTo>
                  <a:cubicBezTo>
                    <a:pt x="86325" y="25043"/>
                    <a:pt x="67304" y="94150"/>
                    <a:pt x="38140" y="99222"/>
                  </a:cubicBezTo>
                  <a:cubicBezTo>
                    <a:pt x="28630" y="101124"/>
                    <a:pt x="14048" y="92882"/>
                    <a:pt x="6440" y="87176"/>
                  </a:cubicBezTo>
                  <a:cubicBezTo>
                    <a:pt x="733" y="80836"/>
                    <a:pt x="11512" y="65620"/>
                    <a:pt x="9610" y="61182"/>
                  </a:cubicBezTo>
                  <a:lnTo>
                    <a:pt x="38774" y="4755"/>
                  </a:lnTo>
                  <a:lnTo>
                    <a:pt x="68572" y="8559"/>
                  </a:lnTo>
                  <a:close/>
                </a:path>
              </a:pathLst>
            </a:custGeom>
            <a:solidFill>
              <a:srgbClr val="F9D6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8" name="任意多边形: 形状 366">
              <a:extLst>
                <a:ext uri="{FF2B5EF4-FFF2-40B4-BE49-F238E27FC236}">
                  <a16:creationId xmlns:a16="http://schemas.microsoft.com/office/drawing/2014/main" id="{091ECE50-5937-474E-A985-8A443928CB38}"/>
                </a:ext>
              </a:extLst>
            </p:cNvPr>
            <p:cNvSpPr/>
            <p:nvPr/>
          </p:nvSpPr>
          <p:spPr>
            <a:xfrm>
              <a:off x="1312041" y="3599431"/>
              <a:ext cx="114122" cy="120462"/>
            </a:xfrm>
            <a:custGeom>
              <a:avLst/>
              <a:gdLst>
                <a:gd name="connsiteX0" fmla="*/ 39033 w 114121"/>
                <a:gd name="connsiteY0" fmla="*/ 117409 h 120461"/>
                <a:gd name="connsiteX1" fmla="*/ 110676 w 114121"/>
                <a:gd name="connsiteY1" fmla="*/ 67322 h 120461"/>
                <a:gd name="connsiteX2" fmla="*/ 74538 w 114121"/>
                <a:gd name="connsiteY2" fmla="*/ 8359 h 120461"/>
                <a:gd name="connsiteX3" fmla="*/ 4797 w 114121"/>
                <a:gd name="connsiteY3" fmla="*/ 67322 h 120461"/>
                <a:gd name="connsiteX4" fmla="*/ 39033 w 114121"/>
                <a:gd name="connsiteY4" fmla="*/ 117409 h 120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121" h="120461">
                  <a:moveTo>
                    <a:pt x="39033" y="117409"/>
                  </a:moveTo>
                  <a:cubicBezTo>
                    <a:pt x="72636" y="121846"/>
                    <a:pt x="107506" y="68590"/>
                    <a:pt x="110676" y="67322"/>
                  </a:cubicBezTo>
                  <a:cubicBezTo>
                    <a:pt x="118284" y="64152"/>
                    <a:pt x="118284" y="23575"/>
                    <a:pt x="74538" y="8359"/>
                  </a:cubicBezTo>
                  <a:cubicBezTo>
                    <a:pt x="31425" y="-6857"/>
                    <a:pt x="3529" y="28647"/>
                    <a:pt x="4797" y="67322"/>
                  </a:cubicBezTo>
                  <a:cubicBezTo>
                    <a:pt x="5431" y="83806"/>
                    <a:pt x="11137" y="104729"/>
                    <a:pt x="39033" y="117409"/>
                  </a:cubicBezTo>
                  <a:close/>
                </a:path>
              </a:pathLst>
            </a:custGeom>
            <a:solidFill>
              <a:srgbClr val="7D361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69" name="任意多边形: 形状 367">
              <a:extLst>
                <a:ext uri="{FF2B5EF4-FFF2-40B4-BE49-F238E27FC236}">
                  <a16:creationId xmlns:a16="http://schemas.microsoft.com/office/drawing/2014/main" id="{B4CA78C1-3C83-4973-B43A-85BDD697BF7C}"/>
                </a:ext>
              </a:extLst>
            </p:cNvPr>
            <p:cNvSpPr/>
            <p:nvPr/>
          </p:nvSpPr>
          <p:spPr>
            <a:xfrm>
              <a:off x="1327933" y="3601133"/>
              <a:ext cx="31700" cy="38041"/>
            </a:xfrm>
            <a:custGeom>
              <a:avLst/>
              <a:gdLst>
                <a:gd name="connsiteX0" fmla="*/ 17435 w 31700"/>
                <a:gd name="connsiteY0" fmla="*/ 4755 h 38040"/>
                <a:gd name="connsiteX1" fmla="*/ 28213 w 31700"/>
                <a:gd name="connsiteY1" fmla="*/ 17435 h 38040"/>
                <a:gd name="connsiteX2" fmla="*/ 16167 w 31700"/>
                <a:gd name="connsiteY2" fmla="*/ 38991 h 38040"/>
                <a:gd name="connsiteX3" fmla="*/ 4755 w 31700"/>
                <a:gd name="connsiteY3" fmla="*/ 36456 h 38040"/>
                <a:gd name="connsiteX4" fmla="*/ 17435 w 31700"/>
                <a:gd name="connsiteY4" fmla="*/ 4755 h 3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00" h="38040">
                  <a:moveTo>
                    <a:pt x="17435" y="4755"/>
                  </a:moveTo>
                  <a:cubicBezTo>
                    <a:pt x="21873" y="9827"/>
                    <a:pt x="26945" y="11095"/>
                    <a:pt x="28213" y="17435"/>
                  </a:cubicBezTo>
                  <a:cubicBezTo>
                    <a:pt x="29481" y="25043"/>
                    <a:pt x="25043" y="37089"/>
                    <a:pt x="16167" y="38991"/>
                  </a:cubicBezTo>
                  <a:cubicBezTo>
                    <a:pt x="13631" y="39626"/>
                    <a:pt x="8559" y="37723"/>
                    <a:pt x="4755" y="36456"/>
                  </a:cubicBezTo>
                  <a:cubicBezTo>
                    <a:pt x="16167" y="28213"/>
                    <a:pt x="18069" y="14899"/>
                    <a:pt x="17435" y="4755"/>
                  </a:cubicBezTo>
                  <a:close/>
                </a:path>
              </a:pathLst>
            </a:custGeom>
            <a:solidFill>
              <a:srgbClr val="EAAF1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0" name="任意多边形: 形状 368">
              <a:extLst>
                <a:ext uri="{FF2B5EF4-FFF2-40B4-BE49-F238E27FC236}">
                  <a16:creationId xmlns:a16="http://schemas.microsoft.com/office/drawing/2014/main" id="{8982680A-48FB-4F66-AAE5-B60997A7B2C1}"/>
                </a:ext>
              </a:extLst>
            </p:cNvPr>
            <p:cNvSpPr/>
            <p:nvPr/>
          </p:nvSpPr>
          <p:spPr>
            <a:xfrm>
              <a:off x="1263898" y="3575217"/>
              <a:ext cx="88761" cy="164842"/>
            </a:xfrm>
            <a:custGeom>
              <a:avLst/>
              <a:gdLst>
                <a:gd name="connsiteX0" fmla="*/ 11729 w 88761"/>
                <a:gd name="connsiteY0" fmla="*/ 39548 h 164842"/>
                <a:gd name="connsiteX1" fmla="*/ 4755 w 88761"/>
                <a:gd name="connsiteY1" fmla="*/ 158741 h 164842"/>
                <a:gd name="connsiteX2" fmla="*/ 80836 w 88761"/>
                <a:gd name="connsiteY2" fmla="*/ 74418 h 164842"/>
                <a:gd name="connsiteX3" fmla="*/ 11729 w 88761"/>
                <a:gd name="connsiteY3" fmla="*/ 39548 h 1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761" h="164842">
                  <a:moveTo>
                    <a:pt x="11729" y="39548"/>
                  </a:moveTo>
                  <a:cubicBezTo>
                    <a:pt x="-2219" y="85830"/>
                    <a:pt x="42162" y="135917"/>
                    <a:pt x="4755" y="158741"/>
                  </a:cubicBezTo>
                  <a:cubicBezTo>
                    <a:pt x="39626" y="170788"/>
                    <a:pt x="64352" y="118799"/>
                    <a:pt x="80836" y="74418"/>
                  </a:cubicBezTo>
                  <a:cubicBezTo>
                    <a:pt x="106831" y="5311"/>
                    <a:pt x="30749" y="-23219"/>
                    <a:pt x="11729" y="39548"/>
                  </a:cubicBezTo>
                  <a:close/>
                </a:path>
              </a:pathLst>
            </a:custGeom>
            <a:solidFill>
              <a:srgbClr val="9C46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1" name="任意多边形: 形状 369">
              <a:extLst>
                <a:ext uri="{FF2B5EF4-FFF2-40B4-BE49-F238E27FC236}">
                  <a16:creationId xmlns:a16="http://schemas.microsoft.com/office/drawing/2014/main" id="{ED02C5FB-D1CC-411D-8FF0-9E512B5B3FC1}"/>
                </a:ext>
              </a:extLst>
            </p:cNvPr>
            <p:cNvSpPr/>
            <p:nvPr/>
          </p:nvSpPr>
          <p:spPr>
            <a:xfrm>
              <a:off x="1360901" y="3874391"/>
              <a:ext cx="25360" cy="88761"/>
            </a:xfrm>
            <a:custGeom>
              <a:avLst/>
              <a:gdLst>
                <a:gd name="connsiteX0" fmla="*/ 7291 w 25360"/>
                <a:gd name="connsiteY0" fmla="*/ 14265 h 88761"/>
                <a:gd name="connsiteX1" fmla="*/ 7291 w 25360"/>
                <a:gd name="connsiteY1" fmla="*/ 82738 h 88761"/>
                <a:gd name="connsiteX2" fmla="*/ 7291 w 25360"/>
                <a:gd name="connsiteY2" fmla="*/ 84640 h 88761"/>
                <a:gd name="connsiteX3" fmla="*/ 7291 w 25360"/>
                <a:gd name="connsiteY3" fmla="*/ 84640 h 88761"/>
                <a:gd name="connsiteX4" fmla="*/ 6657 w 25360"/>
                <a:gd name="connsiteY4" fmla="*/ 86542 h 88761"/>
                <a:gd name="connsiteX5" fmla="*/ 6657 w 25360"/>
                <a:gd name="connsiteY5" fmla="*/ 86542 h 88761"/>
                <a:gd name="connsiteX6" fmla="*/ 6023 w 25360"/>
                <a:gd name="connsiteY6" fmla="*/ 87176 h 88761"/>
                <a:gd name="connsiteX7" fmla="*/ 4755 w 25360"/>
                <a:gd name="connsiteY7" fmla="*/ 88444 h 88761"/>
                <a:gd name="connsiteX8" fmla="*/ 19971 w 25360"/>
                <a:gd name="connsiteY8" fmla="*/ 79568 h 88761"/>
                <a:gd name="connsiteX9" fmla="*/ 21239 w 25360"/>
                <a:gd name="connsiteY9" fmla="*/ 78300 h 88761"/>
                <a:gd name="connsiteX10" fmla="*/ 21239 w 25360"/>
                <a:gd name="connsiteY10" fmla="*/ 78300 h 88761"/>
                <a:gd name="connsiteX11" fmla="*/ 21873 w 25360"/>
                <a:gd name="connsiteY11" fmla="*/ 77666 h 88761"/>
                <a:gd name="connsiteX12" fmla="*/ 21873 w 25360"/>
                <a:gd name="connsiteY12" fmla="*/ 77666 h 88761"/>
                <a:gd name="connsiteX13" fmla="*/ 21873 w 25360"/>
                <a:gd name="connsiteY13" fmla="*/ 77666 h 88761"/>
                <a:gd name="connsiteX14" fmla="*/ 21873 w 25360"/>
                <a:gd name="connsiteY14" fmla="*/ 77032 h 88761"/>
                <a:gd name="connsiteX15" fmla="*/ 21873 w 25360"/>
                <a:gd name="connsiteY15" fmla="*/ 76398 h 88761"/>
                <a:gd name="connsiteX16" fmla="*/ 21873 w 25360"/>
                <a:gd name="connsiteY16" fmla="*/ 75764 h 88761"/>
                <a:gd name="connsiteX17" fmla="*/ 21873 w 25360"/>
                <a:gd name="connsiteY17" fmla="*/ 75764 h 88761"/>
                <a:gd name="connsiteX18" fmla="*/ 21873 w 25360"/>
                <a:gd name="connsiteY18" fmla="*/ 75764 h 88761"/>
                <a:gd name="connsiteX19" fmla="*/ 21873 w 25360"/>
                <a:gd name="connsiteY19" fmla="*/ 75764 h 88761"/>
                <a:gd name="connsiteX20" fmla="*/ 21873 w 25360"/>
                <a:gd name="connsiteY20" fmla="*/ 75130 h 88761"/>
                <a:gd name="connsiteX21" fmla="*/ 21873 w 25360"/>
                <a:gd name="connsiteY21" fmla="*/ 74496 h 88761"/>
                <a:gd name="connsiteX22" fmla="*/ 21873 w 25360"/>
                <a:gd name="connsiteY22" fmla="*/ 73862 h 88761"/>
                <a:gd name="connsiteX23" fmla="*/ 21873 w 25360"/>
                <a:gd name="connsiteY23" fmla="*/ 73228 h 88761"/>
                <a:gd name="connsiteX24" fmla="*/ 21873 w 25360"/>
                <a:gd name="connsiteY24" fmla="*/ 73228 h 88761"/>
                <a:gd name="connsiteX25" fmla="*/ 21873 w 25360"/>
                <a:gd name="connsiteY25" fmla="*/ 4755 h 88761"/>
                <a:gd name="connsiteX26" fmla="*/ 7291 w 25360"/>
                <a:gd name="connsiteY26" fmla="*/ 14265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360" h="88761">
                  <a:moveTo>
                    <a:pt x="7291" y="14265"/>
                  </a:moveTo>
                  <a:lnTo>
                    <a:pt x="7291" y="82738"/>
                  </a:lnTo>
                  <a:cubicBezTo>
                    <a:pt x="7291" y="83372"/>
                    <a:pt x="7291" y="84006"/>
                    <a:pt x="7291" y="84640"/>
                  </a:cubicBezTo>
                  <a:cubicBezTo>
                    <a:pt x="7291" y="84640"/>
                    <a:pt x="7291" y="84640"/>
                    <a:pt x="7291" y="84640"/>
                  </a:cubicBezTo>
                  <a:cubicBezTo>
                    <a:pt x="7291" y="85274"/>
                    <a:pt x="6657" y="85908"/>
                    <a:pt x="6657" y="86542"/>
                  </a:cubicBezTo>
                  <a:cubicBezTo>
                    <a:pt x="6657" y="86542"/>
                    <a:pt x="6657" y="86542"/>
                    <a:pt x="6657" y="86542"/>
                  </a:cubicBezTo>
                  <a:cubicBezTo>
                    <a:pt x="6657" y="87176"/>
                    <a:pt x="6023" y="87176"/>
                    <a:pt x="6023" y="87176"/>
                  </a:cubicBezTo>
                  <a:cubicBezTo>
                    <a:pt x="5389" y="87810"/>
                    <a:pt x="5389" y="88444"/>
                    <a:pt x="4755" y="88444"/>
                  </a:cubicBezTo>
                  <a:lnTo>
                    <a:pt x="19971" y="79568"/>
                  </a:lnTo>
                  <a:cubicBezTo>
                    <a:pt x="20605" y="78934"/>
                    <a:pt x="21239" y="78934"/>
                    <a:pt x="21239" y="78300"/>
                  </a:cubicBezTo>
                  <a:cubicBezTo>
                    <a:pt x="21239" y="78300"/>
                    <a:pt x="21239" y="78300"/>
                    <a:pt x="21239" y="78300"/>
                  </a:cubicBezTo>
                  <a:cubicBezTo>
                    <a:pt x="21239" y="78300"/>
                    <a:pt x="21239" y="77666"/>
                    <a:pt x="21873" y="77666"/>
                  </a:cubicBezTo>
                  <a:cubicBezTo>
                    <a:pt x="21873" y="77666"/>
                    <a:pt x="21873" y="77666"/>
                    <a:pt x="21873" y="77666"/>
                  </a:cubicBezTo>
                  <a:cubicBezTo>
                    <a:pt x="21873" y="77666"/>
                    <a:pt x="21873" y="77666"/>
                    <a:pt x="21873" y="77666"/>
                  </a:cubicBezTo>
                  <a:cubicBezTo>
                    <a:pt x="21873" y="77666"/>
                    <a:pt x="21873" y="77032"/>
                    <a:pt x="21873" y="77032"/>
                  </a:cubicBezTo>
                  <a:cubicBezTo>
                    <a:pt x="21873" y="77032"/>
                    <a:pt x="21873" y="76398"/>
                    <a:pt x="21873" y="76398"/>
                  </a:cubicBezTo>
                  <a:cubicBezTo>
                    <a:pt x="21873" y="76398"/>
                    <a:pt x="21873" y="75764"/>
                    <a:pt x="21873" y="75764"/>
                  </a:cubicBezTo>
                  <a:cubicBezTo>
                    <a:pt x="21873" y="75764"/>
                    <a:pt x="21873" y="75764"/>
                    <a:pt x="21873" y="75764"/>
                  </a:cubicBezTo>
                  <a:cubicBezTo>
                    <a:pt x="21873" y="75764"/>
                    <a:pt x="21873" y="75764"/>
                    <a:pt x="21873" y="75764"/>
                  </a:cubicBezTo>
                  <a:cubicBezTo>
                    <a:pt x="21873" y="75764"/>
                    <a:pt x="21873" y="75764"/>
                    <a:pt x="21873" y="75764"/>
                  </a:cubicBezTo>
                  <a:cubicBezTo>
                    <a:pt x="21873" y="75764"/>
                    <a:pt x="21873" y="75764"/>
                    <a:pt x="21873" y="75130"/>
                  </a:cubicBezTo>
                  <a:cubicBezTo>
                    <a:pt x="21873" y="75130"/>
                    <a:pt x="21873" y="75130"/>
                    <a:pt x="21873" y="74496"/>
                  </a:cubicBezTo>
                  <a:cubicBezTo>
                    <a:pt x="21873" y="74496"/>
                    <a:pt x="21873" y="74496"/>
                    <a:pt x="21873" y="73862"/>
                  </a:cubicBezTo>
                  <a:cubicBezTo>
                    <a:pt x="21873" y="73862"/>
                    <a:pt x="21873" y="73862"/>
                    <a:pt x="21873" y="73228"/>
                  </a:cubicBezTo>
                  <a:cubicBezTo>
                    <a:pt x="21873" y="73228"/>
                    <a:pt x="21873" y="73228"/>
                    <a:pt x="21873" y="73228"/>
                  </a:cubicBezTo>
                  <a:lnTo>
                    <a:pt x="21873" y="4755"/>
                  </a:lnTo>
                  <a:lnTo>
                    <a:pt x="7291" y="14265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2" name="任意多边形: 形状 370">
              <a:extLst>
                <a:ext uri="{FF2B5EF4-FFF2-40B4-BE49-F238E27FC236}">
                  <a16:creationId xmlns:a16="http://schemas.microsoft.com/office/drawing/2014/main" id="{5ED4D6E6-3681-4A8F-BE3E-4443853D0B5E}"/>
                </a:ext>
              </a:extLst>
            </p:cNvPr>
            <p:cNvSpPr/>
            <p:nvPr/>
          </p:nvSpPr>
          <p:spPr>
            <a:xfrm>
              <a:off x="1218249" y="3781826"/>
              <a:ext cx="164842" cy="107782"/>
            </a:xfrm>
            <a:custGeom>
              <a:avLst/>
              <a:gdLst>
                <a:gd name="connsiteX0" fmla="*/ 143603 w 164842"/>
                <a:gd name="connsiteY0" fmla="*/ 92882 h 107781"/>
                <a:gd name="connsiteX1" fmla="*/ 143603 w 164842"/>
                <a:gd name="connsiteY1" fmla="*/ 92882 h 107781"/>
                <a:gd name="connsiteX2" fmla="*/ 145505 w 164842"/>
                <a:gd name="connsiteY2" fmla="*/ 94784 h 107781"/>
                <a:gd name="connsiteX3" fmla="*/ 145505 w 164842"/>
                <a:gd name="connsiteY3" fmla="*/ 94784 h 107781"/>
                <a:gd name="connsiteX4" fmla="*/ 146773 w 164842"/>
                <a:gd name="connsiteY4" fmla="*/ 96686 h 107781"/>
                <a:gd name="connsiteX5" fmla="*/ 146773 w 164842"/>
                <a:gd name="connsiteY5" fmla="*/ 96686 h 107781"/>
                <a:gd name="connsiteX6" fmla="*/ 148041 w 164842"/>
                <a:gd name="connsiteY6" fmla="*/ 99222 h 107781"/>
                <a:gd name="connsiteX7" fmla="*/ 148041 w 164842"/>
                <a:gd name="connsiteY7" fmla="*/ 99222 h 107781"/>
                <a:gd name="connsiteX8" fmla="*/ 148675 w 164842"/>
                <a:gd name="connsiteY8" fmla="*/ 101758 h 107781"/>
                <a:gd name="connsiteX9" fmla="*/ 148675 w 164842"/>
                <a:gd name="connsiteY9" fmla="*/ 101758 h 107781"/>
                <a:gd name="connsiteX10" fmla="*/ 149309 w 164842"/>
                <a:gd name="connsiteY10" fmla="*/ 104294 h 107781"/>
                <a:gd name="connsiteX11" fmla="*/ 149309 w 164842"/>
                <a:gd name="connsiteY11" fmla="*/ 104294 h 107781"/>
                <a:gd name="connsiteX12" fmla="*/ 149309 w 164842"/>
                <a:gd name="connsiteY12" fmla="*/ 106830 h 107781"/>
                <a:gd name="connsiteX13" fmla="*/ 164526 w 164842"/>
                <a:gd name="connsiteY13" fmla="*/ 97954 h 107781"/>
                <a:gd name="connsiteX14" fmla="*/ 164526 w 164842"/>
                <a:gd name="connsiteY14" fmla="*/ 97320 h 107781"/>
                <a:gd name="connsiteX15" fmla="*/ 164526 w 164842"/>
                <a:gd name="connsiteY15" fmla="*/ 96686 h 107781"/>
                <a:gd name="connsiteX16" fmla="*/ 164526 w 164842"/>
                <a:gd name="connsiteY16" fmla="*/ 96052 h 107781"/>
                <a:gd name="connsiteX17" fmla="*/ 164526 w 164842"/>
                <a:gd name="connsiteY17" fmla="*/ 95418 h 107781"/>
                <a:gd name="connsiteX18" fmla="*/ 164526 w 164842"/>
                <a:gd name="connsiteY18" fmla="*/ 94784 h 107781"/>
                <a:gd name="connsiteX19" fmla="*/ 164526 w 164842"/>
                <a:gd name="connsiteY19" fmla="*/ 94784 h 107781"/>
                <a:gd name="connsiteX20" fmla="*/ 164526 w 164842"/>
                <a:gd name="connsiteY20" fmla="*/ 94784 h 107781"/>
                <a:gd name="connsiteX21" fmla="*/ 164526 w 164842"/>
                <a:gd name="connsiteY21" fmla="*/ 94150 h 107781"/>
                <a:gd name="connsiteX22" fmla="*/ 164526 w 164842"/>
                <a:gd name="connsiteY22" fmla="*/ 93516 h 107781"/>
                <a:gd name="connsiteX23" fmla="*/ 164526 w 164842"/>
                <a:gd name="connsiteY23" fmla="*/ 92882 h 107781"/>
                <a:gd name="connsiteX24" fmla="*/ 164526 w 164842"/>
                <a:gd name="connsiteY24" fmla="*/ 92248 h 107781"/>
                <a:gd name="connsiteX25" fmla="*/ 164526 w 164842"/>
                <a:gd name="connsiteY25" fmla="*/ 91614 h 107781"/>
                <a:gd name="connsiteX26" fmla="*/ 164526 w 164842"/>
                <a:gd name="connsiteY26" fmla="*/ 91614 h 107781"/>
                <a:gd name="connsiteX27" fmla="*/ 164526 w 164842"/>
                <a:gd name="connsiteY27" fmla="*/ 91614 h 107781"/>
                <a:gd name="connsiteX28" fmla="*/ 164526 w 164842"/>
                <a:gd name="connsiteY28" fmla="*/ 90980 h 107781"/>
                <a:gd name="connsiteX29" fmla="*/ 164526 w 164842"/>
                <a:gd name="connsiteY29" fmla="*/ 90346 h 107781"/>
                <a:gd name="connsiteX30" fmla="*/ 164526 w 164842"/>
                <a:gd name="connsiteY30" fmla="*/ 89712 h 107781"/>
                <a:gd name="connsiteX31" fmla="*/ 164526 w 164842"/>
                <a:gd name="connsiteY31" fmla="*/ 89078 h 107781"/>
                <a:gd name="connsiteX32" fmla="*/ 164526 w 164842"/>
                <a:gd name="connsiteY32" fmla="*/ 88444 h 107781"/>
                <a:gd name="connsiteX33" fmla="*/ 164526 w 164842"/>
                <a:gd name="connsiteY33" fmla="*/ 88444 h 107781"/>
                <a:gd name="connsiteX34" fmla="*/ 164526 w 164842"/>
                <a:gd name="connsiteY34" fmla="*/ 88444 h 107781"/>
                <a:gd name="connsiteX35" fmla="*/ 164526 w 164842"/>
                <a:gd name="connsiteY35" fmla="*/ 87810 h 107781"/>
                <a:gd name="connsiteX36" fmla="*/ 164526 w 164842"/>
                <a:gd name="connsiteY36" fmla="*/ 87176 h 107781"/>
                <a:gd name="connsiteX37" fmla="*/ 164526 w 164842"/>
                <a:gd name="connsiteY37" fmla="*/ 86542 h 107781"/>
                <a:gd name="connsiteX38" fmla="*/ 163891 w 164842"/>
                <a:gd name="connsiteY38" fmla="*/ 85908 h 107781"/>
                <a:gd name="connsiteX39" fmla="*/ 163891 w 164842"/>
                <a:gd name="connsiteY39" fmla="*/ 85908 h 107781"/>
                <a:gd name="connsiteX40" fmla="*/ 163891 w 164842"/>
                <a:gd name="connsiteY40" fmla="*/ 85908 h 107781"/>
                <a:gd name="connsiteX41" fmla="*/ 163257 w 164842"/>
                <a:gd name="connsiteY41" fmla="*/ 84640 h 107781"/>
                <a:gd name="connsiteX42" fmla="*/ 162623 w 164842"/>
                <a:gd name="connsiteY42" fmla="*/ 84006 h 107781"/>
                <a:gd name="connsiteX43" fmla="*/ 162623 w 164842"/>
                <a:gd name="connsiteY43" fmla="*/ 84006 h 107781"/>
                <a:gd name="connsiteX44" fmla="*/ 162623 w 164842"/>
                <a:gd name="connsiteY44" fmla="*/ 84006 h 107781"/>
                <a:gd name="connsiteX45" fmla="*/ 161989 w 164842"/>
                <a:gd name="connsiteY45" fmla="*/ 83372 h 107781"/>
                <a:gd name="connsiteX46" fmla="*/ 161355 w 164842"/>
                <a:gd name="connsiteY46" fmla="*/ 82738 h 107781"/>
                <a:gd name="connsiteX47" fmla="*/ 160721 w 164842"/>
                <a:gd name="connsiteY47" fmla="*/ 82104 h 107781"/>
                <a:gd name="connsiteX48" fmla="*/ 160087 w 164842"/>
                <a:gd name="connsiteY48" fmla="*/ 81470 h 107781"/>
                <a:gd name="connsiteX49" fmla="*/ 160087 w 164842"/>
                <a:gd name="connsiteY49" fmla="*/ 81470 h 107781"/>
                <a:gd name="connsiteX50" fmla="*/ 160087 w 164842"/>
                <a:gd name="connsiteY50" fmla="*/ 81470 h 107781"/>
                <a:gd name="connsiteX51" fmla="*/ 160087 w 164842"/>
                <a:gd name="connsiteY51" fmla="*/ 80836 h 107781"/>
                <a:gd name="connsiteX52" fmla="*/ 159453 w 164842"/>
                <a:gd name="connsiteY52" fmla="*/ 80202 h 107781"/>
                <a:gd name="connsiteX53" fmla="*/ 158819 w 164842"/>
                <a:gd name="connsiteY53" fmla="*/ 79568 h 107781"/>
                <a:gd name="connsiteX54" fmla="*/ 158185 w 164842"/>
                <a:gd name="connsiteY54" fmla="*/ 78934 h 107781"/>
                <a:gd name="connsiteX55" fmla="*/ 158185 w 164842"/>
                <a:gd name="connsiteY55" fmla="*/ 78934 h 107781"/>
                <a:gd name="connsiteX56" fmla="*/ 158185 w 164842"/>
                <a:gd name="connsiteY56" fmla="*/ 78934 h 107781"/>
                <a:gd name="connsiteX57" fmla="*/ 158185 w 164842"/>
                <a:gd name="connsiteY57" fmla="*/ 78934 h 107781"/>
                <a:gd name="connsiteX58" fmla="*/ 157551 w 164842"/>
                <a:gd name="connsiteY58" fmla="*/ 78300 h 107781"/>
                <a:gd name="connsiteX59" fmla="*/ 156917 w 164842"/>
                <a:gd name="connsiteY59" fmla="*/ 78300 h 107781"/>
                <a:gd name="connsiteX60" fmla="*/ 156283 w 164842"/>
                <a:gd name="connsiteY60" fmla="*/ 78300 h 107781"/>
                <a:gd name="connsiteX61" fmla="*/ 155649 w 164842"/>
                <a:gd name="connsiteY61" fmla="*/ 78300 h 107781"/>
                <a:gd name="connsiteX62" fmla="*/ 155649 w 164842"/>
                <a:gd name="connsiteY62" fmla="*/ 78300 h 107781"/>
                <a:gd name="connsiteX63" fmla="*/ 27579 w 164842"/>
                <a:gd name="connsiteY63" fmla="*/ 4755 h 107781"/>
                <a:gd name="connsiteX64" fmla="*/ 27579 w 164842"/>
                <a:gd name="connsiteY64" fmla="*/ 4755 h 107781"/>
                <a:gd name="connsiteX65" fmla="*/ 26945 w 164842"/>
                <a:gd name="connsiteY65" fmla="*/ 4755 h 107781"/>
                <a:gd name="connsiteX66" fmla="*/ 26311 w 164842"/>
                <a:gd name="connsiteY66" fmla="*/ 4755 h 107781"/>
                <a:gd name="connsiteX67" fmla="*/ 25677 w 164842"/>
                <a:gd name="connsiteY67" fmla="*/ 4755 h 107781"/>
                <a:gd name="connsiteX68" fmla="*/ 25043 w 164842"/>
                <a:gd name="connsiteY68" fmla="*/ 4755 h 107781"/>
                <a:gd name="connsiteX69" fmla="*/ 25043 w 164842"/>
                <a:gd name="connsiteY69" fmla="*/ 4755 h 107781"/>
                <a:gd name="connsiteX70" fmla="*/ 25043 w 164842"/>
                <a:gd name="connsiteY70" fmla="*/ 4755 h 107781"/>
                <a:gd name="connsiteX71" fmla="*/ 25043 w 164842"/>
                <a:gd name="connsiteY71" fmla="*/ 4755 h 107781"/>
                <a:gd name="connsiteX72" fmla="*/ 24409 w 164842"/>
                <a:gd name="connsiteY72" fmla="*/ 4755 h 107781"/>
                <a:gd name="connsiteX73" fmla="*/ 23775 w 164842"/>
                <a:gd name="connsiteY73" fmla="*/ 4755 h 107781"/>
                <a:gd name="connsiteX74" fmla="*/ 23141 w 164842"/>
                <a:gd name="connsiteY74" fmla="*/ 4755 h 107781"/>
                <a:gd name="connsiteX75" fmla="*/ 23141 w 164842"/>
                <a:gd name="connsiteY75" fmla="*/ 4755 h 107781"/>
                <a:gd name="connsiteX76" fmla="*/ 23141 w 164842"/>
                <a:gd name="connsiteY76" fmla="*/ 4755 h 107781"/>
                <a:gd name="connsiteX77" fmla="*/ 23141 w 164842"/>
                <a:gd name="connsiteY77" fmla="*/ 4755 h 107781"/>
                <a:gd name="connsiteX78" fmla="*/ 22507 w 164842"/>
                <a:gd name="connsiteY78" fmla="*/ 4755 h 107781"/>
                <a:gd name="connsiteX79" fmla="*/ 21873 w 164842"/>
                <a:gd name="connsiteY79" fmla="*/ 4755 h 107781"/>
                <a:gd name="connsiteX80" fmla="*/ 21239 w 164842"/>
                <a:gd name="connsiteY80" fmla="*/ 4755 h 107781"/>
                <a:gd name="connsiteX81" fmla="*/ 21239 w 164842"/>
                <a:gd name="connsiteY81" fmla="*/ 4755 h 107781"/>
                <a:gd name="connsiteX82" fmla="*/ 21239 w 164842"/>
                <a:gd name="connsiteY82" fmla="*/ 4755 h 107781"/>
                <a:gd name="connsiteX83" fmla="*/ 20605 w 164842"/>
                <a:gd name="connsiteY83" fmla="*/ 4755 h 107781"/>
                <a:gd name="connsiteX84" fmla="*/ 19971 w 164842"/>
                <a:gd name="connsiteY84" fmla="*/ 5389 h 107781"/>
                <a:gd name="connsiteX85" fmla="*/ 4755 w 164842"/>
                <a:gd name="connsiteY85" fmla="*/ 14265 h 107781"/>
                <a:gd name="connsiteX86" fmla="*/ 6023 w 164842"/>
                <a:gd name="connsiteY86" fmla="*/ 13631 h 107781"/>
                <a:gd name="connsiteX87" fmla="*/ 6023 w 164842"/>
                <a:gd name="connsiteY87" fmla="*/ 13631 h 107781"/>
                <a:gd name="connsiteX88" fmla="*/ 7925 w 164842"/>
                <a:gd name="connsiteY88" fmla="*/ 13631 h 107781"/>
                <a:gd name="connsiteX89" fmla="*/ 7925 w 164842"/>
                <a:gd name="connsiteY89" fmla="*/ 13631 h 107781"/>
                <a:gd name="connsiteX90" fmla="*/ 9827 w 164842"/>
                <a:gd name="connsiteY90" fmla="*/ 14265 h 107781"/>
                <a:gd name="connsiteX91" fmla="*/ 9827 w 164842"/>
                <a:gd name="connsiteY91" fmla="*/ 14265 h 107781"/>
                <a:gd name="connsiteX92" fmla="*/ 11729 w 164842"/>
                <a:gd name="connsiteY92" fmla="*/ 14899 h 107781"/>
                <a:gd name="connsiteX93" fmla="*/ 139799 w 164842"/>
                <a:gd name="connsiteY93" fmla="*/ 88444 h 107781"/>
                <a:gd name="connsiteX94" fmla="*/ 141701 w 164842"/>
                <a:gd name="connsiteY94" fmla="*/ 89712 h 107781"/>
                <a:gd name="connsiteX95" fmla="*/ 141701 w 164842"/>
                <a:gd name="connsiteY95" fmla="*/ 89712 h 107781"/>
                <a:gd name="connsiteX96" fmla="*/ 143603 w 164842"/>
                <a:gd name="connsiteY96" fmla="*/ 92882 h 10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64842" h="107781">
                  <a:moveTo>
                    <a:pt x="143603" y="92882"/>
                  </a:moveTo>
                  <a:cubicBezTo>
                    <a:pt x="143603" y="92882"/>
                    <a:pt x="143603" y="92882"/>
                    <a:pt x="143603" y="92882"/>
                  </a:cubicBezTo>
                  <a:cubicBezTo>
                    <a:pt x="144237" y="93516"/>
                    <a:pt x="144871" y="94150"/>
                    <a:pt x="145505" y="94784"/>
                  </a:cubicBezTo>
                  <a:cubicBezTo>
                    <a:pt x="145505" y="94784"/>
                    <a:pt x="145505" y="94784"/>
                    <a:pt x="145505" y="94784"/>
                  </a:cubicBezTo>
                  <a:cubicBezTo>
                    <a:pt x="146139" y="95418"/>
                    <a:pt x="146773" y="96052"/>
                    <a:pt x="146773" y="96686"/>
                  </a:cubicBezTo>
                  <a:cubicBezTo>
                    <a:pt x="146773" y="96686"/>
                    <a:pt x="146773" y="96686"/>
                    <a:pt x="146773" y="96686"/>
                  </a:cubicBezTo>
                  <a:cubicBezTo>
                    <a:pt x="147407" y="97320"/>
                    <a:pt x="147407" y="97954"/>
                    <a:pt x="148041" y="99222"/>
                  </a:cubicBezTo>
                  <a:cubicBezTo>
                    <a:pt x="148041" y="99222"/>
                    <a:pt x="148041" y="99222"/>
                    <a:pt x="148041" y="99222"/>
                  </a:cubicBezTo>
                  <a:cubicBezTo>
                    <a:pt x="148675" y="99856"/>
                    <a:pt x="148675" y="101124"/>
                    <a:pt x="148675" y="101758"/>
                  </a:cubicBezTo>
                  <a:cubicBezTo>
                    <a:pt x="148675" y="101758"/>
                    <a:pt x="148675" y="101758"/>
                    <a:pt x="148675" y="101758"/>
                  </a:cubicBezTo>
                  <a:cubicBezTo>
                    <a:pt x="148675" y="102392"/>
                    <a:pt x="149309" y="103660"/>
                    <a:pt x="149309" y="104294"/>
                  </a:cubicBezTo>
                  <a:cubicBezTo>
                    <a:pt x="149309" y="104294"/>
                    <a:pt x="149309" y="104294"/>
                    <a:pt x="149309" y="104294"/>
                  </a:cubicBezTo>
                  <a:cubicBezTo>
                    <a:pt x="149309" y="104928"/>
                    <a:pt x="149309" y="106197"/>
                    <a:pt x="149309" y="106830"/>
                  </a:cubicBezTo>
                  <a:lnTo>
                    <a:pt x="164526" y="97954"/>
                  </a:lnTo>
                  <a:cubicBezTo>
                    <a:pt x="164526" y="97954"/>
                    <a:pt x="164526" y="97954"/>
                    <a:pt x="164526" y="97320"/>
                  </a:cubicBezTo>
                  <a:cubicBezTo>
                    <a:pt x="164526" y="97320"/>
                    <a:pt x="164526" y="97320"/>
                    <a:pt x="164526" y="96686"/>
                  </a:cubicBezTo>
                  <a:cubicBezTo>
                    <a:pt x="164526" y="96686"/>
                    <a:pt x="164526" y="96052"/>
                    <a:pt x="164526" y="96052"/>
                  </a:cubicBezTo>
                  <a:cubicBezTo>
                    <a:pt x="164526" y="96052"/>
                    <a:pt x="164526" y="96052"/>
                    <a:pt x="164526" y="95418"/>
                  </a:cubicBezTo>
                  <a:cubicBezTo>
                    <a:pt x="164526" y="95418"/>
                    <a:pt x="164526" y="94784"/>
                    <a:pt x="164526" y="94784"/>
                  </a:cubicBezTo>
                  <a:cubicBezTo>
                    <a:pt x="164526" y="94784"/>
                    <a:pt x="164526" y="94784"/>
                    <a:pt x="164526" y="94784"/>
                  </a:cubicBezTo>
                  <a:cubicBezTo>
                    <a:pt x="164526" y="94784"/>
                    <a:pt x="164526" y="94784"/>
                    <a:pt x="164526" y="94784"/>
                  </a:cubicBezTo>
                  <a:cubicBezTo>
                    <a:pt x="164526" y="94784"/>
                    <a:pt x="164526" y="94784"/>
                    <a:pt x="164526" y="94150"/>
                  </a:cubicBezTo>
                  <a:cubicBezTo>
                    <a:pt x="164526" y="94150"/>
                    <a:pt x="164526" y="93516"/>
                    <a:pt x="164526" y="93516"/>
                  </a:cubicBezTo>
                  <a:cubicBezTo>
                    <a:pt x="164526" y="93516"/>
                    <a:pt x="164526" y="92882"/>
                    <a:pt x="164526" y="92882"/>
                  </a:cubicBezTo>
                  <a:cubicBezTo>
                    <a:pt x="164526" y="92882"/>
                    <a:pt x="164526" y="92248"/>
                    <a:pt x="164526" y="92248"/>
                  </a:cubicBezTo>
                  <a:cubicBezTo>
                    <a:pt x="164526" y="92248"/>
                    <a:pt x="164526" y="92248"/>
                    <a:pt x="164526" y="91614"/>
                  </a:cubicBezTo>
                  <a:cubicBezTo>
                    <a:pt x="164526" y="91614"/>
                    <a:pt x="164526" y="91614"/>
                    <a:pt x="164526" y="91614"/>
                  </a:cubicBezTo>
                  <a:cubicBezTo>
                    <a:pt x="164526" y="91614"/>
                    <a:pt x="164526" y="91614"/>
                    <a:pt x="164526" y="91614"/>
                  </a:cubicBezTo>
                  <a:cubicBezTo>
                    <a:pt x="164526" y="91614"/>
                    <a:pt x="164526" y="90980"/>
                    <a:pt x="164526" y="90980"/>
                  </a:cubicBezTo>
                  <a:cubicBezTo>
                    <a:pt x="164526" y="90980"/>
                    <a:pt x="164526" y="90346"/>
                    <a:pt x="164526" y="90346"/>
                  </a:cubicBezTo>
                  <a:cubicBezTo>
                    <a:pt x="164526" y="90346"/>
                    <a:pt x="164526" y="89712"/>
                    <a:pt x="164526" y="89712"/>
                  </a:cubicBezTo>
                  <a:cubicBezTo>
                    <a:pt x="164526" y="89712"/>
                    <a:pt x="164526" y="89078"/>
                    <a:pt x="164526" y="89078"/>
                  </a:cubicBezTo>
                  <a:cubicBezTo>
                    <a:pt x="164526" y="89078"/>
                    <a:pt x="164526" y="89078"/>
                    <a:pt x="164526" y="88444"/>
                  </a:cubicBezTo>
                  <a:cubicBezTo>
                    <a:pt x="164526" y="88444"/>
                    <a:pt x="164526" y="88444"/>
                    <a:pt x="164526" y="88444"/>
                  </a:cubicBezTo>
                  <a:cubicBezTo>
                    <a:pt x="164526" y="88444"/>
                    <a:pt x="164526" y="88444"/>
                    <a:pt x="164526" y="88444"/>
                  </a:cubicBezTo>
                  <a:cubicBezTo>
                    <a:pt x="164526" y="88444"/>
                    <a:pt x="164526" y="87810"/>
                    <a:pt x="164526" y="87810"/>
                  </a:cubicBezTo>
                  <a:cubicBezTo>
                    <a:pt x="164526" y="87810"/>
                    <a:pt x="164526" y="87176"/>
                    <a:pt x="164526" y="87176"/>
                  </a:cubicBezTo>
                  <a:cubicBezTo>
                    <a:pt x="164526" y="87176"/>
                    <a:pt x="164526" y="86542"/>
                    <a:pt x="164526" y="86542"/>
                  </a:cubicBezTo>
                  <a:cubicBezTo>
                    <a:pt x="164526" y="86542"/>
                    <a:pt x="164526" y="85908"/>
                    <a:pt x="163891" y="85908"/>
                  </a:cubicBezTo>
                  <a:cubicBezTo>
                    <a:pt x="163891" y="85908"/>
                    <a:pt x="163891" y="85908"/>
                    <a:pt x="163891" y="85908"/>
                  </a:cubicBezTo>
                  <a:cubicBezTo>
                    <a:pt x="163891" y="85908"/>
                    <a:pt x="163891" y="85908"/>
                    <a:pt x="163891" y="85908"/>
                  </a:cubicBezTo>
                  <a:cubicBezTo>
                    <a:pt x="163891" y="85274"/>
                    <a:pt x="163257" y="85274"/>
                    <a:pt x="163257" y="84640"/>
                  </a:cubicBezTo>
                  <a:cubicBezTo>
                    <a:pt x="163257" y="84640"/>
                    <a:pt x="162623" y="84006"/>
                    <a:pt x="162623" y="84006"/>
                  </a:cubicBezTo>
                  <a:cubicBezTo>
                    <a:pt x="162623" y="84006"/>
                    <a:pt x="162623" y="84006"/>
                    <a:pt x="162623" y="84006"/>
                  </a:cubicBezTo>
                  <a:cubicBezTo>
                    <a:pt x="162623" y="84006"/>
                    <a:pt x="162623" y="84006"/>
                    <a:pt x="162623" y="84006"/>
                  </a:cubicBezTo>
                  <a:cubicBezTo>
                    <a:pt x="162623" y="84006"/>
                    <a:pt x="162623" y="83372"/>
                    <a:pt x="161989" y="83372"/>
                  </a:cubicBezTo>
                  <a:cubicBezTo>
                    <a:pt x="161989" y="83372"/>
                    <a:pt x="161989" y="82738"/>
                    <a:pt x="161355" y="82738"/>
                  </a:cubicBezTo>
                  <a:cubicBezTo>
                    <a:pt x="160721" y="82738"/>
                    <a:pt x="161355" y="82738"/>
                    <a:pt x="160721" y="82104"/>
                  </a:cubicBezTo>
                  <a:cubicBezTo>
                    <a:pt x="160721" y="82104"/>
                    <a:pt x="160721" y="82104"/>
                    <a:pt x="160087" y="81470"/>
                  </a:cubicBezTo>
                  <a:cubicBezTo>
                    <a:pt x="160087" y="81470"/>
                    <a:pt x="160087" y="81470"/>
                    <a:pt x="160087" y="81470"/>
                  </a:cubicBezTo>
                  <a:cubicBezTo>
                    <a:pt x="160087" y="81470"/>
                    <a:pt x="160087" y="81470"/>
                    <a:pt x="160087" y="81470"/>
                  </a:cubicBezTo>
                  <a:cubicBezTo>
                    <a:pt x="160087" y="81470"/>
                    <a:pt x="160087" y="81470"/>
                    <a:pt x="160087" y="80836"/>
                  </a:cubicBezTo>
                  <a:cubicBezTo>
                    <a:pt x="160087" y="80836"/>
                    <a:pt x="160087" y="80836"/>
                    <a:pt x="159453" y="80202"/>
                  </a:cubicBezTo>
                  <a:cubicBezTo>
                    <a:pt x="159453" y="80202"/>
                    <a:pt x="159453" y="80202"/>
                    <a:pt x="158819" y="79568"/>
                  </a:cubicBezTo>
                  <a:cubicBezTo>
                    <a:pt x="158819" y="79568"/>
                    <a:pt x="158819" y="79568"/>
                    <a:pt x="158185" y="78934"/>
                  </a:cubicBezTo>
                  <a:cubicBezTo>
                    <a:pt x="158185" y="78934"/>
                    <a:pt x="158185" y="78934"/>
                    <a:pt x="158185" y="78934"/>
                  </a:cubicBezTo>
                  <a:cubicBezTo>
                    <a:pt x="158185" y="78934"/>
                    <a:pt x="158185" y="78934"/>
                    <a:pt x="158185" y="78934"/>
                  </a:cubicBezTo>
                  <a:cubicBezTo>
                    <a:pt x="158185" y="78934"/>
                    <a:pt x="158185" y="78934"/>
                    <a:pt x="158185" y="78934"/>
                  </a:cubicBezTo>
                  <a:cubicBezTo>
                    <a:pt x="158185" y="78934"/>
                    <a:pt x="158185" y="78934"/>
                    <a:pt x="157551" y="78300"/>
                  </a:cubicBezTo>
                  <a:cubicBezTo>
                    <a:pt x="157551" y="78300"/>
                    <a:pt x="157551" y="78300"/>
                    <a:pt x="156917" y="78300"/>
                  </a:cubicBezTo>
                  <a:cubicBezTo>
                    <a:pt x="156917" y="78300"/>
                    <a:pt x="156917" y="78300"/>
                    <a:pt x="156283" y="78300"/>
                  </a:cubicBezTo>
                  <a:cubicBezTo>
                    <a:pt x="156283" y="78300"/>
                    <a:pt x="156283" y="78300"/>
                    <a:pt x="155649" y="78300"/>
                  </a:cubicBezTo>
                  <a:cubicBezTo>
                    <a:pt x="155649" y="78300"/>
                    <a:pt x="155649" y="78300"/>
                    <a:pt x="155649" y="78300"/>
                  </a:cubicBezTo>
                  <a:lnTo>
                    <a:pt x="27579" y="4755"/>
                  </a:lnTo>
                  <a:cubicBezTo>
                    <a:pt x="27579" y="4755"/>
                    <a:pt x="27579" y="4755"/>
                    <a:pt x="27579" y="4755"/>
                  </a:cubicBezTo>
                  <a:cubicBezTo>
                    <a:pt x="27579" y="4755"/>
                    <a:pt x="27579" y="4755"/>
                    <a:pt x="26945" y="4755"/>
                  </a:cubicBezTo>
                  <a:cubicBezTo>
                    <a:pt x="26945" y="4755"/>
                    <a:pt x="26945" y="4755"/>
                    <a:pt x="26311" y="4755"/>
                  </a:cubicBezTo>
                  <a:cubicBezTo>
                    <a:pt x="26311" y="4755"/>
                    <a:pt x="26311" y="4755"/>
                    <a:pt x="25677" y="4755"/>
                  </a:cubicBezTo>
                  <a:cubicBezTo>
                    <a:pt x="25677" y="4755"/>
                    <a:pt x="25677" y="4755"/>
                    <a:pt x="25043" y="4755"/>
                  </a:cubicBezTo>
                  <a:cubicBezTo>
                    <a:pt x="25043" y="4755"/>
                    <a:pt x="25043" y="4755"/>
                    <a:pt x="25043" y="4755"/>
                  </a:cubicBezTo>
                  <a:cubicBezTo>
                    <a:pt x="25043" y="4755"/>
                    <a:pt x="25043" y="4755"/>
                    <a:pt x="25043" y="4755"/>
                  </a:cubicBezTo>
                  <a:cubicBezTo>
                    <a:pt x="25043" y="4755"/>
                    <a:pt x="25043" y="4755"/>
                    <a:pt x="25043" y="4755"/>
                  </a:cubicBezTo>
                  <a:cubicBezTo>
                    <a:pt x="25043" y="4755"/>
                    <a:pt x="25043" y="4755"/>
                    <a:pt x="24409" y="4755"/>
                  </a:cubicBezTo>
                  <a:cubicBezTo>
                    <a:pt x="24409" y="4755"/>
                    <a:pt x="24409" y="4755"/>
                    <a:pt x="23775" y="4755"/>
                  </a:cubicBezTo>
                  <a:cubicBezTo>
                    <a:pt x="23775" y="4755"/>
                    <a:pt x="23775" y="4755"/>
                    <a:pt x="23141" y="4755"/>
                  </a:cubicBezTo>
                  <a:cubicBezTo>
                    <a:pt x="23141" y="4755"/>
                    <a:pt x="23141" y="4755"/>
                    <a:pt x="23141" y="4755"/>
                  </a:cubicBezTo>
                  <a:cubicBezTo>
                    <a:pt x="23141" y="4755"/>
                    <a:pt x="23141" y="4755"/>
                    <a:pt x="23141" y="4755"/>
                  </a:cubicBezTo>
                  <a:cubicBezTo>
                    <a:pt x="23141" y="4755"/>
                    <a:pt x="23141" y="4755"/>
                    <a:pt x="23141" y="4755"/>
                  </a:cubicBezTo>
                  <a:cubicBezTo>
                    <a:pt x="23141" y="4755"/>
                    <a:pt x="23141" y="4755"/>
                    <a:pt x="22507" y="4755"/>
                  </a:cubicBezTo>
                  <a:cubicBezTo>
                    <a:pt x="22507" y="4755"/>
                    <a:pt x="21873" y="4755"/>
                    <a:pt x="21873" y="4755"/>
                  </a:cubicBezTo>
                  <a:cubicBezTo>
                    <a:pt x="21873" y="4755"/>
                    <a:pt x="21239" y="4755"/>
                    <a:pt x="21239" y="4755"/>
                  </a:cubicBezTo>
                  <a:cubicBezTo>
                    <a:pt x="21239" y="4755"/>
                    <a:pt x="21239" y="4755"/>
                    <a:pt x="21239" y="4755"/>
                  </a:cubicBezTo>
                  <a:lnTo>
                    <a:pt x="21239" y="4755"/>
                  </a:lnTo>
                  <a:cubicBezTo>
                    <a:pt x="21239" y="4755"/>
                    <a:pt x="20605" y="4755"/>
                    <a:pt x="20605" y="4755"/>
                  </a:cubicBezTo>
                  <a:cubicBezTo>
                    <a:pt x="20605" y="4755"/>
                    <a:pt x="19971" y="4755"/>
                    <a:pt x="19971" y="5389"/>
                  </a:cubicBezTo>
                  <a:lnTo>
                    <a:pt x="4755" y="14265"/>
                  </a:lnTo>
                  <a:cubicBezTo>
                    <a:pt x="5389" y="14265"/>
                    <a:pt x="5389" y="13631"/>
                    <a:pt x="6023" y="13631"/>
                  </a:cubicBezTo>
                  <a:cubicBezTo>
                    <a:pt x="6023" y="13631"/>
                    <a:pt x="6023" y="13631"/>
                    <a:pt x="6023" y="13631"/>
                  </a:cubicBezTo>
                  <a:cubicBezTo>
                    <a:pt x="6657" y="13631"/>
                    <a:pt x="7291" y="13631"/>
                    <a:pt x="7925" y="13631"/>
                  </a:cubicBezTo>
                  <a:cubicBezTo>
                    <a:pt x="7925" y="13631"/>
                    <a:pt x="7925" y="13631"/>
                    <a:pt x="7925" y="13631"/>
                  </a:cubicBezTo>
                  <a:cubicBezTo>
                    <a:pt x="8559" y="13631"/>
                    <a:pt x="9193" y="13631"/>
                    <a:pt x="9827" y="14265"/>
                  </a:cubicBezTo>
                  <a:cubicBezTo>
                    <a:pt x="9827" y="14265"/>
                    <a:pt x="9827" y="14265"/>
                    <a:pt x="9827" y="14265"/>
                  </a:cubicBezTo>
                  <a:cubicBezTo>
                    <a:pt x="10461" y="14265"/>
                    <a:pt x="11095" y="14899"/>
                    <a:pt x="11729" y="14899"/>
                  </a:cubicBezTo>
                  <a:lnTo>
                    <a:pt x="139799" y="88444"/>
                  </a:lnTo>
                  <a:cubicBezTo>
                    <a:pt x="140433" y="89078"/>
                    <a:pt x="141067" y="89078"/>
                    <a:pt x="141701" y="89712"/>
                  </a:cubicBezTo>
                  <a:cubicBezTo>
                    <a:pt x="141701" y="89712"/>
                    <a:pt x="141701" y="89712"/>
                    <a:pt x="141701" y="89712"/>
                  </a:cubicBezTo>
                  <a:cubicBezTo>
                    <a:pt x="142969" y="91614"/>
                    <a:pt x="143603" y="92248"/>
                    <a:pt x="143603" y="92882"/>
                  </a:cubicBez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3" name="任意多边形: 形状 371">
              <a:extLst>
                <a:ext uri="{FF2B5EF4-FFF2-40B4-BE49-F238E27FC236}">
                  <a16:creationId xmlns:a16="http://schemas.microsoft.com/office/drawing/2014/main" id="{12B5EC6D-6087-4697-A13A-B53F55B4832A}"/>
                </a:ext>
              </a:extLst>
            </p:cNvPr>
            <p:cNvSpPr/>
            <p:nvPr/>
          </p:nvSpPr>
          <p:spPr>
            <a:xfrm>
              <a:off x="1215079" y="3791873"/>
              <a:ext cx="152162" cy="171183"/>
            </a:xfrm>
            <a:custGeom>
              <a:avLst/>
              <a:gdLst>
                <a:gd name="connsiteX0" fmla="*/ 142969 w 152162"/>
                <a:gd name="connsiteY0" fmla="*/ 79665 h 171182"/>
                <a:gd name="connsiteX1" fmla="*/ 14899 w 152162"/>
                <a:gd name="connsiteY1" fmla="*/ 6120 h 171182"/>
                <a:gd name="connsiteX2" fmla="*/ 4755 w 152162"/>
                <a:gd name="connsiteY2" fmla="*/ 11826 h 171182"/>
                <a:gd name="connsiteX3" fmla="*/ 4755 w 152162"/>
                <a:gd name="connsiteY3" fmla="*/ 80299 h 171182"/>
                <a:gd name="connsiteX4" fmla="*/ 14899 w 152162"/>
                <a:gd name="connsiteY4" fmla="*/ 97417 h 171182"/>
                <a:gd name="connsiteX5" fmla="*/ 142969 w 152162"/>
                <a:gd name="connsiteY5" fmla="*/ 170962 h 171182"/>
                <a:gd name="connsiteX6" fmla="*/ 153113 w 152162"/>
                <a:gd name="connsiteY6" fmla="*/ 165256 h 171182"/>
                <a:gd name="connsiteX7" fmla="*/ 153113 w 152162"/>
                <a:gd name="connsiteY7" fmla="*/ 96783 h 171182"/>
                <a:gd name="connsiteX8" fmla="*/ 142969 w 152162"/>
                <a:gd name="connsiteY8" fmla="*/ 79665 h 171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162" h="171182">
                  <a:moveTo>
                    <a:pt x="142969" y="79665"/>
                  </a:moveTo>
                  <a:lnTo>
                    <a:pt x="14899" y="6120"/>
                  </a:lnTo>
                  <a:cubicBezTo>
                    <a:pt x="9193" y="2950"/>
                    <a:pt x="4755" y="5486"/>
                    <a:pt x="4755" y="11826"/>
                  </a:cubicBezTo>
                  <a:lnTo>
                    <a:pt x="4755" y="80299"/>
                  </a:lnTo>
                  <a:cubicBezTo>
                    <a:pt x="4755" y="86639"/>
                    <a:pt x="9193" y="94247"/>
                    <a:pt x="14899" y="97417"/>
                  </a:cubicBezTo>
                  <a:lnTo>
                    <a:pt x="142969" y="170962"/>
                  </a:lnTo>
                  <a:cubicBezTo>
                    <a:pt x="148675" y="174132"/>
                    <a:pt x="153113" y="171596"/>
                    <a:pt x="153113" y="165256"/>
                  </a:cubicBezTo>
                  <a:lnTo>
                    <a:pt x="153113" y="96783"/>
                  </a:lnTo>
                  <a:cubicBezTo>
                    <a:pt x="153113" y="90443"/>
                    <a:pt x="148675" y="82835"/>
                    <a:pt x="142969" y="79665"/>
                  </a:cubicBez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4" name="任意多边形: 形状 372">
              <a:extLst>
                <a:ext uri="{FF2B5EF4-FFF2-40B4-BE49-F238E27FC236}">
                  <a16:creationId xmlns:a16="http://schemas.microsoft.com/office/drawing/2014/main" id="{74D752D3-6258-4CE3-B4A1-0C269322173D}"/>
                </a:ext>
              </a:extLst>
            </p:cNvPr>
            <p:cNvSpPr/>
            <p:nvPr/>
          </p:nvSpPr>
          <p:spPr>
            <a:xfrm>
              <a:off x="1307010" y="3897850"/>
              <a:ext cx="31700" cy="164842"/>
            </a:xfrm>
            <a:custGeom>
              <a:avLst/>
              <a:gdLst>
                <a:gd name="connsiteX0" fmla="*/ 18069 w 31700"/>
                <a:gd name="connsiteY0" fmla="*/ 143603 h 164842"/>
                <a:gd name="connsiteX1" fmla="*/ 17435 w 31700"/>
                <a:gd name="connsiteY1" fmla="*/ 12363 h 164842"/>
                <a:gd name="connsiteX2" fmla="*/ 4755 w 31700"/>
                <a:gd name="connsiteY2" fmla="*/ 4755 h 164842"/>
                <a:gd name="connsiteX3" fmla="*/ 5389 w 31700"/>
                <a:gd name="connsiteY3" fmla="*/ 135995 h 164842"/>
                <a:gd name="connsiteX4" fmla="*/ 9193 w 31700"/>
                <a:gd name="connsiteY4" fmla="*/ 151211 h 164842"/>
                <a:gd name="connsiteX5" fmla="*/ 14899 w 31700"/>
                <a:gd name="connsiteY5" fmla="*/ 156283 h 164842"/>
                <a:gd name="connsiteX6" fmla="*/ 27579 w 31700"/>
                <a:gd name="connsiteY6" fmla="*/ 163891 h 164842"/>
                <a:gd name="connsiteX7" fmla="*/ 18069 w 31700"/>
                <a:gd name="connsiteY7" fmla="*/ 143603 h 1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00" h="164842">
                  <a:moveTo>
                    <a:pt x="18069" y="143603"/>
                  </a:moveTo>
                  <a:lnTo>
                    <a:pt x="17435" y="12363"/>
                  </a:lnTo>
                  <a:lnTo>
                    <a:pt x="4755" y="4755"/>
                  </a:lnTo>
                  <a:lnTo>
                    <a:pt x="5389" y="135995"/>
                  </a:lnTo>
                  <a:cubicBezTo>
                    <a:pt x="5389" y="142335"/>
                    <a:pt x="6657" y="147407"/>
                    <a:pt x="9193" y="151211"/>
                  </a:cubicBezTo>
                  <a:cubicBezTo>
                    <a:pt x="10461" y="153747"/>
                    <a:pt x="12363" y="155015"/>
                    <a:pt x="14899" y="156283"/>
                  </a:cubicBezTo>
                  <a:lnTo>
                    <a:pt x="27579" y="163891"/>
                  </a:lnTo>
                  <a:cubicBezTo>
                    <a:pt x="21873" y="160721"/>
                    <a:pt x="18069" y="153747"/>
                    <a:pt x="18069" y="143603"/>
                  </a:cubicBez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5" name="任意多边形: 形状 373">
              <a:extLst>
                <a:ext uri="{FF2B5EF4-FFF2-40B4-BE49-F238E27FC236}">
                  <a16:creationId xmlns:a16="http://schemas.microsoft.com/office/drawing/2014/main" id="{C7BCFDCE-2EF9-4A4F-A7B4-E79021883EE5}"/>
                </a:ext>
              </a:extLst>
            </p:cNvPr>
            <p:cNvSpPr/>
            <p:nvPr/>
          </p:nvSpPr>
          <p:spPr>
            <a:xfrm>
              <a:off x="1307644" y="3893411"/>
              <a:ext cx="25360" cy="19020"/>
            </a:xfrm>
            <a:custGeom>
              <a:avLst/>
              <a:gdLst>
                <a:gd name="connsiteX0" fmla="*/ 17435 w 25360"/>
                <a:gd name="connsiteY0" fmla="*/ 16801 h 19020"/>
                <a:gd name="connsiteX1" fmla="*/ 4755 w 25360"/>
                <a:gd name="connsiteY1" fmla="*/ 9827 h 19020"/>
                <a:gd name="connsiteX2" fmla="*/ 12997 w 25360"/>
                <a:gd name="connsiteY2" fmla="*/ 4755 h 19020"/>
                <a:gd name="connsiteX3" fmla="*/ 25677 w 25360"/>
                <a:gd name="connsiteY3" fmla="*/ 11729 h 1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" h="19020">
                  <a:moveTo>
                    <a:pt x="17435" y="16801"/>
                  </a:moveTo>
                  <a:lnTo>
                    <a:pt x="4755" y="9827"/>
                  </a:lnTo>
                  <a:lnTo>
                    <a:pt x="12997" y="4755"/>
                  </a:lnTo>
                  <a:lnTo>
                    <a:pt x="25677" y="11729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6" name="任意多边形: 形状 374">
              <a:extLst>
                <a:ext uri="{FF2B5EF4-FFF2-40B4-BE49-F238E27FC236}">
                  <a16:creationId xmlns:a16="http://schemas.microsoft.com/office/drawing/2014/main" id="{709090EE-4EF3-4671-84FA-6651BA124605}"/>
                </a:ext>
              </a:extLst>
            </p:cNvPr>
            <p:cNvSpPr/>
            <p:nvPr/>
          </p:nvSpPr>
          <p:spPr>
            <a:xfrm>
              <a:off x="1320324" y="3900385"/>
              <a:ext cx="38041" cy="164842"/>
            </a:xfrm>
            <a:custGeom>
              <a:avLst/>
              <a:gdLst>
                <a:gd name="connsiteX0" fmla="*/ 37090 w 38040"/>
                <a:gd name="connsiteY0" fmla="*/ 149310 h 164842"/>
                <a:gd name="connsiteX1" fmla="*/ 13631 w 38040"/>
                <a:gd name="connsiteY1" fmla="*/ 135995 h 164842"/>
                <a:gd name="connsiteX2" fmla="*/ 12997 w 38040"/>
                <a:gd name="connsiteY2" fmla="*/ 4755 h 164842"/>
                <a:gd name="connsiteX3" fmla="*/ 4755 w 38040"/>
                <a:gd name="connsiteY3" fmla="*/ 9827 h 164842"/>
                <a:gd name="connsiteX4" fmla="*/ 5389 w 38040"/>
                <a:gd name="connsiteY4" fmla="*/ 141067 h 164842"/>
                <a:gd name="connsiteX5" fmla="*/ 37724 w 38040"/>
                <a:gd name="connsiteY5" fmla="*/ 159454 h 164842"/>
                <a:gd name="connsiteX6" fmla="*/ 37090 w 38040"/>
                <a:gd name="connsiteY6" fmla="*/ 149310 h 1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40" h="164842">
                  <a:moveTo>
                    <a:pt x="37090" y="149310"/>
                  </a:moveTo>
                  <a:cubicBezTo>
                    <a:pt x="24409" y="156917"/>
                    <a:pt x="13631" y="150577"/>
                    <a:pt x="13631" y="135995"/>
                  </a:cubicBezTo>
                  <a:lnTo>
                    <a:pt x="12997" y="4755"/>
                  </a:lnTo>
                  <a:lnTo>
                    <a:pt x="4755" y="9827"/>
                  </a:lnTo>
                  <a:lnTo>
                    <a:pt x="5389" y="141067"/>
                  </a:lnTo>
                  <a:cubicBezTo>
                    <a:pt x="5389" y="161355"/>
                    <a:pt x="19971" y="169598"/>
                    <a:pt x="37724" y="159454"/>
                  </a:cubicBezTo>
                  <a:lnTo>
                    <a:pt x="37090" y="149310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7" name="任意多边形: 形状 375">
              <a:extLst>
                <a:ext uri="{FF2B5EF4-FFF2-40B4-BE49-F238E27FC236}">
                  <a16:creationId xmlns:a16="http://schemas.microsoft.com/office/drawing/2014/main" id="{A547B389-4C70-4A61-A209-B5AEB22ED2EE}"/>
                </a:ext>
              </a:extLst>
            </p:cNvPr>
            <p:cNvSpPr/>
            <p:nvPr/>
          </p:nvSpPr>
          <p:spPr>
            <a:xfrm>
              <a:off x="1227759" y="3851567"/>
              <a:ext cx="31700" cy="164842"/>
            </a:xfrm>
            <a:custGeom>
              <a:avLst/>
              <a:gdLst>
                <a:gd name="connsiteX0" fmla="*/ 18069 w 31700"/>
                <a:gd name="connsiteY0" fmla="*/ 143603 h 164842"/>
                <a:gd name="connsiteX1" fmla="*/ 17435 w 31700"/>
                <a:gd name="connsiteY1" fmla="*/ 12363 h 164842"/>
                <a:gd name="connsiteX2" fmla="*/ 4755 w 31700"/>
                <a:gd name="connsiteY2" fmla="*/ 4755 h 164842"/>
                <a:gd name="connsiteX3" fmla="*/ 5389 w 31700"/>
                <a:gd name="connsiteY3" fmla="*/ 135995 h 164842"/>
                <a:gd name="connsiteX4" fmla="*/ 9193 w 31700"/>
                <a:gd name="connsiteY4" fmla="*/ 151211 h 164842"/>
                <a:gd name="connsiteX5" fmla="*/ 14899 w 31700"/>
                <a:gd name="connsiteY5" fmla="*/ 156283 h 164842"/>
                <a:gd name="connsiteX6" fmla="*/ 27579 w 31700"/>
                <a:gd name="connsiteY6" fmla="*/ 163891 h 164842"/>
                <a:gd name="connsiteX7" fmla="*/ 18069 w 31700"/>
                <a:gd name="connsiteY7" fmla="*/ 143603 h 1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00" h="164842">
                  <a:moveTo>
                    <a:pt x="18069" y="143603"/>
                  </a:moveTo>
                  <a:lnTo>
                    <a:pt x="17435" y="12363"/>
                  </a:lnTo>
                  <a:lnTo>
                    <a:pt x="4755" y="4755"/>
                  </a:lnTo>
                  <a:lnTo>
                    <a:pt x="5389" y="135995"/>
                  </a:lnTo>
                  <a:cubicBezTo>
                    <a:pt x="5389" y="142335"/>
                    <a:pt x="6657" y="147407"/>
                    <a:pt x="9193" y="151211"/>
                  </a:cubicBezTo>
                  <a:cubicBezTo>
                    <a:pt x="10461" y="153747"/>
                    <a:pt x="12363" y="155015"/>
                    <a:pt x="14899" y="156283"/>
                  </a:cubicBezTo>
                  <a:lnTo>
                    <a:pt x="27579" y="163891"/>
                  </a:lnTo>
                  <a:cubicBezTo>
                    <a:pt x="21873" y="160087"/>
                    <a:pt x="18069" y="153113"/>
                    <a:pt x="18069" y="143603"/>
                  </a:cubicBezTo>
                  <a:close/>
                </a:path>
              </a:pathLst>
            </a:custGeom>
            <a:solidFill>
              <a:srgbClr val="878B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8" name="任意多边形: 形状 376">
              <a:extLst>
                <a:ext uri="{FF2B5EF4-FFF2-40B4-BE49-F238E27FC236}">
                  <a16:creationId xmlns:a16="http://schemas.microsoft.com/office/drawing/2014/main" id="{8EA9ED29-C15A-45E0-B2A1-BEF7FCBC047B}"/>
                </a:ext>
              </a:extLst>
            </p:cNvPr>
            <p:cNvSpPr/>
            <p:nvPr/>
          </p:nvSpPr>
          <p:spPr>
            <a:xfrm>
              <a:off x="1228393" y="3846495"/>
              <a:ext cx="25360" cy="19020"/>
            </a:xfrm>
            <a:custGeom>
              <a:avLst/>
              <a:gdLst>
                <a:gd name="connsiteX0" fmla="*/ 17435 w 25360"/>
                <a:gd name="connsiteY0" fmla="*/ 17435 h 19020"/>
                <a:gd name="connsiteX1" fmla="*/ 4755 w 25360"/>
                <a:gd name="connsiteY1" fmla="*/ 9827 h 19020"/>
                <a:gd name="connsiteX2" fmla="*/ 12997 w 25360"/>
                <a:gd name="connsiteY2" fmla="*/ 4755 h 19020"/>
                <a:gd name="connsiteX3" fmla="*/ 25677 w 25360"/>
                <a:gd name="connsiteY3" fmla="*/ 12363 h 1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0" h="19020">
                  <a:moveTo>
                    <a:pt x="17435" y="17435"/>
                  </a:moveTo>
                  <a:lnTo>
                    <a:pt x="4755" y="9827"/>
                  </a:lnTo>
                  <a:lnTo>
                    <a:pt x="12997" y="4755"/>
                  </a:lnTo>
                  <a:lnTo>
                    <a:pt x="25677" y="12363"/>
                  </a:lnTo>
                  <a:close/>
                </a:path>
              </a:pathLst>
            </a:custGeom>
            <a:solidFill>
              <a:srgbClr val="ABB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9" name="任意多边形: 形状 377">
              <a:extLst>
                <a:ext uri="{FF2B5EF4-FFF2-40B4-BE49-F238E27FC236}">
                  <a16:creationId xmlns:a16="http://schemas.microsoft.com/office/drawing/2014/main" id="{DD6188D6-D128-49B7-A8DD-50340FF91030}"/>
                </a:ext>
              </a:extLst>
            </p:cNvPr>
            <p:cNvSpPr/>
            <p:nvPr/>
          </p:nvSpPr>
          <p:spPr>
            <a:xfrm>
              <a:off x="1241073" y="3854103"/>
              <a:ext cx="38041" cy="164842"/>
            </a:xfrm>
            <a:custGeom>
              <a:avLst/>
              <a:gdLst>
                <a:gd name="connsiteX0" fmla="*/ 37090 w 38040"/>
                <a:gd name="connsiteY0" fmla="*/ 149309 h 164842"/>
                <a:gd name="connsiteX1" fmla="*/ 13631 w 38040"/>
                <a:gd name="connsiteY1" fmla="*/ 135995 h 164842"/>
                <a:gd name="connsiteX2" fmla="*/ 12997 w 38040"/>
                <a:gd name="connsiteY2" fmla="*/ 4755 h 164842"/>
                <a:gd name="connsiteX3" fmla="*/ 4755 w 38040"/>
                <a:gd name="connsiteY3" fmla="*/ 9827 h 164842"/>
                <a:gd name="connsiteX4" fmla="*/ 5389 w 38040"/>
                <a:gd name="connsiteY4" fmla="*/ 141067 h 164842"/>
                <a:gd name="connsiteX5" fmla="*/ 37724 w 38040"/>
                <a:gd name="connsiteY5" fmla="*/ 159454 h 164842"/>
                <a:gd name="connsiteX6" fmla="*/ 37090 w 38040"/>
                <a:gd name="connsiteY6" fmla="*/ 149309 h 16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40" h="164842">
                  <a:moveTo>
                    <a:pt x="37090" y="149309"/>
                  </a:moveTo>
                  <a:cubicBezTo>
                    <a:pt x="24409" y="156917"/>
                    <a:pt x="13631" y="150577"/>
                    <a:pt x="13631" y="135995"/>
                  </a:cubicBezTo>
                  <a:lnTo>
                    <a:pt x="12997" y="4755"/>
                  </a:lnTo>
                  <a:lnTo>
                    <a:pt x="4755" y="9827"/>
                  </a:lnTo>
                  <a:lnTo>
                    <a:pt x="5389" y="141067"/>
                  </a:lnTo>
                  <a:cubicBezTo>
                    <a:pt x="5389" y="161355"/>
                    <a:pt x="19971" y="169598"/>
                    <a:pt x="37724" y="159454"/>
                  </a:cubicBezTo>
                  <a:lnTo>
                    <a:pt x="37090" y="149309"/>
                  </a:lnTo>
                  <a:close/>
                </a:path>
              </a:pathLst>
            </a:custGeom>
            <a:solidFill>
              <a:srgbClr val="6267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0" name="任意多边形: 形状 378">
              <a:extLst>
                <a:ext uri="{FF2B5EF4-FFF2-40B4-BE49-F238E27FC236}">
                  <a16:creationId xmlns:a16="http://schemas.microsoft.com/office/drawing/2014/main" id="{5C268EC3-050A-437D-A42F-FB998767F463}"/>
                </a:ext>
              </a:extLst>
            </p:cNvPr>
            <p:cNvSpPr/>
            <p:nvPr/>
          </p:nvSpPr>
          <p:spPr>
            <a:xfrm>
              <a:off x="2067187" y="2724298"/>
              <a:ext cx="221903" cy="646690"/>
            </a:xfrm>
            <a:custGeom>
              <a:avLst/>
              <a:gdLst>
                <a:gd name="connsiteX0" fmla="*/ 222854 w 221903"/>
                <a:gd name="connsiteY0" fmla="*/ 504988 h 646689"/>
                <a:gd name="connsiteX1" fmla="*/ 4755 w 221903"/>
                <a:gd name="connsiteY1" fmla="*/ 644471 h 646689"/>
                <a:gd name="connsiteX2" fmla="*/ 4755 w 221903"/>
                <a:gd name="connsiteY2" fmla="*/ 143603 h 646689"/>
                <a:gd name="connsiteX3" fmla="*/ 222854 w 221903"/>
                <a:gd name="connsiteY3" fmla="*/ 4755 h 64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03" h="646689">
                  <a:moveTo>
                    <a:pt x="222854" y="504988"/>
                  </a:moveTo>
                  <a:lnTo>
                    <a:pt x="4755" y="644471"/>
                  </a:lnTo>
                  <a:lnTo>
                    <a:pt x="4755" y="143603"/>
                  </a:lnTo>
                  <a:lnTo>
                    <a:pt x="222854" y="4755"/>
                  </a:ln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1" name="任意多边形: 形状 379">
              <a:extLst>
                <a:ext uri="{FF2B5EF4-FFF2-40B4-BE49-F238E27FC236}">
                  <a16:creationId xmlns:a16="http://schemas.microsoft.com/office/drawing/2014/main" id="{68292F1E-D16B-4BD9-989A-02976487118E}"/>
                </a:ext>
              </a:extLst>
            </p:cNvPr>
            <p:cNvSpPr/>
            <p:nvPr/>
          </p:nvSpPr>
          <p:spPr>
            <a:xfrm>
              <a:off x="2089378" y="3128796"/>
              <a:ext cx="177523" cy="177523"/>
            </a:xfrm>
            <a:custGeom>
              <a:avLst/>
              <a:gdLst>
                <a:gd name="connsiteX0" fmla="*/ 4755 w 177522"/>
                <a:gd name="connsiteY0" fmla="*/ 174035 h 177522"/>
                <a:gd name="connsiteX1" fmla="*/ 178474 w 177522"/>
                <a:gd name="connsiteY1" fmla="*/ 63718 h 177522"/>
                <a:gd name="connsiteX2" fmla="*/ 87810 w 177522"/>
                <a:gd name="connsiteY2" fmla="*/ 4755 h 177522"/>
                <a:gd name="connsiteX3" fmla="*/ 4755 w 177522"/>
                <a:gd name="connsiteY3" fmla="*/ 57378 h 17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522" h="177522">
                  <a:moveTo>
                    <a:pt x="4755" y="174035"/>
                  </a:moveTo>
                  <a:lnTo>
                    <a:pt x="178474" y="63718"/>
                  </a:lnTo>
                  <a:lnTo>
                    <a:pt x="87810" y="4755"/>
                  </a:lnTo>
                  <a:lnTo>
                    <a:pt x="4755" y="57378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2" name="任意多边形: 形状 380">
              <a:extLst>
                <a:ext uri="{FF2B5EF4-FFF2-40B4-BE49-F238E27FC236}">
                  <a16:creationId xmlns:a16="http://schemas.microsoft.com/office/drawing/2014/main" id="{1E8DECC8-51CE-4F37-9F4C-1ED3C61BE50B}"/>
                </a:ext>
              </a:extLst>
            </p:cNvPr>
            <p:cNvSpPr/>
            <p:nvPr/>
          </p:nvSpPr>
          <p:spPr>
            <a:xfrm>
              <a:off x="2195891" y="3109142"/>
              <a:ext cx="57061" cy="88761"/>
            </a:xfrm>
            <a:custGeom>
              <a:avLst/>
              <a:gdLst>
                <a:gd name="connsiteX0" fmla="*/ 12997 w 57060"/>
                <a:gd name="connsiteY0" fmla="*/ 6657 h 88761"/>
                <a:gd name="connsiteX1" fmla="*/ 11729 w 57060"/>
                <a:gd name="connsiteY1" fmla="*/ 7925 h 88761"/>
                <a:gd name="connsiteX2" fmla="*/ 11729 w 57060"/>
                <a:gd name="connsiteY2" fmla="*/ 4755 h 88761"/>
                <a:gd name="connsiteX3" fmla="*/ 6657 w 57060"/>
                <a:gd name="connsiteY3" fmla="*/ 5389 h 88761"/>
                <a:gd name="connsiteX4" fmla="*/ 4755 w 57060"/>
                <a:gd name="connsiteY4" fmla="*/ 6657 h 88761"/>
                <a:gd name="connsiteX5" fmla="*/ 4755 w 57060"/>
                <a:gd name="connsiteY5" fmla="*/ 6657 h 88761"/>
                <a:gd name="connsiteX6" fmla="*/ 4755 w 57060"/>
                <a:gd name="connsiteY6" fmla="*/ 58646 h 88761"/>
                <a:gd name="connsiteX7" fmla="*/ 7291 w 57060"/>
                <a:gd name="connsiteY7" fmla="*/ 62450 h 88761"/>
                <a:gd name="connsiteX8" fmla="*/ 7291 w 57060"/>
                <a:gd name="connsiteY8" fmla="*/ 62450 h 88761"/>
                <a:gd name="connsiteX9" fmla="*/ 39626 w 57060"/>
                <a:gd name="connsiteY9" fmla="*/ 83372 h 88761"/>
                <a:gd name="connsiteX10" fmla="*/ 39626 w 57060"/>
                <a:gd name="connsiteY10" fmla="*/ 83372 h 88761"/>
                <a:gd name="connsiteX11" fmla="*/ 44064 w 57060"/>
                <a:gd name="connsiteY11" fmla="*/ 84640 h 88761"/>
                <a:gd name="connsiteX12" fmla="*/ 48502 w 57060"/>
                <a:gd name="connsiteY12" fmla="*/ 83372 h 88761"/>
                <a:gd name="connsiteX13" fmla="*/ 48502 w 57060"/>
                <a:gd name="connsiteY13" fmla="*/ 83372 h 88761"/>
                <a:gd name="connsiteX14" fmla="*/ 49136 w 57060"/>
                <a:gd name="connsiteY14" fmla="*/ 83372 h 88761"/>
                <a:gd name="connsiteX15" fmla="*/ 49770 w 57060"/>
                <a:gd name="connsiteY15" fmla="*/ 82738 h 88761"/>
                <a:gd name="connsiteX16" fmla="*/ 55476 w 57060"/>
                <a:gd name="connsiteY16" fmla="*/ 78934 h 88761"/>
                <a:gd name="connsiteX17" fmla="*/ 55476 w 57060"/>
                <a:gd name="connsiteY17" fmla="*/ 78934 h 88761"/>
                <a:gd name="connsiteX18" fmla="*/ 58012 w 57060"/>
                <a:gd name="connsiteY18" fmla="*/ 75130 h 88761"/>
                <a:gd name="connsiteX19" fmla="*/ 58012 w 57060"/>
                <a:gd name="connsiteY19" fmla="*/ 21873 h 88761"/>
                <a:gd name="connsiteX20" fmla="*/ 51038 w 57060"/>
                <a:gd name="connsiteY20" fmla="*/ 21239 h 88761"/>
                <a:gd name="connsiteX21" fmla="*/ 48502 w 57060"/>
                <a:gd name="connsiteY21" fmla="*/ 22507 h 88761"/>
                <a:gd name="connsiteX22" fmla="*/ 24409 w 57060"/>
                <a:gd name="connsiteY22" fmla="*/ 7291 h 88761"/>
                <a:gd name="connsiteX23" fmla="*/ 23775 w 57060"/>
                <a:gd name="connsiteY23" fmla="*/ 6657 h 88761"/>
                <a:gd name="connsiteX24" fmla="*/ 23775 w 57060"/>
                <a:gd name="connsiteY24" fmla="*/ 6657 h 88761"/>
                <a:gd name="connsiteX25" fmla="*/ 23775 w 57060"/>
                <a:gd name="connsiteY25" fmla="*/ 6657 h 88761"/>
                <a:gd name="connsiteX26" fmla="*/ 18703 w 57060"/>
                <a:gd name="connsiteY26" fmla="*/ 5389 h 88761"/>
                <a:gd name="connsiteX27" fmla="*/ 12997 w 57060"/>
                <a:gd name="connsiteY27" fmla="*/ 6657 h 88761"/>
                <a:gd name="connsiteX28" fmla="*/ 12997 w 57060"/>
                <a:gd name="connsiteY28" fmla="*/ 6657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7060" h="88761">
                  <a:moveTo>
                    <a:pt x="12997" y="6657"/>
                  </a:moveTo>
                  <a:lnTo>
                    <a:pt x="11729" y="7925"/>
                  </a:lnTo>
                  <a:lnTo>
                    <a:pt x="11729" y="4755"/>
                  </a:lnTo>
                  <a:lnTo>
                    <a:pt x="6657" y="5389"/>
                  </a:lnTo>
                  <a:lnTo>
                    <a:pt x="4755" y="6657"/>
                  </a:lnTo>
                  <a:lnTo>
                    <a:pt x="4755" y="6657"/>
                  </a:lnTo>
                  <a:lnTo>
                    <a:pt x="4755" y="58646"/>
                  </a:lnTo>
                  <a:cubicBezTo>
                    <a:pt x="4755" y="59914"/>
                    <a:pt x="6023" y="61816"/>
                    <a:pt x="7291" y="62450"/>
                  </a:cubicBezTo>
                  <a:lnTo>
                    <a:pt x="7291" y="62450"/>
                  </a:lnTo>
                  <a:lnTo>
                    <a:pt x="39626" y="83372"/>
                  </a:lnTo>
                  <a:lnTo>
                    <a:pt x="39626" y="83372"/>
                  </a:lnTo>
                  <a:cubicBezTo>
                    <a:pt x="40893" y="84006"/>
                    <a:pt x="42796" y="84640"/>
                    <a:pt x="44064" y="84640"/>
                  </a:cubicBezTo>
                  <a:cubicBezTo>
                    <a:pt x="45332" y="84640"/>
                    <a:pt x="47234" y="84006"/>
                    <a:pt x="48502" y="83372"/>
                  </a:cubicBezTo>
                  <a:lnTo>
                    <a:pt x="48502" y="83372"/>
                  </a:lnTo>
                  <a:lnTo>
                    <a:pt x="49136" y="83372"/>
                  </a:lnTo>
                  <a:cubicBezTo>
                    <a:pt x="49136" y="83372"/>
                    <a:pt x="49770" y="83372"/>
                    <a:pt x="49770" y="82738"/>
                  </a:cubicBezTo>
                  <a:lnTo>
                    <a:pt x="55476" y="78934"/>
                  </a:lnTo>
                  <a:lnTo>
                    <a:pt x="55476" y="78934"/>
                  </a:lnTo>
                  <a:cubicBezTo>
                    <a:pt x="56744" y="78300"/>
                    <a:pt x="58012" y="76398"/>
                    <a:pt x="58012" y="75130"/>
                  </a:cubicBezTo>
                  <a:lnTo>
                    <a:pt x="58012" y="21873"/>
                  </a:lnTo>
                  <a:lnTo>
                    <a:pt x="51038" y="21239"/>
                  </a:lnTo>
                  <a:lnTo>
                    <a:pt x="48502" y="22507"/>
                  </a:lnTo>
                  <a:lnTo>
                    <a:pt x="24409" y="7291"/>
                  </a:lnTo>
                  <a:cubicBezTo>
                    <a:pt x="24409" y="7291"/>
                    <a:pt x="23775" y="6657"/>
                    <a:pt x="23775" y="6657"/>
                  </a:cubicBezTo>
                  <a:lnTo>
                    <a:pt x="23775" y="6657"/>
                  </a:lnTo>
                  <a:lnTo>
                    <a:pt x="23775" y="6657"/>
                  </a:lnTo>
                  <a:cubicBezTo>
                    <a:pt x="22507" y="6023"/>
                    <a:pt x="20605" y="5389"/>
                    <a:pt x="18703" y="5389"/>
                  </a:cubicBezTo>
                  <a:cubicBezTo>
                    <a:pt x="16167" y="5389"/>
                    <a:pt x="14265" y="6023"/>
                    <a:pt x="12997" y="6657"/>
                  </a:cubicBezTo>
                  <a:lnTo>
                    <a:pt x="12997" y="6657"/>
                  </a:lnTo>
                  <a:close/>
                </a:path>
              </a:pathLst>
            </a:custGeom>
            <a:solidFill>
              <a:srgbClr val="0151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3" name="任意多边形: 形状 381">
              <a:extLst>
                <a:ext uri="{FF2B5EF4-FFF2-40B4-BE49-F238E27FC236}">
                  <a16:creationId xmlns:a16="http://schemas.microsoft.com/office/drawing/2014/main" id="{172C367F-AF4F-4ADA-97A2-89850EF88A2B}"/>
                </a:ext>
              </a:extLst>
            </p:cNvPr>
            <p:cNvSpPr/>
            <p:nvPr/>
          </p:nvSpPr>
          <p:spPr>
            <a:xfrm>
              <a:off x="2195891" y="3109142"/>
              <a:ext cx="44381" cy="88761"/>
            </a:xfrm>
            <a:custGeom>
              <a:avLst/>
              <a:gdLst>
                <a:gd name="connsiteX0" fmla="*/ 12997 w 44380"/>
                <a:gd name="connsiteY0" fmla="*/ 6657 h 88761"/>
                <a:gd name="connsiteX1" fmla="*/ 11729 w 44380"/>
                <a:gd name="connsiteY1" fmla="*/ 7925 h 88761"/>
                <a:gd name="connsiteX2" fmla="*/ 11729 w 44380"/>
                <a:gd name="connsiteY2" fmla="*/ 4755 h 88761"/>
                <a:gd name="connsiteX3" fmla="*/ 6657 w 44380"/>
                <a:gd name="connsiteY3" fmla="*/ 5389 h 88761"/>
                <a:gd name="connsiteX4" fmla="*/ 4755 w 44380"/>
                <a:gd name="connsiteY4" fmla="*/ 6657 h 88761"/>
                <a:gd name="connsiteX5" fmla="*/ 4755 w 44380"/>
                <a:gd name="connsiteY5" fmla="*/ 6657 h 88761"/>
                <a:gd name="connsiteX6" fmla="*/ 4755 w 44380"/>
                <a:gd name="connsiteY6" fmla="*/ 58646 h 88761"/>
                <a:gd name="connsiteX7" fmla="*/ 7291 w 44380"/>
                <a:gd name="connsiteY7" fmla="*/ 62450 h 88761"/>
                <a:gd name="connsiteX8" fmla="*/ 7291 w 44380"/>
                <a:gd name="connsiteY8" fmla="*/ 62450 h 88761"/>
                <a:gd name="connsiteX9" fmla="*/ 39626 w 44380"/>
                <a:gd name="connsiteY9" fmla="*/ 83372 h 88761"/>
                <a:gd name="connsiteX10" fmla="*/ 39626 w 44380"/>
                <a:gd name="connsiteY10" fmla="*/ 83372 h 88761"/>
                <a:gd name="connsiteX11" fmla="*/ 44064 w 44380"/>
                <a:gd name="connsiteY11" fmla="*/ 84640 h 88761"/>
                <a:gd name="connsiteX12" fmla="*/ 44064 w 44380"/>
                <a:gd name="connsiteY12" fmla="*/ 31384 h 88761"/>
                <a:gd name="connsiteX13" fmla="*/ 41528 w 44380"/>
                <a:gd name="connsiteY13" fmla="*/ 18703 h 88761"/>
                <a:gd name="connsiteX14" fmla="*/ 23775 w 44380"/>
                <a:gd name="connsiteY14" fmla="*/ 7291 h 88761"/>
                <a:gd name="connsiteX15" fmla="*/ 23141 w 44380"/>
                <a:gd name="connsiteY15" fmla="*/ 6657 h 88761"/>
                <a:gd name="connsiteX16" fmla="*/ 23141 w 44380"/>
                <a:gd name="connsiteY16" fmla="*/ 6657 h 88761"/>
                <a:gd name="connsiteX17" fmla="*/ 23141 w 44380"/>
                <a:gd name="connsiteY17" fmla="*/ 6657 h 88761"/>
                <a:gd name="connsiteX18" fmla="*/ 18069 w 44380"/>
                <a:gd name="connsiteY18" fmla="*/ 5389 h 88761"/>
                <a:gd name="connsiteX19" fmla="*/ 12997 w 44380"/>
                <a:gd name="connsiteY19" fmla="*/ 6657 h 88761"/>
                <a:gd name="connsiteX20" fmla="*/ 12997 w 44380"/>
                <a:gd name="connsiteY20" fmla="*/ 6657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380" h="88761">
                  <a:moveTo>
                    <a:pt x="12997" y="6657"/>
                  </a:moveTo>
                  <a:lnTo>
                    <a:pt x="11729" y="7925"/>
                  </a:lnTo>
                  <a:lnTo>
                    <a:pt x="11729" y="4755"/>
                  </a:lnTo>
                  <a:lnTo>
                    <a:pt x="6657" y="5389"/>
                  </a:lnTo>
                  <a:lnTo>
                    <a:pt x="4755" y="6657"/>
                  </a:lnTo>
                  <a:lnTo>
                    <a:pt x="4755" y="6657"/>
                  </a:lnTo>
                  <a:lnTo>
                    <a:pt x="4755" y="58646"/>
                  </a:lnTo>
                  <a:cubicBezTo>
                    <a:pt x="4755" y="59914"/>
                    <a:pt x="6023" y="61816"/>
                    <a:pt x="7291" y="62450"/>
                  </a:cubicBezTo>
                  <a:lnTo>
                    <a:pt x="7291" y="62450"/>
                  </a:lnTo>
                  <a:lnTo>
                    <a:pt x="39626" y="83372"/>
                  </a:lnTo>
                  <a:lnTo>
                    <a:pt x="39626" y="83372"/>
                  </a:lnTo>
                  <a:cubicBezTo>
                    <a:pt x="40893" y="84006"/>
                    <a:pt x="42796" y="84640"/>
                    <a:pt x="44064" y="84640"/>
                  </a:cubicBezTo>
                  <a:lnTo>
                    <a:pt x="44064" y="31384"/>
                  </a:lnTo>
                  <a:lnTo>
                    <a:pt x="41528" y="18703"/>
                  </a:lnTo>
                  <a:lnTo>
                    <a:pt x="23775" y="7291"/>
                  </a:lnTo>
                  <a:cubicBezTo>
                    <a:pt x="23775" y="7291"/>
                    <a:pt x="23141" y="6657"/>
                    <a:pt x="23141" y="6657"/>
                  </a:cubicBezTo>
                  <a:lnTo>
                    <a:pt x="23141" y="6657"/>
                  </a:lnTo>
                  <a:lnTo>
                    <a:pt x="23141" y="6657"/>
                  </a:lnTo>
                  <a:cubicBezTo>
                    <a:pt x="21873" y="6023"/>
                    <a:pt x="19971" y="5389"/>
                    <a:pt x="18069" y="5389"/>
                  </a:cubicBezTo>
                  <a:cubicBezTo>
                    <a:pt x="16167" y="5389"/>
                    <a:pt x="14265" y="6023"/>
                    <a:pt x="12997" y="6657"/>
                  </a:cubicBezTo>
                  <a:lnTo>
                    <a:pt x="12997" y="6657"/>
                  </a:lnTo>
                  <a:close/>
                </a:path>
              </a:pathLst>
            </a:custGeom>
            <a:solidFill>
              <a:srgbClr val="0D68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4" name="任意多边形: 形状 382">
              <a:extLst>
                <a:ext uri="{FF2B5EF4-FFF2-40B4-BE49-F238E27FC236}">
                  <a16:creationId xmlns:a16="http://schemas.microsoft.com/office/drawing/2014/main" id="{CA8DD275-04F0-4815-94D0-BC1E53CB372F}"/>
                </a:ext>
              </a:extLst>
            </p:cNvPr>
            <p:cNvSpPr/>
            <p:nvPr/>
          </p:nvSpPr>
          <p:spPr>
            <a:xfrm>
              <a:off x="2195257" y="3100802"/>
              <a:ext cx="57061" cy="44381"/>
            </a:xfrm>
            <a:custGeom>
              <a:avLst/>
              <a:gdLst>
                <a:gd name="connsiteX0" fmla="*/ 4755 w 57060"/>
                <a:gd name="connsiteY0" fmla="*/ 14997 h 44380"/>
                <a:gd name="connsiteX1" fmla="*/ 7291 w 57060"/>
                <a:gd name="connsiteY1" fmla="*/ 17533 h 44380"/>
                <a:gd name="connsiteX2" fmla="*/ 7291 w 57060"/>
                <a:gd name="connsiteY2" fmla="*/ 17533 h 44380"/>
                <a:gd name="connsiteX3" fmla="*/ 39626 w 57060"/>
                <a:gd name="connsiteY3" fmla="*/ 38456 h 44380"/>
                <a:gd name="connsiteX4" fmla="*/ 39626 w 57060"/>
                <a:gd name="connsiteY4" fmla="*/ 38456 h 44380"/>
                <a:gd name="connsiteX5" fmla="*/ 44064 w 57060"/>
                <a:gd name="connsiteY5" fmla="*/ 39724 h 44380"/>
                <a:gd name="connsiteX6" fmla="*/ 48502 w 57060"/>
                <a:gd name="connsiteY6" fmla="*/ 38456 h 44380"/>
                <a:gd name="connsiteX7" fmla="*/ 48502 w 57060"/>
                <a:gd name="connsiteY7" fmla="*/ 38456 h 44380"/>
                <a:gd name="connsiteX8" fmla="*/ 49136 w 57060"/>
                <a:gd name="connsiteY8" fmla="*/ 38456 h 44380"/>
                <a:gd name="connsiteX9" fmla="*/ 49770 w 57060"/>
                <a:gd name="connsiteY9" fmla="*/ 37822 h 44380"/>
                <a:gd name="connsiteX10" fmla="*/ 55476 w 57060"/>
                <a:gd name="connsiteY10" fmla="*/ 34018 h 44380"/>
                <a:gd name="connsiteX11" fmla="*/ 55476 w 57060"/>
                <a:gd name="connsiteY11" fmla="*/ 34018 h 44380"/>
                <a:gd name="connsiteX12" fmla="*/ 58012 w 57060"/>
                <a:gd name="connsiteY12" fmla="*/ 30214 h 44380"/>
                <a:gd name="connsiteX13" fmla="*/ 55476 w 57060"/>
                <a:gd name="connsiteY13" fmla="*/ 26409 h 44380"/>
                <a:gd name="connsiteX14" fmla="*/ 24409 w 57060"/>
                <a:gd name="connsiteY14" fmla="*/ 6121 h 44380"/>
                <a:gd name="connsiteX15" fmla="*/ 23775 w 57060"/>
                <a:gd name="connsiteY15" fmla="*/ 5487 h 44380"/>
                <a:gd name="connsiteX16" fmla="*/ 23775 w 57060"/>
                <a:gd name="connsiteY16" fmla="*/ 5487 h 44380"/>
                <a:gd name="connsiteX17" fmla="*/ 23775 w 57060"/>
                <a:gd name="connsiteY17" fmla="*/ 5487 h 44380"/>
                <a:gd name="connsiteX18" fmla="*/ 19971 w 57060"/>
                <a:gd name="connsiteY18" fmla="*/ 5487 h 44380"/>
                <a:gd name="connsiteX19" fmla="*/ 4755 w 57060"/>
                <a:gd name="connsiteY19" fmla="*/ 14997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060" h="44380">
                  <a:moveTo>
                    <a:pt x="4755" y="14997"/>
                  </a:moveTo>
                  <a:cubicBezTo>
                    <a:pt x="5389" y="16265"/>
                    <a:pt x="6023" y="16899"/>
                    <a:pt x="7291" y="17533"/>
                  </a:cubicBezTo>
                  <a:lnTo>
                    <a:pt x="7291" y="17533"/>
                  </a:lnTo>
                  <a:lnTo>
                    <a:pt x="39626" y="38456"/>
                  </a:lnTo>
                  <a:lnTo>
                    <a:pt x="39626" y="38456"/>
                  </a:lnTo>
                  <a:cubicBezTo>
                    <a:pt x="40894" y="39090"/>
                    <a:pt x="42796" y="39724"/>
                    <a:pt x="44064" y="39724"/>
                  </a:cubicBezTo>
                  <a:cubicBezTo>
                    <a:pt x="45332" y="39724"/>
                    <a:pt x="47234" y="39090"/>
                    <a:pt x="48502" y="38456"/>
                  </a:cubicBezTo>
                  <a:lnTo>
                    <a:pt x="48502" y="38456"/>
                  </a:lnTo>
                  <a:lnTo>
                    <a:pt x="49136" y="38456"/>
                  </a:lnTo>
                  <a:cubicBezTo>
                    <a:pt x="49136" y="38456"/>
                    <a:pt x="49770" y="38456"/>
                    <a:pt x="49770" y="37822"/>
                  </a:cubicBezTo>
                  <a:lnTo>
                    <a:pt x="55476" y="34018"/>
                  </a:lnTo>
                  <a:lnTo>
                    <a:pt x="55476" y="34018"/>
                  </a:lnTo>
                  <a:cubicBezTo>
                    <a:pt x="56744" y="32750"/>
                    <a:pt x="58012" y="31482"/>
                    <a:pt x="58012" y="30214"/>
                  </a:cubicBezTo>
                  <a:cubicBezTo>
                    <a:pt x="58012" y="28945"/>
                    <a:pt x="56744" y="27043"/>
                    <a:pt x="55476" y="26409"/>
                  </a:cubicBezTo>
                  <a:lnTo>
                    <a:pt x="24409" y="6121"/>
                  </a:lnTo>
                  <a:cubicBezTo>
                    <a:pt x="24409" y="6121"/>
                    <a:pt x="23775" y="5487"/>
                    <a:pt x="23775" y="5487"/>
                  </a:cubicBezTo>
                  <a:lnTo>
                    <a:pt x="23775" y="5487"/>
                  </a:lnTo>
                  <a:lnTo>
                    <a:pt x="23775" y="5487"/>
                  </a:lnTo>
                  <a:cubicBezTo>
                    <a:pt x="22507" y="4853"/>
                    <a:pt x="21239" y="4219"/>
                    <a:pt x="19971" y="5487"/>
                  </a:cubicBezTo>
                  <a:lnTo>
                    <a:pt x="4755" y="14997"/>
                  </a:lnTo>
                  <a:close/>
                </a:path>
              </a:pathLst>
            </a:custGeom>
            <a:solidFill>
              <a:srgbClr val="0B59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5" name="任意多边形: 形状 383">
              <a:extLst>
                <a:ext uri="{FF2B5EF4-FFF2-40B4-BE49-F238E27FC236}">
                  <a16:creationId xmlns:a16="http://schemas.microsoft.com/office/drawing/2014/main" id="{E5709274-B40D-44A0-BA85-4C7855573A66}"/>
                </a:ext>
              </a:extLst>
            </p:cNvPr>
            <p:cNvSpPr/>
            <p:nvPr/>
          </p:nvSpPr>
          <p:spPr>
            <a:xfrm>
              <a:off x="2197793" y="3102168"/>
              <a:ext cx="50721" cy="38041"/>
            </a:xfrm>
            <a:custGeom>
              <a:avLst/>
              <a:gdLst>
                <a:gd name="connsiteX0" fmla="*/ 16167 w 50720"/>
                <a:gd name="connsiteY0" fmla="*/ 4755 h 38040"/>
                <a:gd name="connsiteX1" fmla="*/ 4755 w 50720"/>
                <a:gd name="connsiteY1" fmla="*/ 12363 h 38040"/>
                <a:gd name="connsiteX2" fmla="*/ 36456 w 50720"/>
                <a:gd name="connsiteY2" fmla="*/ 32651 h 38040"/>
                <a:gd name="connsiteX3" fmla="*/ 36456 w 50720"/>
                <a:gd name="connsiteY3" fmla="*/ 32651 h 38040"/>
                <a:gd name="connsiteX4" fmla="*/ 39626 w 50720"/>
                <a:gd name="connsiteY4" fmla="*/ 33285 h 38040"/>
                <a:gd name="connsiteX5" fmla="*/ 42796 w 50720"/>
                <a:gd name="connsiteY5" fmla="*/ 32651 h 38040"/>
                <a:gd name="connsiteX6" fmla="*/ 42796 w 50720"/>
                <a:gd name="connsiteY6" fmla="*/ 32651 h 38040"/>
                <a:gd name="connsiteX7" fmla="*/ 42796 w 50720"/>
                <a:gd name="connsiteY7" fmla="*/ 32651 h 38040"/>
                <a:gd name="connsiteX8" fmla="*/ 43430 w 50720"/>
                <a:gd name="connsiteY8" fmla="*/ 32651 h 38040"/>
                <a:gd name="connsiteX9" fmla="*/ 47234 w 50720"/>
                <a:gd name="connsiteY9" fmla="*/ 30115 h 38040"/>
                <a:gd name="connsiteX10" fmla="*/ 47234 w 50720"/>
                <a:gd name="connsiteY10" fmla="*/ 30115 h 38040"/>
                <a:gd name="connsiteX11" fmla="*/ 49136 w 50720"/>
                <a:gd name="connsiteY11" fmla="*/ 27579 h 38040"/>
                <a:gd name="connsiteX12" fmla="*/ 47234 w 50720"/>
                <a:gd name="connsiteY12" fmla="*/ 25043 h 38040"/>
                <a:gd name="connsiteX13" fmla="*/ 16167 w 50720"/>
                <a:gd name="connsiteY13" fmla="*/ 4755 h 3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720" h="38040">
                  <a:moveTo>
                    <a:pt x="16167" y="4755"/>
                  </a:moveTo>
                  <a:lnTo>
                    <a:pt x="4755" y="12363"/>
                  </a:lnTo>
                  <a:lnTo>
                    <a:pt x="36456" y="32651"/>
                  </a:lnTo>
                  <a:lnTo>
                    <a:pt x="36456" y="32651"/>
                  </a:lnTo>
                  <a:cubicBezTo>
                    <a:pt x="37090" y="33285"/>
                    <a:pt x="38358" y="33285"/>
                    <a:pt x="39626" y="33285"/>
                  </a:cubicBezTo>
                  <a:cubicBezTo>
                    <a:pt x="40894" y="33285"/>
                    <a:pt x="41528" y="33285"/>
                    <a:pt x="42796" y="32651"/>
                  </a:cubicBezTo>
                  <a:lnTo>
                    <a:pt x="42796" y="32651"/>
                  </a:lnTo>
                  <a:lnTo>
                    <a:pt x="42796" y="32651"/>
                  </a:lnTo>
                  <a:cubicBezTo>
                    <a:pt x="42796" y="32651"/>
                    <a:pt x="42796" y="32651"/>
                    <a:pt x="43430" y="32651"/>
                  </a:cubicBezTo>
                  <a:lnTo>
                    <a:pt x="47234" y="30115"/>
                  </a:lnTo>
                  <a:lnTo>
                    <a:pt x="47234" y="30115"/>
                  </a:lnTo>
                  <a:cubicBezTo>
                    <a:pt x="48502" y="29481"/>
                    <a:pt x="49136" y="28847"/>
                    <a:pt x="49136" y="27579"/>
                  </a:cubicBezTo>
                  <a:cubicBezTo>
                    <a:pt x="49136" y="26311"/>
                    <a:pt x="48502" y="25677"/>
                    <a:pt x="47234" y="25043"/>
                  </a:cubicBezTo>
                  <a:lnTo>
                    <a:pt x="16167" y="4755"/>
                  </a:lnTo>
                  <a:close/>
                </a:path>
              </a:pathLst>
            </a:custGeom>
            <a:solidFill>
              <a:srgbClr val="E3F0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6" name="任意多边形: 形状 384">
              <a:extLst>
                <a:ext uri="{FF2B5EF4-FFF2-40B4-BE49-F238E27FC236}">
                  <a16:creationId xmlns:a16="http://schemas.microsoft.com/office/drawing/2014/main" id="{4E6A1AA1-A24A-4BC1-A4CC-41F7071D5126}"/>
                </a:ext>
              </a:extLst>
            </p:cNvPr>
            <p:cNvSpPr/>
            <p:nvPr/>
          </p:nvSpPr>
          <p:spPr>
            <a:xfrm>
              <a:off x="2174969" y="3128162"/>
              <a:ext cx="57061" cy="88761"/>
            </a:xfrm>
            <a:custGeom>
              <a:avLst/>
              <a:gdLst>
                <a:gd name="connsiteX0" fmla="*/ 12997 w 57060"/>
                <a:gd name="connsiteY0" fmla="*/ 6657 h 88761"/>
                <a:gd name="connsiteX1" fmla="*/ 11729 w 57060"/>
                <a:gd name="connsiteY1" fmla="*/ 7925 h 88761"/>
                <a:gd name="connsiteX2" fmla="*/ 11729 w 57060"/>
                <a:gd name="connsiteY2" fmla="*/ 4755 h 88761"/>
                <a:gd name="connsiteX3" fmla="*/ 6657 w 57060"/>
                <a:gd name="connsiteY3" fmla="*/ 5389 h 88761"/>
                <a:gd name="connsiteX4" fmla="*/ 4755 w 57060"/>
                <a:gd name="connsiteY4" fmla="*/ 6657 h 88761"/>
                <a:gd name="connsiteX5" fmla="*/ 4755 w 57060"/>
                <a:gd name="connsiteY5" fmla="*/ 6657 h 88761"/>
                <a:gd name="connsiteX6" fmla="*/ 4755 w 57060"/>
                <a:gd name="connsiteY6" fmla="*/ 58646 h 88761"/>
                <a:gd name="connsiteX7" fmla="*/ 7291 w 57060"/>
                <a:gd name="connsiteY7" fmla="*/ 62450 h 88761"/>
                <a:gd name="connsiteX8" fmla="*/ 7291 w 57060"/>
                <a:gd name="connsiteY8" fmla="*/ 62450 h 88761"/>
                <a:gd name="connsiteX9" fmla="*/ 39626 w 57060"/>
                <a:gd name="connsiteY9" fmla="*/ 83372 h 88761"/>
                <a:gd name="connsiteX10" fmla="*/ 39626 w 57060"/>
                <a:gd name="connsiteY10" fmla="*/ 83372 h 88761"/>
                <a:gd name="connsiteX11" fmla="*/ 44064 w 57060"/>
                <a:gd name="connsiteY11" fmla="*/ 84640 h 88761"/>
                <a:gd name="connsiteX12" fmla="*/ 48502 w 57060"/>
                <a:gd name="connsiteY12" fmla="*/ 83372 h 88761"/>
                <a:gd name="connsiteX13" fmla="*/ 48502 w 57060"/>
                <a:gd name="connsiteY13" fmla="*/ 83372 h 88761"/>
                <a:gd name="connsiteX14" fmla="*/ 49136 w 57060"/>
                <a:gd name="connsiteY14" fmla="*/ 83372 h 88761"/>
                <a:gd name="connsiteX15" fmla="*/ 49770 w 57060"/>
                <a:gd name="connsiteY15" fmla="*/ 82738 h 88761"/>
                <a:gd name="connsiteX16" fmla="*/ 55476 w 57060"/>
                <a:gd name="connsiteY16" fmla="*/ 78934 h 88761"/>
                <a:gd name="connsiteX17" fmla="*/ 55476 w 57060"/>
                <a:gd name="connsiteY17" fmla="*/ 78934 h 88761"/>
                <a:gd name="connsiteX18" fmla="*/ 58012 w 57060"/>
                <a:gd name="connsiteY18" fmla="*/ 75130 h 88761"/>
                <a:gd name="connsiteX19" fmla="*/ 58012 w 57060"/>
                <a:gd name="connsiteY19" fmla="*/ 21873 h 88761"/>
                <a:gd name="connsiteX20" fmla="*/ 51038 w 57060"/>
                <a:gd name="connsiteY20" fmla="*/ 21239 h 88761"/>
                <a:gd name="connsiteX21" fmla="*/ 48502 w 57060"/>
                <a:gd name="connsiteY21" fmla="*/ 22507 h 88761"/>
                <a:gd name="connsiteX22" fmla="*/ 24409 w 57060"/>
                <a:gd name="connsiteY22" fmla="*/ 7291 h 88761"/>
                <a:gd name="connsiteX23" fmla="*/ 23775 w 57060"/>
                <a:gd name="connsiteY23" fmla="*/ 6657 h 88761"/>
                <a:gd name="connsiteX24" fmla="*/ 23775 w 57060"/>
                <a:gd name="connsiteY24" fmla="*/ 6657 h 88761"/>
                <a:gd name="connsiteX25" fmla="*/ 23775 w 57060"/>
                <a:gd name="connsiteY25" fmla="*/ 6657 h 88761"/>
                <a:gd name="connsiteX26" fmla="*/ 18703 w 57060"/>
                <a:gd name="connsiteY26" fmla="*/ 5389 h 88761"/>
                <a:gd name="connsiteX27" fmla="*/ 12997 w 57060"/>
                <a:gd name="connsiteY27" fmla="*/ 6657 h 88761"/>
                <a:gd name="connsiteX28" fmla="*/ 12997 w 57060"/>
                <a:gd name="connsiteY28" fmla="*/ 6657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7060" h="88761">
                  <a:moveTo>
                    <a:pt x="12997" y="6657"/>
                  </a:moveTo>
                  <a:lnTo>
                    <a:pt x="11729" y="7925"/>
                  </a:lnTo>
                  <a:lnTo>
                    <a:pt x="11729" y="4755"/>
                  </a:lnTo>
                  <a:lnTo>
                    <a:pt x="6657" y="5389"/>
                  </a:lnTo>
                  <a:lnTo>
                    <a:pt x="4755" y="6657"/>
                  </a:lnTo>
                  <a:lnTo>
                    <a:pt x="4755" y="6657"/>
                  </a:lnTo>
                  <a:lnTo>
                    <a:pt x="4755" y="58646"/>
                  </a:lnTo>
                  <a:cubicBezTo>
                    <a:pt x="4755" y="59914"/>
                    <a:pt x="6023" y="61816"/>
                    <a:pt x="7291" y="62450"/>
                  </a:cubicBezTo>
                  <a:lnTo>
                    <a:pt x="7291" y="62450"/>
                  </a:lnTo>
                  <a:lnTo>
                    <a:pt x="39626" y="83372"/>
                  </a:lnTo>
                  <a:lnTo>
                    <a:pt x="39626" y="83372"/>
                  </a:lnTo>
                  <a:cubicBezTo>
                    <a:pt x="40894" y="84006"/>
                    <a:pt x="42796" y="84640"/>
                    <a:pt x="44064" y="84640"/>
                  </a:cubicBezTo>
                  <a:cubicBezTo>
                    <a:pt x="45966" y="84640"/>
                    <a:pt x="47234" y="84006"/>
                    <a:pt x="48502" y="83372"/>
                  </a:cubicBezTo>
                  <a:lnTo>
                    <a:pt x="48502" y="83372"/>
                  </a:lnTo>
                  <a:lnTo>
                    <a:pt x="49136" y="83372"/>
                  </a:lnTo>
                  <a:cubicBezTo>
                    <a:pt x="49136" y="83372"/>
                    <a:pt x="49770" y="83372"/>
                    <a:pt x="49770" y="82738"/>
                  </a:cubicBezTo>
                  <a:lnTo>
                    <a:pt x="55476" y="78934"/>
                  </a:lnTo>
                  <a:lnTo>
                    <a:pt x="55476" y="78934"/>
                  </a:lnTo>
                  <a:cubicBezTo>
                    <a:pt x="56744" y="78300"/>
                    <a:pt x="58012" y="76398"/>
                    <a:pt x="58012" y="75130"/>
                  </a:cubicBezTo>
                  <a:lnTo>
                    <a:pt x="58012" y="21873"/>
                  </a:lnTo>
                  <a:lnTo>
                    <a:pt x="51038" y="21239"/>
                  </a:lnTo>
                  <a:lnTo>
                    <a:pt x="48502" y="22507"/>
                  </a:lnTo>
                  <a:lnTo>
                    <a:pt x="24409" y="7291"/>
                  </a:lnTo>
                  <a:cubicBezTo>
                    <a:pt x="24409" y="7291"/>
                    <a:pt x="23775" y="6657"/>
                    <a:pt x="23775" y="6657"/>
                  </a:cubicBezTo>
                  <a:lnTo>
                    <a:pt x="23775" y="6657"/>
                  </a:lnTo>
                  <a:lnTo>
                    <a:pt x="23775" y="6657"/>
                  </a:lnTo>
                  <a:cubicBezTo>
                    <a:pt x="22507" y="6023"/>
                    <a:pt x="20605" y="5389"/>
                    <a:pt x="18703" y="5389"/>
                  </a:cubicBezTo>
                  <a:cubicBezTo>
                    <a:pt x="16167" y="5389"/>
                    <a:pt x="14265" y="6023"/>
                    <a:pt x="12997" y="6657"/>
                  </a:cubicBezTo>
                  <a:lnTo>
                    <a:pt x="12997" y="6657"/>
                  </a:lnTo>
                  <a:close/>
                </a:path>
              </a:pathLst>
            </a:custGeom>
            <a:solidFill>
              <a:srgbClr val="F3A0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7" name="任意多边形: 形状 385">
              <a:extLst>
                <a:ext uri="{FF2B5EF4-FFF2-40B4-BE49-F238E27FC236}">
                  <a16:creationId xmlns:a16="http://schemas.microsoft.com/office/drawing/2014/main" id="{14796317-06A3-47E9-B726-45311CC378C6}"/>
                </a:ext>
              </a:extLst>
            </p:cNvPr>
            <p:cNvSpPr/>
            <p:nvPr/>
          </p:nvSpPr>
          <p:spPr>
            <a:xfrm>
              <a:off x="2174969" y="3128162"/>
              <a:ext cx="44381" cy="88761"/>
            </a:xfrm>
            <a:custGeom>
              <a:avLst/>
              <a:gdLst>
                <a:gd name="connsiteX0" fmla="*/ 12997 w 44380"/>
                <a:gd name="connsiteY0" fmla="*/ 6657 h 88761"/>
                <a:gd name="connsiteX1" fmla="*/ 11729 w 44380"/>
                <a:gd name="connsiteY1" fmla="*/ 7925 h 88761"/>
                <a:gd name="connsiteX2" fmla="*/ 11729 w 44380"/>
                <a:gd name="connsiteY2" fmla="*/ 4755 h 88761"/>
                <a:gd name="connsiteX3" fmla="*/ 6657 w 44380"/>
                <a:gd name="connsiteY3" fmla="*/ 5389 h 88761"/>
                <a:gd name="connsiteX4" fmla="*/ 4755 w 44380"/>
                <a:gd name="connsiteY4" fmla="*/ 6657 h 88761"/>
                <a:gd name="connsiteX5" fmla="*/ 4755 w 44380"/>
                <a:gd name="connsiteY5" fmla="*/ 6657 h 88761"/>
                <a:gd name="connsiteX6" fmla="*/ 4755 w 44380"/>
                <a:gd name="connsiteY6" fmla="*/ 58646 h 88761"/>
                <a:gd name="connsiteX7" fmla="*/ 7291 w 44380"/>
                <a:gd name="connsiteY7" fmla="*/ 62450 h 88761"/>
                <a:gd name="connsiteX8" fmla="*/ 7291 w 44380"/>
                <a:gd name="connsiteY8" fmla="*/ 62450 h 88761"/>
                <a:gd name="connsiteX9" fmla="*/ 39626 w 44380"/>
                <a:gd name="connsiteY9" fmla="*/ 83372 h 88761"/>
                <a:gd name="connsiteX10" fmla="*/ 39626 w 44380"/>
                <a:gd name="connsiteY10" fmla="*/ 83372 h 88761"/>
                <a:gd name="connsiteX11" fmla="*/ 44064 w 44380"/>
                <a:gd name="connsiteY11" fmla="*/ 84640 h 88761"/>
                <a:gd name="connsiteX12" fmla="*/ 44064 w 44380"/>
                <a:gd name="connsiteY12" fmla="*/ 31384 h 88761"/>
                <a:gd name="connsiteX13" fmla="*/ 41528 w 44380"/>
                <a:gd name="connsiteY13" fmla="*/ 18703 h 88761"/>
                <a:gd name="connsiteX14" fmla="*/ 23775 w 44380"/>
                <a:gd name="connsiteY14" fmla="*/ 7291 h 88761"/>
                <a:gd name="connsiteX15" fmla="*/ 23141 w 44380"/>
                <a:gd name="connsiteY15" fmla="*/ 6657 h 88761"/>
                <a:gd name="connsiteX16" fmla="*/ 23141 w 44380"/>
                <a:gd name="connsiteY16" fmla="*/ 6657 h 88761"/>
                <a:gd name="connsiteX17" fmla="*/ 23141 w 44380"/>
                <a:gd name="connsiteY17" fmla="*/ 6657 h 88761"/>
                <a:gd name="connsiteX18" fmla="*/ 18069 w 44380"/>
                <a:gd name="connsiteY18" fmla="*/ 5389 h 88761"/>
                <a:gd name="connsiteX19" fmla="*/ 12997 w 44380"/>
                <a:gd name="connsiteY19" fmla="*/ 6657 h 88761"/>
                <a:gd name="connsiteX20" fmla="*/ 12997 w 44380"/>
                <a:gd name="connsiteY20" fmla="*/ 6657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380" h="88761">
                  <a:moveTo>
                    <a:pt x="12997" y="6657"/>
                  </a:moveTo>
                  <a:lnTo>
                    <a:pt x="11729" y="7925"/>
                  </a:lnTo>
                  <a:lnTo>
                    <a:pt x="11729" y="4755"/>
                  </a:lnTo>
                  <a:lnTo>
                    <a:pt x="6657" y="5389"/>
                  </a:lnTo>
                  <a:lnTo>
                    <a:pt x="4755" y="6657"/>
                  </a:lnTo>
                  <a:lnTo>
                    <a:pt x="4755" y="6657"/>
                  </a:lnTo>
                  <a:lnTo>
                    <a:pt x="4755" y="58646"/>
                  </a:lnTo>
                  <a:cubicBezTo>
                    <a:pt x="4755" y="59914"/>
                    <a:pt x="6023" y="61816"/>
                    <a:pt x="7291" y="62450"/>
                  </a:cubicBezTo>
                  <a:lnTo>
                    <a:pt x="7291" y="62450"/>
                  </a:lnTo>
                  <a:lnTo>
                    <a:pt x="39626" y="83372"/>
                  </a:lnTo>
                  <a:lnTo>
                    <a:pt x="39626" y="83372"/>
                  </a:lnTo>
                  <a:cubicBezTo>
                    <a:pt x="40894" y="84006"/>
                    <a:pt x="42796" y="84640"/>
                    <a:pt x="44064" y="84640"/>
                  </a:cubicBezTo>
                  <a:lnTo>
                    <a:pt x="44064" y="31384"/>
                  </a:lnTo>
                  <a:lnTo>
                    <a:pt x="41528" y="18703"/>
                  </a:lnTo>
                  <a:lnTo>
                    <a:pt x="23775" y="7291"/>
                  </a:lnTo>
                  <a:cubicBezTo>
                    <a:pt x="23775" y="7291"/>
                    <a:pt x="23141" y="6657"/>
                    <a:pt x="23141" y="6657"/>
                  </a:cubicBezTo>
                  <a:lnTo>
                    <a:pt x="23141" y="6657"/>
                  </a:lnTo>
                  <a:lnTo>
                    <a:pt x="23141" y="6657"/>
                  </a:lnTo>
                  <a:cubicBezTo>
                    <a:pt x="21873" y="6023"/>
                    <a:pt x="19971" y="5389"/>
                    <a:pt x="18069" y="5389"/>
                  </a:cubicBezTo>
                  <a:cubicBezTo>
                    <a:pt x="16167" y="5389"/>
                    <a:pt x="14265" y="6023"/>
                    <a:pt x="12997" y="6657"/>
                  </a:cubicBezTo>
                  <a:lnTo>
                    <a:pt x="12997" y="6657"/>
                  </a:lnTo>
                  <a:close/>
                </a:path>
              </a:pathLst>
            </a:custGeom>
            <a:solidFill>
              <a:srgbClr val="F4C6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8" name="任意多边形: 形状 386">
              <a:extLst>
                <a:ext uri="{FF2B5EF4-FFF2-40B4-BE49-F238E27FC236}">
                  <a16:creationId xmlns:a16="http://schemas.microsoft.com/office/drawing/2014/main" id="{3D84188D-5F68-41E1-BD52-EEFC0F19C364}"/>
                </a:ext>
              </a:extLst>
            </p:cNvPr>
            <p:cNvSpPr/>
            <p:nvPr/>
          </p:nvSpPr>
          <p:spPr>
            <a:xfrm>
              <a:off x="2174335" y="3119822"/>
              <a:ext cx="57061" cy="44381"/>
            </a:xfrm>
            <a:custGeom>
              <a:avLst/>
              <a:gdLst>
                <a:gd name="connsiteX0" fmla="*/ 4755 w 57060"/>
                <a:gd name="connsiteY0" fmla="*/ 14997 h 44380"/>
                <a:gd name="connsiteX1" fmla="*/ 7291 w 57060"/>
                <a:gd name="connsiteY1" fmla="*/ 17533 h 44380"/>
                <a:gd name="connsiteX2" fmla="*/ 7291 w 57060"/>
                <a:gd name="connsiteY2" fmla="*/ 17533 h 44380"/>
                <a:gd name="connsiteX3" fmla="*/ 39626 w 57060"/>
                <a:gd name="connsiteY3" fmla="*/ 38456 h 44380"/>
                <a:gd name="connsiteX4" fmla="*/ 39626 w 57060"/>
                <a:gd name="connsiteY4" fmla="*/ 38456 h 44380"/>
                <a:gd name="connsiteX5" fmla="*/ 44064 w 57060"/>
                <a:gd name="connsiteY5" fmla="*/ 39724 h 44380"/>
                <a:gd name="connsiteX6" fmla="*/ 48502 w 57060"/>
                <a:gd name="connsiteY6" fmla="*/ 38456 h 44380"/>
                <a:gd name="connsiteX7" fmla="*/ 48502 w 57060"/>
                <a:gd name="connsiteY7" fmla="*/ 38456 h 44380"/>
                <a:gd name="connsiteX8" fmla="*/ 49136 w 57060"/>
                <a:gd name="connsiteY8" fmla="*/ 38456 h 44380"/>
                <a:gd name="connsiteX9" fmla="*/ 49770 w 57060"/>
                <a:gd name="connsiteY9" fmla="*/ 37822 h 44380"/>
                <a:gd name="connsiteX10" fmla="*/ 55476 w 57060"/>
                <a:gd name="connsiteY10" fmla="*/ 34018 h 44380"/>
                <a:gd name="connsiteX11" fmla="*/ 55476 w 57060"/>
                <a:gd name="connsiteY11" fmla="*/ 34018 h 44380"/>
                <a:gd name="connsiteX12" fmla="*/ 58012 w 57060"/>
                <a:gd name="connsiteY12" fmla="*/ 30214 h 44380"/>
                <a:gd name="connsiteX13" fmla="*/ 55476 w 57060"/>
                <a:gd name="connsiteY13" fmla="*/ 26409 h 44380"/>
                <a:gd name="connsiteX14" fmla="*/ 24409 w 57060"/>
                <a:gd name="connsiteY14" fmla="*/ 6121 h 44380"/>
                <a:gd name="connsiteX15" fmla="*/ 23775 w 57060"/>
                <a:gd name="connsiteY15" fmla="*/ 5487 h 44380"/>
                <a:gd name="connsiteX16" fmla="*/ 23775 w 57060"/>
                <a:gd name="connsiteY16" fmla="*/ 5487 h 44380"/>
                <a:gd name="connsiteX17" fmla="*/ 23775 w 57060"/>
                <a:gd name="connsiteY17" fmla="*/ 5487 h 44380"/>
                <a:gd name="connsiteX18" fmla="*/ 19971 w 57060"/>
                <a:gd name="connsiteY18" fmla="*/ 5487 h 44380"/>
                <a:gd name="connsiteX19" fmla="*/ 4755 w 57060"/>
                <a:gd name="connsiteY19" fmla="*/ 14997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060" h="44380">
                  <a:moveTo>
                    <a:pt x="4755" y="14997"/>
                  </a:moveTo>
                  <a:cubicBezTo>
                    <a:pt x="5389" y="16265"/>
                    <a:pt x="6023" y="16899"/>
                    <a:pt x="7291" y="17533"/>
                  </a:cubicBezTo>
                  <a:lnTo>
                    <a:pt x="7291" y="17533"/>
                  </a:lnTo>
                  <a:lnTo>
                    <a:pt x="39626" y="38456"/>
                  </a:lnTo>
                  <a:lnTo>
                    <a:pt x="39626" y="38456"/>
                  </a:lnTo>
                  <a:cubicBezTo>
                    <a:pt x="40893" y="39090"/>
                    <a:pt x="42796" y="39724"/>
                    <a:pt x="44064" y="39724"/>
                  </a:cubicBezTo>
                  <a:cubicBezTo>
                    <a:pt x="45966" y="39724"/>
                    <a:pt x="47234" y="39090"/>
                    <a:pt x="48502" y="38456"/>
                  </a:cubicBezTo>
                  <a:lnTo>
                    <a:pt x="48502" y="38456"/>
                  </a:lnTo>
                  <a:lnTo>
                    <a:pt x="49136" y="38456"/>
                  </a:lnTo>
                  <a:cubicBezTo>
                    <a:pt x="49136" y="38456"/>
                    <a:pt x="49770" y="38456"/>
                    <a:pt x="49770" y="37822"/>
                  </a:cubicBezTo>
                  <a:lnTo>
                    <a:pt x="55476" y="34018"/>
                  </a:lnTo>
                  <a:lnTo>
                    <a:pt x="55476" y="34018"/>
                  </a:lnTo>
                  <a:cubicBezTo>
                    <a:pt x="56744" y="33384"/>
                    <a:pt x="58012" y="31482"/>
                    <a:pt x="58012" y="30214"/>
                  </a:cubicBezTo>
                  <a:cubicBezTo>
                    <a:pt x="58012" y="28945"/>
                    <a:pt x="56744" y="27043"/>
                    <a:pt x="55476" y="26409"/>
                  </a:cubicBezTo>
                  <a:lnTo>
                    <a:pt x="24409" y="6121"/>
                  </a:lnTo>
                  <a:cubicBezTo>
                    <a:pt x="24409" y="6121"/>
                    <a:pt x="23775" y="6121"/>
                    <a:pt x="23775" y="5487"/>
                  </a:cubicBezTo>
                  <a:lnTo>
                    <a:pt x="23775" y="5487"/>
                  </a:lnTo>
                  <a:lnTo>
                    <a:pt x="23775" y="5487"/>
                  </a:lnTo>
                  <a:cubicBezTo>
                    <a:pt x="22507" y="4853"/>
                    <a:pt x="21239" y="4219"/>
                    <a:pt x="19971" y="5487"/>
                  </a:cubicBezTo>
                  <a:lnTo>
                    <a:pt x="4755" y="14997"/>
                  </a:lnTo>
                  <a:close/>
                </a:path>
              </a:pathLst>
            </a:custGeom>
            <a:solidFill>
              <a:srgbClr val="F4B2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9" name="任意多边形: 形状 387">
              <a:extLst>
                <a:ext uri="{FF2B5EF4-FFF2-40B4-BE49-F238E27FC236}">
                  <a16:creationId xmlns:a16="http://schemas.microsoft.com/office/drawing/2014/main" id="{5F57CCB8-E7B4-4427-BE5E-F4CA80BACB39}"/>
                </a:ext>
              </a:extLst>
            </p:cNvPr>
            <p:cNvSpPr/>
            <p:nvPr/>
          </p:nvSpPr>
          <p:spPr>
            <a:xfrm>
              <a:off x="2176871" y="3121188"/>
              <a:ext cx="50721" cy="38041"/>
            </a:xfrm>
            <a:custGeom>
              <a:avLst/>
              <a:gdLst>
                <a:gd name="connsiteX0" fmla="*/ 16167 w 50720"/>
                <a:gd name="connsiteY0" fmla="*/ 4755 h 38040"/>
                <a:gd name="connsiteX1" fmla="*/ 4755 w 50720"/>
                <a:gd name="connsiteY1" fmla="*/ 12363 h 38040"/>
                <a:gd name="connsiteX2" fmla="*/ 36456 w 50720"/>
                <a:gd name="connsiteY2" fmla="*/ 32651 h 38040"/>
                <a:gd name="connsiteX3" fmla="*/ 36456 w 50720"/>
                <a:gd name="connsiteY3" fmla="*/ 32651 h 38040"/>
                <a:gd name="connsiteX4" fmla="*/ 39626 w 50720"/>
                <a:gd name="connsiteY4" fmla="*/ 33285 h 38040"/>
                <a:gd name="connsiteX5" fmla="*/ 42796 w 50720"/>
                <a:gd name="connsiteY5" fmla="*/ 32651 h 38040"/>
                <a:gd name="connsiteX6" fmla="*/ 42796 w 50720"/>
                <a:gd name="connsiteY6" fmla="*/ 32651 h 38040"/>
                <a:gd name="connsiteX7" fmla="*/ 42796 w 50720"/>
                <a:gd name="connsiteY7" fmla="*/ 32651 h 38040"/>
                <a:gd name="connsiteX8" fmla="*/ 43430 w 50720"/>
                <a:gd name="connsiteY8" fmla="*/ 32651 h 38040"/>
                <a:gd name="connsiteX9" fmla="*/ 47234 w 50720"/>
                <a:gd name="connsiteY9" fmla="*/ 30115 h 38040"/>
                <a:gd name="connsiteX10" fmla="*/ 47234 w 50720"/>
                <a:gd name="connsiteY10" fmla="*/ 30115 h 38040"/>
                <a:gd name="connsiteX11" fmla="*/ 49136 w 50720"/>
                <a:gd name="connsiteY11" fmla="*/ 27579 h 38040"/>
                <a:gd name="connsiteX12" fmla="*/ 47234 w 50720"/>
                <a:gd name="connsiteY12" fmla="*/ 25043 h 38040"/>
                <a:gd name="connsiteX13" fmla="*/ 16167 w 50720"/>
                <a:gd name="connsiteY13" fmla="*/ 4755 h 3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720" h="38040">
                  <a:moveTo>
                    <a:pt x="16167" y="4755"/>
                  </a:moveTo>
                  <a:lnTo>
                    <a:pt x="4755" y="12363"/>
                  </a:lnTo>
                  <a:lnTo>
                    <a:pt x="36456" y="32651"/>
                  </a:lnTo>
                  <a:lnTo>
                    <a:pt x="36456" y="32651"/>
                  </a:lnTo>
                  <a:cubicBezTo>
                    <a:pt x="37090" y="33285"/>
                    <a:pt x="38357" y="33285"/>
                    <a:pt x="39626" y="33285"/>
                  </a:cubicBezTo>
                  <a:cubicBezTo>
                    <a:pt x="40893" y="33285"/>
                    <a:pt x="41528" y="33285"/>
                    <a:pt x="42796" y="32651"/>
                  </a:cubicBezTo>
                  <a:lnTo>
                    <a:pt x="42796" y="32651"/>
                  </a:lnTo>
                  <a:lnTo>
                    <a:pt x="42796" y="32651"/>
                  </a:lnTo>
                  <a:cubicBezTo>
                    <a:pt x="42796" y="32651"/>
                    <a:pt x="42796" y="32651"/>
                    <a:pt x="43430" y="32651"/>
                  </a:cubicBezTo>
                  <a:lnTo>
                    <a:pt x="47234" y="30115"/>
                  </a:lnTo>
                  <a:lnTo>
                    <a:pt x="47234" y="30115"/>
                  </a:lnTo>
                  <a:cubicBezTo>
                    <a:pt x="48502" y="29481"/>
                    <a:pt x="49136" y="28847"/>
                    <a:pt x="49136" y="27579"/>
                  </a:cubicBezTo>
                  <a:cubicBezTo>
                    <a:pt x="49136" y="26311"/>
                    <a:pt x="48502" y="25677"/>
                    <a:pt x="47234" y="25043"/>
                  </a:cubicBezTo>
                  <a:lnTo>
                    <a:pt x="16167" y="4755"/>
                  </a:lnTo>
                  <a:close/>
                </a:path>
              </a:pathLst>
            </a:custGeom>
            <a:solidFill>
              <a:srgbClr val="E3F0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0" name="任意多边形: 形状 388">
              <a:extLst>
                <a:ext uri="{FF2B5EF4-FFF2-40B4-BE49-F238E27FC236}">
                  <a16:creationId xmlns:a16="http://schemas.microsoft.com/office/drawing/2014/main" id="{62AE2874-3A90-4173-8201-14E8CB565122}"/>
                </a:ext>
              </a:extLst>
            </p:cNvPr>
            <p:cNvSpPr/>
            <p:nvPr/>
          </p:nvSpPr>
          <p:spPr>
            <a:xfrm>
              <a:off x="2143903" y="3137038"/>
              <a:ext cx="57061" cy="88761"/>
            </a:xfrm>
            <a:custGeom>
              <a:avLst/>
              <a:gdLst>
                <a:gd name="connsiteX0" fmla="*/ 12997 w 57060"/>
                <a:gd name="connsiteY0" fmla="*/ 6657 h 88761"/>
                <a:gd name="connsiteX1" fmla="*/ 11729 w 57060"/>
                <a:gd name="connsiteY1" fmla="*/ 7925 h 88761"/>
                <a:gd name="connsiteX2" fmla="*/ 11729 w 57060"/>
                <a:gd name="connsiteY2" fmla="*/ 4755 h 88761"/>
                <a:gd name="connsiteX3" fmla="*/ 6657 w 57060"/>
                <a:gd name="connsiteY3" fmla="*/ 5389 h 88761"/>
                <a:gd name="connsiteX4" fmla="*/ 4755 w 57060"/>
                <a:gd name="connsiteY4" fmla="*/ 6657 h 88761"/>
                <a:gd name="connsiteX5" fmla="*/ 4755 w 57060"/>
                <a:gd name="connsiteY5" fmla="*/ 6657 h 88761"/>
                <a:gd name="connsiteX6" fmla="*/ 4755 w 57060"/>
                <a:gd name="connsiteY6" fmla="*/ 58646 h 88761"/>
                <a:gd name="connsiteX7" fmla="*/ 7291 w 57060"/>
                <a:gd name="connsiteY7" fmla="*/ 62450 h 88761"/>
                <a:gd name="connsiteX8" fmla="*/ 7291 w 57060"/>
                <a:gd name="connsiteY8" fmla="*/ 62450 h 88761"/>
                <a:gd name="connsiteX9" fmla="*/ 39626 w 57060"/>
                <a:gd name="connsiteY9" fmla="*/ 83372 h 88761"/>
                <a:gd name="connsiteX10" fmla="*/ 39626 w 57060"/>
                <a:gd name="connsiteY10" fmla="*/ 83372 h 88761"/>
                <a:gd name="connsiteX11" fmla="*/ 44064 w 57060"/>
                <a:gd name="connsiteY11" fmla="*/ 84640 h 88761"/>
                <a:gd name="connsiteX12" fmla="*/ 48502 w 57060"/>
                <a:gd name="connsiteY12" fmla="*/ 83372 h 88761"/>
                <a:gd name="connsiteX13" fmla="*/ 48502 w 57060"/>
                <a:gd name="connsiteY13" fmla="*/ 83372 h 88761"/>
                <a:gd name="connsiteX14" fmla="*/ 49136 w 57060"/>
                <a:gd name="connsiteY14" fmla="*/ 83372 h 88761"/>
                <a:gd name="connsiteX15" fmla="*/ 49770 w 57060"/>
                <a:gd name="connsiteY15" fmla="*/ 82738 h 88761"/>
                <a:gd name="connsiteX16" fmla="*/ 55476 w 57060"/>
                <a:gd name="connsiteY16" fmla="*/ 78934 h 88761"/>
                <a:gd name="connsiteX17" fmla="*/ 55476 w 57060"/>
                <a:gd name="connsiteY17" fmla="*/ 78934 h 88761"/>
                <a:gd name="connsiteX18" fmla="*/ 58012 w 57060"/>
                <a:gd name="connsiteY18" fmla="*/ 75130 h 88761"/>
                <a:gd name="connsiteX19" fmla="*/ 58012 w 57060"/>
                <a:gd name="connsiteY19" fmla="*/ 21873 h 88761"/>
                <a:gd name="connsiteX20" fmla="*/ 51038 w 57060"/>
                <a:gd name="connsiteY20" fmla="*/ 21239 h 88761"/>
                <a:gd name="connsiteX21" fmla="*/ 48502 w 57060"/>
                <a:gd name="connsiteY21" fmla="*/ 22507 h 88761"/>
                <a:gd name="connsiteX22" fmla="*/ 24409 w 57060"/>
                <a:gd name="connsiteY22" fmla="*/ 7291 h 88761"/>
                <a:gd name="connsiteX23" fmla="*/ 23775 w 57060"/>
                <a:gd name="connsiteY23" fmla="*/ 6657 h 88761"/>
                <a:gd name="connsiteX24" fmla="*/ 23775 w 57060"/>
                <a:gd name="connsiteY24" fmla="*/ 6657 h 88761"/>
                <a:gd name="connsiteX25" fmla="*/ 23775 w 57060"/>
                <a:gd name="connsiteY25" fmla="*/ 6657 h 88761"/>
                <a:gd name="connsiteX26" fmla="*/ 18703 w 57060"/>
                <a:gd name="connsiteY26" fmla="*/ 5389 h 88761"/>
                <a:gd name="connsiteX27" fmla="*/ 12997 w 57060"/>
                <a:gd name="connsiteY27" fmla="*/ 6657 h 88761"/>
                <a:gd name="connsiteX28" fmla="*/ 12997 w 57060"/>
                <a:gd name="connsiteY28" fmla="*/ 6657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7060" h="88761">
                  <a:moveTo>
                    <a:pt x="12997" y="6657"/>
                  </a:moveTo>
                  <a:lnTo>
                    <a:pt x="11729" y="7925"/>
                  </a:lnTo>
                  <a:lnTo>
                    <a:pt x="11729" y="4755"/>
                  </a:lnTo>
                  <a:lnTo>
                    <a:pt x="6657" y="5389"/>
                  </a:lnTo>
                  <a:lnTo>
                    <a:pt x="4755" y="6657"/>
                  </a:lnTo>
                  <a:lnTo>
                    <a:pt x="4755" y="6657"/>
                  </a:lnTo>
                  <a:lnTo>
                    <a:pt x="4755" y="58646"/>
                  </a:lnTo>
                  <a:cubicBezTo>
                    <a:pt x="4755" y="59914"/>
                    <a:pt x="6023" y="61816"/>
                    <a:pt x="7291" y="62450"/>
                  </a:cubicBezTo>
                  <a:lnTo>
                    <a:pt x="7291" y="62450"/>
                  </a:lnTo>
                  <a:lnTo>
                    <a:pt x="39626" y="83372"/>
                  </a:lnTo>
                  <a:lnTo>
                    <a:pt x="39626" y="83372"/>
                  </a:lnTo>
                  <a:cubicBezTo>
                    <a:pt x="40894" y="84006"/>
                    <a:pt x="42796" y="84640"/>
                    <a:pt x="44064" y="84640"/>
                  </a:cubicBezTo>
                  <a:cubicBezTo>
                    <a:pt x="45966" y="84640"/>
                    <a:pt x="47234" y="84006"/>
                    <a:pt x="48502" y="83372"/>
                  </a:cubicBezTo>
                  <a:lnTo>
                    <a:pt x="48502" y="83372"/>
                  </a:lnTo>
                  <a:lnTo>
                    <a:pt x="49136" y="83372"/>
                  </a:lnTo>
                  <a:cubicBezTo>
                    <a:pt x="49136" y="83372"/>
                    <a:pt x="49770" y="83372"/>
                    <a:pt x="49770" y="82738"/>
                  </a:cubicBezTo>
                  <a:lnTo>
                    <a:pt x="55476" y="78934"/>
                  </a:lnTo>
                  <a:lnTo>
                    <a:pt x="55476" y="78934"/>
                  </a:lnTo>
                  <a:cubicBezTo>
                    <a:pt x="56744" y="78300"/>
                    <a:pt x="58012" y="76398"/>
                    <a:pt x="58012" y="75130"/>
                  </a:cubicBezTo>
                  <a:lnTo>
                    <a:pt x="58012" y="21873"/>
                  </a:lnTo>
                  <a:lnTo>
                    <a:pt x="51038" y="21239"/>
                  </a:lnTo>
                  <a:lnTo>
                    <a:pt x="48502" y="22507"/>
                  </a:lnTo>
                  <a:lnTo>
                    <a:pt x="24409" y="7291"/>
                  </a:lnTo>
                  <a:cubicBezTo>
                    <a:pt x="24409" y="7291"/>
                    <a:pt x="23775" y="6657"/>
                    <a:pt x="23775" y="6657"/>
                  </a:cubicBezTo>
                  <a:lnTo>
                    <a:pt x="23775" y="6657"/>
                  </a:lnTo>
                  <a:lnTo>
                    <a:pt x="23775" y="6657"/>
                  </a:lnTo>
                  <a:cubicBezTo>
                    <a:pt x="22507" y="6023"/>
                    <a:pt x="20605" y="5389"/>
                    <a:pt x="18703" y="5389"/>
                  </a:cubicBezTo>
                  <a:cubicBezTo>
                    <a:pt x="16167" y="6023"/>
                    <a:pt x="14899" y="6023"/>
                    <a:pt x="12997" y="6657"/>
                  </a:cubicBezTo>
                  <a:lnTo>
                    <a:pt x="12997" y="6657"/>
                  </a:lnTo>
                  <a:close/>
                </a:path>
              </a:pathLst>
            </a:custGeom>
            <a:solidFill>
              <a:srgbClr val="C036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1" name="任意多边形: 形状 389">
              <a:extLst>
                <a:ext uri="{FF2B5EF4-FFF2-40B4-BE49-F238E27FC236}">
                  <a16:creationId xmlns:a16="http://schemas.microsoft.com/office/drawing/2014/main" id="{F351722C-900E-4C9C-8663-9F23C53276CD}"/>
                </a:ext>
              </a:extLst>
            </p:cNvPr>
            <p:cNvSpPr/>
            <p:nvPr/>
          </p:nvSpPr>
          <p:spPr>
            <a:xfrm>
              <a:off x="2143903" y="3137038"/>
              <a:ext cx="44381" cy="88761"/>
            </a:xfrm>
            <a:custGeom>
              <a:avLst/>
              <a:gdLst>
                <a:gd name="connsiteX0" fmla="*/ 12997 w 44380"/>
                <a:gd name="connsiteY0" fmla="*/ 6657 h 88761"/>
                <a:gd name="connsiteX1" fmla="*/ 11729 w 44380"/>
                <a:gd name="connsiteY1" fmla="*/ 7925 h 88761"/>
                <a:gd name="connsiteX2" fmla="*/ 11729 w 44380"/>
                <a:gd name="connsiteY2" fmla="*/ 4755 h 88761"/>
                <a:gd name="connsiteX3" fmla="*/ 6657 w 44380"/>
                <a:gd name="connsiteY3" fmla="*/ 5389 h 88761"/>
                <a:gd name="connsiteX4" fmla="*/ 4755 w 44380"/>
                <a:gd name="connsiteY4" fmla="*/ 6657 h 88761"/>
                <a:gd name="connsiteX5" fmla="*/ 4755 w 44380"/>
                <a:gd name="connsiteY5" fmla="*/ 6657 h 88761"/>
                <a:gd name="connsiteX6" fmla="*/ 4755 w 44380"/>
                <a:gd name="connsiteY6" fmla="*/ 58646 h 88761"/>
                <a:gd name="connsiteX7" fmla="*/ 7291 w 44380"/>
                <a:gd name="connsiteY7" fmla="*/ 62450 h 88761"/>
                <a:gd name="connsiteX8" fmla="*/ 7291 w 44380"/>
                <a:gd name="connsiteY8" fmla="*/ 62450 h 88761"/>
                <a:gd name="connsiteX9" fmla="*/ 39626 w 44380"/>
                <a:gd name="connsiteY9" fmla="*/ 83372 h 88761"/>
                <a:gd name="connsiteX10" fmla="*/ 39626 w 44380"/>
                <a:gd name="connsiteY10" fmla="*/ 83372 h 88761"/>
                <a:gd name="connsiteX11" fmla="*/ 44064 w 44380"/>
                <a:gd name="connsiteY11" fmla="*/ 84640 h 88761"/>
                <a:gd name="connsiteX12" fmla="*/ 44064 w 44380"/>
                <a:gd name="connsiteY12" fmla="*/ 31383 h 88761"/>
                <a:gd name="connsiteX13" fmla="*/ 41528 w 44380"/>
                <a:gd name="connsiteY13" fmla="*/ 18703 h 88761"/>
                <a:gd name="connsiteX14" fmla="*/ 23775 w 44380"/>
                <a:gd name="connsiteY14" fmla="*/ 7291 h 88761"/>
                <a:gd name="connsiteX15" fmla="*/ 23141 w 44380"/>
                <a:gd name="connsiteY15" fmla="*/ 6657 h 88761"/>
                <a:gd name="connsiteX16" fmla="*/ 23141 w 44380"/>
                <a:gd name="connsiteY16" fmla="*/ 6657 h 88761"/>
                <a:gd name="connsiteX17" fmla="*/ 23141 w 44380"/>
                <a:gd name="connsiteY17" fmla="*/ 6657 h 88761"/>
                <a:gd name="connsiteX18" fmla="*/ 18069 w 44380"/>
                <a:gd name="connsiteY18" fmla="*/ 5389 h 88761"/>
                <a:gd name="connsiteX19" fmla="*/ 12997 w 44380"/>
                <a:gd name="connsiteY19" fmla="*/ 6657 h 88761"/>
                <a:gd name="connsiteX20" fmla="*/ 12997 w 44380"/>
                <a:gd name="connsiteY20" fmla="*/ 6657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380" h="88761">
                  <a:moveTo>
                    <a:pt x="12997" y="6657"/>
                  </a:moveTo>
                  <a:lnTo>
                    <a:pt x="11729" y="7925"/>
                  </a:lnTo>
                  <a:lnTo>
                    <a:pt x="11729" y="4755"/>
                  </a:lnTo>
                  <a:lnTo>
                    <a:pt x="6657" y="5389"/>
                  </a:lnTo>
                  <a:lnTo>
                    <a:pt x="4755" y="6657"/>
                  </a:lnTo>
                  <a:lnTo>
                    <a:pt x="4755" y="6657"/>
                  </a:lnTo>
                  <a:lnTo>
                    <a:pt x="4755" y="58646"/>
                  </a:lnTo>
                  <a:cubicBezTo>
                    <a:pt x="4755" y="59914"/>
                    <a:pt x="6023" y="61816"/>
                    <a:pt x="7291" y="62450"/>
                  </a:cubicBezTo>
                  <a:lnTo>
                    <a:pt x="7291" y="62450"/>
                  </a:lnTo>
                  <a:lnTo>
                    <a:pt x="39626" y="83372"/>
                  </a:lnTo>
                  <a:lnTo>
                    <a:pt x="39626" y="83372"/>
                  </a:lnTo>
                  <a:cubicBezTo>
                    <a:pt x="40894" y="84006"/>
                    <a:pt x="42796" y="84640"/>
                    <a:pt x="44064" y="84640"/>
                  </a:cubicBezTo>
                  <a:lnTo>
                    <a:pt x="44064" y="31383"/>
                  </a:lnTo>
                  <a:lnTo>
                    <a:pt x="41528" y="18703"/>
                  </a:lnTo>
                  <a:lnTo>
                    <a:pt x="23775" y="7291"/>
                  </a:lnTo>
                  <a:cubicBezTo>
                    <a:pt x="23775" y="7291"/>
                    <a:pt x="23141" y="6657"/>
                    <a:pt x="23141" y="6657"/>
                  </a:cubicBezTo>
                  <a:lnTo>
                    <a:pt x="23141" y="6657"/>
                  </a:lnTo>
                  <a:lnTo>
                    <a:pt x="23141" y="6657"/>
                  </a:lnTo>
                  <a:cubicBezTo>
                    <a:pt x="21873" y="6023"/>
                    <a:pt x="19971" y="5389"/>
                    <a:pt x="18069" y="5389"/>
                  </a:cubicBezTo>
                  <a:cubicBezTo>
                    <a:pt x="16167" y="6023"/>
                    <a:pt x="14899" y="6023"/>
                    <a:pt x="12997" y="6657"/>
                  </a:cubicBezTo>
                  <a:lnTo>
                    <a:pt x="12997" y="6657"/>
                  </a:lnTo>
                  <a:close/>
                </a:path>
              </a:pathLst>
            </a:custGeom>
            <a:solidFill>
              <a:srgbClr val="E743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2" name="任意多边形: 形状 390">
              <a:extLst>
                <a:ext uri="{FF2B5EF4-FFF2-40B4-BE49-F238E27FC236}">
                  <a16:creationId xmlns:a16="http://schemas.microsoft.com/office/drawing/2014/main" id="{38F840E4-315E-4E40-8A87-50DD5AAD0C8C}"/>
                </a:ext>
              </a:extLst>
            </p:cNvPr>
            <p:cNvSpPr/>
            <p:nvPr/>
          </p:nvSpPr>
          <p:spPr>
            <a:xfrm>
              <a:off x="2143903" y="3128698"/>
              <a:ext cx="57061" cy="44381"/>
            </a:xfrm>
            <a:custGeom>
              <a:avLst/>
              <a:gdLst>
                <a:gd name="connsiteX0" fmla="*/ 4755 w 57060"/>
                <a:gd name="connsiteY0" fmla="*/ 14997 h 44380"/>
                <a:gd name="connsiteX1" fmla="*/ 7291 w 57060"/>
                <a:gd name="connsiteY1" fmla="*/ 17533 h 44380"/>
                <a:gd name="connsiteX2" fmla="*/ 7291 w 57060"/>
                <a:gd name="connsiteY2" fmla="*/ 17533 h 44380"/>
                <a:gd name="connsiteX3" fmla="*/ 39626 w 57060"/>
                <a:gd name="connsiteY3" fmla="*/ 38456 h 44380"/>
                <a:gd name="connsiteX4" fmla="*/ 39626 w 57060"/>
                <a:gd name="connsiteY4" fmla="*/ 38456 h 44380"/>
                <a:gd name="connsiteX5" fmla="*/ 44064 w 57060"/>
                <a:gd name="connsiteY5" fmla="*/ 39724 h 44380"/>
                <a:gd name="connsiteX6" fmla="*/ 48502 w 57060"/>
                <a:gd name="connsiteY6" fmla="*/ 38456 h 44380"/>
                <a:gd name="connsiteX7" fmla="*/ 48502 w 57060"/>
                <a:gd name="connsiteY7" fmla="*/ 38456 h 44380"/>
                <a:gd name="connsiteX8" fmla="*/ 49136 w 57060"/>
                <a:gd name="connsiteY8" fmla="*/ 38456 h 44380"/>
                <a:gd name="connsiteX9" fmla="*/ 49770 w 57060"/>
                <a:gd name="connsiteY9" fmla="*/ 37822 h 44380"/>
                <a:gd name="connsiteX10" fmla="*/ 55476 w 57060"/>
                <a:gd name="connsiteY10" fmla="*/ 34018 h 44380"/>
                <a:gd name="connsiteX11" fmla="*/ 55476 w 57060"/>
                <a:gd name="connsiteY11" fmla="*/ 34018 h 44380"/>
                <a:gd name="connsiteX12" fmla="*/ 58012 w 57060"/>
                <a:gd name="connsiteY12" fmla="*/ 30214 h 44380"/>
                <a:gd name="connsiteX13" fmla="*/ 55476 w 57060"/>
                <a:gd name="connsiteY13" fmla="*/ 26409 h 44380"/>
                <a:gd name="connsiteX14" fmla="*/ 24409 w 57060"/>
                <a:gd name="connsiteY14" fmla="*/ 6121 h 44380"/>
                <a:gd name="connsiteX15" fmla="*/ 23775 w 57060"/>
                <a:gd name="connsiteY15" fmla="*/ 5487 h 44380"/>
                <a:gd name="connsiteX16" fmla="*/ 23775 w 57060"/>
                <a:gd name="connsiteY16" fmla="*/ 5487 h 44380"/>
                <a:gd name="connsiteX17" fmla="*/ 23775 w 57060"/>
                <a:gd name="connsiteY17" fmla="*/ 5487 h 44380"/>
                <a:gd name="connsiteX18" fmla="*/ 19971 w 57060"/>
                <a:gd name="connsiteY18" fmla="*/ 5487 h 44380"/>
                <a:gd name="connsiteX19" fmla="*/ 4755 w 57060"/>
                <a:gd name="connsiteY19" fmla="*/ 14997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060" h="44380">
                  <a:moveTo>
                    <a:pt x="4755" y="14997"/>
                  </a:moveTo>
                  <a:cubicBezTo>
                    <a:pt x="5389" y="16265"/>
                    <a:pt x="6023" y="16899"/>
                    <a:pt x="7291" y="17533"/>
                  </a:cubicBezTo>
                  <a:lnTo>
                    <a:pt x="7291" y="17533"/>
                  </a:lnTo>
                  <a:lnTo>
                    <a:pt x="39626" y="38456"/>
                  </a:lnTo>
                  <a:lnTo>
                    <a:pt x="39626" y="38456"/>
                  </a:lnTo>
                  <a:cubicBezTo>
                    <a:pt x="40894" y="39090"/>
                    <a:pt x="42796" y="39724"/>
                    <a:pt x="44064" y="39724"/>
                  </a:cubicBezTo>
                  <a:cubicBezTo>
                    <a:pt x="45966" y="39724"/>
                    <a:pt x="47234" y="39090"/>
                    <a:pt x="48502" y="38456"/>
                  </a:cubicBezTo>
                  <a:lnTo>
                    <a:pt x="48502" y="38456"/>
                  </a:lnTo>
                  <a:lnTo>
                    <a:pt x="49136" y="38456"/>
                  </a:lnTo>
                  <a:cubicBezTo>
                    <a:pt x="49136" y="38456"/>
                    <a:pt x="49770" y="38456"/>
                    <a:pt x="49770" y="37822"/>
                  </a:cubicBezTo>
                  <a:lnTo>
                    <a:pt x="55476" y="34018"/>
                  </a:lnTo>
                  <a:lnTo>
                    <a:pt x="55476" y="34018"/>
                  </a:lnTo>
                  <a:cubicBezTo>
                    <a:pt x="56744" y="33384"/>
                    <a:pt x="58012" y="31482"/>
                    <a:pt x="58012" y="30214"/>
                  </a:cubicBezTo>
                  <a:cubicBezTo>
                    <a:pt x="58012" y="28946"/>
                    <a:pt x="56744" y="27043"/>
                    <a:pt x="55476" y="26409"/>
                  </a:cubicBezTo>
                  <a:lnTo>
                    <a:pt x="24409" y="6121"/>
                  </a:lnTo>
                  <a:cubicBezTo>
                    <a:pt x="24409" y="6121"/>
                    <a:pt x="23775" y="6121"/>
                    <a:pt x="23775" y="5487"/>
                  </a:cubicBezTo>
                  <a:lnTo>
                    <a:pt x="23775" y="5487"/>
                  </a:lnTo>
                  <a:lnTo>
                    <a:pt x="23775" y="5487"/>
                  </a:lnTo>
                  <a:cubicBezTo>
                    <a:pt x="22507" y="4853"/>
                    <a:pt x="21239" y="4219"/>
                    <a:pt x="19971" y="5487"/>
                  </a:cubicBezTo>
                  <a:lnTo>
                    <a:pt x="4755" y="14997"/>
                  </a:lnTo>
                  <a:close/>
                </a:path>
              </a:pathLst>
            </a:custGeom>
            <a:solidFill>
              <a:srgbClr val="D33B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3" name="任意多边形: 形状 391">
              <a:extLst>
                <a:ext uri="{FF2B5EF4-FFF2-40B4-BE49-F238E27FC236}">
                  <a16:creationId xmlns:a16="http://schemas.microsoft.com/office/drawing/2014/main" id="{74336CF3-AB1E-41B7-BA9A-F4CFB3620DF4}"/>
                </a:ext>
              </a:extLst>
            </p:cNvPr>
            <p:cNvSpPr/>
            <p:nvPr/>
          </p:nvSpPr>
          <p:spPr>
            <a:xfrm>
              <a:off x="2145805" y="3130064"/>
              <a:ext cx="50721" cy="38041"/>
            </a:xfrm>
            <a:custGeom>
              <a:avLst/>
              <a:gdLst>
                <a:gd name="connsiteX0" fmla="*/ 16167 w 50720"/>
                <a:gd name="connsiteY0" fmla="*/ 4755 h 38040"/>
                <a:gd name="connsiteX1" fmla="*/ 4755 w 50720"/>
                <a:gd name="connsiteY1" fmla="*/ 12363 h 38040"/>
                <a:gd name="connsiteX2" fmla="*/ 36456 w 50720"/>
                <a:gd name="connsiteY2" fmla="*/ 32651 h 38040"/>
                <a:gd name="connsiteX3" fmla="*/ 36456 w 50720"/>
                <a:gd name="connsiteY3" fmla="*/ 32651 h 38040"/>
                <a:gd name="connsiteX4" fmla="*/ 39626 w 50720"/>
                <a:gd name="connsiteY4" fmla="*/ 33285 h 38040"/>
                <a:gd name="connsiteX5" fmla="*/ 42796 w 50720"/>
                <a:gd name="connsiteY5" fmla="*/ 32651 h 38040"/>
                <a:gd name="connsiteX6" fmla="*/ 42796 w 50720"/>
                <a:gd name="connsiteY6" fmla="*/ 32651 h 38040"/>
                <a:gd name="connsiteX7" fmla="*/ 42796 w 50720"/>
                <a:gd name="connsiteY7" fmla="*/ 32651 h 38040"/>
                <a:gd name="connsiteX8" fmla="*/ 43429 w 50720"/>
                <a:gd name="connsiteY8" fmla="*/ 32651 h 38040"/>
                <a:gd name="connsiteX9" fmla="*/ 47234 w 50720"/>
                <a:gd name="connsiteY9" fmla="*/ 30115 h 38040"/>
                <a:gd name="connsiteX10" fmla="*/ 47234 w 50720"/>
                <a:gd name="connsiteY10" fmla="*/ 30115 h 38040"/>
                <a:gd name="connsiteX11" fmla="*/ 48502 w 50720"/>
                <a:gd name="connsiteY11" fmla="*/ 27579 h 38040"/>
                <a:gd name="connsiteX12" fmla="*/ 46600 w 50720"/>
                <a:gd name="connsiteY12" fmla="*/ 25043 h 38040"/>
                <a:gd name="connsiteX13" fmla="*/ 16167 w 50720"/>
                <a:gd name="connsiteY13" fmla="*/ 4755 h 3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720" h="38040">
                  <a:moveTo>
                    <a:pt x="16167" y="4755"/>
                  </a:moveTo>
                  <a:lnTo>
                    <a:pt x="4755" y="12363"/>
                  </a:lnTo>
                  <a:lnTo>
                    <a:pt x="36456" y="32651"/>
                  </a:lnTo>
                  <a:lnTo>
                    <a:pt x="36456" y="32651"/>
                  </a:lnTo>
                  <a:cubicBezTo>
                    <a:pt x="37089" y="33285"/>
                    <a:pt x="38357" y="33285"/>
                    <a:pt x="39626" y="33285"/>
                  </a:cubicBezTo>
                  <a:cubicBezTo>
                    <a:pt x="40893" y="33285"/>
                    <a:pt x="41528" y="33285"/>
                    <a:pt x="42796" y="32651"/>
                  </a:cubicBezTo>
                  <a:lnTo>
                    <a:pt x="42796" y="32651"/>
                  </a:lnTo>
                  <a:lnTo>
                    <a:pt x="42796" y="32651"/>
                  </a:lnTo>
                  <a:cubicBezTo>
                    <a:pt x="42796" y="32651"/>
                    <a:pt x="42796" y="32651"/>
                    <a:pt x="43429" y="32651"/>
                  </a:cubicBezTo>
                  <a:lnTo>
                    <a:pt x="47234" y="30115"/>
                  </a:lnTo>
                  <a:lnTo>
                    <a:pt x="47234" y="30115"/>
                  </a:lnTo>
                  <a:cubicBezTo>
                    <a:pt x="48502" y="29481"/>
                    <a:pt x="48502" y="28847"/>
                    <a:pt x="48502" y="27579"/>
                  </a:cubicBezTo>
                  <a:cubicBezTo>
                    <a:pt x="48502" y="26311"/>
                    <a:pt x="47868" y="25677"/>
                    <a:pt x="46600" y="25043"/>
                  </a:cubicBezTo>
                  <a:lnTo>
                    <a:pt x="16167" y="4755"/>
                  </a:lnTo>
                  <a:close/>
                </a:path>
              </a:pathLst>
            </a:custGeom>
            <a:solidFill>
              <a:srgbClr val="E3F0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4" name="任意多边形: 形状 392">
              <a:extLst>
                <a:ext uri="{FF2B5EF4-FFF2-40B4-BE49-F238E27FC236}">
                  <a16:creationId xmlns:a16="http://schemas.microsoft.com/office/drawing/2014/main" id="{0DF81E66-ED25-4AE6-A9E3-68CDFF7AF9B4}"/>
                </a:ext>
              </a:extLst>
            </p:cNvPr>
            <p:cNvSpPr/>
            <p:nvPr/>
          </p:nvSpPr>
          <p:spPr>
            <a:xfrm>
              <a:off x="2124248" y="3152254"/>
              <a:ext cx="57061" cy="88761"/>
            </a:xfrm>
            <a:custGeom>
              <a:avLst/>
              <a:gdLst>
                <a:gd name="connsiteX0" fmla="*/ 12997 w 57060"/>
                <a:gd name="connsiteY0" fmla="*/ 6657 h 88761"/>
                <a:gd name="connsiteX1" fmla="*/ 11729 w 57060"/>
                <a:gd name="connsiteY1" fmla="*/ 7925 h 88761"/>
                <a:gd name="connsiteX2" fmla="*/ 11729 w 57060"/>
                <a:gd name="connsiteY2" fmla="*/ 4755 h 88761"/>
                <a:gd name="connsiteX3" fmla="*/ 6657 w 57060"/>
                <a:gd name="connsiteY3" fmla="*/ 5389 h 88761"/>
                <a:gd name="connsiteX4" fmla="*/ 4755 w 57060"/>
                <a:gd name="connsiteY4" fmla="*/ 6657 h 88761"/>
                <a:gd name="connsiteX5" fmla="*/ 4755 w 57060"/>
                <a:gd name="connsiteY5" fmla="*/ 6657 h 88761"/>
                <a:gd name="connsiteX6" fmla="*/ 4755 w 57060"/>
                <a:gd name="connsiteY6" fmla="*/ 58646 h 88761"/>
                <a:gd name="connsiteX7" fmla="*/ 7291 w 57060"/>
                <a:gd name="connsiteY7" fmla="*/ 62450 h 88761"/>
                <a:gd name="connsiteX8" fmla="*/ 7291 w 57060"/>
                <a:gd name="connsiteY8" fmla="*/ 62450 h 88761"/>
                <a:gd name="connsiteX9" fmla="*/ 39626 w 57060"/>
                <a:gd name="connsiteY9" fmla="*/ 83372 h 88761"/>
                <a:gd name="connsiteX10" fmla="*/ 39626 w 57060"/>
                <a:gd name="connsiteY10" fmla="*/ 83372 h 88761"/>
                <a:gd name="connsiteX11" fmla="*/ 44064 w 57060"/>
                <a:gd name="connsiteY11" fmla="*/ 84640 h 88761"/>
                <a:gd name="connsiteX12" fmla="*/ 48502 w 57060"/>
                <a:gd name="connsiteY12" fmla="*/ 83372 h 88761"/>
                <a:gd name="connsiteX13" fmla="*/ 48502 w 57060"/>
                <a:gd name="connsiteY13" fmla="*/ 83372 h 88761"/>
                <a:gd name="connsiteX14" fmla="*/ 49136 w 57060"/>
                <a:gd name="connsiteY14" fmla="*/ 83372 h 88761"/>
                <a:gd name="connsiteX15" fmla="*/ 49770 w 57060"/>
                <a:gd name="connsiteY15" fmla="*/ 82738 h 88761"/>
                <a:gd name="connsiteX16" fmla="*/ 55476 w 57060"/>
                <a:gd name="connsiteY16" fmla="*/ 78934 h 88761"/>
                <a:gd name="connsiteX17" fmla="*/ 55476 w 57060"/>
                <a:gd name="connsiteY17" fmla="*/ 78934 h 88761"/>
                <a:gd name="connsiteX18" fmla="*/ 58012 w 57060"/>
                <a:gd name="connsiteY18" fmla="*/ 75130 h 88761"/>
                <a:gd name="connsiteX19" fmla="*/ 58012 w 57060"/>
                <a:gd name="connsiteY19" fmla="*/ 21873 h 88761"/>
                <a:gd name="connsiteX20" fmla="*/ 51038 w 57060"/>
                <a:gd name="connsiteY20" fmla="*/ 21239 h 88761"/>
                <a:gd name="connsiteX21" fmla="*/ 48502 w 57060"/>
                <a:gd name="connsiteY21" fmla="*/ 22507 h 88761"/>
                <a:gd name="connsiteX22" fmla="*/ 24409 w 57060"/>
                <a:gd name="connsiteY22" fmla="*/ 7291 h 88761"/>
                <a:gd name="connsiteX23" fmla="*/ 23775 w 57060"/>
                <a:gd name="connsiteY23" fmla="*/ 6657 h 88761"/>
                <a:gd name="connsiteX24" fmla="*/ 23775 w 57060"/>
                <a:gd name="connsiteY24" fmla="*/ 6657 h 88761"/>
                <a:gd name="connsiteX25" fmla="*/ 23775 w 57060"/>
                <a:gd name="connsiteY25" fmla="*/ 6657 h 88761"/>
                <a:gd name="connsiteX26" fmla="*/ 18703 w 57060"/>
                <a:gd name="connsiteY26" fmla="*/ 5389 h 88761"/>
                <a:gd name="connsiteX27" fmla="*/ 12997 w 57060"/>
                <a:gd name="connsiteY27" fmla="*/ 6657 h 88761"/>
                <a:gd name="connsiteX28" fmla="*/ 12997 w 57060"/>
                <a:gd name="connsiteY28" fmla="*/ 6657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7060" h="88761">
                  <a:moveTo>
                    <a:pt x="12997" y="6657"/>
                  </a:moveTo>
                  <a:lnTo>
                    <a:pt x="11729" y="7925"/>
                  </a:lnTo>
                  <a:lnTo>
                    <a:pt x="11729" y="4755"/>
                  </a:lnTo>
                  <a:lnTo>
                    <a:pt x="6657" y="5389"/>
                  </a:lnTo>
                  <a:lnTo>
                    <a:pt x="4755" y="6657"/>
                  </a:lnTo>
                  <a:lnTo>
                    <a:pt x="4755" y="6657"/>
                  </a:lnTo>
                  <a:lnTo>
                    <a:pt x="4755" y="58646"/>
                  </a:lnTo>
                  <a:cubicBezTo>
                    <a:pt x="4755" y="59914"/>
                    <a:pt x="6023" y="61816"/>
                    <a:pt x="7291" y="62450"/>
                  </a:cubicBezTo>
                  <a:lnTo>
                    <a:pt x="7291" y="62450"/>
                  </a:lnTo>
                  <a:lnTo>
                    <a:pt x="39626" y="83372"/>
                  </a:lnTo>
                  <a:lnTo>
                    <a:pt x="39626" y="83372"/>
                  </a:lnTo>
                  <a:cubicBezTo>
                    <a:pt x="40894" y="84006"/>
                    <a:pt x="42796" y="84640"/>
                    <a:pt x="44064" y="84640"/>
                  </a:cubicBezTo>
                  <a:cubicBezTo>
                    <a:pt x="45966" y="84640"/>
                    <a:pt x="47234" y="84006"/>
                    <a:pt x="48502" y="83372"/>
                  </a:cubicBezTo>
                  <a:lnTo>
                    <a:pt x="48502" y="83372"/>
                  </a:lnTo>
                  <a:lnTo>
                    <a:pt x="49136" y="83372"/>
                  </a:lnTo>
                  <a:cubicBezTo>
                    <a:pt x="49136" y="83372"/>
                    <a:pt x="49770" y="83372"/>
                    <a:pt x="49770" y="82738"/>
                  </a:cubicBezTo>
                  <a:lnTo>
                    <a:pt x="55476" y="78934"/>
                  </a:lnTo>
                  <a:lnTo>
                    <a:pt x="55476" y="78934"/>
                  </a:lnTo>
                  <a:cubicBezTo>
                    <a:pt x="56744" y="78300"/>
                    <a:pt x="58012" y="76398"/>
                    <a:pt x="58012" y="75130"/>
                  </a:cubicBezTo>
                  <a:lnTo>
                    <a:pt x="58012" y="21873"/>
                  </a:lnTo>
                  <a:lnTo>
                    <a:pt x="51038" y="21239"/>
                  </a:lnTo>
                  <a:lnTo>
                    <a:pt x="48502" y="22507"/>
                  </a:lnTo>
                  <a:lnTo>
                    <a:pt x="24409" y="7291"/>
                  </a:lnTo>
                  <a:cubicBezTo>
                    <a:pt x="24409" y="7291"/>
                    <a:pt x="23775" y="6657"/>
                    <a:pt x="23775" y="6657"/>
                  </a:cubicBezTo>
                  <a:lnTo>
                    <a:pt x="23775" y="6657"/>
                  </a:lnTo>
                  <a:lnTo>
                    <a:pt x="23775" y="6657"/>
                  </a:lnTo>
                  <a:cubicBezTo>
                    <a:pt x="22507" y="6023"/>
                    <a:pt x="20605" y="5389"/>
                    <a:pt x="18703" y="5389"/>
                  </a:cubicBezTo>
                  <a:cubicBezTo>
                    <a:pt x="15533" y="5389"/>
                    <a:pt x="14265" y="6023"/>
                    <a:pt x="12997" y="6657"/>
                  </a:cubicBezTo>
                  <a:lnTo>
                    <a:pt x="12997" y="6657"/>
                  </a:lnTo>
                  <a:close/>
                </a:path>
              </a:pathLst>
            </a:custGeom>
            <a:solidFill>
              <a:srgbClr val="6494C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5" name="任意多边形: 形状 393">
              <a:extLst>
                <a:ext uri="{FF2B5EF4-FFF2-40B4-BE49-F238E27FC236}">
                  <a16:creationId xmlns:a16="http://schemas.microsoft.com/office/drawing/2014/main" id="{ACF73E16-9E39-471E-B869-459FA1D7A3F5}"/>
                </a:ext>
              </a:extLst>
            </p:cNvPr>
            <p:cNvSpPr/>
            <p:nvPr/>
          </p:nvSpPr>
          <p:spPr>
            <a:xfrm>
              <a:off x="2124248" y="3152254"/>
              <a:ext cx="44381" cy="88761"/>
            </a:xfrm>
            <a:custGeom>
              <a:avLst/>
              <a:gdLst>
                <a:gd name="connsiteX0" fmla="*/ 12997 w 44380"/>
                <a:gd name="connsiteY0" fmla="*/ 6657 h 88761"/>
                <a:gd name="connsiteX1" fmla="*/ 11729 w 44380"/>
                <a:gd name="connsiteY1" fmla="*/ 7925 h 88761"/>
                <a:gd name="connsiteX2" fmla="*/ 11729 w 44380"/>
                <a:gd name="connsiteY2" fmla="*/ 4755 h 88761"/>
                <a:gd name="connsiteX3" fmla="*/ 6657 w 44380"/>
                <a:gd name="connsiteY3" fmla="*/ 5389 h 88761"/>
                <a:gd name="connsiteX4" fmla="*/ 4755 w 44380"/>
                <a:gd name="connsiteY4" fmla="*/ 6657 h 88761"/>
                <a:gd name="connsiteX5" fmla="*/ 4755 w 44380"/>
                <a:gd name="connsiteY5" fmla="*/ 6657 h 88761"/>
                <a:gd name="connsiteX6" fmla="*/ 4755 w 44380"/>
                <a:gd name="connsiteY6" fmla="*/ 58646 h 88761"/>
                <a:gd name="connsiteX7" fmla="*/ 7291 w 44380"/>
                <a:gd name="connsiteY7" fmla="*/ 62450 h 88761"/>
                <a:gd name="connsiteX8" fmla="*/ 7291 w 44380"/>
                <a:gd name="connsiteY8" fmla="*/ 62450 h 88761"/>
                <a:gd name="connsiteX9" fmla="*/ 39626 w 44380"/>
                <a:gd name="connsiteY9" fmla="*/ 83372 h 88761"/>
                <a:gd name="connsiteX10" fmla="*/ 39626 w 44380"/>
                <a:gd name="connsiteY10" fmla="*/ 83372 h 88761"/>
                <a:gd name="connsiteX11" fmla="*/ 44064 w 44380"/>
                <a:gd name="connsiteY11" fmla="*/ 84640 h 88761"/>
                <a:gd name="connsiteX12" fmla="*/ 44064 w 44380"/>
                <a:gd name="connsiteY12" fmla="*/ 31383 h 88761"/>
                <a:gd name="connsiteX13" fmla="*/ 41528 w 44380"/>
                <a:gd name="connsiteY13" fmla="*/ 18703 h 88761"/>
                <a:gd name="connsiteX14" fmla="*/ 23775 w 44380"/>
                <a:gd name="connsiteY14" fmla="*/ 7291 h 88761"/>
                <a:gd name="connsiteX15" fmla="*/ 23141 w 44380"/>
                <a:gd name="connsiteY15" fmla="*/ 6657 h 88761"/>
                <a:gd name="connsiteX16" fmla="*/ 23141 w 44380"/>
                <a:gd name="connsiteY16" fmla="*/ 6657 h 88761"/>
                <a:gd name="connsiteX17" fmla="*/ 23141 w 44380"/>
                <a:gd name="connsiteY17" fmla="*/ 6657 h 88761"/>
                <a:gd name="connsiteX18" fmla="*/ 18069 w 44380"/>
                <a:gd name="connsiteY18" fmla="*/ 5389 h 88761"/>
                <a:gd name="connsiteX19" fmla="*/ 12997 w 44380"/>
                <a:gd name="connsiteY19" fmla="*/ 6657 h 88761"/>
                <a:gd name="connsiteX20" fmla="*/ 12997 w 44380"/>
                <a:gd name="connsiteY20" fmla="*/ 6657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380" h="88761">
                  <a:moveTo>
                    <a:pt x="12997" y="6657"/>
                  </a:moveTo>
                  <a:lnTo>
                    <a:pt x="11729" y="7925"/>
                  </a:lnTo>
                  <a:lnTo>
                    <a:pt x="11729" y="4755"/>
                  </a:lnTo>
                  <a:lnTo>
                    <a:pt x="6657" y="5389"/>
                  </a:lnTo>
                  <a:lnTo>
                    <a:pt x="4755" y="6657"/>
                  </a:lnTo>
                  <a:lnTo>
                    <a:pt x="4755" y="6657"/>
                  </a:lnTo>
                  <a:lnTo>
                    <a:pt x="4755" y="58646"/>
                  </a:lnTo>
                  <a:cubicBezTo>
                    <a:pt x="4755" y="59914"/>
                    <a:pt x="6023" y="61816"/>
                    <a:pt x="7291" y="62450"/>
                  </a:cubicBezTo>
                  <a:lnTo>
                    <a:pt x="7291" y="62450"/>
                  </a:lnTo>
                  <a:lnTo>
                    <a:pt x="39626" y="83372"/>
                  </a:lnTo>
                  <a:lnTo>
                    <a:pt x="39626" y="83372"/>
                  </a:lnTo>
                  <a:cubicBezTo>
                    <a:pt x="40894" y="84006"/>
                    <a:pt x="42796" y="84640"/>
                    <a:pt x="44064" y="84640"/>
                  </a:cubicBezTo>
                  <a:lnTo>
                    <a:pt x="44064" y="31383"/>
                  </a:lnTo>
                  <a:lnTo>
                    <a:pt x="41528" y="18703"/>
                  </a:lnTo>
                  <a:lnTo>
                    <a:pt x="23775" y="7291"/>
                  </a:lnTo>
                  <a:cubicBezTo>
                    <a:pt x="23775" y="7291"/>
                    <a:pt x="23141" y="6657"/>
                    <a:pt x="23141" y="6657"/>
                  </a:cubicBezTo>
                  <a:lnTo>
                    <a:pt x="23141" y="6657"/>
                  </a:lnTo>
                  <a:lnTo>
                    <a:pt x="23141" y="6657"/>
                  </a:lnTo>
                  <a:cubicBezTo>
                    <a:pt x="21873" y="6023"/>
                    <a:pt x="19971" y="5389"/>
                    <a:pt x="18069" y="5389"/>
                  </a:cubicBezTo>
                  <a:cubicBezTo>
                    <a:pt x="15533" y="5389"/>
                    <a:pt x="14265" y="6023"/>
                    <a:pt x="12997" y="6657"/>
                  </a:cubicBezTo>
                  <a:lnTo>
                    <a:pt x="12997" y="6657"/>
                  </a:lnTo>
                  <a:close/>
                </a:path>
              </a:pathLst>
            </a:custGeom>
            <a:solidFill>
              <a:srgbClr val="79BB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6" name="任意多边形: 形状 394">
              <a:extLst>
                <a:ext uri="{FF2B5EF4-FFF2-40B4-BE49-F238E27FC236}">
                  <a16:creationId xmlns:a16="http://schemas.microsoft.com/office/drawing/2014/main" id="{661DAA86-7CA7-49D8-82A5-0D3305061996}"/>
                </a:ext>
              </a:extLst>
            </p:cNvPr>
            <p:cNvSpPr/>
            <p:nvPr/>
          </p:nvSpPr>
          <p:spPr>
            <a:xfrm>
              <a:off x="2123614" y="3143914"/>
              <a:ext cx="57061" cy="44381"/>
            </a:xfrm>
            <a:custGeom>
              <a:avLst/>
              <a:gdLst>
                <a:gd name="connsiteX0" fmla="*/ 4755 w 57060"/>
                <a:gd name="connsiteY0" fmla="*/ 14997 h 44380"/>
                <a:gd name="connsiteX1" fmla="*/ 7291 w 57060"/>
                <a:gd name="connsiteY1" fmla="*/ 17533 h 44380"/>
                <a:gd name="connsiteX2" fmla="*/ 7291 w 57060"/>
                <a:gd name="connsiteY2" fmla="*/ 17533 h 44380"/>
                <a:gd name="connsiteX3" fmla="*/ 39626 w 57060"/>
                <a:gd name="connsiteY3" fmla="*/ 38456 h 44380"/>
                <a:gd name="connsiteX4" fmla="*/ 39626 w 57060"/>
                <a:gd name="connsiteY4" fmla="*/ 38456 h 44380"/>
                <a:gd name="connsiteX5" fmla="*/ 44064 w 57060"/>
                <a:gd name="connsiteY5" fmla="*/ 39724 h 44380"/>
                <a:gd name="connsiteX6" fmla="*/ 48502 w 57060"/>
                <a:gd name="connsiteY6" fmla="*/ 38456 h 44380"/>
                <a:gd name="connsiteX7" fmla="*/ 48502 w 57060"/>
                <a:gd name="connsiteY7" fmla="*/ 38456 h 44380"/>
                <a:gd name="connsiteX8" fmla="*/ 49136 w 57060"/>
                <a:gd name="connsiteY8" fmla="*/ 38456 h 44380"/>
                <a:gd name="connsiteX9" fmla="*/ 49770 w 57060"/>
                <a:gd name="connsiteY9" fmla="*/ 37822 h 44380"/>
                <a:gd name="connsiteX10" fmla="*/ 55476 w 57060"/>
                <a:gd name="connsiteY10" fmla="*/ 34018 h 44380"/>
                <a:gd name="connsiteX11" fmla="*/ 55476 w 57060"/>
                <a:gd name="connsiteY11" fmla="*/ 34018 h 44380"/>
                <a:gd name="connsiteX12" fmla="*/ 58012 w 57060"/>
                <a:gd name="connsiteY12" fmla="*/ 30213 h 44380"/>
                <a:gd name="connsiteX13" fmla="*/ 55476 w 57060"/>
                <a:gd name="connsiteY13" fmla="*/ 26410 h 44380"/>
                <a:gd name="connsiteX14" fmla="*/ 23775 w 57060"/>
                <a:gd name="connsiteY14" fmla="*/ 6121 h 44380"/>
                <a:gd name="connsiteX15" fmla="*/ 23141 w 57060"/>
                <a:gd name="connsiteY15" fmla="*/ 5487 h 44380"/>
                <a:gd name="connsiteX16" fmla="*/ 23141 w 57060"/>
                <a:gd name="connsiteY16" fmla="*/ 5487 h 44380"/>
                <a:gd name="connsiteX17" fmla="*/ 23141 w 57060"/>
                <a:gd name="connsiteY17" fmla="*/ 5487 h 44380"/>
                <a:gd name="connsiteX18" fmla="*/ 19337 w 57060"/>
                <a:gd name="connsiteY18" fmla="*/ 5487 h 44380"/>
                <a:gd name="connsiteX19" fmla="*/ 4755 w 57060"/>
                <a:gd name="connsiteY19" fmla="*/ 14997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060" h="44380">
                  <a:moveTo>
                    <a:pt x="4755" y="14997"/>
                  </a:moveTo>
                  <a:cubicBezTo>
                    <a:pt x="5389" y="16265"/>
                    <a:pt x="6023" y="16899"/>
                    <a:pt x="7291" y="17533"/>
                  </a:cubicBezTo>
                  <a:lnTo>
                    <a:pt x="7291" y="17533"/>
                  </a:lnTo>
                  <a:lnTo>
                    <a:pt x="39626" y="38456"/>
                  </a:lnTo>
                  <a:lnTo>
                    <a:pt x="39626" y="38456"/>
                  </a:lnTo>
                  <a:cubicBezTo>
                    <a:pt x="40893" y="39090"/>
                    <a:pt x="42796" y="39724"/>
                    <a:pt x="44064" y="39724"/>
                  </a:cubicBezTo>
                  <a:cubicBezTo>
                    <a:pt x="45966" y="39724"/>
                    <a:pt x="47234" y="39090"/>
                    <a:pt x="48502" y="38456"/>
                  </a:cubicBezTo>
                  <a:lnTo>
                    <a:pt x="48502" y="38456"/>
                  </a:lnTo>
                  <a:lnTo>
                    <a:pt x="49136" y="38456"/>
                  </a:lnTo>
                  <a:cubicBezTo>
                    <a:pt x="49136" y="38456"/>
                    <a:pt x="49770" y="38456"/>
                    <a:pt x="49770" y="37822"/>
                  </a:cubicBezTo>
                  <a:lnTo>
                    <a:pt x="55476" y="34018"/>
                  </a:lnTo>
                  <a:lnTo>
                    <a:pt x="55476" y="34018"/>
                  </a:lnTo>
                  <a:cubicBezTo>
                    <a:pt x="56744" y="32750"/>
                    <a:pt x="58012" y="31482"/>
                    <a:pt x="58012" y="30213"/>
                  </a:cubicBezTo>
                  <a:cubicBezTo>
                    <a:pt x="58012" y="28946"/>
                    <a:pt x="56744" y="27043"/>
                    <a:pt x="55476" y="26410"/>
                  </a:cubicBezTo>
                  <a:lnTo>
                    <a:pt x="23775" y="6121"/>
                  </a:lnTo>
                  <a:cubicBezTo>
                    <a:pt x="23775" y="6121"/>
                    <a:pt x="23141" y="5487"/>
                    <a:pt x="23141" y="5487"/>
                  </a:cubicBezTo>
                  <a:lnTo>
                    <a:pt x="23141" y="5487"/>
                  </a:lnTo>
                  <a:lnTo>
                    <a:pt x="23141" y="5487"/>
                  </a:lnTo>
                  <a:cubicBezTo>
                    <a:pt x="21873" y="4853"/>
                    <a:pt x="20605" y="4219"/>
                    <a:pt x="19337" y="5487"/>
                  </a:cubicBezTo>
                  <a:lnTo>
                    <a:pt x="4755" y="14997"/>
                  </a:lnTo>
                  <a:close/>
                </a:path>
              </a:pathLst>
            </a:custGeom>
            <a:solidFill>
              <a:srgbClr val="6FA5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7" name="任意多边形: 形状 395">
              <a:extLst>
                <a:ext uri="{FF2B5EF4-FFF2-40B4-BE49-F238E27FC236}">
                  <a16:creationId xmlns:a16="http://schemas.microsoft.com/office/drawing/2014/main" id="{128EEAAB-799D-4038-901A-B98B574F9449}"/>
                </a:ext>
              </a:extLst>
            </p:cNvPr>
            <p:cNvSpPr/>
            <p:nvPr/>
          </p:nvSpPr>
          <p:spPr>
            <a:xfrm>
              <a:off x="2126150" y="3145280"/>
              <a:ext cx="50721" cy="38041"/>
            </a:xfrm>
            <a:custGeom>
              <a:avLst/>
              <a:gdLst>
                <a:gd name="connsiteX0" fmla="*/ 16167 w 50720"/>
                <a:gd name="connsiteY0" fmla="*/ 4755 h 38040"/>
                <a:gd name="connsiteX1" fmla="*/ 4755 w 50720"/>
                <a:gd name="connsiteY1" fmla="*/ 12363 h 38040"/>
                <a:gd name="connsiteX2" fmla="*/ 36456 w 50720"/>
                <a:gd name="connsiteY2" fmla="*/ 32651 h 38040"/>
                <a:gd name="connsiteX3" fmla="*/ 36456 w 50720"/>
                <a:gd name="connsiteY3" fmla="*/ 32651 h 38040"/>
                <a:gd name="connsiteX4" fmla="*/ 39626 w 50720"/>
                <a:gd name="connsiteY4" fmla="*/ 33285 h 38040"/>
                <a:gd name="connsiteX5" fmla="*/ 42796 w 50720"/>
                <a:gd name="connsiteY5" fmla="*/ 32651 h 38040"/>
                <a:gd name="connsiteX6" fmla="*/ 42796 w 50720"/>
                <a:gd name="connsiteY6" fmla="*/ 32651 h 38040"/>
                <a:gd name="connsiteX7" fmla="*/ 42796 w 50720"/>
                <a:gd name="connsiteY7" fmla="*/ 32651 h 38040"/>
                <a:gd name="connsiteX8" fmla="*/ 43430 w 50720"/>
                <a:gd name="connsiteY8" fmla="*/ 32651 h 38040"/>
                <a:gd name="connsiteX9" fmla="*/ 47234 w 50720"/>
                <a:gd name="connsiteY9" fmla="*/ 30115 h 38040"/>
                <a:gd name="connsiteX10" fmla="*/ 47234 w 50720"/>
                <a:gd name="connsiteY10" fmla="*/ 30115 h 38040"/>
                <a:gd name="connsiteX11" fmla="*/ 49136 w 50720"/>
                <a:gd name="connsiteY11" fmla="*/ 27579 h 38040"/>
                <a:gd name="connsiteX12" fmla="*/ 47234 w 50720"/>
                <a:gd name="connsiteY12" fmla="*/ 25043 h 38040"/>
                <a:gd name="connsiteX13" fmla="*/ 16167 w 50720"/>
                <a:gd name="connsiteY13" fmla="*/ 4755 h 3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720" h="38040">
                  <a:moveTo>
                    <a:pt x="16167" y="4755"/>
                  </a:moveTo>
                  <a:lnTo>
                    <a:pt x="4755" y="12363"/>
                  </a:lnTo>
                  <a:lnTo>
                    <a:pt x="36456" y="32651"/>
                  </a:lnTo>
                  <a:lnTo>
                    <a:pt x="36456" y="32651"/>
                  </a:lnTo>
                  <a:cubicBezTo>
                    <a:pt x="37090" y="33285"/>
                    <a:pt x="38357" y="33285"/>
                    <a:pt x="39626" y="33285"/>
                  </a:cubicBezTo>
                  <a:cubicBezTo>
                    <a:pt x="40893" y="33285"/>
                    <a:pt x="42162" y="33285"/>
                    <a:pt x="42796" y="32651"/>
                  </a:cubicBezTo>
                  <a:lnTo>
                    <a:pt x="42796" y="32651"/>
                  </a:lnTo>
                  <a:lnTo>
                    <a:pt x="42796" y="32651"/>
                  </a:lnTo>
                  <a:cubicBezTo>
                    <a:pt x="42796" y="32651"/>
                    <a:pt x="43430" y="32651"/>
                    <a:pt x="43430" y="32651"/>
                  </a:cubicBezTo>
                  <a:lnTo>
                    <a:pt x="47234" y="30115"/>
                  </a:lnTo>
                  <a:lnTo>
                    <a:pt x="47234" y="30115"/>
                  </a:lnTo>
                  <a:cubicBezTo>
                    <a:pt x="48502" y="29481"/>
                    <a:pt x="49136" y="28847"/>
                    <a:pt x="49136" y="27579"/>
                  </a:cubicBezTo>
                  <a:cubicBezTo>
                    <a:pt x="49136" y="26311"/>
                    <a:pt x="48502" y="25677"/>
                    <a:pt x="47234" y="25043"/>
                  </a:cubicBezTo>
                  <a:lnTo>
                    <a:pt x="16167" y="4755"/>
                  </a:lnTo>
                  <a:close/>
                </a:path>
              </a:pathLst>
            </a:custGeom>
            <a:solidFill>
              <a:srgbClr val="E3F0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8" name="任意多边形: 形状 396">
              <a:extLst>
                <a:ext uri="{FF2B5EF4-FFF2-40B4-BE49-F238E27FC236}">
                  <a16:creationId xmlns:a16="http://schemas.microsoft.com/office/drawing/2014/main" id="{1C999626-1D17-426F-A369-7AE7BE8153B2}"/>
                </a:ext>
              </a:extLst>
            </p:cNvPr>
            <p:cNvSpPr/>
            <p:nvPr/>
          </p:nvSpPr>
          <p:spPr>
            <a:xfrm>
              <a:off x="2089378" y="3011504"/>
              <a:ext cx="177523" cy="177523"/>
            </a:xfrm>
            <a:custGeom>
              <a:avLst/>
              <a:gdLst>
                <a:gd name="connsiteX0" fmla="*/ 4755 w 177522"/>
                <a:gd name="connsiteY0" fmla="*/ 174670 h 177522"/>
                <a:gd name="connsiteX1" fmla="*/ 178474 w 177522"/>
                <a:gd name="connsiteY1" fmla="*/ 63718 h 177522"/>
                <a:gd name="connsiteX2" fmla="*/ 87810 w 177522"/>
                <a:gd name="connsiteY2" fmla="*/ 4755 h 177522"/>
                <a:gd name="connsiteX3" fmla="*/ 4755 w 177522"/>
                <a:gd name="connsiteY3" fmla="*/ 57378 h 17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522" h="177522">
                  <a:moveTo>
                    <a:pt x="4755" y="174670"/>
                  </a:moveTo>
                  <a:lnTo>
                    <a:pt x="178474" y="63718"/>
                  </a:lnTo>
                  <a:lnTo>
                    <a:pt x="87810" y="4755"/>
                  </a:lnTo>
                  <a:lnTo>
                    <a:pt x="4755" y="57378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9" name="任意多边形: 形状 397">
              <a:extLst>
                <a:ext uri="{FF2B5EF4-FFF2-40B4-BE49-F238E27FC236}">
                  <a16:creationId xmlns:a16="http://schemas.microsoft.com/office/drawing/2014/main" id="{1CF447FF-9DF4-4501-99E2-FAE85718D4FD}"/>
                </a:ext>
              </a:extLst>
            </p:cNvPr>
            <p:cNvSpPr/>
            <p:nvPr/>
          </p:nvSpPr>
          <p:spPr>
            <a:xfrm>
              <a:off x="2089378" y="3070467"/>
              <a:ext cx="177523" cy="133142"/>
            </a:xfrm>
            <a:custGeom>
              <a:avLst/>
              <a:gdLst>
                <a:gd name="connsiteX0" fmla="*/ 178474 w 177522"/>
                <a:gd name="connsiteY0" fmla="*/ 20605 h 133141"/>
                <a:gd name="connsiteX1" fmla="*/ 4755 w 177522"/>
                <a:gd name="connsiteY1" fmla="*/ 131557 h 133141"/>
                <a:gd name="connsiteX2" fmla="*/ 4755 w 177522"/>
                <a:gd name="connsiteY2" fmla="*/ 115707 h 133141"/>
                <a:gd name="connsiteX3" fmla="*/ 178474 w 177522"/>
                <a:gd name="connsiteY3" fmla="*/ 4755 h 13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522" h="133141">
                  <a:moveTo>
                    <a:pt x="178474" y="20605"/>
                  </a:moveTo>
                  <a:lnTo>
                    <a:pt x="4755" y="131557"/>
                  </a:lnTo>
                  <a:lnTo>
                    <a:pt x="4755" y="115707"/>
                  </a:lnTo>
                  <a:lnTo>
                    <a:pt x="178474" y="4755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0" name="任意多边形: 形状 398">
              <a:extLst>
                <a:ext uri="{FF2B5EF4-FFF2-40B4-BE49-F238E27FC236}">
                  <a16:creationId xmlns:a16="http://schemas.microsoft.com/office/drawing/2014/main" id="{4ACD3B34-BC61-4B0B-A77D-4B548CF2F6FA}"/>
                </a:ext>
              </a:extLst>
            </p:cNvPr>
            <p:cNvSpPr/>
            <p:nvPr/>
          </p:nvSpPr>
          <p:spPr>
            <a:xfrm>
              <a:off x="2168629" y="2946201"/>
              <a:ext cx="88761" cy="126802"/>
            </a:xfrm>
            <a:custGeom>
              <a:avLst/>
              <a:gdLst>
                <a:gd name="connsiteX0" fmla="*/ 18069 w 88761"/>
                <a:gd name="connsiteY0" fmla="*/ 7925 h 126801"/>
                <a:gd name="connsiteX1" fmla="*/ 15533 w 88761"/>
                <a:gd name="connsiteY1" fmla="*/ 9193 h 126801"/>
                <a:gd name="connsiteX2" fmla="*/ 15533 w 88761"/>
                <a:gd name="connsiteY2" fmla="*/ 4755 h 126801"/>
                <a:gd name="connsiteX3" fmla="*/ 7925 w 88761"/>
                <a:gd name="connsiteY3" fmla="*/ 5389 h 126801"/>
                <a:gd name="connsiteX4" fmla="*/ 4755 w 88761"/>
                <a:gd name="connsiteY4" fmla="*/ 7291 h 126801"/>
                <a:gd name="connsiteX5" fmla="*/ 4755 w 88761"/>
                <a:gd name="connsiteY5" fmla="*/ 7291 h 126801"/>
                <a:gd name="connsiteX6" fmla="*/ 4755 w 88761"/>
                <a:gd name="connsiteY6" fmla="*/ 88444 h 126801"/>
                <a:gd name="connsiteX7" fmla="*/ 8559 w 88761"/>
                <a:gd name="connsiteY7" fmla="*/ 94150 h 126801"/>
                <a:gd name="connsiteX8" fmla="*/ 8559 w 88761"/>
                <a:gd name="connsiteY8" fmla="*/ 94150 h 126801"/>
                <a:gd name="connsiteX9" fmla="*/ 59280 w 88761"/>
                <a:gd name="connsiteY9" fmla="*/ 126485 h 126801"/>
                <a:gd name="connsiteX10" fmla="*/ 59280 w 88761"/>
                <a:gd name="connsiteY10" fmla="*/ 126485 h 126801"/>
                <a:gd name="connsiteX11" fmla="*/ 66254 w 88761"/>
                <a:gd name="connsiteY11" fmla="*/ 127753 h 126801"/>
                <a:gd name="connsiteX12" fmla="*/ 73228 w 88761"/>
                <a:gd name="connsiteY12" fmla="*/ 126485 h 126801"/>
                <a:gd name="connsiteX13" fmla="*/ 73228 w 88761"/>
                <a:gd name="connsiteY13" fmla="*/ 126485 h 126801"/>
                <a:gd name="connsiteX14" fmla="*/ 73862 w 88761"/>
                <a:gd name="connsiteY14" fmla="*/ 125851 h 126801"/>
                <a:gd name="connsiteX15" fmla="*/ 75130 w 88761"/>
                <a:gd name="connsiteY15" fmla="*/ 125217 h 126801"/>
                <a:gd name="connsiteX16" fmla="*/ 84006 w 88761"/>
                <a:gd name="connsiteY16" fmla="*/ 119511 h 126801"/>
                <a:gd name="connsiteX17" fmla="*/ 84006 w 88761"/>
                <a:gd name="connsiteY17" fmla="*/ 119511 h 126801"/>
                <a:gd name="connsiteX18" fmla="*/ 87810 w 88761"/>
                <a:gd name="connsiteY18" fmla="*/ 113805 h 126801"/>
                <a:gd name="connsiteX19" fmla="*/ 87810 w 88761"/>
                <a:gd name="connsiteY19" fmla="*/ 30749 h 126801"/>
                <a:gd name="connsiteX20" fmla="*/ 76398 w 88761"/>
                <a:gd name="connsiteY20" fmla="*/ 29481 h 126801"/>
                <a:gd name="connsiteX21" fmla="*/ 72594 w 88761"/>
                <a:gd name="connsiteY21" fmla="*/ 31383 h 126801"/>
                <a:gd name="connsiteX22" fmla="*/ 35188 w 88761"/>
                <a:gd name="connsiteY22" fmla="*/ 7291 h 126801"/>
                <a:gd name="connsiteX23" fmla="*/ 33920 w 88761"/>
                <a:gd name="connsiteY23" fmla="*/ 6657 h 126801"/>
                <a:gd name="connsiteX24" fmla="*/ 33920 w 88761"/>
                <a:gd name="connsiteY24" fmla="*/ 6657 h 126801"/>
                <a:gd name="connsiteX25" fmla="*/ 33920 w 88761"/>
                <a:gd name="connsiteY25" fmla="*/ 6657 h 126801"/>
                <a:gd name="connsiteX26" fmla="*/ 26312 w 88761"/>
                <a:gd name="connsiteY26" fmla="*/ 4755 h 126801"/>
                <a:gd name="connsiteX27" fmla="*/ 18069 w 88761"/>
                <a:gd name="connsiteY27" fmla="*/ 7925 h 126801"/>
                <a:gd name="connsiteX28" fmla="*/ 18069 w 88761"/>
                <a:gd name="connsiteY28" fmla="*/ 7925 h 12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8761" h="126801">
                  <a:moveTo>
                    <a:pt x="18069" y="7925"/>
                  </a:moveTo>
                  <a:lnTo>
                    <a:pt x="15533" y="9193"/>
                  </a:lnTo>
                  <a:lnTo>
                    <a:pt x="15533" y="4755"/>
                  </a:lnTo>
                  <a:lnTo>
                    <a:pt x="7925" y="5389"/>
                  </a:lnTo>
                  <a:lnTo>
                    <a:pt x="4755" y="7291"/>
                  </a:lnTo>
                  <a:lnTo>
                    <a:pt x="4755" y="7291"/>
                  </a:lnTo>
                  <a:lnTo>
                    <a:pt x="4755" y="88444"/>
                  </a:lnTo>
                  <a:cubicBezTo>
                    <a:pt x="4755" y="90980"/>
                    <a:pt x="6023" y="92882"/>
                    <a:pt x="8559" y="94150"/>
                  </a:cubicBezTo>
                  <a:lnTo>
                    <a:pt x="8559" y="94150"/>
                  </a:lnTo>
                  <a:lnTo>
                    <a:pt x="59280" y="126485"/>
                  </a:lnTo>
                  <a:lnTo>
                    <a:pt x="59280" y="126485"/>
                  </a:lnTo>
                  <a:cubicBezTo>
                    <a:pt x="61182" y="127753"/>
                    <a:pt x="63718" y="127753"/>
                    <a:pt x="66254" y="127753"/>
                  </a:cubicBezTo>
                  <a:cubicBezTo>
                    <a:pt x="68790" y="127753"/>
                    <a:pt x="71326" y="127119"/>
                    <a:pt x="73228" y="126485"/>
                  </a:cubicBezTo>
                  <a:lnTo>
                    <a:pt x="73228" y="126485"/>
                  </a:lnTo>
                  <a:lnTo>
                    <a:pt x="73862" y="125851"/>
                  </a:lnTo>
                  <a:cubicBezTo>
                    <a:pt x="74496" y="125851"/>
                    <a:pt x="74496" y="125217"/>
                    <a:pt x="75130" y="125217"/>
                  </a:cubicBezTo>
                  <a:lnTo>
                    <a:pt x="84006" y="119511"/>
                  </a:lnTo>
                  <a:lnTo>
                    <a:pt x="84006" y="119511"/>
                  </a:lnTo>
                  <a:cubicBezTo>
                    <a:pt x="86542" y="118243"/>
                    <a:pt x="87810" y="115707"/>
                    <a:pt x="87810" y="113805"/>
                  </a:cubicBezTo>
                  <a:lnTo>
                    <a:pt x="87810" y="30749"/>
                  </a:lnTo>
                  <a:lnTo>
                    <a:pt x="76398" y="29481"/>
                  </a:lnTo>
                  <a:lnTo>
                    <a:pt x="72594" y="31383"/>
                  </a:lnTo>
                  <a:lnTo>
                    <a:pt x="35188" y="7291"/>
                  </a:lnTo>
                  <a:cubicBezTo>
                    <a:pt x="34554" y="7291"/>
                    <a:pt x="34554" y="6657"/>
                    <a:pt x="33920" y="6657"/>
                  </a:cubicBezTo>
                  <a:lnTo>
                    <a:pt x="33920" y="6657"/>
                  </a:lnTo>
                  <a:lnTo>
                    <a:pt x="33920" y="6657"/>
                  </a:lnTo>
                  <a:cubicBezTo>
                    <a:pt x="32018" y="5389"/>
                    <a:pt x="29482" y="4755"/>
                    <a:pt x="26312" y="4755"/>
                  </a:cubicBezTo>
                  <a:cubicBezTo>
                    <a:pt x="23141" y="6023"/>
                    <a:pt x="20605" y="6657"/>
                    <a:pt x="18069" y="7925"/>
                  </a:cubicBezTo>
                  <a:lnTo>
                    <a:pt x="18069" y="7925"/>
                  </a:lnTo>
                  <a:close/>
                </a:path>
              </a:pathLst>
            </a:custGeom>
            <a:solidFill>
              <a:srgbClr val="0151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1" name="任意多边形: 形状 399">
              <a:extLst>
                <a:ext uri="{FF2B5EF4-FFF2-40B4-BE49-F238E27FC236}">
                  <a16:creationId xmlns:a16="http://schemas.microsoft.com/office/drawing/2014/main" id="{E1F3504A-393A-4EAD-8A8F-7198628C001A}"/>
                </a:ext>
              </a:extLst>
            </p:cNvPr>
            <p:cNvSpPr/>
            <p:nvPr/>
          </p:nvSpPr>
          <p:spPr>
            <a:xfrm>
              <a:off x="2168629" y="2946201"/>
              <a:ext cx="69741" cy="126802"/>
            </a:xfrm>
            <a:custGeom>
              <a:avLst/>
              <a:gdLst>
                <a:gd name="connsiteX0" fmla="*/ 18069 w 69741"/>
                <a:gd name="connsiteY0" fmla="*/ 7925 h 126801"/>
                <a:gd name="connsiteX1" fmla="*/ 15533 w 69741"/>
                <a:gd name="connsiteY1" fmla="*/ 9193 h 126801"/>
                <a:gd name="connsiteX2" fmla="*/ 15533 w 69741"/>
                <a:gd name="connsiteY2" fmla="*/ 4755 h 126801"/>
                <a:gd name="connsiteX3" fmla="*/ 7925 w 69741"/>
                <a:gd name="connsiteY3" fmla="*/ 5389 h 126801"/>
                <a:gd name="connsiteX4" fmla="*/ 4755 w 69741"/>
                <a:gd name="connsiteY4" fmla="*/ 7291 h 126801"/>
                <a:gd name="connsiteX5" fmla="*/ 4755 w 69741"/>
                <a:gd name="connsiteY5" fmla="*/ 7291 h 126801"/>
                <a:gd name="connsiteX6" fmla="*/ 4755 w 69741"/>
                <a:gd name="connsiteY6" fmla="*/ 88444 h 126801"/>
                <a:gd name="connsiteX7" fmla="*/ 8559 w 69741"/>
                <a:gd name="connsiteY7" fmla="*/ 94150 h 126801"/>
                <a:gd name="connsiteX8" fmla="*/ 8559 w 69741"/>
                <a:gd name="connsiteY8" fmla="*/ 94150 h 126801"/>
                <a:gd name="connsiteX9" fmla="*/ 59280 w 69741"/>
                <a:gd name="connsiteY9" fmla="*/ 126485 h 126801"/>
                <a:gd name="connsiteX10" fmla="*/ 59280 w 69741"/>
                <a:gd name="connsiteY10" fmla="*/ 126485 h 126801"/>
                <a:gd name="connsiteX11" fmla="*/ 66254 w 69741"/>
                <a:gd name="connsiteY11" fmla="*/ 127753 h 126801"/>
                <a:gd name="connsiteX12" fmla="*/ 66254 w 69741"/>
                <a:gd name="connsiteY12" fmla="*/ 44698 h 126801"/>
                <a:gd name="connsiteX13" fmla="*/ 62450 w 69741"/>
                <a:gd name="connsiteY13" fmla="*/ 25043 h 126801"/>
                <a:gd name="connsiteX14" fmla="*/ 35188 w 69741"/>
                <a:gd name="connsiteY14" fmla="*/ 7291 h 126801"/>
                <a:gd name="connsiteX15" fmla="*/ 33920 w 69741"/>
                <a:gd name="connsiteY15" fmla="*/ 6657 h 126801"/>
                <a:gd name="connsiteX16" fmla="*/ 33920 w 69741"/>
                <a:gd name="connsiteY16" fmla="*/ 6657 h 126801"/>
                <a:gd name="connsiteX17" fmla="*/ 33920 w 69741"/>
                <a:gd name="connsiteY17" fmla="*/ 6657 h 126801"/>
                <a:gd name="connsiteX18" fmla="*/ 26312 w 69741"/>
                <a:gd name="connsiteY18" fmla="*/ 4755 h 126801"/>
                <a:gd name="connsiteX19" fmla="*/ 18069 w 69741"/>
                <a:gd name="connsiteY19" fmla="*/ 7925 h 126801"/>
                <a:gd name="connsiteX20" fmla="*/ 18069 w 69741"/>
                <a:gd name="connsiteY20" fmla="*/ 7925 h 12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741" h="126801">
                  <a:moveTo>
                    <a:pt x="18069" y="7925"/>
                  </a:moveTo>
                  <a:lnTo>
                    <a:pt x="15533" y="9193"/>
                  </a:lnTo>
                  <a:lnTo>
                    <a:pt x="15533" y="4755"/>
                  </a:lnTo>
                  <a:lnTo>
                    <a:pt x="7925" y="5389"/>
                  </a:lnTo>
                  <a:lnTo>
                    <a:pt x="4755" y="7291"/>
                  </a:lnTo>
                  <a:lnTo>
                    <a:pt x="4755" y="7291"/>
                  </a:lnTo>
                  <a:lnTo>
                    <a:pt x="4755" y="88444"/>
                  </a:lnTo>
                  <a:cubicBezTo>
                    <a:pt x="4755" y="90980"/>
                    <a:pt x="6023" y="92882"/>
                    <a:pt x="8559" y="94150"/>
                  </a:cubicBezTo>
                  <a:lnTo>
                    <a:pt x="8559" y="94150"/>
                  </a:lnTo>
                  <a:lnTo>
                    <a:pt x="59280" y="126485"/>
                  </a:lnTo>
                  <a:lnTo>
                    <a:pt x="59280" y="126485"/>
                  </a:lnTo>
                  <a:cubicBezTo>
                    <a:pt x="61182" y="127753"/>
                    <a:pt x="63718" y="127753"/>
                    <a:pt x="66254" y="127753"/>
                  </a:cubicBezTo>
                  <a:lnTo>
                    <a:pt x="66254" y="44698"/>
                  </a:lnTo>
                  <a:lnTo>
                    <a:pt x="62450" y="25043"/>
                  </a:lnTo>
                  <a:lnTo>
                    <a:pt x="35188" y="7291"/>
                  </a:lnTo>
                  <a:cubicBezTo>
                    <a:pt x="34554" y="7291"/>
                    <a:pt x="34554" y="6657"/>
                    <a:pt x="33920" y="6657"/>
                  </a:cubicBezTo>
                  <a:lnTo>
                    <a:pt x="33920" y="6657"/>
                  </a:lnTo>
                  <a:lnTo>
                    <a:pt x="33920" y="6657"/>
                  </a:lnTo>
                  <a:cubicBezTo>
                    <a:pt x="32018" y="5389"/>
                    <a:pt x="29482" y="4755"/>
                    <a:pt x="26312" y="4755"/>
                  </a:cubicBezTo>
                  <a:cubicBezTo>
                    <a:pt x="23141" y="6023"/>
                    <a:pt x="20605" y="6657"/>
                    <a:pt x="18069" y="7925"/>
                  </a:cubicBezTo>
                  <a:lnTo>
                    <a:pt x="18069" y="7925"/>
                  </a:lnTo>
                  <a:close/>
                </a:path>
              </a:pathLst>
            </a:custGeom>
            <a:solidFill>
              <a:srgbClr val="0D68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2" name="任意多边形: 形状 400">
              <a:extLst>
                <a:ext uri="{FF2B5EF4-FFF2-40B4-BE49-F238E27FC236}">
                  <a16:creationId xmlns:a16="http://schemas.microsoft.com/office/drawing/2014/main" id="{0793AF1A-DAC1-40D1-9984-198C095B0B3C}"/>
                </a:ext>
              </a:extLst>
            </p:cNvPr>
            <p:cNvSpPr/>
            <p:nvPr/>
          </p:nvSpPr>
          <p:spPr>
            <a:xfrm>
              <a:off x="2168629" y="2934098"/>
              <a:ext cx="88761" cy="57061"/>
            </a:xfrm>
            <a:custGeom>
              <a:avLst/>
              <a:gdLst>
                <a:gd name="connsiteX0" fmla="*/ 4755 w 88761"/>
                <a:gd name="connsiteY0" fmla="*/ 19394 h 57060"/>
                <a:gd name="connsiteX1" fmla="*/ 8559 w 88761"/>
                <a:gd name="connsiteY1" fmla="*/ 23833 h 57060"/>
                <a:gd name="connsiteX2" fmla="*/ 8559 w 88761"/>
                <a:gd name="connsiteY2" fmla="*/ 23833 h 57060"/>
                <a:gd name="connsiteX3" fmla="*/ 59280 w 88761"/>
                <a:gd name="connsiteY3" fmla="*/ 56167 h 57060"/>
                <a:gd name="connsiteX4" fmla="*/ 59280 w 88761"/>
                <a:gd name="connsiteY4" fmla="*/ 56167 h 57060"/>
                <a:gd name="connsiteX5" fmla="*/ 66254 w 88761"/>
                <a:gd name="connsiteY5" fmla="*/ 57435 h 57060"/>
                <a:gd name="connsiteX6" fmla="*/ 73228 w 88761"/>
                <a:gd name="connsiteY6" fmla="*/ 56167 h 57060"/>
                <a:gd name="connsiteX7" fmla="*/ 73228 w 88761"/>
                <a:gd name="connsiteY7" fmla="*/ 56167 h 57060"/>
                <a:gd name="connsiteX8" fmla="*/ 73862 w 88761"/>
                <a:gd name="connsiteY8" fmla="*/ 56167 h 57060"/>
                <a:gd name="connsiteX9" fmla="*/ 75130 w 88761"/>
                <a:gd name="connsiteY9" fmla="*/ 55533 h 57060"/>
                <a:gd name="connsiteX10" fmla="*/ 84006 w 88761"/>
                <a:gd name="connsiteY10" fmla="*/ 49827 h 57060"/>
                <a:gd name="connsiteX11" fmla="*/ 84006 w 88761"/>
                <a:gd name="connsiteY11" fmla="*/ 49827 h 57060"/>
                <a:gd name="connsiteX12" fmla="*/ 87810 w 88761"/>
                <a:gd name="connsiteY12" fmla="*/ 44121 h 57060"/>
                <a:gd name="connsiteX13" fmla="*/ 84006 w 88761"/>
                <a:gd name="connsiteY13" fmla="*/ 38415 h 57060"/>
                <a:gd name="connsiteX14" fmla="*/ 35188 w 88761"/>
                <a:gd name="connsiteY14" fmla="*/ 6714 h 57060"/>
                <a:gd name="connsiteX15" fmla="*/ 33920 w 88761"/>
                <a:gd name="connsiteY15" fmla="*/ 6080 h 57060"/>
                <a:gd name="connsiteX16" fmla="*/ 33920 w 88761"/>
                <a:gd name="connsiteY16" fmla="*/ 6080 h 57060"/>
                <a:gd name="connsiteX17" fmla="*/ 33920 w 88761"/>
                <a:gd name="connsiteY17" fmla="*/ 6080 h 57060"/>
                <a:gd name="connsiteX18" fmla="*/ 28213 w 88761"/>
                <a:gd name="connsiteY18" fmla="*/ 5446 h 57060"/>
                <a:gd name="connsiteX19" fmla="*/ 4755 w 88761"/>
                <a:gd name="connsiteY19" fmla="*/ 19394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761" h="57060">
                  <a:moveTo>
                    <a:pt x="4755" y="19394"/>
                  </a:moveTo>
                  <a:cubicBezTo>
                    <a:pt x="5389" y="21296"/>
                    <a:pt x="6657" y="22564"/>
                    <a:pt x="8559" y="23833"/>
                  </a:cubicBezTo>
                  <a:lnTo>
                    <a:pt x="8559" y="23833"/>
                  </a:lnTo>
                  <a:lnTo>
                    <a:pt x="59280" y="56167"/>
                  </a:lnTo>
                  <a:lnTo>
                    <a:pt x="59280" y="56167"/>
                  </a:lnTo>
                  <a:cubicBezTo>
                    <a:pt x="61182" y="57435"/>
                    <a:pt x="63718" y="57435"/>
                    <a:pt x="66254" y="57435"/>
                  </a:cubicBezTo>
                  <a:cubicBezTo>
                    <a:pt x="68790" y="57435"/>
                    <a:pt x="71326" y="56801"/>
                    <a:pt x="73228" y="56167"/>
                  </a:cubicBezTo>
                  <a:lnTo>
                    <a:pt x="73228" y="56167"/>
                  </a:lnTo>
                  <a:lnTo>
                    <a:pt x="73862" y="56167"/>
                  </a:lnTo>
                  <a:cubicBezTo>
                    <a:pt x="74496" y="56167"/>
                    <a:pt x="74496" y="55533"/>
                    <a:pt x="75130" y="55533"/>
                  </a:cubicBezTo>
                  <a:lnTo>
                    <a:pt x="84006" y="49827"/>
                  </a:lnTo>
                  <a:lnTo>
                    <a:pt x="84006" y="49827"/>
                  </a:lnTo>
                  <a:cubicBezTo>
                    <a:pt x="86542" y="48559"/>
                    <a:pt x="87810" y="46023"/>
                    <a:pt x="87810" y="44121"/>
                  </a:cubicBezTo>
                  <a:cubicBezTo>
                    <a:pt x="87810" y="41585"/>
                    <a:pt x="86542" y="39683"/>
                    <a:pt x="84006" y="38415"/>
                  </a:cubicBezTo>
                  <a:lnTo>
                    <a:pt x="35188" y="6714"/>
                  </a:lnTo>
                  <a:cubicBezTo>
                    <a:pt x="34554" y="6714"/>
                    <a:pt x="34554" y="6080"/>
                    <a:pt x="33920" y="6080"/>
                  </a:cubicBezTo>
                  <a:lnTo>
                    <a:pt x="33920" y="6080"/>
                  </a:lnTo>
                  <a:lnTo>
                    <a:pt x="33920" y="6080"/>
                  </a:lnTo>
                  <a:cubicBezTo>
                    <a:pt x="31384" y="4812"/>
                    <a:pt x="30115" y="4178"/>
                    <a:pt x="28213" y="5446"/>
                  </a:cubicBezTo>
                  <a:lnTo>
                    <a:pt x="4755" y="19394"/>
                  </a:lnTo>
                  <a:close/>
                </a:path>
              </a:pathLst>
            </a:custGeom>
            <a:solidFill>
              <a:srgbClr val="0B59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3" name="任意多边形: 形状 401">
              <a:extLst>
                <a:ext uri="{FF2B5EF4-FFF2-40B4-BE49-F238E27FC236}">
                  <a16:creationId xmlns:a16="http://schemas.microsoft.com/office/drawing/2014/main" id="{30DD570C-5F0B-4809-B6FB-FED611F9E59F}"/>
                </a:ext>
              </a:extLst>
            </p:cNvPr>
            <p:cNvSpPr/>
            <p:nvPr/>
          </p:nvSpPr>
          <p:spPr>
            <a:xfrm>
              <a:off x="2171799" y="2935423"/>
              <a:ext cx="76081" cy="50721"/>
            </a:xfrm>
            <a:custGeom>
              <a:avLst/>
              <a:gdLst>
                <a:gd name="connsiteX0" fmla="*/ 23141 w 76081"/>
                <a:gd name="connsiteY0" fmla="*/ 4755 h 50720"/>
                <a:gd name="connsiteX1" fmla="*/ 4755 w 76081"/>
                <a:gd name="connsiteY1" fmla="*/ 16167 h 50720"/>
                <a:gd name="connsiteX2" fmla="*/ 54842 w 76081"/>
                <a:gd name="connsiteY2" fmla="*/ 47868 h 50720"/>
                <a:gd name="connsiteX3" fmla="*/ 54842 w 76081"/>
                <a:gd name="connsiteY3" fmla="*/ 47868 h 50720"/>
                <a:gd name="connsiteX4" fmla="*/ 59914 w 76081"/>
                <a:gd name="connsiteY4" fmla="*/ 49136 h 50720"/>
                <a:gd name="connsiteX5" fmla="*/ 64986 w 76081"/>
                <a:gd name="connsiteY5" fmla="*/ 47868 h 50720"/>
                <a:gd name="connsiteX6" fmla="*/ 64986 w 76081"/>
                <a:gd name="connsiteY6" fmla="*/ 47868 h 50720"/>
                <a:gd name="connsiteX7" fmla="*/ 65620 w 76081"/>
                <a:gd name="connsiteY7" fmla="*/ 47868 h 50720"/>
                <a:gd name="connsiteX8" fmla="*/ 66254 w 76081"/>
                <a:gd name="connsiteY8" fmla="*/ 47234 h 50720"/>
                <a:gd name="connsiteX9" fmla="*/ 71960 w 76081"/>
                <a:gd name="connsiteY9" fmla="*/ 43430 h 50720"/>
                <a:gd name="connsiteX10" fmla="*/ 71960 w 76081"/>
                <a:gd name="connsiteY10" fmla="*/ 43430 h 50720"/>
                <a:gd name="connsiteX11" fmla="*/ 74496 w 76081"/>
                <a:gd name="connsiteY11" fmla="*/ 39626 h 50720"/>
                <a:gd name="connsiteX12" fmla="*/ 71960 w 76081"/>
                <a:gd name="connsiteY12" fmla="*/ 35821 h 50720"/>
                <a:gd name="connsiteX13" fmla="*/ 23141 w 76081"/>
                <a:gd name="connsiteY13" fmla="*/ 4755 h 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081" h="50720">
                  <a:moveTo>
                    <a:pt x="23141" y="4755"/>
                  </a:moveTo>
                  <a:lnTo>
                    <a:pt x="4755" y="16167"/>
                  </a:lnTo>
                  <a:lnTo>
                    <a:pt x="54842" y="47868"/>
                  </a:lnTo>
                  <a:lnTo>
                    <a:pt x="54842" y="47868"/>
                  </a:lnTo>
                  <a:cubicBezTo>
                    <a:pt x="56110" y="48502"/>
                    <a:pt x="58012" y="49136"/>
                    <a:pt x="59914" y="49136"/>
                  </a:cubicBezTo>
                  <a:cubicBezTo>
                    <a:pt x="61816" y="49136"/>
                    <a:pt x="63718" y="48502"/>
                    <a:pt x="64986" y="47868"/>
                  </a:cubicBezTo>
                  <a:lnTo>
                    <a:pt x="64986" y="47868"/>
                  </a:lnTo>
                  <a:lnTo>
                    <a:pt x="65620" y="47868"/>
                  </a:lnTo>
                  <a:cubicBezTo>
                    <a:pt x="65620" y="47868"/>
                    <a:pt x="66254" y="47868"/>
                    <a:pt x="66254" y="47234"/>
                  </a:cubicBezTo>
                  <a:lnTo>
                    <a:pt x="71960" y="43430"/>
                  </a:lnTo>
                  <a:lnTo>
                    <a:pt x="71960" y="43430"/>
                  </a:lnTo>
                  <a:cubicBezTo>
                    <a:pt x="73228" y="42162"/>
                    <a:pt x="74496" y="40894"/>
                    <a:pt x="74496" y="39626"/>
                  </a:cubicBezTo>
                  <a:cubicBezTo>
                    <a:pt x="74496" y="38358"/>
                    <a:pt x="73228" y="36456"/>
                    <a:pt x="71960" y="35821"/>
                  </a:cubicBezTo>
                  <a:lnTo>
                    <a:pt x="23141" y="4755"/>
                  </a:lnTo>
                  <a:close/>
                </a:path>
              </a:pathLst>
            </a:custGeom>
            <a:solidFill>
              <a:srgbClr val="E3F0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4" name="任意多边形: 形状 402">
              <a:extLst>
                <a:ext uri="{FF2B5EF4-FFF2-40B4-BE49-F238E27FC236}">
                  <a16:creationId xmlns:a16="http://schemas.microsoft.com/office/drawing/2014/main" id="{1467F576-9617-491E-A757-08CDFC2BB1B2}"/>
                </a:ext>
              </a:extLst>
            </p:cNvPr>
            <p:cNvSpPr/>
            <p:nvPr/>
          </p:nvSpPr>
          <p:spPr>
            <a:xfrm>
              <a:off x="2136295" y="2975366"/>
              <a:ext cx="88761" cy="126802"/>
            </a:xfrm>
            <a:custGeom>
              <a:avLst/>
              <a:gdLst>
                <a:gd name="connsiteX0" fmla="*/ 18069 w 88761"/>
                <a:gd name="connsiteY0" fmla="*/ 7925 h 126801"/>
                <a:gd name="connsiteX1" fmla="*/ 15533 w 88761"/>
                <a:gd name="connsiteY1" fmla="*/ 9193 h 126801"/>
                <a:gd name="connsiteX2" fmla="*/ 15533 w 88761"/>
                <a:gd name="connsiteY2" fmla="*/ 4755 h 126801"/>
                <a:gd name="connsiteX3" fmla="*/ 7925 w 88761"/>
                <a:gd name="connsiteY3" fmla="*/ 5389 h 126801"/>
                <a:gd name="connsiteX4" fmla="*/ 4755 w 88761"/>
                <a:gd name="connsiteY4" fmla="*/ 7291 h 126801"/>
                <a:gd name="connsiteX5" fmla="*/ 4755 w 88761"/>
                <a:gd name="connsiteY5" fmla="*/ 7291 h 126801"/>
                <a:gd name="connsiteX6" fmla="*/ 4755 w 88761"/>
                <a:gd name="connsiteY6" fmla="*/ 88444 h 126801"/>
                <a:gd name="connsiteX7" fmla="*/ 8559 w 88761"/>
                <a:gd name="connsiteY7" fmla="*/ 94150 h 126801"/>
                <a:gd name="connsiteX8" fmla="*/ 8559 w 88761"/>
                <a:gd name="connsiteY8" fmla="*/ 94150 h 126801"/>
                <a:gd name="connsiteX9" fmla="*/ 59280 w 88761"/>
                <a:gd name="connsiteY9" fmla="*/ 126485 h 126801"/>
                <a:gd name="connsiteX10" fmla="*/ 59280 w 88761"/>
                <a:gd name="connsiteY10" fmla="*/ 126485 h 126801"/>
                <a:gd name="connsiteX11" fmla="*/ 66254 w 88761"/>
                <a:gd name="connsiteY11" fmla="*/ 127753 h 126801"/>
                <a:gd name="connsiteX12" fmla="*/ 73228 w 88761"/>
                <a:gd name="connsiteY12" fmla="*/ 126485 h 126801"/>
                <a:gd name="connsiteX13" fmla="*/ 73228 w 88761"/>
                <a:gd name="connsiteY13" fmla="*/ 126485 h 126801"/>
                <a:gd name="connsiteX14" fmla="*/ 73862 w 88761"/>
                <a:gd name="connsiteY14" fmla="*/ 125851 h 126801"/>
                <a:gd name="connsiteX15" fmla="*/ 75130 w 88761"/>
                <a:gd name="connsiteY15" fmla="*/ 125217 h 126801"/>
                <a:gd name="connsiteX16" fmla="*/ 83372 w 88761"/>
                <a:gd name="connsiteY16" fmla="*/ 119511 h 126801"/>
                <a:gd name="connsiteX17" fmla="*/ 83372 w 88761"/>
                <a:gd name="connsiteY17" fmla="*/ 119511 h 126801"/>
                <a:gd name="connsiteX18" fmla="*/ 87176 w 88761"/>
                <a:gd name="connsiteY18" fmla="*/ 113805 h 126801"/>
                <a:gd name="connsiteX19" fmla="*/ 87176 w 88761"/>
                <a:gd name="connsiteY19" fmla="*/ 30749 h 126801"/>
                <a:gd name="connsiteX20" fmla="*/ 75764 w 88761"/>
                <a:gd name="connsiteY20" fmla="*/ 29481 h 126801"/>
                <a:gd name="connsiteX21" fmla="*/ 71960 w 88761"/>
                <a:gd name="connsiteY21" fmla="*/ 31383 h 126801"/>
                <a:gd name="connsiteX22" fmla="*/ 34553 w 88761"/>
                <a:gd name="connsiteY22" fmla="*/ 7291 h 126801"/>
                <a:gd name="connsiteX23" fmla="*/ 33285 w 88761"/>
                <a:gd name="connsiteY23" fmla="*/ 6657 h 126801"/>
                <a:gd name="connsiteX24" fmla="*/ 33285 w 88761"/>
                <a:gd name="connsiteY24" fmla="*/ 6657 h 126801"/>
                <a:gd name="connsiteX25" fmla="*/ 33285 w 88761"/>
                <a:gd name="connsiteY25" fmla="*/ 6657 h 126801"/>
                <a:gd name="connsiteX26" fmla="*/ 25677 w 88761"/>
                <a:gd name="connsiteY26" fmla="*/ 4755 h 126801"/>
                <a:gd name="connsiteX27" fmla="*/ 18069 w 88761"/>
                <a:gd name="connsiteY27" fmla="*/ 7925 h 126801"/>
                <a:gd name="connsiteX28" fmla="*/ 18069 w 88761"/>
                <a:gd name="connsiteY28" fmla="*/ 7925 h 12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8761" h="126801">
                  <a:moveTo>
                    <a:pt x="18069" y="7925"/>
                  </a:moveTo>
                  <a:lnTo>
                    <a:pt x="15533" y="9193"/>
                  </a:lnTo>
                  <a:lnTo>
                    <a:pt x="15533" y="4755"/>
                  </a:lnTo>
                  <a:lnTo>
                    <a:pt x="7925" y="5389"/>
                  </a:lnTo>
                  <a:lnTo>
                    <a:pt x="4755" y="7291"/>
                  </a:lnTo>
                  <a:lnTo>
                    <a:pt x="4755" y="7291"/>
                  </a:lnTo>
                  <a:lnTo>
                    <a:pt x="4755" y="88444"/>
                  </a:lnTo>
                  <a:cubicBezTo>
                    <a:pt x="4755" y="90980"/>
                    <a:pt x="6023" y="92882"/>
                    <a:pt x="8559" y="94150"/>
                  </a:cubicBezTo>
                  <a:lnTo>
                    <a:pt x="8559" y="94150"/>
                  </a:lnTo>
                  <a:lnTo>
                    <a:pt x="59280" y="126485"/>
                  </a:lnTo>
                  <a:lnTo>
                    <a:pt x="59280" y="126485"/>
                  </a:lnTo>
                  <a:cubicBezTo>
                    <a:pt x="61182" y="127119"/>
                    <a:pt x="63718" y="127753"/>
                    <a:pt x="66254" y="127753"/>
                  </a:cubicBezTo>
                  <a:cubicBezTo>
                    <a:pt x="68790" y="127753"/>
                    <a:pt x="71326" y="127119"/>
                    <a:pt x="73228" y="126485"/>
                  </a:cubicBezTo>
                  <a:lnTo>
                    <a:pt x="73228" y="126485"/>
                  </a:lnTo>
                  <a:lnTo>
                    <a:pt x="73862" y="125851"/>
                  </a:lnTo>
                  <a:cubicBezTo>
                    <a:pt x="74496" y="125851"/>
                    <a:pt x="74496" y="125217"/>
                    <a:pt x="75130" y="125217"/>
                  </a:cubicBezTo>
                  <a:lnTo>
                    <a:pt x="83372" y="119511"/>
                  </a:lnTo>
                  <a:lnTo>
                    <a:pt x="83372" y="119511"/>
                  </a:lnTo>
                  <a:cubicBezTo>
                    <a:pt x="85908" y="118243"/>
                    <a:pt x="87176" y="115707"/>
                    <a:pt x="87176" y="113805"/>
                  </a:cubicBezTo>
                  <a:lnTo>
                    <a:pt x="87176" y="30749"/>
                  </a:lnTo>
                  <a:lnTo>
                    <a:pt x="75764" y="29481"/>
                  </a:lnTo>
                  <a:lnTo>
                    <a:pt x="71960" y="31383"/>
                  </a:lnTo>
                  <a:lnTo>
                    <a:pt x="34553" y="7291"/>
                  </a:lnTo>
                  <a:cubicBezTo>
                    <a:pt x="33919" y="7291"/>
                    <a:pt x="33919" y="6657"/>
                    <a:pt x="33285" y="6657"/>
                  </a:cubicBezTo>
                  <a:lnTo>
                    <a:pt x="33285" y="6657"/>
                  </a:lnTo>
                  <a:lnTo>
                    <a:pt x="33285" y="6657"/>
                  </a:lnTo>
                  <a:cubicBezTo>
                    <a:pt x="31383" y="5389"/>
                    <a:pt x="28847" y="4755"/>
                    <a:pt x="25677" y="4755"/>
                  </a:cubicBezTo>
                  <a:cubicBezTo>
                    <a:pt x="22507" y="6023"/>
                    <a:pt x="19971" y="6657"/>
                    <a:pt x="18069" y="7925"/>
                  </a:cubicBezTo>
                  <a:lnTo>
                    <a:pt x="18069" y="7925"/>
                  </a:lnTo>
                  <a:close/>
                </a:path>
              </a:pathLst>
            </a:custGeom>
            <a:solidFill>
              <a:srgbClr val="9540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5" name="任意多边形: 形状 403">
              <a:extLst>
                <a:ext uri="{FF2B5EF4-FFF2-40B4-BE49-F238E27FC236}">
                  <a16:creationId xmlns:a16="http://schemas.microsoft.com/office/drawing/2014/main" id="{D0202705-2579-4FDA-8F45-479B4813D780}"/>
                </a:ext>
              </a:extLst>
            </p:cNvPr>
            <p:cNvSpPr/>
            <p:nvPr/>
          </p:nvSpPr>
          <p:spPr>
            <a:xfrm>
              <a:off x="2136295" y="2975366"/>
              <a:ext cx="69741" cy="126802"/>
            </a:xfrm>
            <a:custGeom>
              <a:avLst/>
              <a:gdLst>
                <a:gd name="connsiteX0" fmla="*/ 18069 w 69741"/>
                <a:gd name="connsiteY0" fmla="*/ 7925 h 126801"/>
                <a:gd name="connsiteX1" fmla="*/ 15533 w 69741"/>
                <a:gd name="connsiteY1" fmla="*/ 9193 h 126801"/>
                <a:gd name="connsiteX2" fmla="*/ 15533 w 69741"/>
                <a:gd name="connsiteY2" fmla="*/ 4755 h 126801"/>
                <a:gd name="connsiteX3" fmla="*/ 7925 w 69741"/>
                <a:gd name="connsiteY3" fmla="*/ 5389 h 126801"/>
                <a:gd name="connsiteX4" fmla="*/ 4755 w 69741"/>
                <a:gd name="connsiteY4" fmla="*/ 7291 h 126801"/>
                <a:gd name="connsiteX5" fmla="*/ 4755 w 69741"/>
                <a:gd name="connsiteY5" fmla="*/ 7291 h 126801"/>
                <a:gd name="connsiteX6" fmla="*/ 4755 w 69741"/>
                <a:gd name="connsiteY6" fmla="*/ 88444 h 126801"/>
                <a:gd name="connsiteX7" fmla="*/ 8559 w 69741"/>
                <a:gd name="connsiteY7" fmla="*/ 94150 h 126801"/>
                <a:gd name="connsiteX8" fmla="*/ 8559 w 69741"/>
                <a:gd name="connsiteY8" fmla="*/ 94150 h 126801"/>
                <a:gd name="connsiteX9" fmla="*/ 59280 w 69741"/>
                <a:gd name="connsiteY9" fmla="*/ 126485 h 126801"/>
                <a:gd name="connsiteX10" fmla="*/ 59280 w 69741"/>
                <a:gd name="connsiteY10" fmla="*/ 126485 h 126801"/>
                <a:gd name="connsiteX11" fmla="*/ 66254 w 69741"/>
                <a:gd name="connsiteY11" fmla="*/ 127753 h 126801"/>
                <a:gd name="connsiteX12" fmla="*/ 66254 w 69741"/>
                <a:gd name="connsiteY12" fmla="*/ 44698 h 126801"/>
                <a:gd name="connsiteX13" fmla="*/ 62450 w 69741"/>
                <a:gd name="connsiteY13" fmla="*/ 25043 h 126801"/>
                <a:gd name="connsiteX14" fmla="*/ 35187 w 69741"/>
                <a:gd name="connsiteY14" fmla="*/ 7291 h 126801"/>
                <a:gd name="connsiteX15" fmla="*/ 33919 w 69741"/>
                <a:gd name="connsiteY15" fmla="*/ 6657 h 126801"/>
                <a:gd name="connsiteX16" fmla="*/ 33919 w 69741"/>
                <a:gd name="connsiteY16" fmla="*/ 6657 h 126801"/>
                <a:gd name="connsiteX17" fmla="*/ 33919 w 69741"/>
                <a:gd name="connsiteY17" fmla="*/ 6657 h 126801"/>
                <a:gd name="connsiteX18" fmla="*/ 26311 w 69741"/>
                <a:gd name="connsiteY18" fmla="*/ 4755 h 126801"/>
                <a:gd name="connsiteX19" fmla="*/ 18069 w 69741"/>
                <a:gd name="connsiteY19" fmla="*/ 7925 h 126801"/>
                <a:gd name="connsiteX20" fmla="*/ 18069 w 69741"/>
                <a:gd name="connsiteY20" fmla="*/ 7925 h 12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741" h="126801">
                  <a:moveTo>
                    <a:pt x="18069" y="7925"/>
                  </a:moveTo>
                  <a:lnTo>
                    <a:pt x="15533" y="9193"/>
                  </a:lnTo>
                  <a:lnTo>
                    <a:pt x="15533" y="4755"/>
                  </a:lnTo>
                  <a:lnTo>
                    <a:pt x="7925" y="5389"/>
                  </a:lnTo>
                  <a:lnTo>
                    <a:pt x="4755" y="7291"/>
                  </a:lnTo>
                  <a:lnTo>
                    <a:pt x="4755" y="7291"/>
                  </a:lnTo>
                  <a:lnTo>
                    <a:pt x="4755" y="88444"/>
                  </a:lnTo>
                  <a:cubicBezTo>
                    <a:pt x="4755" y="90980"/>
                    <a:pt x="6023" y="92882"/>
                    <a:pt x="8559" y="94150"/>
                  </a:cubicBezTo>
                  <a:lnTo>
                    <a:pt x="8559" y="94150"/>
                  </a:lnTo>
                  <a:lnTo>
                    <a:pt x="59280" y="126485"/>
                  </a:lnTo>
                  <a:lnTo>
                    <a:pt x="59280" y="126485"/>
                  </a:lnTo>
                  <a:cubicBezTo>
                    <a:pt x="61182" y="127119"/>
                    <a:pt x="63718" y="127753"/>
                    <a:pt x="66254" y="127753"/>
                  </a:cubicBezTo>
                  <a:lnTo>
                    <a:pt x="66254" y="44698"/>
                  </a:lnTo>
                  <a:lnTo>
                    <a:pt x="62450" y="25043"/>
                  </a:lnTo>
                  <a:lnTo>
                    <a:pt x="35187" y="7291"/>
                  </a:lnTo>
                  <a:cubicBezTo>
                    <a:pt x="34553" y="7291"/>
                    <a:pt x="34553" y="6657"/>
                    <a:pt x="33919" y="6657"/>
                  </a:cubicBezTo>
                  <a:lnTo>
                    <a:pt x="33919" y="6657"/>
                  </a:lnTo>
                  <a:lnTo>
                    <a:pt x="33919" y="6657"/>
                  </a:lnTo>
                  <a:cubicBezTo>
                    <a:pt x="32017" y="5389"/>
                    <a:pt x="29481" y="4755"/>
                    <a:pt x="26311" y="4755"/>
                  </a:cubicBezTo>
                  <a:cubicBezTo>
                    <a:pt x="22507" y="6023"/>
                    <a:pt x="19971" y="6657"/>
                    <a:pt x="18069" y="7925"/>
                  </a:cubicBezTo>
                  <a:lnTo>
                    <a:pt x="18069" y="7925"/>
                  </a:lnTo>
                  <a:close/>
                </a:path>
              </a:pathLst>
            </a:custGeom>
            <a:solidFill>
              <a:srgbClr val="B64F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6" name="任意多边形: 形状 404">
              <a:extLst>
                <a:ext uri="{FF2B5EF4-FFF2-40B4-BE49-F238E27FC236}">
                  <a16:creationId xmlns:a16="http://schemas.microsoft.com/office/drawing/2014/main" id="{8FC3B731-C432-44BF-B686-8CA75264722B}"/>
                </a:ext>
              </a:extLst>
            </p:cNvPr>
            <p:cNvSpPr/>
            <p:nvPr/>
          </p:nvSpPr>
          <p:spPr>
            <a:xfrm>
              <a:off x="2135661" y="2963262"/>
              <a:ext cx="88761" cy="57061"/>
            </a:xfrm>
            <a:custGeom>
              <a:avLst/>
              <a:gdLst>
                <a:gd name="connsiteX0" fmla="*/ 4755 w 88761"/>
                <a:gd name="connsiteY0" fmla="*/ 20029 h 57060"/>
                <a:gd name="connsiteX1" fmla="*/ 8559 w 88761"/>
                <a:gd name="connsiteY1" fmla="*/ 24466 h 57060"/>
                <a:gd name="connsiteX2" fmla="*/ 8559 w 88761"/>
                <a:gd name="connsiteY2" fmla="*/ 24466 h 57060"/>
                <a:gd name="connsiteX3" fmla="*/ 59280 w 88761"/>
                <a:gd name="connsiteY3" fmla="*/ 56801 h 57060"/>
                <a:gd name="connsiteX4" fmla="*/ 59280 w 88761"/>
                <a:gd name="connsiteY4" fmla="*/ 56801 h 57060"/>
                <a:gd name="connsiteX5" fmla="*/ 66254 w 88761"/>
                <a:gd name="connsiteY5" fmla="*/ 58069 h 57060"/>
                <a:gd name="connsiteX6" fmla="*/ 73228 w 88761"/>
                <a:gd name="connsiteY6" fmla="*/ 56801 h 57060"/>
                <a:gd name="connsiteX7" fmla="*/ 73228 w 88761"/>
                <a:gd name="connsiteY7" fmla="*/ 56801 h 57060"/>
                <a:gd name="connsiteX8" fmla="*/ 73862 w 88761"/>
                <a:gd name="connsiteY8" fmla="*/ 56167 h 57060"/>
                <a:gd name="connsiteX9" fmla="*/ 75130 w 88761"/>
                <a:gd name="connsiteY9" fmla="*/ 55533 h 57060"/>
                <a:gd name="connsiteX10" fmla="*/ 83372 w 88761"/>
                <a:gd name="connsiteY10" fmla="*/ 49827 h 57060"/>
                <a:gd name="connsiteX11" fmla="*/ 83372 w 88761"/>
                <a:gd name="connsiteY11" fmla="*/ 49827 h 57060"/>
                <a:gd name="connsiteX12" fmla="*/ 87176 w 88761"/>
                <a:gd name="connsiteY12" fmla="*/ 44121 h 57060"/>
                <a:gd name="connsiteX13" fmla="*/ 83372 w 88761"/>
                <a:gd name="connsiteY13" fmla="*/ 38415 h 57060"/>
                <a:gd name="connsiteX14" fmla="*/ 34553 w 88761"/>
                <a:gd name="connsiteY14" fmla="*/ 6714 h 57060"/>
                <a:gd name="connsiteX15" fmla="*/ 33285 w 88761"/>
                <a:gd name="connsiteY15" fmla="*/ 6080 h 57060"/>
                <a:gd name="connsiteX16" fmla="*/ 33285 w 88761"/>
                <a:gd name="connsiteY16" fmla="*/ 6080 h 57060"/>
                <a:gd name="connsiteX17" fmla="*/ 33285 w 88761"/>
                <a:gd name="connsiteY17" fmla="*/ 6080 h 57060"/>
                <a:gd name="connsiteX18" fmla="*/ 27579 w 88761"/>
                <a:gd name="connsiteY18" fmla="*/ 5446 h 57060"/>
                <a:gd name="connsiteX19" fmla="*/ 4755 w 88761"/>
                <a:gd name="connsiteY19" fmla="*/ 20029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761" h="57060">
                  <a:moveTo>
                    <a:pt x="4755" y="20029"/>
                  </a:moveTo>
                  <a:cubicBezTo>
                    <a:pt x="5389" y="21930"/>
                    <a:pt x="6657" y="23199"/>
                    <a:pt x="8559" y="24466"/>
                  </a:cubicBezTo>
                  <a:lnTo>
                    <a:pt x="8559" y="24466"/>
                  </a:lnTo>
                  <a:lnTo>
                    <a:pt x="59280" y="56801"/>
                  </a:lnTo>
                  <a:lnTo>
                    <a:pt x="59280" y="56801"/>
                  </a:lnTo>
                  <a:cubicBezTo>
                    <a:pt x="61182" y="58069"/>
                    <a:pt x="63718" y="58069"/>
                    <a:pt x="66254" y="58069"/>
                  </a:cubicBezTo>
                  <a:cubicBezTo>
                    <a:pt x="68790" y="58069"/>
                    <a:pt x="71326" y="57435"/>
                    <a:pt x="73228" y="56801"/>
                  </a:cubicBezTo>
                  <a:lnTo>
                    <a:pt x="73228" y="56801"/>
                  </a:lnTo>
                  <a:lnTo>
                    <a:pt x="73862" y="56167"/>
                  </a:lnTo>
                  <a:cubicBezTo>
                    <a:pt x="74496" y="56167"/>
                    <a:pt x="74496" y="55533"/>
                    <a:pt x="75130" y="55533"/>
                  </a:cubicBezTo>
                  <a:lnTo>
                    <a:pt x="83372" y="49827"/>
                  </a:lnTo>
                  <a:lnTo>
                    <a:pt x="83372" y="49827"/>
                  </a:lnTo>
                  <a:cubicBezTo>
                    <a:pt x="85908" y="48559"/>
                    <a:pt x="87176" y="46023"/>
                    <a:pt x="87176" y="44121"/>
                  </a:cubicBezTo>
                  <a:cubicBezTo>
                    <a:pt x="87176" y="41585"/>
                    <a:pt x="85908" y="39683"/>
                    <a:pt x="83372" y="38415"/>
                  </a:cubicBezTo>
                  <a:lnTo>
                    <a:pt x="34553" y="6714"/>
                  </a:lnTo>
                  <a:cubicBezTo>
                    <a:pt x="33920" y="6714"/>
                    <a:pt x="33920" y="6080"/>
                    <a:pt x="33285" y="6080"/>
                  </a:cubicBezTo>
                  <a:lnTo>
                    <a:pt x="33285" y="6080"/>
                  </a:lnTo>
                  <a:lnTo>
                    <a:pt x="33285" y="6080"/>
                  </a:lnTo>
                  <a:cubicBezTo>
                    <a:pt x="30749" y="4812"/>
                    <a:pt x="29481" y="4178"/>
                    <a:pt x="27579" y="5446"/>
                  </a:cubicBezTo>
                  <a:lnTo>
                    <a:pt x="4755" y="20029"/>
                  </a:lnTo>
                  <a:close/>
                </a:path>
              </a:pathLst>
            </a:custGeom>
            <a:solidFill>
              <a:srgbClr val="A447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7" name="任意多边形: 形状 405">
              <a:extLst>
                <a:ext uri="{FF2B5EF4-FFF2-40B4-BE49-F238E27FC236}">
                  <a16:creationId xmlns:a16="http://schemas.microsoft.com/office/drawing/2014/main" id="{23242F36-13EF-4CDA-B578-73BB7CE89B7C}"/>
                </a:ext>
              </a:extLst>
            </p:cNvPr>
            <p:cNvSpPr/>
            <p:nvPr/>
          </p:nvSpPr>
          <p:spPr>
            <a:xfrm>
              <a:off x="2138831" y="2964588"/>
              <a:ext cx="76081" cy="50721"/>
            </a:xfrm>
            <a:custGeom>
              <a:avLst/>
              <a:gdLst>
                <a:gd name="connsiteX0" fmla="*/ 23141 w 76081"/>
                <a:gd name="connsiteY0" fmla="*/ 4755 h 50720"/>
                <a:gd name="connsiteX1" fmla="*/ 4755 w 76081"/>
                <a:gd name="connsiteY1" fmla="*/ 16167 h 50720"/>
                <a:gd name="connsiteX2" fmla="*/ 54208 w 76081"/>
                <a:gd name="connsiteY2" fmla="*/ 47868 h 50720"/>
                <a:gd name="connsiteX3" fmla="*/ 54208 w 76081"/>
                <a:gd name="connsiteY3" fmla="*/ 47868 h 50720"/>
                <a:gd name="connsiteX4" fmla="*/ 59280 w 76081"/>
                <a:gd name="connsiteY4" fmla="*/ 49136 h 50720"/>
                <a:gd name="connsiteX5" fmla="*/ 64352 w 76081"/>
                <a:gd name="connsiteY5" fmla="*/ 47868 h 50720"/>
                <a:gd name="connsiteX6" fmla="*/ 64352 w 76081"/>
                <a:gd name="connsiteY6" fmla="*/ 47868 h 50720"/>
                <a:gd name="connsiteX7" fmla="*/ 64986 w 76081"/>
                <a:gd name="connsiteY7" fmla="*/ 47868 h 50720"/>
                <a:gd name="connsiteX8" fmla="*/ 65620 w 76081"/>
                <a:gd name="connsiteY8" fmla="*/ 47234 h 50720"/>
                <a:gd name="connsiteX9" fmla="*/ 71326 w 76081"/>
                <a:gd name="connsiteY9" fmla="*/ 43430 h 50720"/>
                <a:gd name="connsiteX10" fmla="*/ 71326 w 76081"/>
                <a:gd name="connsiteY10" fmla="*/ 43430 h 50720"/>
                <a:gd name="connsiteX11" fmla="*/ 73862 w 76081"/>
                <a:gd name="connsiteY11" fmla="*/ 39626 h 50720"/>
                <a:gd name="connsiteX12" fmla="*/ 71326 w 76081"/>
                <a:gd name="connsiteY12" fmla="*/ 35821 h 50720"/>
                <a:gd name="connsiteX13" fmla="*/ 23141 w 76081"/>
                <a:gd name="connsiteY13" fmla="*/ 4755 h 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081" h="50720">
                  <a:moveTo>
                    <a:pt x="23141" y="4755"/>
                  </a:moveTo>
                  <a:lnTo>
                    <a:pt x="4755" y="16167"/>
                  </a:lnTo>
                  <a:lnTo>
                    <a:pt x="54208" y="47868"/>
                  </a:lnTo>
                  <a:lnTo>
                    <a:pt x="54208" y="47868"/>
                  </a:lnTo>
                  <a:cubicBezTo>
                    <a:pt x="55476" y="48502"/>
                    <a:pt x="57378" y="49136"/>
                    <a:pt x="59280" y="49136"/>
                  </a:cubicBezTo>
                  <a:cubicBezTo>
                    <a:pt x="61182" y="49136"/>
                    <a:pt x="63084" y="48502"/>
                    <a:pt x="64352" y="47868"/>
                  </a:cubicBezTo>
                  <a:lnTo>
                    <a:pt x="64352" y="47868"/>
                  </a:lnTo>
                  <a:lnTo>
                    <a:pt x="64986" y="47868"/>
                  </a:lnTo>
                  <a:cubicBezTo>
                    <a:pt x="64986" y="47868"/>
                    <a:pt x="65620" y="47868"/>
                    <a:pt x="65620" y="47234"/>
                  </a:cubicBezTo>
                  <a:lnTo>
                    <a:pt x="71326" y="43430"/>
                  </a:lnTo>
                  <a:lnTo>
                    <a:pt x="71326" y="43430"/>
                  </a:lnTo>
                  <a:cubicBezTo>
                    <a:pt x="72594" y="42162"/>
                    <a:pt x="73862" y="40894"/>
                    <a:pt x="73862" y="39626"/>
                  </a:cubicBezTo>
                  <a:cubicBezTo>
                    <a:pt x="73862" y="38357"/>
                    <a:pt x="72594" y="36456"/>
                    <a:pt x="71326" y="35821"/>
                  </a:cubicBezTo>
                  <a:lnTo>
                    <a:pt x="23141" y="4755"/>
                  </a:lnTo>
                  <a:close/>
                </a:path>
              </a:pathLst>
            </a:custGeom>
            <a:solidFill>
              <a:srgbClr val="E3F0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8" name="任意多边形: 形状 406">
              <a:extLst>
                <a:ext uri="{FF2B5EF4-FFF2-40B4-BE49-F238E27FC236}">
                  <a16:creationId xmlns:a16="http://schemas.microsoft.com/office/drawing/2014/main" id="{769039CA-4D50-4121-9AFC-1727E497BCC7}"/>
                </a:ext>
              </a:extLst>
            </p:cNvPr>
            <p:cNvSpPr/>
            <p:nvPr/>
          </p:nvSpPr>
          <p:spPr>
            <a:xfrm>
              <a:off x="2088110" y="2989948"/>
              <a:ext cx="88761" cy="126802"/>
            </a:xfrm>
            <a:custGeom>
              <a:avLst/>
              <a:gdLst>
                <a:gd name="connsiteX0" fmla="*/ 18069 w 88761"/>
                <a:gd name="connsiteY0" fmla="*/ 7925 h 126801"/>
                <a:gd name="connsiteX1" fmla="*/ 15533 w 88761"/>
                <a:gd name="connsiteY1" fmla="*/ 9193 h 126801"/>
                <a:gd name="connsiteX2" fmla="*/ 15533 w 88761"/>
                <a:gd name="connsiteY2" fmla="*/ 4755 h 126801"/>
                <a:gd name="connsiteX3" fmla="*/ 7925 w 88761"/>
                <a:gd name="connsiteY3" fmla="*/ 5389 h 126801"/>
                <a:gd name="connsiteX4" fmla="*/ 4755 w 88761"/>
                <a:gd name="connsiteY4" fmla="*/ 7291 h 126801"/>
                <a:gd name="connsiteX5" fmla="*/ 4755 w 88761"/>
                <a:gd name="connsiteY5" fmla="*/ 7291 h 126801"/>
                <a:gd name="connsiteX6" fmla="*/ 4755 w 88761"/>
                <a:gd name="connsiteY6" fmla="*/ 88444 h 126801"/>
                <a:gd name="connsiteX7" fmla="*/ 8559 w 88761"/>
                <a:gd name="connsiteY7" fmla="*/ 94150 h 126801"/>
                <a:gd name="connsiteX8" fmla="*/ 8559 w 88761"/>
                <a:gd name="connsiteY8" fmla="*/ 94150 h 126801"/>
                <a:gd name="connsiteX9" fmla="*/ 59280 w 88761"/>
                <a:gd name="connsiteY9" fmla="*/ 126485 h 126801"/>
                <a:gd name="connsiteX10" fmla="*/ 59280 w 88761"/>
                <a:gd name="connsiteY10" fmla="*/ 126485 h 126801"/>
                <a:gd name="connsiteX11" fmla="*/ 66254 w 88761"/>
                <a:gd name="connsiteY11" fmla="*/ 127753 h 126801"/>
                <a:gd name="connsiteX12" fmla="*/ 73228 w 88761"/>
                <a:gd name="connsiteY12" fmla="*/ 126485 h 126801"/>
                <a:gd name="connsiteX13" fmla="*/ 73228 w 88761"/>
                <a:gd name="connsiteY13" fmla="*/ 126485 h 126801"/>
                <a:gd name="connsiteX14" fmla="*/ 73862 w 88761"/>
                <a:gd name="connsiteY14" fmla="*/ 125851 h 126801"/>
                <a:gd name="connsiteX15" fmla="*/ 75130 w 88761"/>
                <a:gd name="connsiteY15" fmla="*/ 125217 h 126801"/>
                <a:gd name="connsiteX16" fmla="*/ 84006 w 88761"/>
                <a:gd name="connsiteY16" fmla="*/ 119511 h 126801"/>
                <a:gd name="connsiteX17" fmla="*/ 84006 w 88761"/>
                <a:gd name="connsiteY17" fmla="*/ 119511 h 126801"/>
                <a:gd name="connsiteX18" fmla="*/ 87810 w 88761"/>
                <a:gd name="connsiteY18" fmla="*/ 113805 h 126801"/>
                <a:gd name="connsiteX19" fmla="*/ 87810 w 88761"/>
                <a:gd name="connsiteY19" fmla="*/ 30749 h 126801"/>
                <a:gd name="connsiteX20" fmla="*/ 76398 w 88761"/>
                <a:gd name="connsiteY20" fmla="*/ 29481 h 126801"/>
                <a:gd name="connsiteX21" fmla="*/ 72594 w 88761"/>
                <a:gd name="connsiteY21" fmla="*/ 31384 h 126801"/>
                <a:gd name="connsiteX22" fmla="*/ 35187 w 88761"/>
                <a:gd name="connsiteY22" fmla="*/ 7291 h 126801"/>
                <a:gd name="connsiteX23" fmla="*/ 33920 w 88761"/>
                <a:gd name="connsiteY23" fmla="*/ 6657 h 126801"/>
                <a:gd name="connsiteX24" fmla="*/ 33920 w 88761"/>
                <a:gd name="connsiteY24" fmla="*/ 6657 h 126801"/>
                <a:gd name="connsiteX25" fmla="*/ 33920 w 88761"/>
                <a:gd name="connsiteY25" fmla="*/ 6657 h 126801"/>
                <a:gd name="connsiteX26" fmla="*/ 26311 w 88761"/>
                <a:gd name="connsiteY26" fmla="*/ 4755 h 126801"/>
                <a:gd name="connsiteX27" fmla="*/ 18069 w 88761"/>
                <a:gd name="connsiteY27" fmla="*/ 7925 h 126801"/>
                <a:gd name="connsiteX28" fmla="*/ 18069 w 88761"/>
                <a:gd name="connsiteY28" fmla="*/ 7925 h 12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8761" h="126801">
                  <a:moveTo>
                    <a:pt x="18069" y="7925"/>
                  </a:moveTo>
                  <a:lnTo>
                    <a:pt x="15533" y="9193"/>
                  </a:lnTo>
                  <a:lnTo>
                    <a:pt x="15533" y="4755"/>
                  </a:lnTo>
                  <a:lnTo>
                    <a:pt x="7925" y="5389"/>
                  </a:lnTo>
                  <a:lnTo>
                    <a:pt x="4755" y="7291"/>
                  </a:lnTo>
                  <a:lnTo>
                    <a:pt x="4755" y="7291"/>
                  </a:lnTo>
                  <a:lnTo>
                    <a:pt x="4755" y="88444"/>
                  </a:lnTo>
                  <a:cubicBezTo>
                    <a:pt x="4755" y="90980"/>
                    <a:pt x="6023" y="92882"/>
                    <a:pt x="8559" y="94150"/>
                  </a:cubicBezTo>
                  <a:lnTo>
                    <a:pt x="8559" y="94150"/>
                  </a:lnTo>
                  <a:lnTo>
                    <a:pt x="59280" y="126485"/>
                  </a:lnTo>
                  <a:lnTo>
                    <a:pt x="59280" y="126485"/>
                  </a:lnTo>
                  <a:cubicBezTo>
                    <a:pt x="61182" y="127753"/>
                    <a:pt x="63718" y="127753"/>
                    <a:pt x="66254" y="127753"/>
                  </a:cubicBezTo>
                  <a:cubicBezTo>
                    <a:pt x="68790" y="127753"/>
                    <a:pt x="71326" y="127119"/>
                    <a:pt x="73228" y="126485"/>
                  </a:cubicBezTo>
                  <a:lnTo>
                    <a:pt x="73228" y="126485"/>
                  </a:lnTo>
                  <a:lnTo>
                    <a:pt x="73862" y="125851"/>
                  </a:lnTo>
                  <a:cubicBezTo>
                    <a:pt x="74496" y="125851"/>
                    <a:pt x="74496" y="125217"/>
                    <a:pt x="75130" y="125217"/>
                  </a:cubicBezTo>
                  <a:lnTo>
                    <a:pt x="84006" y="119511"/>
                  </a:lnTo>
                  <a:lnTo>
                    <a:pt x="84006" y="119511"/>
                  </a:lnTo>
                  <a:cubicBezTo>
                    <a:pt x="86542" y="118243"/>
                    <a:pt x="87810" y="115707"/>
                    <a:pt x="87810" y="113805"/>
                  </a:cubicBezTo>
                  <a:lnTo>
                    <a:pt x="87810" y="30749"/>
                  </a:lnTo>
                  <a:lnTo>
                    <a:pt x="76398" y="29481"/>
                  </a:lnTo>
                  <a:lnTo>
                    <a:pt x="72594" y="31384"/>
                  </a:lnTo>
                  <a:lnTo>
                    <a:pt x="35187" y="7291"/>
                  </a:lnTo>
                  <a:cubicBezTo>
                    <a:pt x="34553" y="7291"/>
                    <a:pt x="34553" y="6657"/>
                    <a:pt x="33920" y="6657"/>
                  </a:cubicBezTo>
                  <a:lnTo>
                    <a:pt x="33920" y="6657"/>
                  </a:lnTo>
                  <a:lnTo>
                    <a:pt x="33920" y="6657"/>
                  </a:lnTo>
                  <a:cubicBezTo>
                    <a:pt x="32017" y="5389"/>
                    <a:pt x="29481" y="4755"/>
                    <a:pt x="26311" y="4755"/>
                  </a:cubicBezTo>
                  <a:cubicBezTo>
                    <a:pt x="23141" y="6023"/>
                    <a:pt x="19971" y="6657"/>
                    <a:pt x="18069" y="7925"/>
                  </a:cubicBezTo>
                  <a:lnTo>
                    <a:pt x="18069" y="7925"/>
                  </a:lnTo>
                  <a:close/>
                </a:path>
              </a:pathLst>
            </a:custGeom>
            <a:solidFill>
              <a:srgbClr val="F3A05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09" name="任意多边形: 形状 407">
              <a:extLst>
                <a:ext uri="{FF2B5EF4-FFF2-40B4-BE49-F238E27FC236}">
                  <a16:creationId xmlns:a16="http://schemas.microsoft.com/office/drawing/2014/main" id="{3CC3F5B3-C714-4038-B27B-20F007FB268B}"/>
                </a:ext>
              </a:extLst>
            </p:cNvPr>
            <p:cNvSpPr/>
            <p:nvPr/>
          </p:nvSpPr>
          <p:spPr>
            <a:xfrm>
              <a:off x="2088110" y="2989948"/>
              <a:ext cx="69741" cy="126802"/>
            </a:xfrm>
            <a:custGeom>
              <a:avLst/>
              <a:gdLst>
                <a:gd name="connsiteX0" fmla="*/ 18069 w 69741"/>
                <a:gd name="connsiteY0" fmla="*/ 7925 h 126801"/>
                <a:gd name="connsiteX1" fmla="*/ 15533 w 69741"/>
                <a:gd name="connsiteY1" fmla="*/ 9193 h 126801"/>
                <a:gd name="connsiteX2" fmla="*/ 15533 w 69741"/>
                <a:gd name="connsiteY2" fmla="*/ 4755 h 126801"/>
                <a:gd name="connsiteX3" fmla="*/ 7925 w 69741"/>
                <a:gd name="connsiteY3" fmla="*/ 5389 h 126801"/>
                <a:gd name="connsiteX4" fmla="*/ 4755 w 69741"/>
                <a:gd name="connsiteY4" fmla="*/ 7291 h 126801"/>
                <a:gd name="connsiteX5" fmla="*/ 4755 w 69741"/>
                <a:gd name="connsiteY5" fmla="*/ 7291 h 126801"/>
                <a:gd name="connsiteX6" fmla="*/ 4755 w 69741"/>
                <a:gd name="connsiteY6" fmla="*/ 88444 h 126801"/>
                <a:gd name="connsiteX7" fmla="*/ 8559 w 69741"/>
                <a:gd name="connsiteY7" fmla="*/ 94150 h 126801"/>
                <a:gd name="connsiteX8" fmla="*/ 8559 w 69741"/>
                <a:gd name="connsiteY8" fmla="*/ 94150 h 126801"/>
                <a:gd name="connsiteX9" fmla="*/ 59280 w 69741"/>
                <a:gd name="connsiteY9" fmla="*/ 126485 h 126801"/>
                <a:gd name="connsiteX10" fmla="*/ 59280 w 69741"/>
                <a:gd name="connsiteY10" fmla="*/ 126485 h 126801"/>
                <a:gd name="connsiteX11" fmla="*/ 66254 w 69741"/>
                <a:gd name="connsiteY11" fmla="*/ 127753 h 126801"/>
                <a:gd name="connsiteX12" fmla="*/ 66254 w 69741"/>
                <a:gd name="connsiteY12" fmla="*/ 45966 h 126801"/>
                <a:gd name="connsiteX13" fmla="*/ 62450 w 69741"/>
                <a:gd name="connsiteY13" fmla="*/ 26311 h 126801"/>
                <a:gd name="connsiteX14" fmla="*/ 35187 w 69741"/>
                <a:gd name="connsiteY14" fmla="*/ 8559 h 126801"/>
                <a:gd name="connsiteX15" fmla="*/ 33920 w 69741"/>
                <a:gd name="connsiteY15" fmla="*/ 7925 h 126801"/>
                <a:gd name="connsiteX16" fmla="*/ 33920 w 69741"/>
                <a:gd name="connsiteY16" fmla="*/ 7925 h 126801"/>
                <a:gd name="connsiteX17" fmla="*/ 33920 w 69741"/>
                <a:gd name="connsiteY17" fmla="*/ 7925 h 126801"/>
                <a:gd name="connsiteX18" fmla="*/ 26311 w 69741"/>
                <a:gd name="connsiteY18" fmla="*/ 6023 h 126801"/>
                <a:gd name="connsiteX19" fmla="*/ 18069 w 69741"/>
                <a:gd name="connsiteY19" fmla="*/ 7925 h 126801"/>
                <a:gd name="connsiteX20" fmla="*/ 18069 w 69741"/>
                <a:gd name="connsiteY20" fmla="*/ 7925 h 12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741" h="126801">
                  <a:moveTo>
                    <a:pt x="18069" y="7925"/>
                  </a:moveTo>
                  <a:lnTo>
                    <a:pt x="15533" y="9193"/>
                  </a:lnTo>
                  <a:lnTo>
                    <a:pt x="15533" y="4755"/>
                  </a:lnTo>
                  <a:lnTo>
                    <a:pt x="7925" y="5389"/>
                  </a:lnTo>
                  <a:lnTo>
                    <a:pt x="4755" y="7291"/>
                  </a:lnTo>
                  <a:lnTo>
                    <a:pt x="4755" y="7291"/>
                  </a:lnTo>
                  <a:lnTo>
                    <a:pt x="4755" y="88444"/>
                  </a:lnTo>
                  <a:cubicBezTo>
                    <a:pt x="4755" y="90980"/>
                    <a:pt x="6023" y="92882"/>
                    <a:pt x="8559" y="94150"/>
                  </a:cubicBezTo>
                  <a:lnTo>
                    <a:pt x="8559" y="94150"/>
                  </a:lnTo>
                  <a:lnTo>
                    <a:pt x="59280" y="126485"/>
                  </a:lnTo>
                  <a:lnTo>
                    <a:pt x="59280" y="126485"/>
                  </a:lnTo>
                  <a:cubicBezTo>
                    <a:pt x="61182" y="127753"/>
                    <a:pt x="63718" y="127753"/>
                    <a:pt x="66254" y="127753"/>
                  </a:cubicBezTo>
                  <a:lnTo>
                    <a:pt x="66254" y="45966"/>
                  </a:lnTo>
                  <a:lnTo>
                    <a:pt x="62450" y="26311"/>
                  </a:lnTo>
                  <a:lnTo>
                    <a:pt x="35187" y="8559"/>
                  </a:lnTo>
                  <a:cubicBezTo>
                    <a:pt x="34553" y="8559"/>
                    <a:pt x="34553" y="7925"/>
                    <a:pt x="33920" y="7925"/>
                  </a:cubicBezTo>
                  <a:lnTo>
                    <a:pt x="33920" y="7925"/>
                  </a:lnTo>
                  <a:lnTo>
                    <a:pt x="33920" y="7925"/>
                  </a:lnTo>
                  <a:cubicBezTo>
                    <a:pt x="32017" y="6657"/>
                    <a:pt x="29481" y="6023"/>
                    <a:pt x="26311" y="6023"/>
                  </a:cubicBezTo>
                  <a:cubicBezTo>
                    <a:pt x="23141" y="6023"/>
                    <a:pt x="19971" y="6657"/>
                    <a:pt x="18069" y="7925"/>
                  </a:cubicBezTo>
                  <a:lnTo>
                    <a:pt x="18069" y="7925"/>
                  </a:lnTo>
                  <a:close/>
                </a:path>
              </a:pathLst>
            </a:custGeom>
            <a:solidFill>
              <a:srgbClr val="F4C6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0" name="任意多边形: 形状 408">
              <a:extLst>
                <a:ext uri="{FF2B5EF4-FFF2-40B4-BE49-F238E27FC236}">
                  <a16:creationId xmlns:a16="http://schemas.microsoft.com/office/drawing/2014/main" id="{0EE123B0-D0B2-4EE1-8751-5A8F620C9991}"/>
                </a:ext>
              </a:extLst>
            </p:cNvPr>
            <p:cNvSpPr/>
            <p:nvPr/>
          </p:nvSpPr>
          <p:spPr>
            <a:xfrm>
              <a:off x="2088110" y="2978479"/>
              <a:ext cx="88761" cy="57061"/>
            </a:xfrm>
            <a:custGeom>
              <a:avLst/>
              <a:gdLst>
                <a:gd name="connsiteX0" fmla="*/ 4755 w 88761"/>
                <a:gd name="connsiteY0" fmla="*/ 19394 h 57060"/>
                <a:gd name="connsiteX1" fmla="*/ 8559 w 88761"/>
                <a:gd name="connsiteY1" fmla="*/ 23833 h 57060"/>
                <a:gd name="connsiteX2" fmla="*/ 8559 w 88761"/>
                <a:gd name="connsiteY2" fmla="*/ 23833 h 57060"/>
                <a:gd name="connsiteX3" fmla="*/ 59280 w 88761"/>
                <a:gd name="connsiteY3" fmla="*/ 56167 h 57060"/>
                <a:gd name="connsiteX4" fmla="*/ 59280 w 88761"/>
                <a:gd name="connsiteY4" fmla="*/ 56167 h 57060"/>
                <a:gd name="connsiteX5" fmla="*/ 66254 w 88761"/>
                <a:gd name="connsiteY5" fmla="*/ 57435 h 57060"/>
                <a:gd name="connsiteX6" fmla="*/ 73228 w 88761"/>
                <a:gd name="connsiteY6" fmla="*/ 56167 h 57060"/>
                <a:gd name="connsiteX7" fmla="*/ 73228 w 88761"/>
                <a:gd name="connsiteY7" fmla="*/ 56167 h 57060"/>
                <a:gd name="connsiteX8" fmla="*/ 73862 w 88761"/>
                <a:gd name="connsiteY8" fmla="*/ 56167 h 57060"/>
                <a:gd name="connsiteX9" fmla="*/ 75130 w 88761"/>
                <a:gd name="connsiteY9" fmla="*/ 55533 h 57060"/>
                <a:gd name="connsiteX10" fmla="*/ 84006 w 88761"/>
                <a:gd name="connsiteY10" fmla="*/ 49827 h 57060"/>
                <a:gd name="connsiteX11" fmla="*/ 84006 w 88761"/>
                <a:gd name="connsiteY11" fmla="*/ 49827 h 57060"/>
                <a:gd name="connsiteX12" fmla="*/ 87810 w 88761"/>
                <a:gd name="connsiteY12" fmla="*/ 43487 h 57060"/>
                <a:gd name="connsiteX13" fmla="*/ 84006 w 88761"/>
                <a:gd name="connsiteY13" fmla="*/ 37781 h 57060"/>
                <a:gd name="connsiteX14" fmla="*/ 35187 w 88761"/>
                <a:gd name="connsiteY14" fmla="*/ 6714 h 57060"/>
                <a:gd name="connsiteX15" fmla="*/ 33920 w 88761"/>
                <a:gd name="connsiteY15" fmla="*/ 6080 h 57060"/>
                <a:gd name="connsiteX16" fmla="*/ 33920 w 88761"/>
                <a:gd name="connsiteY16" fmla="*/ 6080 h 57060"/>
                <a:gd name="connsiteX17" fmla="*/ 33920 w 88761"/>
                <a:gd name="connsiteY17" fmla="*/ 6080 h 57060"/>
                <a:gd name="connsiteX18" fmla="*/ 28213 w 88761"/>
                <a:gd name="connsiteY18" fmla="*/ 5446 h 57060"/>
                <a:gd name="connsiteX19" fmla="*/ 4755 w 88761"/>
                <a:gd name="connsiteY19" fmla="*/ 19394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761" h="57060">
                  <a:moveTo>
                    <a:pt x="4755" y="19394"/>
                  </a:moveTo>
                  <a:cubicBezTo>
                    <a:pt x="5389" y="21296"/>
                    <a:pt x="6657" y="22564"/>
                    <a:pt x="8559" y="23833"/>
                  </a:cubicBezTo>
                  <a:lnTo>
                    <a:pt x="8559" y="23833"/>
                  </a:lnTo>
                  <a:lnTo>
                    <a:pt x="59280" y="56167"/>
                  </a:lnTo>
                  <a:lnTo>
                    <a:pt x="59280" y="56167"/>
                  </a:lnTo>
                  <a:cubicBezTo>
                    <a:pt x="61182" y="57435"/>
                    <a:pt x="63718" y="57435"/>
                    <a:pt x="66254" y="57435"/>
                  </a:cubicBezTo>
                  <a:cubicBezTo>
                    <a:pt x="68790" y="57435"/>
                    <a:pt x="71326" y="56801"/>
                    <a:pt x="73228" y="56167"/>
                  </a:cubicBezTo>
                  <a:lnTo>
                    <a:pt x="73228" y="56167"/>
                  </a:lnTo>
                  <a:lnTo>
                    <a:pt x="73862" y="56167"/>
                  </a:lnTo>
                  <a:cubicBezTo>
                    <a:pt x="74496" y="56167"/>
                    <a:pt x="74496" y="55533"/>
                    <a:pt x="75130" y="55533"/>
                  </a:cubicBezTo>
                  <a:lnTo>
                    <a:pt x="84006" y="49827"/>
                  </a:lnTo>
                  <a:lnTo>
                    <a:pt x="84006" y="49827"/>
                  </a:lnTo>
                  <a:cubicBezTo>
                    <a:pt x="86542" y="48559"/>
                    <a:pt x="87810" y="46023"/>
                    <a:pt x="87810" y="43487"/>
                  </a:cubicBezTo>
                  <a:cubicBezTo>
                    <a:pt x="87810" y="40951"/>
                    <a:pt x="86542" y="39049"/>
                    <a:pt x="84006" y="37781"/>
                  </a:cubicBezTo>
                  <a:lnTo>
                    <a:pt x="35187" y="6714"/>
                  </a:lnTo>
                  <a:cubicBezTo>
                    <a:pt x="34553" y="6714"/>
                    <a:pt x="34553" y="6080"/>
                    <a:pt x="33920" y="6080"/>
                  </a:cubicBezTo>
                  <a:lnTo>
                    <a:pt x="33920" y="6080"/>
                  </a:lnTo>
                  <a:lnTo>
                    <a:pt x="33920" y="6080"/>
                  </a:lnTo>
                  <a:cubicBezTo>
                    <a:pt x="31383" y="4812"/>
                    <a:pt x="30115" y="4178"/>
                    <a:pt x="28213" y="5446"/>
                  </a:cubicBezTo>
                  <a:lnTo>
                    <a:pt x="4755" y="19394"/>
                  </a:lnTo>
                  <a:close/>
                </a:path>
              </a:pathLst>
            </a:custGeom>
            <a:solidFill>
              <a:srgbClr val="F4B2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1" name="任意多边形: 形状 409">
              <a:extLst>
                <a:ext uri="{FF2B5EF4-FFF2-40B4-BE49-F238E27FC236}">
                  <a16:creationId xmlns:a16="http://schemas.microsoft.com/office/drawing/2014/main" id="{E7298AF8-536F-4E84-A005-1E9B80A2919C}"/>
                </a:ext>
              </a:extLst>
            </p:cNvPr>
            <p:cNvSpPr/>
            <p:nvPr/>
          </p:nvSpPr>
          <p:spPr>
            <a:xfrm>
              <a:off x="2090646" y="2979170"/>
              <a:ext cx="76081" cy="50721"/>
            </a:xfrm>
            <a:custGeom>
              <a:avLst/>
              <a:gdLst>
                <a:gd name="connsiteX0" fmla="*/ 23141 w 76081"/>
                <a:gd name="connsiteY0" fmla="*/ 4755 h 50720"/>
                <a:gd name="connsiteX1" fmla="*/ 4755 w 76081"/>
                <a:gd name="connsiteY1" fmla="*/ 16167 h 50720"/>
                <a:gd name="connsiteX2" fmla="*/ 54208 w 76081"/>
                <a:gd name="connsiteY2" fmla="*/ 47868 h 50720"/>
                <a:gd name="connsiteX3" fmla="*/ 54208 w 76081"/>
                <a:gd name="connsiteY3" fmla="*/ 47868 h 50720"/>
                <a:gd name="connsiteX4" fmla="*/ 59280 w 76081"/>
                <a:gd name="connsiteY4" fmla="*/ 49136 h 50720"/>
                <a:gd name="connsiteX5" fmla="*/ 64352 w 76081"/>
                <a:gd name="connsiteY5" fmla="*/ 47868 h 50720"/>
                <a:gd name="connsiteX6" fmla="*/ 64352 w 76081"/>
                <a:gd name="connsiteY6" fmla="*/ 47868 h 50720"/>
                <a:gd name="connsiteX7" fmla="*/ 64986 w 76081"/>
                <a:gd name="connsiteY7" fmla="*/ 47868 h 50720"/>
                <a:gd name="connsiteX8" fmla="*/ 65620 w 76081"/>
                <a:gd name="connsiteY8" fmla="*/ 47234 h 50720"/>
                <a:gd name="connsiteX9" fmla="*/ 71326 w 76081"/>
                <a:gd name="connsiteY9" fmla="*/ 43430 h 50720"/>
                <a:gd name="connsiteX10" fmla="*/ 71326 w 76081"/>
                <a:gd name="connsiteY10" fmla="*/ 43430 h 50720"/>
                <a:gd name="connsiteX11" fmla="*/ 73862 w 76081"/>
                <a:gd name="connsiteY11" fmla="*/ 39626 h 50720"/>
                <a:gd name="connsiteX12" fmla="*/ 71326 w 76081"/>
                <a:gd name="connsiteY12" fmla="*/ 35822 h 50720"/>
                <a:gd name="connsiteX13" fmla="*/ 23141 w 76081"/>
                <a:gd name="connsiteY13" fmla="*/ 4755 h 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081" h="50720">
                  <a:moveTo>
                    <a:pt x="23141" y="4755"/>
                  </a:moveTo>
                  <a:lnTo>
                    <a:pt x="4755" y="16167"/>
                  </a:lnTo>
                  <a:lnTo>
                    <a:pt x="54208" y="47868"/>
                  </a:lnTo>
                  <a:lnTo>
                    <a:pt x="54208" y="47868"/>
                  </a:lnTo>
                  <a:cubicBezTo>
                    <a:pt x="55476" y="48502"/>
                    <a:pt x="57378" y="49136"/>
                    <a:pt x="59280" y="49136"/>
                  </a:cubicBezTo>
                  <a:cubicBezTo>
                    <a:pt x="61182" y="49136"/>
                    <a:pt x="63084" y="48502"/>
                    <a:pt x="64352" y="47868"/>
                  </a:cubicBezTo>
                  <a:lnTo>
                    <a:pt x="64352" y="47868"/>
                  </a:lnTo>
                  <a:lnTo>
                    <a:pt x="64986" y="47868"/>
                  </a:lnTo>
                  <a:cubicBezTo>
                    <a:pt x="64986" y="47868"/>
                    <a:pt x="65620" y="47868"/>
                    <a:pt x="65620" y="47234"/>
                  </a:cubicBezTo>
                  <a:lnTo>
                    <a:pt x="71326" y="43430"/>
                  </a:lnTo>
                  <a:lnTo>
                    <a:pt x="71326" y="43430"/>
                  </a:lnTo>
                  <a:cubicBezTo>
                    <a:pt x="72594" y="42162"/>
                    <a:pt x="73862" y="40894"/>
                    <a:pt x="73862" y="39626"/>
                  </a:cubicBezTo>
                  <a:cubicBezTo>
                    <a:pt x="73862" y="38358"/>
                    <a:pt x="72594" y="36456"/>
                    <a:pt x="71326" y="35822"/>
                  </a:cubicBezTo>
                  <a:lnTo>
                    <a:pt x="23141" y="4755"/>
                  </a:lnTo>
                  <a:close/>
                </a:path>
              </a:pathLst>
            </a:custGeom>
            <a:solidFill>
              <a:srgbClr val="E3F0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2" name="任意多边形: 形状 410">
              <a:extLst>
                <a:ext uri="{FF2B5EF4-FFF2-40B4-BE49-F238E27FC236}">
                  <a16:creationId xmlns:a16="http://schemas.microsoft.com/office/drawing/2014/main" id="{B3B22E4A-DFD0-4F3C-8826-E2F4CA01B666}"/>
                </a:ext>
              </a:extLst>
            </p:cNvPr>
            <p:cNvSpPr/>
            <p:nvPr/>
          </p:nvSpPr>
          <p:spPr>
            <a:xfrm>
              <a:off x="2056409" y="3013406"/>
              <a:ext cx="88761" cy="133142"/>
            </a:xfrm>
            <a:custGeom>
              <a:avLst/>
              <a:gdLst>
                <a:gd name="connsiteX0" fmla="*/ 18069 w 88761"/>
                <a:gd name="connsiteY0" fmla="*/ 7925 h 133141"/>
                <a:gd name="connsiteX1" fmla="*/ 15533 w 88761"/>
                <a:gd name="connsiteY1" fmla="*/ 9193 h 133141"/>
                <a:gd name="connsiteX2" fmla="*/ 15533 w 88761"/>
                <a:gd name="connsiteY2" fmla="*/ 4755 h 133141"/>
                <a:gd name="connsiteX3" fmla="*/ 7925 w 88761"/>
                <a:gd name="connsiteY3" fmla="*/ 5389 h 133141"/>
                <a:gd name="connsiteX4" fmla="*/ 4755 w 88761"/>
                <a:gd name="connsiteY4" fmla="*/ 7291 h 133141"/>
                <a:gd name="connsiteX5" fmla="*/ 4755 w 88761"/>
                <a:gd name="connsiteY5" fmla="*/ 7291 h 133141"/>
                <a:gd name="connsiteX6" fmla="*/ 4755 w 88761"/>
                <a:gd name="connsiteY6" fmla="*/ 88444 h 133141"/>
                <a:gd name="connsiteX7" fmla="*/ 8559 w 88761"/>
                <a:gd name="connsiteY7" fmla="*/ 94784 h 133141"/>
                <a:gd name="connsiteX8" fmla="*/ 8559 w 88761"/>
                <a:gd name="connsiteY8" fmla="*/ 94784 h 133141"/>
                <a:gd name="connsiteX9" fmla="*/ 59280 w 88761"/>
                <a:gd name="connsiteY9" fmla="*/ 127119 h 133141"/>
                <a:gd name="connsiteX10" fmla="*/ 59280 w 88761"/>
                <a:gd name="connsiteY10" fmla="*/ 127119 h 133141"/>
                <a:gd name="connsiteX11" fmla="*/ 66254 w 88761"/>
                <a:gd name="connsiteY11" fmla="*/ 128387 h 133141"/>
                <a:gd name="connsiteX12" fmla="*/ 73228 w 88761"/>
                <a:gd name="connsiteY12" fmla="*/ 127119 h 133141"/>
                <a:gd name="connsiteX13" fmla="*/ 73228 w 88761"/>
                <a:gd name="connsiteY13" fmla="*/ 127119 h 133141"/>
                <a:gd name="connsiteX14" fmla="*/ 73862 w 88761"/>
                <a:gd name="connsiteY14" fmla="*/ 126485 h 133141"/>
                <a:gd name="connsiteX15" fmla="*/ 75130 w 88761"/>
                <a:gd name="connsiteY15" fmla="*/ 125851 h 133141"/>
                <a:gd name="connsiteX16" fmla="*/ 84006 w 88761"/>
                <a:gd name="connsiteY16" fmla="*/ 120145 h 133141"/>
                <a:gd name="connsiteX17" fmla="*/ 84006 w 88761"/>
                <a:gd name="connsiteY17" fmla="*/ 120145 h 133141"/>
                <a:gd name="connsiteX18" fmla="*/ 87810 w 88761"/>
                <a:gd name="connsiteY18" fmla="*/ 114439 h 133141"/>
                <a:gd name="connsiteX19" fmla="*/ 87810 w 88761"/>
                <a:gd name="connsiteY19" fmla="*/ 31383 h 133141"/>
                <a:gd name="connsiteX20" fmla="*/ 76398 w 88761"/>
                <a:gd name="connsiteY20" fmla="*/ 30115 h 133141"/>
                <a:gd name="connsiteX21" fmla="*/ 72594 w 88761"/>
                <a:gd name="connsiteY21" fmla="*/ 32017 h 133141"/>
                <a:gd name="connsiteX22" fmla="*/ 35187 w 88761"/>
                <a:gd name="connsiteY22" fmla="*/ 7925 h 133141"/>
                <a:gd name="connsiteX23" fmla="*/ 33920 w 88761"/>
                <a:gd name="connsiteY23" fmla="*/ 7291 h 133141"/>
                <a:gd name="connsiteX24" fmla="*/ 33920 w 88761"/>
                <a:gd name="connsiteY24" fmla="*/ 7291 h 133141"/>
                <a:gd name="connsiteX25" fmla="*/ 33920 w 88761"/>
                <a:gd name="connsiteY25" fmla="*/ 7291 h 133141"/>
                <a:gd name="connsiteX26" fmla="*/ 26311 w 88761"/>
                <a:gd name="connsiteY26" fmla="*/ 5389 h 133141"/>
                <a:gd name="connsiteX27" fmla="*/ 18069 w 88761"/>
                <a:gd name="connsiteY27" fmla="*/ 7925 h 133141"/>
                <a:gd name="connsiteX28" fmla="*/ 18069 w 88761"/>
                <a:gd name="connsiteY28" fmla="*/ 7925 h 13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8761" h="133141">
                  <a:moveTo>
                    <a:pt x="18069" y="7925"/>
                  </a:moveTo>
                  <a:lnTo>
                    <a:pt x="15533" y="9193"/>
                  </a:lnTo>
                  <a:lnTo>
                    <a:pt x="15533" y="4755"/>
                  </a:lnTo>
                  <a:lnTo>
                    <a:pt x="7925" y="5389"/>
                  </a:lnTo>
                  <a:lnTo>
                    <a:pt x="4755" y="7291"/>
                  </a:lnTo>
                  <a:lnTo>
                    <a:pt x="4755" y="7291"/>
                  </a:lnTo>
                  <a:lnTo>
                    <a:pt x="4755" y="88444"/>
                  </a:lnTo>
                  <a:cubicBezTo>
                    <a:pt x="4755" y="90980"/>
                    <a:pt x="6023" y="92882"/>
                    <a:pt x="8559" y="94784"/>
                  </a:cubicBezTo>
                  <a:lnTo>
                    <a:pt x="8559" y="94784"/>
                  </a:lnTo>
                  <a:lnTo>
                    <a:pt x="59280" y="127119"/>
                  </a:lnTo>
                  <a:lnTo>
                    <a:pt x="59280" y="127119"/>
                  </a:lnTo>
                  <a:cubicBezTo>
                    <a:pt x="61182" y="128387"/>
                    <a:pt x="63718" y="128387"/>
                    <a:pt x="66254" y="128387"/>
                  </a:cubicBezTo>
                  <a:cubicBezTo>
                    <a:pt x="68790" y="128387"/>
                    <a:pt x="71326" y="127753"/>
                    <a:pt x="73228" y="127119"/>
                  </a:cubicBezTo>
                  <a:lnTo>
                    <a:pt x="73228" y="127119"/>
                  </a:lnTo>
                  <a:lnTo>
                    <a:pt x="73862" y="126485"/>
                  </a:lnTo>
                  <a:cubicBezTo>
                    <a:pt x="74496" y="126485"/>
                    <a:pt x="74496" y="125851"/>
                    <a:pt x="75130" y="125851"/>
                  </a:cubicBezTo>
                  <a:lnTo>
                    <a:pt x="84006" y="120145"/>
                  </a:lnTo>
                  <a:lnTo>
                    <a:pt x="84006" y="120145"/>
                  </a:lnTo>
                  <a:cubicBezTo>
                    <a:pt x="86542" y="118877"/>
                    <a:pt x="87810" y="116341"/>
                    <a:pt x="87810" y="114439"/>
                  </a:cubicBezTo>
                  <a:lnTo>
                    <a:pt x="87810" y="31383"/>
                  </a:lnTo>
                  <a:lnTo>
                    <a:pt x="76398" y="30115"/>
                  </a:lnTo>
                  <a:lnTo>
                    <a:pt x="72594" y="32017"/>
                  </a:lnTo>
                  <a:lnTo>
                    <a:pt x="35187" y="7925"/>
                  </a:lnTo>
                  <a:cubicBezTo>
                    <a:pt x="34553" y="7925"/>
                    <a:pt x="34553" y="7291"/>
                    <a:pt x="33920" y="7291"/>
                  </a:cubicBezTo>
                  <a:lnTo>
                    <a:pt x="33920" y="7291"/>
                  </a:lnTo>
                  <a:lnTo>
                    <a:pt x="33920" y="7291"/>
                  </a:lnTo>
                  <a:cubicBezTo>
                    <a:pt x="32017" y="6023"/>
                    <a:pt x="29481" y="5389"/>
                    <a:pt x="26311" y="5389"/>
                  </a:cubicBezTo>
                  <a:cubicBezTo>
                    <a:pt x="23141" y="6023"/>
                    <a:pt x="20605" y="6657"/>
                    <a:pt x="18069" y="7925"/>
                  </a:cubicBezTo>
                  <a:lnTo>
                    <a:pt x="18069" y="7925"/>
                  </a:lnTo>
                  <a:close/>
                </a:path>
              </a:pathLst>
            </a:custGeom>
            <a:solidFill>
              <a:srgbClr val="C036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3" name="任意多边形: 形状 411">
              <a:extLst>
                <a:ext uri="{FF2B5EF4-FFF2-40B4-BE49-F238E27FC236}">
                  <a16:creationId xmlns:a16="http://schemas.microsoft.com/office/drawing/2014/main" id="{6B4392D5-F524-4709-90C0-67DD1AB1B0D2}"/>
                </a:ext>
              </a:extLst>
            </p:cNvPr>
            <p:cNvSpPr/>
            <p:nvPr/>
          </p:nvSpPr>
          <p:spPr>
            <a:xfrm>
              <a:off x="2056409" y="3013406"/>
              <a:ext cx="69741" cy="133142"/>
            </a:xfrm>
            <a:custGeom>
              <a:avLst/>
              <a:gdLst>
                <a:gd name="connsiteX0" fmla="*/ 18069 w 69741"/>
                <a:gd name="connsiteY0" fmla="*/ 7925 h 133141"/>
                <a:gd name="connsiteX1" fmla="*/ 15533 w 69741"/>
                <a:gd name="connsiteY1" fmla="*/ 9193 h 133141"/>
                <a:gd name="connsiteX2" fmla="*/ 15533 w 69741"/>
                <a:gd name="connsiteY2" fmla="*/ 4755 h 133141"/>
                <a:gd name="connsiteX3" fmla="*/ 7925 w 69741"/>
                <a:gd name="connsiteY3" fmla="*/ 5389 h 133141"/>
                <a:gd name="connsiteX4" fmla="*/ 4755 w 69741"/>
                <a:gd name="connsiteY4" fmla="*/ 7291 h 133141"/>
                <a:gd name="connsiteX5" fmla="*/ 4755 w 69741"/>
                <a:gd name="connsiteY5" fmla="*/ 7291 h 133141"/>
                <a:gd name="connsiteX6" fmla="*/ 4755 w 69741"/>
                <a:gd name="connsiteY6" fmla="*/ 88444 h 133141"/>
                <a:gd name="connsiteX7" fmla="*/ 8559 w 69741"/>
                <a:gd name="connsiteY7" fmla="*/ 94784 h 133141"/>
                <a:gd name="connsiteX8" fmla="*/ 8559 w 69741"/>
                <a:gd name="connsiteY8" fmla="*/ 94784 h 133141"/>
                <a:gd name="connsiteX9" fmla="*/ 59280 w 69741"/>
                <a:gd name="connsiteY9" fmla="*/ 127119 h 133141"/>
                <a:gd name="connsiteX10" fmla="*/ 59280 w 69741"/>
                <a:gd name="connsiteY10" fmla="*/ 127119 h 133141"/>
                <a:gd name="connsiteX11" fmla="*/ 66254 w 69741"/>
                <a:gd name="connsiteY11" fmla="*/ 128387 h 133141"/>
                <a:gd name="connsiteX12" fmla="*/ 66254 w 69741"/>
                <a:gd name="connsiteY12" fmla="*/ 45332 h 133141"/>
                <a:gd name="connsiteX13" fmla="*/ 62450 w 69741"/>
                <a:gd name="connsiteY13" fmla="*/ 25677 h 133141"/>
                <a:gd name="connsiteX14" fmla="*/ 35187 w 69741"/>
                <a:gd name="connsiteY14" fmla="*/ 7925 h 133141"/>
                <a:gd name="connsiteX15" fmla="*/ 33920 w 69741"/>
                <a:gd name="connsiteY15" fmla="*/ 7291 h 133141"/>
                <a:gd name="connsiteX16" fmla="*/ 33920 w 69741"/>
                <a:gd name="connsiteY16" fmla="*/ 7291 h 133141"/>
                <a:gd name="connsiteX17" fmla="*/ 33920 w 69741"/>
                <a:gd name="connsiteY17" fmla="*/ 7291 h 133141"/>
                <a:gd name="connsiteX18" fmla="*/ 26311 w 69741"/>
                <a:gd name="connsiteY18" fmla="*/ 5389 h 133141"/>
                <a:gd name="connsiteX19" fmla="*/ 18069 w 69741"/>
                <a:gd name="connsiteY19" fmla="*/ 7925 h 133141"/>
                <a:gd name="connsiteX20" fmla="*/ 18069 w 69741"/>
                <a:gd name="connsiteY20" fmla="*/ 7925 h 13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9741" h="133141">
                  <a:moveTo>
                    <a:pt x="18069" y="7925"/>
                  </a:moveTo>
                  <a:lnTo>
                    <a:pt x="15533" y="9193"/>
                  </a:lnTo>
                  <a:lnTo>
                    <a:pt x="15533" y="4755"/>
                  </a:lnTo>
                  <a:lnTo>
                    <a:pt x="7925" y="5389"/>
                  </a:lnTo>
                  <a:lnTo>
                    <a:pt x="4755" y="7291"/>
                  </a:lnTo>
                  <a:lnTo>
                    <a:pt x="4755" y="7291"/>
                  </a:lnTo>
                  <a:lnTo>
                    <a:pt x="4755" y="88444"/>
                  </a:lnTo>
                  <a:cubicBezTo>
                    <a:pt x="4755" y="90980"/>
                    <a:pt x="6023" y="92882"/>
                    <a:pt x="8559" y="94784"/>
                  </a:cubicBezTo>
                  <a:lnTo>
                    <a:pt x="8559" y="94784"/>
                  </a:lnTo>
                  <a:lnTo>
                    <a:pt x="59280" y="127119"/>
                  </a:lnTo>
                  <a:lnTo>
                    <a:pt x="59280" y="127119"/>
                  </a:lnTo>
                  <a:cubicBezTo>
                    <a:pt x="61182" y="128387"/>
                    <a:pt x="63718" y="128387"/>
                    <a:pt x="66254" y="128387"/>
                  </a:cubicBezTo>
                  <a:lnTo>
                    <a:pt x="66254" y="45332"/>
                  </a:lnTo>
                  <a:lnTo>
                    <a:pt x="62450" y="25677"/>
                  </a:lnTo>
                  <a:lnTo>
                    <a:pt x="35187" y="7925"/>
                  </a:lnTo>
                  <a:cubicBezTo>
                    <a:pt x="34553" y="7925"/>
                    <a:pt x="34553" y="7291"/>
                    <a:pt x="33920" y="7291"/>
                  </a:cubicBezTo>
                  <a:lnTo>
                    <a:pt x="33920" y="7291"/>
                  </a:lnTo>
                  <a:lnTo>
                    <a:pt x="33920" y="7291"/>
                  </a:lnTo>
                  <a:cubicBezTo>
                    <a:pt x="32017" y="6023"/>
                    <a:pt x="29481" y="5389"/>
                    <a:pt x="26311" y="5389"/>
                  </a:cubicBezTo>
                  <a:cubicBezTo>
                    <a:pt x="23141" y="6023"/>
                    <a:pt x="20605" y="6657"/>
                    <a:pt x="18069" y="7925"/>
                  </a:cubicBezTo>
                  <a:lnTo>
                    <a:pt x="18069" y="7925"/>
                  </a:lnTo>
                  <a:close/>
                </a:path>
              </a:pathLst>
            </a:custGeom>
            <a:solidFill>
              <a:srgbClr val="E743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4" name="任意多边形: 形状 412">
              <a:extLst>
                <a:ext uri="{FF2B5EF4-FFF2-40B4-BE49-F238E27FC236}">
                  <a16:creationId xmlns:a16="http://schemas.microsoft.com/office/drawing/2014/main" id="{F777A1CA-0F6D-49B2-B950-81B87C46C1F4}"/>
                </a:ext>
              </a:extLst>
            </p:cNvPr>
            <p:cNvSpPr/>
            <p:nvPr/>
          </p:nvSpPr>
          <p:spPr>
            <a:xfrm>
              <a:off x="2056409" y="3001303"/>
              <a:ext cx="88761" cy="57061"/>
            </a:xfrm>
            <a:custGeom>
              <a:avLst/>
              <a:gdLst>
                <a:gd name="connsiteX0" fmla="*/ 4755 w 88761"/>
                <a:gd name="connsiteY0" fmla="*/ 20029 h 57060"/>
                <a:gd name="connsiteX1" fmla="*/ 8559 w 88761"/>
                <a:gd name="connsiteY1" fmla="*/ 24466 h 57060"/>
                <a:gd name="connsiteX2" fmla="*/ 8559 w 88761"/>
                <a:gd name="connsiteY2" fmla="*/ 24466 h 57060"/>
                <a:gd name="connsiteX3" fmla="*/ 59280 w 88761"/>
                <a:gd name="connsiteY3" fmla="*/ 56801 h 57060"/>
                <a:gd name="connsiteX4" fmla="*/ 59280 w 88761"/>
                <a:gd name="connsiteY4" fmla="*/ 56801 h 57060"/>
                <a:gd name="connsiteX5" fmla="*/ 66254 w 88761"/>
                <a:gd name="connsiteY5" fmla="*/ 58069 h 57060"/>
                <a:gd name="connsiteX6" fmla="*/ 73228 w 88761"/>
                <a:gd name="connsiteY6" fmla="*/ 56801 h 57060"/>
                <a:gd name="connsiteX7" fmla="*/ 73228 w 88761"/>
                <a:gd name="connsiteY7" fmla="*/ 56801 h 57060"/>
                <a:gd name="connsiteX8" fmla="*/ 73862 w 88761"/>
                <a:gd name="connsiteY8" fmla="*/ 56167 h 57060"/>
                <a:gd name="connsiteX9" fmla="*/ 75130 w 88761"/>
                <a:gd name="connsiteY9" fmla="*/ 55533 h 57060"/>
                <a:gd name="connsiteX10" fmla="*/ 84006 w 88761"/>
                <a:gd name="connsiteY10" fmla="*/ 49827 h 57060"/>
                <a:gd name="connsiteX11" fmla="*/ 84006 w 88761"/>
                <a:gd name="connsiteY11" fmla="*/ 49827 h 57060"/>
                <a:gd name="connsiteX12" fmla="*/ 87810 w 88761"/>
                <a:gd name="connsiteY12" fmla="*/ 44121 h 57060"/>
                <a:gd name="connsiteX13" fmla="*/ 84006 w 88761"/>
                <a:gd name="connsiteY13" fmla="*/ 37781 h 57060"/>
                <a:gd name="connsiteX14" fmla="*/ 35187 w 88761"/>
                <a:gd name="connsiteY14" fmla="*/ 6714 h 57060"/>
                <a:gd name="connsiteX15" fmla="*/ 33920 w 88761"/>
                <a:gd name="connsiteY15" fmla="*/ 6080 h 57060"/>
                <a:gd name="connsiteX16" fmla="*/ 33920 w 88761"/>
                <a:gd name="connsiteY16" fmla="*/ 6080 h 57060"/>
                <a:gd name="connsiteX17" fmla="*/ 33920 w 88761"/>
                <a:gd name="connsiteY17" fmla="*/ 6080 h 57060"/>
                <a:gd name="connsiteX18" fmla="*/ 28213 w 88761"/>
                <a:gd name="connsiteY18" fmla="*/ 5446 h 57060"/>
                <a:gd name="connsiteX19" fmla="*/ 4755 w 88761"/>
                <a:gd name="connsiteY19" fmla="*/ 20029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761" h="57060">
                  <a:moveTo>
                    <a:pt x="4755" y="20029"/>
                  </a:moveTo>
                  <a:cubicBezTo>
                    <a:pt x="5389" y="21930"/>
                    <a:pt x="6657" y="23199"/>
                    <a:pt x="8559" y="24466"/>
                  </a:cubicBezTo>
                  <a:lnTo>
                    <a:pt x="8559" y="24466"/>
                  </a:lnTo>
                  <a:lnTo>
                    <a:pt x="59280" y="56801"/>
                  </a:lnTo>
                  <a:lnTo>
                    <a:pt x="59280" y="56801"/>
                  </a:lnTo>
                  <a:cubicBezTo>
                    <a:pt x="61182" y="57435"/>
                    <a:pt x="63718" y="58069"/>
                    <a:pt x="66254" y="58069"/>
                  </a:cubicBezTo>
                  <a:cubicBezTo>
                    <a:pt x="68790" y="58069"/>
                    <a:pt x="71326" y="57435"/>
                    <a:pt x="73228" y="56801"/>
                  </a:cubicBezTo>
                  <a:lnTo>
                    <a:pt x="73228" y="56801"/>
                  </a:lnTo>
                  <a:lnTo>
                    <a:pt x="73862" y="56167"/>
                  </a:lnTo>
                  <a:cubicBezTo>
                    <a:pt x="74496" y="56167"/>
                    <a:pt x="74496" y="55533"/>
                    <a:pt x="75130" y="55533"/>
                  </a:cubicBezTo>
                  <a:lnTo>
                    <a:pt x="84006" y="49827"/>
                  </a:lnTo>
                  <a:lnTo>
                    <a:pt x="84006" y="49827"/>
                  </a:lnTo>
                  <a:cubicBezTo>
                    <a:pt x="86542" y="48559"/>
                    <a:pt x="87810" y="46023"/>
                    <a:pt x="87810" y="44121"/>
                  </a:cubicBezTo>
                  <a:cubicBezTo>
                    <a:pt x="87810" y="41585"/>
                    <a:pt x="86542" y="39683"/>
                    <a:pt x="84006" y="37781"/>
                  </a:cubicBezTo>
                  <a:lnTo>
                    <a:pt x="35187" y="6714"/>
                  </a:lnTo>
                  <a:cubicBezTo>
                    <a:pt x="34553" y="6714"/>
                    <a:pt x="34553" y="6080"/>
                    <a:pt x="33920" y="6080"/>
                  </a:cubicBezTo>
                  <a:lnTo>
                    <a:pt x="33920" y="6080"/>
                  </a:lnTo>
                  <a:lnTo>
                    <a:pt x="33920" y="6080"/>
                  </a:lnTo>
                  <a:cubicBezTo>
                    <a:pt x="31383" y="4812"/>
                    <a:pt x="30115" y="4178"/>
                    <a:pt x="28213" y="5446"/>
                  </a:cubicBezTo>
                  <a:lnTo>
                    <a:pt x="4755" y="20029"/>
                  </a:lnTo>
                  <a:close/>
                </a:path>
              </a:pathLst>
            </a:custGeom>
            <a:solidFill>
              <a:srgbClr val="D33B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5" name="任意多边形: 形状 413">
              <a:extLst>
                <a:ext uri="{FF2B5EF4-FFF2-40B4-BE49-F238E27FC236}">
                  <a16:creationId xmlns:a16="http://schemas.microsoft.com/office/drawing/2014/main" id="{64094FE1-8E5C-42BC-8351-0C574920B1B9}"/>
                </a:ext>
              </a:extLst>
            </p:cNvPr>
            <p:cNvSpPr/>
            <p:nvPr/>
          </p:nvSpPr>
          <p:spPr>
            <a:xfrm>
              <a:off x="2059579" y="3002628"/>
              <a:ext cx="76081" cy="50721"/>
            </a:xfrm>
            <a:custGeom>
              <a:avLst/>
              <a:gdLst>
                <a:gd name="connsiteX0" fmla="*/ 23141 w 76081"/>
                <a:gd name="connsiteY0" fmla="*/ 4755 h 50720"/>
                <a:gd name="connsiteX1" fmla="*/ 4755 w 76081"/>
                <a:gd name="connsiteY1" fmla="*/ 16167 h 50720"/>
                <a:gd name="connsiteX2" fmla="*/ 54208 w 76081"/>
                <a:gd name="connsiteY2" fmla="*/ 47868 h 50720"/>
                <a:gd name="connsiteX3" fmla="*/ 54208 w 76081"/>
                <a:gd name="connsiteY3" fmla="*/ 47868 h 50720"/>
                <a:gd name="connsiteX4" fmla="*/ 59280 w 76081"/>
                <a:gd name="connsiteY4" fmla="*/ 49136 h 50720"/>
                <a:gd name="connsiteX5" fmla="*/ 64352 w 76081"/>
                <a:gd name="connsiteY5" fmla="*/ 47868 h 50720"/>
                <a:gd name="connsiteX6" fmla="*/ 64352 w 76081"/>
                <a:gd name="connsiteY6" fmla="*/ 47868 h 50720"/>
                <a:gd name="connsiteX7" fmla="*/ 64986 w 76081"/>
                <a:gd name="connsiteY7" fmla="*/ 47868 h 50720"/>
                <a:gd name="connsiteX8" fmla="*/ 65620 w 76081"/>
                <a:gd name="connsiteY8" fmla="*/ 47234 h 50720"/>
                <a:gd name="connsiteX9" fmla="*/ 71326 w 76081"/>
                <a:gd name="connsiteY9" fmla="*/ 43430 h 50720"/>
                <a:gd name="connsiteX10" fmla="*/ 71326 w 76081"/>
                <a:gd name="connsiteY10" fmla="*/ 43430 h 50720"/>
                <a:gd name="connsiteX11" fmla="*/ 73862 w 76081"/>
                <a:gd name="connsiteY11" fmla="*/ 39626 h 50720"/>
                <a:gd name="connsiteX12" fmla="*/ 71326 w 76081"/>
                <a:gd name="connsiteY12" fmla="*/ 35821 h 50720"/>
                <a:gd name="connsiteX13" fmla="*/ 23141 w 76081"/>
                <a:gd name="connsiteY13" fmla="*/ 4755 h 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081" h="50720">
                  <a:moveTo>
                    <a:pt x="23141" y="4755"/>
                  </a:moveTo>
                  <a:lnTo>
                    <a:pt x="4755" y="16167"/>
                  </a:lnTo>
                  <a:lnTo>
                    <a:pt x="54208" y="47868"/>
                  </a:lnTo>
                  <a:lnTo>
                    <a:pt x="54208" y="47868"/>
                  </a:lnTo>
                  <a:cubicBezTo>
                    <a:pt x="55476" y="48502"/>
                    <a:pt x="57378" y="49136"/>
                    <a:pt x="59280" y="49136"/>
                  </a:cubicBezTo>
                  <a:cubicBezTo>
                    <a:pt x="61182" y="49136"/>
                    <a:pt x="63084" y="48502"/>
                    <a:pt x="64352" y="47868"/>
                  </a:cubicBezTo>
                  <a:lnTo>
                    <a:pt x="64352" y="47868"/>
                  </a:lnTo>
                  <a:lnTo>
                    <a:pt x="64986" y="47868"/>
                  </a:lnTo>
                  <a:cubicBezTo>
                    <a:pt x="64986" y="47868"/>
                    <a:pt x="65620" y="47868"/>
                    <a:pt x="65620" y="47234"/>
                  </a:cubicBezTo>
                  <a:lnTo>
                    <a:pt x="71326" y="43430"/>
                  </a:lnTo>
                  <a:lnTo>
                    <a:pt x="71326" y="43430"/>
                  </a:lnTo>
                  <a:cubicBezTo>
                    <a:pt x="72594" y="42162"/>
                    <a:pt x="73862" y="40894"/>
                    <a:pt x="73862" y="39626"/>
                  </a:cubicBezTo>
                  <a:cubicBezTo>
                    <a:pt x="73862" y="38357"/>
                    <a:pt x="72594" y="36456"/>
                    <a:pt x="71326" y="35821"/>
                  </a:cubicBezTo>
                  <a:lnTo>
                    <a:pt x="23141" y="4755"/>
                  </a:lnTo>
                  <a:close/>
                </a:path>
              </a:pathLst>
            </a:custGeom>
            <a:solidFill>
              <a:srgbClr val="E3F0D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6" name="任意多边形: 形状 414">
              <a:extLst>
                <a:ext uri="{FF2B5EF4-FFF2-40B4-BE49-F238E27FC236}">
                  <a16:creationId xmlns:a16="http://schemas.microsoft.com/office/drawing/2014/main" id="{DB175D2C-3839-4ABF-8CE0-C3F86D2A1995}"/>
                </a:ext>
              </a:extLst>
            </p:cNvPr>
            <p:cNvSpPr/>
            <p:nvPr/>
          </p:nvSpPr>
          <p:spPr>
            <a:xfrm>
              <a:off x="2089378" y="2906259"/>
              <a:ext cx="177523" cy="133142"/>
            </a:xfrm>
            <a:custGeom>
              <a:avLst/>
              <a:gdLst>
                <a:gd name="connsiteX0" fmla="*/ 178474 w 177522"/>
                <a:gd name="connsiteY0" fmla="*/ 20605 h 133141"/>
                <a:gd name="connsiteX1" fmla="*/ 4755 w 177522"/>
                <a:gd name="connsiteY1" fmla="*/ 131557 h 133141"/>
                <a:gd name="connsiteX2" fmla="*/ 4755 w 177522"/>
                <a:gd name="connsiteY2" fmla="*/ 115707 h 133141"/>
                <a:gd name="connsiteX3" fmla="*/ 178474 w 177522"/>
                <a:gd name="connsiteY3" fmla="*/ 4755 h 13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522" h="133141">
                  <a:moveTo>
                    <a:pt x="178474" y="20605"/>
                  </a:moveTo>
                  <a:lnTo>
                    <a:pt x="4755" y="131557"/>
                  </a:lnTo>
                  <a:lnTo>
                    <a:pt x="4755" y="115707"/>
                  </a:lnTo>
                  <a:lnTo>
                    <a:pt x="178474" y="4755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7" name="任意多边形: 形状 415">
              <a:extLst>
                <a:ext uri="{FF2B5EF4-FFF2-40B4-BE49-F238E27FC236}">
                  <a16:creationId xmlns:a16="http://schemas.microsoft.com/office/drawing/2014/main" id="{058A0A68-E5D6-4980-87E7-30C06D5A50F0}"/>
                </a:ext>
              </a:extLst>
            </p:cNvPr>
            <p:cNvSpPr/>
            <p:nvPr/>
          </p:nvSpPr>
          <p:spPr>
            <a:xfrm>
              <a:off x="2089378" y="2847930"/>
              <a:ext cx="177523" cy="177523"/>
            </a:xfrm>
            <a:custGeom>
              <a:avLst/>
              <a:gdLst>
                <a:gd name="connsiteX0" fmla="*/ 4755 w 177522"/>
                <a:gd name="connsiteY0" fmla="*/ 174035 h 177522"/>
                <a:gd name="connsiteX1" fmla="*/ 178474 w 177522"/>
                <a:gd name="connsiteY1" fmla="*/ 63084 h 177522"/>
                <a:gd name="connsiteX2" fmla="*/ 87810 w 177522"/>
                <a:gd name="connsiteY2" fmla="*/ 4755 h 177522"/>
                <a:gd name="connsiteX3" fmla="*/ 4755 w 177522"/>
                <a:gd name="connsiteY3" fmla="*/ 57378 h 177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522" h="177522">
                  <a:moveTo>
                    <a:pt x="4755" y="174035"/>
                  </a:moveTo>
                  <a:lnTo>
                    <a:pt x="178474" y="63084"/>
                  </a:lnTo>
                  <a:lnTo>
                    <a:pt x="87810" y="4755"/>
                  </a:lnTo>
                  <a:lnTo>
                    <a:pt x="4755" y="57378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8" name="任意多边形: 形状 416">
              <a:extLst>
                <a:ext uri="{FF2B5EF4-FFF2-40B4-BE49-F238E27FC236}">
                  <a16:creationId xmlns:a16="http://schemas.microsoft.com/office/drawing/2014/main" id="{D4CCB262-AE40-4AE0-AF5C-58D1050DF33C}"/>
                </a:ext>
              </a:extLst>
            </p:cNvPr>
            <p:cNvSpPr/>
            <p:nvPr/>
          </p:nvSpPr>
          <p:spPr>
            <a:xfrm>
              <a:off x="2116006" y="2832714"/>
              <a:ext cx="120462" cy="82421"/>
            </a:xfrm>
            <a:custGeom>
              <a:avLst/>
              <a:gdLst>
                <a:gd name="connsiteX0" fmla="*/ 62450 w 120461"/>
                <a:gd name="connsiteY0" fmla="*/ 4755 h 82421"/>
                <a:gd name="connsiteX1" fmla="*/ 118243 w 120461"/>
                <a:gd name="connsiteY1" fmla="*/ 40259 h 82421"/>
                <a:gd name="connsiteX2" fmla="*/ 59914 w 120461"/>
                <a:gd name="connsiteY2" fmla="*/ 77666 h 82421"/>
                <a:gd name="connsiteX3" fmla="*/ 4755 w 120461"/>
                <a:gd name="connsiteY3" fmla="*/ 42162 h 8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461" h="82421">
                  <a:moveTo>
                    <a:pt x="62450" y="4755"/>
                  </a:moveTo>
                  <a:lnTo>
                    <a:pt x="118243" y="40259"/>
                  </a:lnTo>
                  <a:lnTo>
                    <a:pt x="59914" y="77666"/>
                  </a:lnTo>
                  <a:lnTo>
                    <a:pt x="4755" y="42162"/>
                  </a:lnTo>
                  <a:close/>
                </a:path>
              </a:pathLst>
            </a:custGeom>
            <a:solidFill>
              <a:srgbClr val="79BB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19" name="任意多边形: 形状 417">
              <a:extLst>
                <a:ext uri="{FF2B5EF4-FFF2-40B4-BE49-F238E27FC236}">
                  <a16:creationId xmlns:a16="http://schemas.microsoft.com/office/drawing/2014/main" id="{5755CFE9-7738-416E-8F3F-95E7EA48CD9A}"/>
                </a:ext>
              </a:extLst>
            </p:cNvPr>
            <p:cNvSpPr/>
            <p:nvPr/>
          </p:nvSpPr>
          <p:spPr>
            <a:xfrm>
              <a:off x="2171165" y="2867655"/>
              <a:ext cx="69741" cy="82421"/>
            </a:xfrm>
            <a:custGeom>
              <a:avLst/>
              <a:gdLst>
                <a:gd name="connsiteX0" fmla="*/ 4755 w 69741"/>
                <a:gd name="connsiteY0" fmla="*/ 38287 h 82421"/>
                <a:gd name="connsiteX1" fmla="*/ 54842 w 69741"/>
                <a:gd name="connsiteY1" fmla="*/ 6586 h 82421"/>
                <a:gd name="connsiteX2" fmla="*/ 59914 w 69741"/>
                <a:gd name="connsiteY2" fmla="*/ 44627 h 82421"/>
                <a:gd name="connsiteX3" fmla="*/ 4755 w 69741"/>
                <a:gd name="connsiteY3" fmla="*/ 80131 h 82421"/>
                <a:gd name="connsiteX4" fmla="*/ 4755 w 69741"/>
                <a:gd name="connsiteY4" fmla="*/ 38287 h 8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741" h="82421">
                  <a:moveTo>
                    <a:pt x="4755" y="38287"/>
                  </a:moveTo>
                  <a:cubicBezTo>
                    <a:pt x="21239" y="27509"/>
                    <a:pt x="38357" y="16730"/>
                    <a:pt x="54842" y="6586"/>
                  </a:cubicBezTo>
                  <a:cubicBezTo>
                    <a:pt x="71960" y="-4192"/>
                    <a:pt x="71960" y="35751"/>
                    <a:pt x="59914" y="44627"/>
                  </a:cubicBezTo>
                  <a:lnTo>
                    <a:pt x="4755" y="80131"/>
                  </a:lnTo>
                  <a:lnTo>
                    <a:pt x="4755" y="38287"/>
                  </a:lnTo>
                  <a:close/>
                </a:path>
              </a:pathLst>
            </a:custGeom>
            <a:solidFill>
              <a:srgbClr val="3C80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0" name="任意多边形: 形状 418">
              <a:extLst>
                <a:ext uri="{FF2B5EF4-FFF2-40B4-BE49-F238E27FC236}">
                  <a16:creationId xmlns:a16="http://schemas.microsoft.com/office/drawing/2014/main" id="{6E1AF83E-316A-420F-88AA-A2996AC3456C}"/>
                </a:ext>
              </a:extLst>
            </p:cNvPr>
            <p:cNvSpPr/>
            <p:nvPr/>
          </p:nvSpPr>
          <p:spPr>
            <a:xfrm>
              <a:off x="2173067" y="2877813"/>
              <a:ext cx="63401" cy="63401"/>
            </a:xfrm>
            <a:custGeom>
              <a:avLst/>
              <a:gdLst>
                <a:gd name="connsiteX0" fmla="*/ 4755 w 63400"/>
                <a:gd name="connsiteY0" fmla="*/ 35103 h 63400"/>
                <a:gd name="connsiteX1" fmla="*/ 47868 w 63400"/>
                <a:gd name="connsiteY1" fmla="*/ 7206 h 63400"/>
                <a:gd name="connsiteX2" fmla="*/ 52306 w 63400"/>
                <a:gd name="connsiteY2" fmla="*/ 29397 h 63400"/>
                <a:gd name="connsiteX3" fmla="*/ 4755 w 63400"/>
                <a:gd name="connsiteY3" fmla="*/ 59829 h 63400"/>
                <a:gd name="connsiteX4" fmla="*/ 4755 w 63400"/>
                <a:gd name="connsiteY4" fmla="*/ 35103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0" h="63400">
                  <a:moveTo>
                    <a:pt x="4755" y="35103"/>
                  </a:moveTo>
                  <a:cubicBezTo>
                    <a:pt x="21239" y="24325"/>
                    <a:pt x="32017" y="18619"/>
                    <a:pt x="47868" y="7206"/>
                  </a:cubicBezTo>
                  <a:cubicBezTo>
                    <a:pt x="62450" y="-2938"/>
                    <a:pt x="62450" y="21155"/>
                    <a:pt x="52306" y="29397"/>
                  </a:cubicBezTo>
                  <a:lnTo>
                    <a:pt x="4755" y="59829"/>
                  </a:lnTo>
                  <a:lnTo>
                    <a:pt x="4755" y="35103"/>
                  </a:lnTo>
                  <a:close/>
                </a:path>
              </a:pathLst>
            </a:custGeom>
            <a:solidFill>
              <a:srgbClr val="4B9CD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1" name="任意多边形: 形状 419">
              <a:extLst>
                <a:ext uri="{FF2B5EF4-FFF2-40B4-BE49-F238E27FC236}">
                  <a16:creationId xmlns:a16="http://schemas.microsoft.com/office/drawing/2014/main" id="{FB475C50-5F57-402C-ADCE-664B2C2281A7}"/>
                </a:ext>
              </a:extLst>
            </p:cNvPr>
            <p:cNvSpPr/>
            <p:nvPr/>
          </p:nvSpPr>
          <p:spPr>
            <a:xfrm>
              <a:off x="2171165" y="2880202"/>
              <a:ext cx="57061" cy="63401"/>
            </a:xfrm>
            <a:custGeom>
              <a:avLst/>
              <a:gdLst>
                <a:gd name="connsiteX0" fmla="*/ 33285 w 57060"/>
                <a:gd name="connsiteY0" fmla="*/ 16230 h 63400"/>
                <a:gd name="connsiteX1" fmla="*/ 50404 w 57060"/>
                <a:gd name="connsiteY1" fmla="*/ 4817 h 63400"/>
                <a:gd name="connsiteX2" fmla="*/ 50404 w 57060"/>
                <a:gd name="connsiteY2" fmla="*/ 29544 h 63400"/>
                <a:gd name="connsiteX3" fmla="*/ 4755 w 57060"/>
                <a:gd name="connsiteY3" fmla="*/ 58708 h 63400"/>
                <a:gd name="connsiteX4" fmla="*/ 4755 w 57060"/>
                <a:gd name="connsiteY4" fmla="*/ 33982 h 63400"/>
                <a:gd name="connsiteX5" fmla="*/ 33285 w 57060"/>
                <a:gd name="connsiteY5" fmla="*/ 16230 h 63400"/>
                <a:gd name="connsiteX6" fmla="*/ 33285 w 57060"/>
                <a:gd name="connsiteY6" fmla="*/ 16230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60" h="63400">
                  <a:moveTo>
                    <a:pt x="33285" y="16230"/>
                  </a:moveTo>
                  <a:cubicBezTo>
                    <a:pt x="38357" y="13060"/>
                    <a:pt x="45332" y="8621"/>
                    <a:pt x="50404" y="4817"/>
                  </a:cubicBezTo>
                  <a:cubicBezTo>
                    <a:pt x="59914" y="3549"/>
                    <a:pt x="59914" y="21936"/>
                    <a:pt x="50404" y="29544"/>
                  </a:cubicBezTo>
                  <a:lnTo>
                    <a:pt x="4755" y="58708"/>
                  </a:lnTo>
                  <a:lnTo>
                    <a:pt x="4755" y="33982"/>
                  </a:lnTo>
                  <a:cubicBezTo>
                    <a:pt x="14899" y="27642"/>
                    <a:pt x="23775" y="22570"/>
                    <a:pt x="33285" y="16230"/>
                  </a:cubicBezTo>
                  <a:lnTo>
                    <a:pt x="33285" y="16230"/>
                  </a:lnTo>
                  <a:close/>
                </a:path>
              </a:pathLst>
            </a:custGeom>
            <a:solidFill>
              <a:srgbClr val="E5E5E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2" name="任意多边形: 形状 420">
              <a:extLst>
                <a:ext uri="{FF2B5EF4-FFF2-40B4-BE49-F238E27FC236}">
                  <a16:creationId xmlns:a16="http://schemas.microsoft.com/office/drawing/2014/main" id="{B849376F-9776-4599-840E-AC795D7CB05B}"/>
                </a:ext>
              </a:extLst>
            </p:cNvPr>
            <p:cNvSpPr/>
            <p:nvPr/>
          </p:nvSpPr>
          <p:spPr>
            <a:xfrm>
              <a:off x="2171165" y="2881532"/>
              <a:ext cx="57061" cy="57061"/>
            </a:xfrm>
            <a:custGeom>
              <a:avLst/>
              <a:gdLst>
                <a:gd name="connsiteX0" fmla="*/ 4755 w 57060"/>
                <a:gd name="connsiteY0" fmla="*/ 36456 h 57060"/>
                <a:gd name="connsiteX1" fmla="*/ 4755 w 57060"/>
                <a:gd name="connsiteY1" fmla="*/ 38358 h 57060"/>
                <a:gd name="connsiteX2" fmla="*/ 55476 w 57060"/>
                <a:gd name="connsiteY2" fmla="*/ 6023 h 57060"/>
                <a:gd name="connsiteX3" fmla="*/ 54208 w 57060"/>
                <a:gd name="connsiteY3" fmla="*/ 4755 h 57060"/>
                <a:gd name="connsiteX4" fmla="*/ 4755 w 57060"/>
                <a:gd name="connsiteY4" fmla="*/ 36456 h 57060"/>
                <a:gd name="connsiteX5" fmla="*/ 4755 w 57060"/>
                <a:gd name="connsiteY5" fmla="*/ 44064 h 57060"/>
                <a:gd name="connsiteX6" fmla="*/ 4755 w 57060"/>
                <a:gd name="connsiteY6" fmla="*/ 45966 h 57060"/>
                <a:gd name="connsiteX7" fmla="*/ 57378 w 57060"/>
                <a:gd name="connsiteY7" fmla="*/ 12363 h 57060"/>
                <a:gd name="connsiteX8" fmla="*/ 57378 w 57060"/>
                <a:gd name="connsiteY8" fmla="*/ 10461 h 57060"/>
                <a:gd name="connsiteX9" fmla="*/ 4755 w 57060"/>
                <a:gd name="connsiteY9" fmla="*/ 44064 h 57060"/>
                <a:gd name="connsiteX10" fmla="*/ 4755 w 57060"/>
                <a:gd name="connsiteY10" fmla="*/ 51672 h 57060"/>
                <a:gd name="connsiteX11" fmla="*/ 4755 w 57060"/>
                <a:gd name="connsiteY11" fmla="*/ 53574 h 57060"/>
                <a:gd name="connsiteX12" fmla="*/ 56110 w 57060"/>
                <a:gd name="connsiteY12" fmla="*/ 20605 h 57060"/>
                <a:gd name="connsiteX13" fmla="*/ 56744 w 57060"/>
                <a:gd name="connsiteY13" fmla="*/ 18069 h 57060"/>
                <a:gd name="connsiteX14" fmla="*/ 4755 w 57060"/>
                <a:gd name="connsiteY14" fmla="*/ 51672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060" h="57060">
                  <a:moveTo>
                    <a:pt x="4755" y="36456"/>
                  </a:moveTo>
                  <a:lnTo>
                    <a:pt x="4755" y="38358"/>
                  </a:lnTo>
                  <a:lnTo>
                    <a:pt x="55476" y="6023"/>
                  </a:lnTo>
                  <a:cubicBezTo>
                    <a:pt x="55476" y="5389"/>
                    <a:pt x="54842" y="5389"/>
                    <a:pt x="54208" y="4755"/>
                  </a:cubicBezTo>
                  <a:lnTo>
                    <a:pt x="4755" y="36456"/>
                  </a:lnTo>
                  <a:close/>
                  <a:moveTo>
                    <a:pt x="4755" y="44064"/>
                  </a:moveTo>
                  <a:lnTo>
                    <a:pt x="4755" y="45966"/>
                  </a:lnTo>
                  <a:lnTo>
                    <a:pt x="57378" y="12363"/>
                  </a:lnTo>
                  <a:cubicBezTo>
                    <a:pt x="57378" y="11729"/>
                    <a:pt x="57378" y="11095"/>
                    <a:pt x="57378" y="10461"/>
                  </a:cubicBezTo>
                  <a:lnTo>
                    <a:pt x="4755" y="44064"/>
                  </a:lnTo>
                  <a:close/>
                  <a:moveTo>
                    <a:pt x="4755" y="51672"/>
                  </a:moveTo>
                  <a:lnTo>
                    <a:pt x="4755" y="53574"/>
                  </a:lnTo>
                  <a:lnTo>
                    <a:pt x="56110" y="20605"/>
                  </a:lnTo>
                  <a:cubicBezTo>
                    <a:pt x="56744" y="19971"/>
                    <a:pt x="56744" y="19337"/>
                    <a:pt x="56744" y="18069"/>
                  </a:cubicBezTo>
                  <a:lnTo>
                    <a:pt x="4755" y="51672"/>
                  </a:lnTo>
                  <a:close/>
                </a:path>
              </a:pathLst>
            </a:custGeom>
            <a:solidFill>
              <a:srgbClr val="A0A0A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3" name="任意多边形: 形状 421">
              <a:extLst>
                <a:ext uri="{FF2B5EF4-FFF2-40B4-BE49-F238E27FC236}">
                  <a16:creationId xmlns:a16="http://schemas.microsoft.com/office/drawing/2014/main" id="{5DCBAE6C-A7CE-4222-B415-A248CEB09F3B}"/>
                </a:ext>
              </a:extLst>
            </p:cNvPr>
            <p:cNvSpPr/>
            <p:nvPr/>
          </p:nvSpPr>
          <p:spPr>
            <a:xfrm>
              <a:off x="2116006" y="2831539"/>
              <a:ext cx="69741" cy="82421"/>
            </a:xfrm>
            <a:custGeom>
              <a:avLst/>
              <a:gdLst>
                <a:gd name="connsiteX0" fmla="*/ 4755 w 69741"/>
                <a:gd name="connsiteY0" fmla="*/ 47140 h 82421"/>
                <a:gd name="connsiteX1" fmla="*/ 6657 w 69741"/>
                <a:gd name="connsiteY1" fmla="*/ 48408 h 82421"/>
                <a:gd name="connsiteX2" fmla="*/ 6657 w 69741"/>
                <a:gd name="connsiteY2" fmla="*/ 73134 h 82421"/>
                <a:gd name="connsiteX3" fmla="*/ 4755 w 69741"/>
                <a:gd name="connsiteY3" fmla="*/ 71866 h 82421"/>
                <a:gd name="connsiteX4" fmla="*/ 4755 w 69741"/>
                <a:gd name="connsiteY4" fmla="*/ 80109 h 82421"/>
                <a:gd name="connsiteX5" fmla="*/ 59914 w 69741"/>
                <a:gd name="connsiteY5" fmla="*/ 44604 h 82421"/>
                <a:gd name="connsiteX6" fmla="*/ 54842 w 69741"/>
                <a:gd name="connsiteY6" fmla="*/ 6563 h 82421"/>
                <a:gd name="connsiteX7" fmla="*/ 4755 w 69741"/>
                <a:gd name="connsiteY7" fmla="*/ 38898 h 82421"/>
                <a:gd name="connsiteX8" fmla="*/ 4755 w 69741"/>
                <a:gd name="connsiteY8" fmla="*/ 47140 h 82421"/>
                <a:gd name="connsiteX9" fmla="*/ 4755 w 69741"/>
                <a:gd name="connsiteY9" fmla="*/ 47140 h 82421"/>
                <a:gd name="connsiteX10" fmla="*/ 4755 w 69741"/>
                <a:gd name="connsiteY10" fmla="*/ 47140 h 82421"/>
                <a:gd name="connsiteX11" fmla="*/ 4755 w 69741"/>
                <a:gd name="connsiteY11" fmla="*/ 47140 h 8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741" h="82421">
                  <a:moveTo>
                    <a:pt x="4755" y="47140"/>
                  </a:moveTo>
                  <a:lnTo>
                    <a:pt x="6657" y="48408"/>
                  </a:lnTo>
                  <a:lnTo>
                    <a:pt x="6657" y="73134"/>
                  </a:lnTo>
                  <a:lnTo>
                    <a:pt x="4755" y="71866"/>
                  </a:lnTo>
                  <a:lnTo>
                    <a:pt x="4755" y="80109"/>
                  </a:lnTo>
                  <a:lnTo>
                    <a:pt x="59914" y="44604"/>
                  </a:lnTo>
                  <a:cubicBezTo>
                    <a:pt x="71960" y="36362"/>
                    <a:pt x="71326" y="-4215"/>
                    <a:pt x="54842" y="6563"/>
                  </a:cubicBezTo>
                  <a:cubicBezTo>
                    <a:pt x="38357" y="17342"/>
                    <a:pt x="21239" y="28120"/>
                    <a:pt x="4755" y="38898"/>
                  </a:cubicBezTo>
                  <a:lnTo>
                    <a:pt x="4755" y="47140"/>
                  </a:lnTo>
                  <a:close/>
                  <a:moveTo>
                    <a:pt x="4755" y="47140"/>
                  </a:moveTo>
                  <a:lnTo>
                    <a:pt x="4755" y="47140"/>
                  </a:lnTo>
                  <a:lnTo>
                    <a:pt x="4755" y="47140"/>
                  </a:lnTo>
                  <a:close/>
                </a:path>
              </a:pathLst>
            </a:custGeom>
            <a:solidFill>
              <a:srgbClr val="79BB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4" name="任意多边形: 形状 422">
              <a:extLst>
                <a:ext uri="{FF2B5EF4-FFF2-40B4-BE49-F238E27FC236}">
                  <a16:creationId xmlns:a16="http://schemas.microsoft.com/office/drawing/2014/main" id="{B5923606-4948-4918-951D-369843C1E62F}"/>
                </a:ext>
              </a:extLst>
            </p:cNvPr>
            <p:cNvSpPr/>
            <p:nvPr/>
          </p:nvSpPr>
          <p:spPr>
            <a:xfrm>
              <a:off x="2116006" y="2865048"/>
              <a:ext cx="63401" cy="82421"/>
            </a:xfrm>
            <a:custGeom>
              <a:avLst/>
              <a:gdLst>
                <a:gd name="connsiteX0" fmla="*/ 59914 w 63400"/>
                <a:gd name="connsiteY0" fmla="*/ 40894 h 82421"/>
                <a:gd name="connsiteX1" fmla="*/ 59914 w 63400"/>
                <a:gd name="connsiteY1" fmla="*/ 82104 h 82421"/>
                <a:gd name="connsiteX2" fmla="*/ 4755 w 63400"/>
                <a:gd name="connsiteY2" fmla="*/ 46600 h 82421"/>
                <a:gd name="connsiteX3" fmla="*/ 4755 w 63400"/>
                <a:gd name="connsiteY3" fmla="*/ 38358 h 82421"/>
                <a:gd name="connsiteX4" fmla="*/ 6657 w 63400"/>
                <a:gd name="connsiteY4" fmla="*/ 37090 h 82421"/>
                <a:gd name="connsiteX5" fmla="*/ 6657 w 63400"/>
                <a:gd name="connsiteY5" fmla="*/ 14265 h 82421"/>
                <a:gd name="connsiteX6" fmla="*/ 4755 w 63400"/>
                <a:gd name="connsiteY6" fmla="*/ 12997 h 82421"/>
                <a:gd name="connsiteX7" fmla="*/ 4755 w 63400"/>
                <a:gd name="connsiteY7" fmla="*/ 4755 h 82421"/>
                <a:gd name="connsiteX8" fmla="*/ 59914 w 63400"/>
                <a:gd name="connsiteY8" fmla="*/ 40894 h 82421"/>
                <a:gd name="connsiteX9" fmla="*/ 4755 w 63400"/>
                <a:gd name="connsiteY9" fmla="*/ 13631 h 82421"/>
                <a:gd name="connsiteX10" fmla="*/ 4755 w 63400"/>
                <a:gd name="connsiteY10" fmla="*/ 13631 h 82421"/>
                <a:gd name="connsiteX11" fmla="*/ 4755 w 63400"/>
                <a:gd name="connsiteY11" fmla="*/ 13631 h 8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400" h="82421">
                  <a:moveTo>
                    <a:pt x="59914" y="40894"/>
                  </a:moveTo>
                  <a:lnTo>
                    <a:pt x="59914" y="82104"/>
                  </a:lnTo>
                  <a:lnTo>
                    <a:pt x="4755" y="46600"/>
                  </a:lnTo>
                  <a:lnTo>
                    <a:pt x="4755" y="38358"/>
                  </a:lnTo>
                  <a:lnTo>
                    <a:pt x="6657" y="37090"/>
                  </a:lnTo>
                  <a:lnTo>
                    <a:pt x="6657" y="14265"/>
                  </a:lnTo>
                  <a:lnTo>
                    <a:pt x="4755" y="12997"/>
                  </a:lnTo>
                  <a:lnTo>
                    <a:pt x="4755" y="4755"/>
                  </a:lnTo>
                  <a:lnTo>
                    <a:pt x="59914" y="40894"/>
                  </a:lnTo>
                  <a:close/>
                  <a:moveTo>
                    <a:pt x="4755" y="13631"/>
                  </a:moveTo>
                  <a:lnTo>
                    <a:pt x="4755" y="13631"/>
                  </a:lnTo>
                  <a:lnTo>
                    <a:pt x="4755" y="13631"/>
                  </a:lnTo>
                  <a:close/>
                </a:path>
              </a:pathLst>
            </a:custGeom>
            <a:solidFill>
              <a:srgbClr val="4B9CD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5" name="任意多边形: 形状 423">
              <a:extLst>
                <a:ext uri="{FF2B5EF4-FFF2-40B4-BE49-F238E27FC236}">
                  <a16:creationId xmlns:a16="http://schemas.microsoft.com/office/drawing/2014/main" id="{60C498DE-3BBC-4096-A74B-4DB2B6404C64}"/>
                </a:ext>
              </a:extLst>
            </p:cNvPr>
            <p:cNvSpPr/>
            <p:nvPr/>
          </p:nvSpPr>
          <p:spPr>
            <a:xfrm>
              <a:off x="2117274" y="2875192"/>
              <a:ext cx="57061" cy="63401"/>
            </a:xfrm>
            <a:custGeom>
              <a:avLst/>
              <a:gdLst>
                <a:gd name="connsiteX0" fmla="*/ 4755 w 57060"/>
                <a:gd name="connsiteY0" fmla="*/ 4755 h 63400"/>
                <a:gd name="connsiteX1" fmla="*/ 4755 w 57060"/>
                <a:gd name="connsiteY1" fmla="*/ 29481 h 63400"/>
                <a:gd name="connsiteX2" fmla="*/ 58012 w 57060"/>
                <a:gd name="connsiteY2" fmla="*/ 63718 h 63400"/>
                <a:gd name="connsiteX3" fmla="*/ 58012 w 57060"/>
                <a:gd name="connsiteY3" fmla="*/ 38992 h 63400"/>
                <a:gd name="connsiteX4" fmla="*/ 4755 w 57060"/>
                <a:gd name="connsiteY4" fmla="*/ 4755 h 63400"/>
                <a:gd name="connsiteX5" fmla="*/ 4755 w 57060"/>
                <a:gd name="connsiteY5" fmla="*/ 4755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060" h="63400">
                  <a:moveTo>
                    <a:pt x="4755" y="4755"/>
                  </a:moveTo>
                  <a:lnTo>
                    <a:pt x="4755" y="29481"/>
                  </a:lnTo>
                  <a:lnTo>
                    <a:pt x="58012" y="63718"/>
                  </a:lnTo>
                  <a:lnTo>
                    <a:pt x="58012" y="38992"/>
                  </a:lnTo>
                  <a:cubicBezTo>
                    <a:pt x="45332" y="30749"/>
                    <a:pt x="23141" y="16167"/>
                    <a:pt x="4755" y="4755"/>
                  </a:cubicBezTo>
                  <a:lnTo>
                    <a:pt x="4755" y="475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6" name="任意多边形: 形状 424">
              <a:extLst>
                <a:ext uri="{FF2B5EF4-FFF2-40B4-BE49-F238E27FC236}">
                  <a16:creationId xmlns:a16="http://schemas.microsoft.com/office/drawing/2014/main" id="{A3E0DFAE-7C60-4D85-A132-E62515DC685E}"/>
                </a:ext>
              </a:extLst>
            </p:cNvPr>
            <p:cNvSpPr/>
            <p:nvPr/>
          </p:nvSpPr>
          <p:spPr>
            <a:xfrm>
              <a:off x="2117908" y="2878996"/>
              <a:ext cx="57061" cy="57061"/>
            </a:xfrm>
            <a:custGeom>
              <a:avLst/>
              <a:gdLst>
                <a:gd name="connsiteX0" fmla="*/ 58012 w 57060"/>
                <a:gd name="connsiteY0" fmla="*/ 38992 h 57060"/>
                <a:gd name="connsiteX1" fmla="*/ 58012 w 57060"/>
                <a:gd name="connsiteY1" fmla="*/ 40894 h 57060"/>
                <a:gd name="connsiteX2" fmla="*/ 4755 w 57060"/>
                <a:gd name="connsiteY2" fmla="*/ 6657 h 57060"/>
                <a:gd name="connsiteX3" fmla="*/ 4755 w 57060"/>
                <a:gd name="connsiteY3" fmla="*/ 4755 h 57060"/>
                <a:gd name="connsiteX4" fmla="*/ 58012 w 57060"/>
                <a:gd name="connsiteY4" fmla="*/ 38992 h 57060"/>
                <a:gd name="connsiteX5" fmla="*/ 58012 w 57060"/>
                <a:gd name="connsiteY5" fmla="*/ 46600 h 57060"/>
                <a:gd name="connsiteX6" fmla="*/ 58012 w 57060"/>
                <a:gd name="connsiteY6" fmla="*/ 48502 h 57060"/>
                <a:gd name="connsiteX7" fmla="*/ 4755 w 57060"/>
                <a:gd name="connsiteY7" fmla="*/ 14265 h 57060"/>
                <a:gd name="connsiteX8" fmla="*/ 4755 w 57060"/>
                <a:gd name="connsiteY8" fmla="*/ 12363 h 57060"/>
                <a:gd name="connsiteX9" fmla="*/ 58012 w 57060"/>
                <a:gd name="connsiteY9" fmla="*/ 46600 h 57060"/>
                <a:gd name="connsiteX10" fmla="*/ 58012 w 57060"/>
                <a:gd name="connsiteY10" fmla="*/ 54208 h 57060"/>
                <a:gd name="connsiteX11" fmla="*/ 58012 w 57060"/>
                <a:gd name="connsiteY11" fmla="*/ 56110 h 57060"/>
                <a:gd name="connsiteX12" fmla="*/ 4755 w 57060"/>
                <a:gd name="connsiteY12" fmla="*/ 21873 h 57060"/>
                <a:gd name="connsiteX13" fmla="*/ 4755 w 57060"/>
                <a:gd name="connsiteY13" fmla="*/ 19971 h 57060"/>
                <a:gd name="connsiteX14" fmla="*/ 58012 w 57060"/>
                <a:gd name="connsiteY14" fmla="*/ 54208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060" h="57060">
                  <a:moveTo>
                    <a:pt x="58012" y="38992"/>
                  </a:moveTo>
                  <a:lnTo>
                    <a:pt x="58012" y="40894"/>
                  </a:lnTo>
                  <a:lnTo>
                    <a:pt x="4755" y="6657"/>
                  </a:lnTo>
                  <a:lnTo>
                    <a:pt x="4755" y="4755"/>
                  </a:lnTo>
                  <a:lnTo>
                    <a:pt x="58012" y="38992"/>
                  </a:lnTo>
                  <a:close/>
                  <a:moveTo>
                    <a:pt x="58012" y="46600"/>
                  </a:moveTo>
                  <a:lnTo>
                    <a:pt x="58012" y="48502"/>
                  </a:lnTo>
                  <a:lnTo>
                    <a:pt x="4755" y="14265"/>
                  </a:lnTo>
                  <a:lnTo>
                    <a:pt x="4755" y="12363"/>
                  </a:lnTo>
                  <a:lnTo>
                    <a:pt x="58012" y="46600"/>
                  </a:lnTo>
                  <a:close/>
                  <a:moveTo>
                    <a:pt x="58012" y="54208"/>
                  </a:moveTo>
                  <a:lnTo>
                    <a:pt x="58012" y="56110"/>
                  </a:lnTo>
                  <a:lnTo>
                    <a:pt x="4755" y="21873"/>
                  </a:lnTo>
                  <a:lnTo>
                    <a:pt x="4755" y="19971"/>
                  </a:lnTo>
                  <a:lnTo>
                    <a:pt x="58012" y="54208"/>
                  </a:lnTo>
                  <a:close/>
                </a:path>
              </a:pathLst>
            </a:custGeom>
            <a:solidFill>
              <a:srgbClr val="C2C2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7" name="任意多边形: 形状 425">
              <a:extLst>
                <a:ext uri="{FF2B5EF4-FFF2-40B4-BE49-F238E27FC236}">
                  <a16:creationId xmlns:a16="http://schemas.microsoft.com/office/drawing/2014/main" id="{59E57980-0C74-4908-9FC5-FE40C56C35E5}"/>
                </a:ext>
              </a:extLst>
            </p:cNvPr>
            <p:cNvSpPr/>
            <p:nvPr/>
          </p:nvSpPr>
          <p:spPr>
            <a:xfrm>
              <a:off x="2133125" y="2842224"/>
              <a:ext cx="63401" cy="44381"/>
            </a:xfrm>
            <a:custGeom>
              <a:avLst/>
              <a:gdLst>
                <a:gd name="connsiteX0" fmla="*/ 4755 w 63400"/>
                <a:gd name="connsiteY0" fmla="*/ 30115 h 44380"/>
                <a:gd name="connsiteX1" fmla="*/ 44064 w 63400"/>
                <a:gd name="connsiteY1" fmla="*/ 4755 h 44380"/>
                <a:gd name="connsiteX2" fmla="*/ 63718 w 63400"/>
                <a:gd name="connsiteY2" fmla="*/ 17435 h 44380"/>
                <a:gd name="connsiteX3" fmla="*/ 24409 w 63400"/>
                <a:gd name="connsiteY3" fmla="*/ 42162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400" h="44380">
                  <a:moveTo>
                    <a:pt x="4755" y="30115"/>
                  </a:moveTo>
                  <a:lnTo>
                    <a:pt x="44064" y="4755"/>
                  </a:lnTo>
                  <a:lnTo>
                    <a:pt x="63718" y="17435"/>
                  </a:lnTo>
                  <a:lnTo>
                    <a:pt x="24409" y="42162"/>
                  </a:lnTo>
                  <a:close/>
                </a:path>
              </a:pathLst>
            </a:custGeom>
            <a:solidFill>
              <a:srgbClr val="5594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8" name="任意多边形: 形状 426">
              <a:extLst>
                <a:ext uri="{FF2B5EF4-FFF2-40B4-BE49-F238E27FC236}">
                  <a16:creationId xmlns:a16="http://schemas.microsoft.com/office/drawing/2014/main" id="{7833FFBD-AFA2-4421-BB6A-59E9B0A70908}"/>
                </a:ext>
              </a:extLst>
            </p:cNvPr>
            <p:cNvSpPr/>
            <p:nvPr/>
          </p:nvSpPr>
          <p:spPr>
            <a:xfrm>
              <a:off x="1960674" y="2655825"/>
              <a:ext cx="329685" cy="215563"/>
            </a:xfrm>
            <a:custGeom>
              <a:avLst/>
              <a:gdLst>
                <a:gd name="connsiteX0" fmla="*/ 329368 w 329684"/>
                <a:gd name="connsiteY0" fmla="*/ 73228 h 215563"/>
                <a:gd name="connsiteX1" fmla="*/ 329368 w 329684"/>
                <a:gd name="connsiteY1" fmla="*/ 73228 h 215563"/>
                <a:gd name="connsiteX2" fmla="*/ 111269 w 329684"/>
                <a:gd name="connsiteY2" fmla="*/ 213344 h 215563"/>
                <a:gd name="connsiteX3" fmla="*/ 4755 w 329684"/>
                <a:gd name="connsiteY3" fmla="*/ 144871 h 215563"/>
                <a:gd name="connsiteX4" fmla="*/ 223488 w 329684"/>
                <a:gd name="connsiteY4" fmla="*/ 5389 h 215563"/>
                <a:gd name="connsiteX5" fmla="*/ 223488 w 329684"/>
                <a:gd name="connsiteY5" fmla="*/ 4755 h 215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9684" h="215563">
                  <a:moveTo>
                    <a:pt x="329368" y="73228"/>
                  </a:moveTo>
                  <a:lnTo>
                    <a:pt x="329368" y="73228"/>
                  </a:lnTo>
                  <a:lnTo>
                    <a:pt x="111269" y="213344"/>
                  </a:lnTo>
                  <a:lnTo>
                    <a:pt x="4755" y="144871"/>
                  </a:lnTo>
                  <a:lnTo>
                    <a:pt x="223488" y="5389"/>
                  </a:lnTo>
                  <a:lnTo>
                    <a:pt x="223488" y="4755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9" name="任意多边形: 形状 427">
              <a:extLst>
                <a:ext uri="{FF2B5EF4-FFF2-40B4-BE49-F238E27FC236}">
                  <a16:creationId xmlns:a16="http://schemas.microsoft.com/office/drawing/2014/main" id="{A505C6FC-0844-4D27-8915-AB2C3969634E}"/>
                </a:ext>
              </a:extLst>
            </p:cNvPr>
            <p:cNvSpPr/>
            <p:nvPr/>
          </p:nvSpPr>
          <p:spPr>
            <a:xfrm>
              <a:off x="1960674" y="2795941"/>
              <a:ext cx="114122" cy="576949"/>
            </a:xfrm>
            <a:custGeom>
              <a:avLst/>
              <a:gdLst>
                <a:gd name="connsiteX0" fmla="*/ 111269 w 114121"/>
                <a:gd name="connsiteY0" fmla="*/ 572828 h 576948"/>
                <a:gd name="connsiteX1" fmla="*/ 111269 w 114121"/>
                <a:gd name="connsiteY1" fmla="*/ 572828 h 576948"/>
                <a:gd name="connsiteX2" fmla="*/ 111269 w 114121"/>
                <a:gd name="connsiteY2" fmla="*/ 72594 h 576948"/>
                <a:gd name="connsiteX3" fmla="*/ 4755 w 114121"/>
                <a:gd name="connsiteY3" fmla="*/ 4755 h 576948"/>
                <a:gd name="connsiteX4" fmla="*/ 4755 w 114121"/>
                <a:gd name="connsiteY4" fmla="*/ 504988 h 576948"/>
                <a:gd name="connsiteX5" fmla="*/ 4755 w 114121"/>
                <a:gd name="connsiteY5" fmla="*/ 504988 h 57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121" h="576948">
                  <a:moveTo>
                    <a:pt x="111269" y="572828"/>
                  </a:moveTo>
                  <a:lnTo>
                    <a:pt x="111269" y="572828"/>
                  </a:lnTo>
                  <a:lnTo>
                    <a:pt x="111269" y="72594"/>
                  </a:lnTo>
                  <a:lnTo>
                    <a:pt x="4755" y="4755"/>
                  </a:lnTo>
                  <a:lnTo>
                    <a:pt x="4755" y="504988"/>
                  </a:lnTo>
                  <a:lnTo>
                    <a:pt x="4755" y="504988"/>
                  </a:lnTo>
                  <a:close/>
                </a:path>
              </a:pathLst>
            </a:custGeom>
            <a:solidFill>
              <a:srgbClr val="F7D47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0" name="任意多边形: 形状 428">
              <a:extLst>
                <a:ext uri="{FF2B5EF4-FFF2-40B4-BE49-F238E27FC236}">
                  <a16:creationId xmlns:a16="http://schemas.microsoft.com/office/drawing/2014/main" id="{61A2E1B5-677B-431E-AA03-280768346D14}"/>
                </a:ext>
              </a:extLst>
            </p:cNvPr>
            <p:cNvSpPr/>
            <p:nvPr/>
          </p:nvSpPr>
          <p:spPr>
            <a:xfrm>
              <a:off x="2066554" y="2724298"/>
              <a:ext cx="228243" cy="646690"/>
            </a:xfrm>
            <a:custGeom>
              <a:avLst/>
              <a:gdLst>
                <a:gd name="connsiteX0" fmla="*/ 223488 w 228243"/>
                <a:gd name="connsiteY0" fmla="*/ 4755 h 646689"/>
                <a:gd name="connsiteX1" fmla="*/ 4755 w 228243"/>
                <a:gd name="connsiteY1" fmla="*/ 144237 h 646689"/>
                <a:gd name="connsiteX2" fmla="*/ 4755 w 228243"/>
                <a:gd name="connsiteY2" fmla="*/ 645104 h 646689"/>
                <a:gd name="connsiteX3" fmla="*/ 223488 w 228243"/>
                <a:gd name="connsiteY3" fmla="*/ 505623 h 646689"/>
                <a:gd name="connsiteX4" fmla="*/ 223488 w 228243"/>
                <a:gd name="connsiteY4" fmla="*/ 4755 h 646689"/>
                <a:gd name="connsiteX5" fmla="*/ 201298 w 228243"/>
                <a:gd name="connsiteY5" fmla="*/ 70058 h 646689"/>
                <a:gd name="connsiteX6" fmla="*/ 27579 w 228243"/>
                <a:gd name="connsiteY6" fmla="*/ 181010 h 646689"/>
                <a:gd name="connsiteX7" fmla="*/ 27579 w 228243"/>
                <a:gd name="connsiteY7" fmla="*/ 578533 h 646689"/>
                <a:gd name="connsiteX8" fmla="*/ 201298 w 228243"/>
                <a:gd name="connsiteY8" fmla="*/ 467582 h 646689"/>
                <a:gd name="connsiteX9" fmla="*/ 201298 w 228243"/>
                <a:gd name="connsiteY9" fmla="*/ 70058 h 64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243" h="646689">
                  <a:moveTo>
                    <a:pt x="223488" y="4755"/>
                  </a:moveTo>
                  <a:lnTo>
                    <a:pt x="4755" y="144237"/>
                  </a:lnTo>
                  <a:lnTo>
                    <a:pt x="4755" y="645104"/>
                  </a:lnTo>
                  <a:lnTo>
                    <a:pt x="223488" y="505623"/>
                  </a:lnTo>
                  <a:lnTo>
                    <a:pt x="223488" y="4755"/>
                  </a:lnTo>
                  <a:close/>
                  <a:moveTo>
                    <a:pt x="201298" y="70058"/>
                  </a:moveTo>
                  <a:lnTo>
                    <a:pt x="27579" y="181010"/>
                  </a:lnTo>
                  <a:lnTo>
                    <a:pt x="27579" y="578533"/>
                  </a:lnTo>
                  <a:lnTo>
                    <a:pt x="201298" y="467582"/>
                  </a:lnTo>
                  <a:lnTo>
                    <a:pt x="201298" y="70058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1" name="任意多边形: 形状 429">
              <a:extLst>
                <a:ext uri="{FF2B5EF4-FFF2-40B4-BE49-F238E27FC236}">
                  <a16:creationId xmlns:a16="http://schemas.microsoft.com/office/drawing/2014/main" id="{0F7FC7C0-5858-43D6-8515-D479A8F46C8F}"/>
                </a:ext>
              </a:extLst>
            </p:cNvPr>
            <p:cNvSpPr/>
            <p:nvPr/>
          </p:nvSpPr>
          <p:spPr>
            <a:xfrm>
              <a:off x="879688" y="2608908"/>
              <a:ext cx="640349" cy="691070"/>
            </a:xfrm>
            <a:custGeom>
              <a:avLst/>
              <a:gdLst>
                <a:gd name="connsiteX0" fmla="*/ 640667 w 640349"/>
                <a:gd name="connsiteY0" fmla="*/ 4755 h 691070"/>
                <a:gd name="connsiteX1" fmla="*/ 640667 w 640349"/>
                <a:gd name="connsiteY1" fmla="*/ 322394 h 691070"/>
                <a:gd name="connsiteX2" fmla="*/ 4755 w 640349"/>
                <a:gd name="connsiteY2" fmla="*/ 692021 h 691070"/>
                <a:gd name="connsiteX3" fmla="*/ 4755 w 640349"/>
                <a:gd name="connsiteY3" fmla="*/ 375017 h 691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349" h="691070">
                  <a:moveTo>
                    <a:pt x="640667" y="4755"/>
                  </a:moveTo>
                  <a:lnTo>
                    <a:pt x="640667" y="322394"/>
                  </a:lnTo>
                  <a:lnTo>
                    <a:pt x="4755" y="692021"/>
                  </a:lnTo>
                  <a:lnTo>
                    <a:pt x="4755" y="375017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2" name="任意多边形: 形状 430">
              <a:extLst>
                <a:ext uri="{FF2B5EF4-FFF2-40B4-BE49-F238E27FC236}">
                  <a16:creationId xmlns:a16="http://schemas.microsoft.com/office/drawing/2014/main" id="{27859726-D2F3-4F56-8B85-3AA5914FD698}"/>
                </a:ext>
              </a:extLst>
            </p:cNvPr>
            <p:cNvSpPr/>
            <p:nvPr/>
          </p:nvSpPr>
          <p:spPr>
            <a:xfrm>
              <a:off x="1216347" y="3106606"/>
              <a:ext cx="12680" cy="101442"/>
            </a:xfrm>
            <a:custGeom>
              <a:avLst/>
              <a:gdLst>
                <a:gd name="connsiteX0" fmla="*/ 4755 w 12680"/>
                <a:gd name="connsiteY0" fmla="*/ 10461 h 101441"/>
                <a:gd name="connsiteX1" fmla="*/ 12997 w 12680"/>
                <a:gd name="connsiteY1" fmla="*/ 4755 h 101441"/>
                <a:gd name="connsiteX2" fmla="*/ 12997 w 12680"/>
                <a:gd name="connsiteY2" fmla="*/ 97320 h 101441"/>
                <a:gd name="connsiteX3" fmla="*/ 4755 w 12680"/>
                <a:gd name="connsiteY3" fmla="*/ 102392 h 10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80" h="101441">
                  <a:moveTo>
                    <a:pt x="4755" y="10461"/>
                  </a:moveTo>
                  <a:lnTo>
                    <a:pt x="12997" y="4755"/>
                  </a:lnTo>
                  <a:lnTo>
                    <a:pt x="12997" y="97320"/>
                  </a:lnTo>
                  <a:lnTo>
                    <a:pt x="4755" y="102392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3" name="任意多边形: 形状 431">
              <a:extLst>
                <a:ext uri="{FF2B5EF4-FFF2-40B4-BE49-F238E27FC236}">
                  <a16:creationId xmlns:a16="http://schemas.microsoft.com/office/drawing/2014/main" id="{12E8497D-BCA6-4BD0-AC95-818529897749}"/>
                </a:ext>
              </a:extLst>
            </p:cNvPr>
            <p:cNvSpPr/>
            <p:nvPr/>
          </p:nvSpPr>
          <p:spPr>
            <a:xfrm>
              <a:off x="1204935" y="3197301"/>
              <a:ext cx="38041" cy="44381"/>
            </a:xfrm>
            <a:custGeom>
              <a:avLst/>
              <a:gdLst>
                <a:gd name="connsiteX0" fmla="*/ 21873 w 38040"/>
                <a:gd name="connsiteY0" fmla="*/ 5358 h 44380"/>
                <a:gd name="connsiteX1" fmla="*/ 4755 w 38040"/>
                <a:gd name="connsiteY1" fmla="*/ 26914 h 44380"/>
                <a:gd name="connsiteX2" fmla="*/ 21873 w 38040"/>
                <a:gd name="connsiteY2" fmla="*/ 39594 h 44380"/>
                <a:gd name="connsiteX3" fmla="*/ 38992 w 38040"/>
                <a:gd name="connsiteY3" fmla="*/ 18038 h 44380"/>
                <a:gd name="connsiteX4" fmla="*/ 21873 w 38040"/>
                <a:gd name="connsiteY4" fmla="*/ 5358 h 44380"/>
                <a:gd name="connsiteX5" fmla="*/ 21873 w 38040"/>
                <a:gd name="connsiteY5" fmla="*/ 5358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40" h="44380">
                  <a:moveTo>
                    <a:pt x="21873" y="5358"/>
                  </a:moveTo>
                  <a:cubicBezTo>
                    <a:pt x="12363" y="7894"/>
                    <a:pt x="4755" y="17404"/>
                    <a:pt x="4755" y="26914"/>
                  </a:cubicBezTo>
                  <a:cubicBezTo>
                    <a:pt x="4755" y="36424"/>
                    <a:pt x="12363" y="42130"/>
                    <a:pt x="21873" y="39594"/>
                  </a:cubicBezTo>
                  <a:cubicBezTo>
                    <a:pt x="31383" y="37058"/>
                    <a:pt x="38992" y="27548"/>
                    <a:pt x="38992" y="18038"/>
                  </a:cubicBezTo>
                  <a:cubicBezTo>
                    <a:pt x="39626" y="8528"/>
                    <a:pt x="31383" y="2822"/>
                    <a:pt x="21873" y="5358"/>
                  </a:cubicBezTo>
                  <a:lnTo>
                    <a:pt x="21873" y="5358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4" name="任意多边形: 形状 432">
              <a:extLst>
                <a:ext uri="{FF2B5EF4-FFF2-40B4-BE49-F238E27FC236}">
                  <a16:creationId xmlns:a16="http://schemas.microsoft.com/office/drawing/2014/main" id="{BA9D3E8C-ED36-4A39-873D-504C47D5F7A8}"/>
                </a:ext>
              </a:extLst>
            </p:cNvPr>
            <p:cNvSpPr/>
            <p:nvPr/>
          </p:nvSpPr>
          <p:spPr>
            <a:xfrm>
              <a:off x="1211909" y="3198537"/>
              <a:ext cx="31700" cy="38041"/>
            </a:xfrm>
            <a:custGeom>
              <a:avLst/>
              <a:gdLst>
                <a:gd name="connsiteX0" fmla="*/ 14265 w 31700"/>
                <a:gd name="connsiteY0" fmla="*/ 38992 h 38040"/>
                <a:gd name="connsiteX1" fmla="*/ 14899 w 31700"/>
                <a:gd name="connsiteY1" fmla="*/ 38992 h 38040"/>
                <a:gd name="connsiteX2" fmla="*/ 32017 w 31700"/>
                <a:gd name="connsiteY2" fmla="*/ 17435 h 38040"/>
                <a:gd name="connsiteX3" fmla="*/ 22507 w 31700"/>
                <a:gd name="connsiteY3" fmla="*/ 4755 h 38040"/>
                <a:gd name="connsiteX4" fmla="*/ 21873 w 31700"/>
                <a:gd name="connsiteY4" fmla="*/ 4755 h 38040"/>
                <a:gd name="connsiteX5" fmla="*/ 4755 w 31700"/>
                <a:gd name="connsiteY5" fmla="*/ 26311 h 38040"/>
                <a:gd name="connsiteX6" fmla="*/ 14265 w 31700"/>
                <a:gd name="connsiteY6" fmla="*/ 38992 h 38040"/>
                <a:gd name="connsiteX7" fmla="*/ 14265 w 31700"/>
                <a:gd name="connsiteY7" fmla="*/ 38992 h 3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00" h="38040">
                  <a:moveTo>
                    <a:pt x="14265" y="38992"/>
                  </a:moveTo>
                  <a:cubicBezTo>
                    <a:pt x="14265" y="38992"/>
                    <a:pt x="14899" y="38992"/>
                    <a:pt x="14899" y="38992"/>
                  </a:cubicBezTo>
                  <a:cubicBezTo>
                    <a:pt x="24409" y="36456"/>
                    <a:pt x="32017" y="26945"/>
                    <a:pt x="32017" y="17435"/>
                  </a:cubicBezTo>
                  <a:cubicBezTo>
                    <a:pt x="32017" y="11095"/>
                    <a:pt x="28213" y="6023"/>
                    <a:pt x="22507" y="4755"/>
                  </a:cubicBezTo>
                  <a:cubicBezTo>
                    <a:pt x="22507" y="4755"/>
                    <a:pt x="21873" y="4755"/>
                    <a:pt x="21873" y="4755"/>
                  </a:cubicBezTo>
                  <a:cubicBezTo>
                    <a:pt x="12363" y="7291"/>
                    <a:pt x="4755" y="16801"/>
                    <a:pt x="4755" y="26311"/>
                  </a:cubicBezTo>
                  <a:cubicBezTo>
                    <a:pt x="4755" y="32651"/>
                    <a:pt x="8559" y="37090"/>
                    <a:pt x="14265" y="38992"/>
                  </a:cubicBezTo>
                  <a:lnTo>
                    <a:pt x="14265" y="38992"/>
                  </a:lnTo>
                  <a:close/>
                </a:path>
              </a:pathLst>
            </a:custGeom>
            <a:solidFill>
              <a:srgbClr val="F8F2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5" name="任意多边形: 形状 433">
              <a:extLst>
                <a:ext uri="{FF2B5EF4-FFF2-40B4-BE49-F238E27FC236}">
                  <a16:creationId xmlns:a16="http://schemas.microsoft.com/office/drawing/2014/main" id="{FE8EFD69-5293-4800-8098-29740D8C0311}"/>
                </a:ext>
              </a:extLst>
            </p:cNvPr>
            <p:cNvSpPr/>
            <p:nvPr/>
          </p:nvSpPr>
          <p:spPr>
            <a:xfrm>
              <a:off x="880322" y="2931619"/>
              <a:ext cx="640349" cy="380406"/>
            </a:xfrm>
            <a:custGeom>
              <a:avLst/>
              <a:gdLst>
                <a:gd name="connsiteX0" fmla="*/ 640032 w 640349"/>
                <a:gd name="connsiteY0" fmla="*/ 4755 h 380405"/>
                <a:gd name="connsiteX1" fmla="*/ 627986 w 640349"/>
                <a:gd name="connsiteY1" fmla="*/ 21873 h 380405"/>
                <a:gd name="connsiteX2" fmla="*/ 4755 w 640349"/>
                <a:gd name="connsiteY2" fmla="*/ 379455 h 380405"/>
                <a:gd name="connsiteX3" fmla="*/ 4755 w 640349"/>
                <a:gd name="connsiteY3" fmla="*/ 369310 h 38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349" h="380405">
                  <a:moveTo>
                    <a:pt x="640032" y="4755"/>
                  </a:moveTo>
                  <a:lnTo>
                    <a:pt x="627986" y="21873"/>
                  </a:lnTo>
                  <a:lnTo>
                    <a:pt x="4755" y="379455"/>
                  </a:lnTo>
                  <a:lnTo>
                    <a:pt x="4755" y="369310"/>
                  </a:lnTo>
                  <a:close/>
                </a:path>
              </a:pathLst>
            </a:custGeom>
            <a:solidFill>
              <a:srgbClr val="E5BD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6" name="任意多边形: 形状 434">
              <a:extLst>
                <a:ext uri="{FF2B5EF4-FFF2-40B4-BE49-F238E27FC236}">
                  <a16:creationId xmlns:a16="http://schemas.microsoft.com/office/drawing/2014/main" id="{3F90C20E-4409-40B2-98BC-9A26DCC0683C}"/>
                </a:ext>
              </a:extLst>
            </p:cNvPr>
            <p:cNvSpPr/>
            <p:nvPr/>
          </p:nvSpPr>
          <p:spPr>
            <a:xfrm>
              <a:off x="2415893" y="3834666"/>
              <a:ext cx="101441" cy="69741"/>
            </a:xfrm>
            <a:custGeom>
              <a:avLst/>
              <a:gdLst>
                <a:gd name="connsiteX0" fmla="*/ 59280 w 101441"/>
                <a:gd name="connsiteY0" fmla="*/ 5171 h 69741"/>
                <a:gd name="connsiteX1" fmla="*/ 94150 w 101441"/>
                <a:gd name="connsiteY1" fmla="*/ 27362 h 69741"/>
                <a:gd name="connsiteX2" fmla="*/ 94150 w 101441"/>
                <a:gd name="connsiteY2" fmla="*/ 26094 h 69741"/>
                <a:gd name="connsiteX3" fmla="*/ 97320 w 101441"/>
                <a:gd name="connsiteY3" fmla="*/ 27362 h 69741"/>
                <a:gd name="connsiteX4" fmla="*/ 97320 w 101441"/>
                <a:gd name="connsiteY4" fmla="*/ 35604 h 69741"/>
                <a:gd name="connsiteX5" fmla="*/ 96053 w 101441"/>
                <a:gd name="connsiteY5" fmla="*/ 37506 h 69741"/>
                <a:gd name="connsiteX6" fmla="*/ 96053 w 101441"/>
                <a:gd name="connsiteY6" fmla="*/ 37506 h 69741"/>
                <a:gd name="connsiteX7" fmla="*/ 45966 w 101441"/>
                <a:gd name="connsiteY7" fmla="*/ 69840 h 69741"/>
                <a:gd name="connsiteX8" fmla="*/ 45966 w 101441"/>
                <a:gd name="connsiteY8" fmla="*/ 69840 h 69741"/>
                <a:gd name="connsiteX9" fmla="*/ 44064 w 101441"/>
                <a:gd name="connsiteY9" fmla="*/ 70474 h 69741"/>
                <a:gd name="connsiteX10" fmla="*/ 42162 w 101441"/>
                <a:gd name="connsiteY10" fmla="*/ 69840 h 69741"/>
                <a:gd name="connsiteX11" fmla="*/ 42162 w 101441"/>
                <a:gd name="connsiteY11" fmla="*/ 69840 h 69741"/>
                <a:gd name="connsiteX12" fmla="*/ 42162 w 101441"/>
                <a:gd name="connsiteY12" fmla="*/ 69840 h 69741"/>
                <a:gd name="connsiteX13" fmla="*/ 42162 w 101441"/>
                <a:gd name="connsiteY13" fmla="*/ 69840 h 69741"/>
                <a:gd name="connsiteX14" fmla="*/ 6023 w 101441"/>
                <a:gd name="connsiteY14" fmla="*/ 46382 h 69741"/>
                <a:gd name="connsiteX15" fmla="*/ 6023 w 101441"/>
                <a:gd name="connsiteY15" fmla="*/ 46382 h 69741"/>
                <a:gd name="connsiteX16" fmla="*/ 4755 w 101441"/>
                <a:gd name="connsiteY16" fmla="*/ 45114 h 69741"/>
                <a:gd name="connsiteX17" fmla="*/ 4755 w 101441"/>
                <a:gd name="connsiteY17" fmla="*/ 36872 h 69741"/>
                <a:gd name="connsiteX18" fmla="*/ 7925 w 101441"/>
                <a:gd name="connsiteY18" fmla="*/ 35604 h 69741"/>
                <a:gd name="connsiteX19" fmla="*/ 9193 w 101441"/>
                <a:gd name="connsiteY19" fmla="*/ 36238 h 69741"/>
                <a:gd name="connsiteX20" fmla="*/ 56110 w 101441"/>
                <a:gd name="connsiteY20" fmla="*/ 6439 h 69741"/>
                <a:gd name="connsiteX21" fmla="*/ 56744 w 101441"/>
                <a:gd name="connsiteY21" fmla="*/ 6439 h 69741"/>
                <a:gd name="connsiteX22" fmla="*/ 56744 w 101441"/>
                <a:gd name="connsiteY22" fmla="*/ 6439 h 69741"/>
                <a:gd name="connsiteX23" fmla="*/ 56744 w 101441"/>
                <a:gd name="connsiteY23" fmla="*/ 6439 h 69741"/>
                <a:gd name="connsiteX24" fmla="*/ 58646 w 101441"/>
                <a:gd name="connsiteY24" fmla="*/ 5806 h 69741"/>
                <a:gd name="connsiteX25" fmla="*/ 59280 w 101441"/>
                <a:gd name="connsiteY25" fmla="*/ 5171 h 69741"/>
                <a:gd name="connsiteX26" fmla="*/ 59280 w 101441"/>
                <a:gd name="connsiteY26" fmla="*/ 5171 h 6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441" h="69741">
                  <a:moveTo>
                    <a:pt x="59280" y="5171"/>
                  </a:moveTo>
                  <a:lnTo>
                    <a:pt x="94150" y="27362"/>
                  </a:lnTo>
                  <a:lnTo>
                    <a:pt x="94150" y="26094"/>
                  </a:lnTo>
                  <a:lnTo>
                    <a:pt x="97320" y="27362"/>
                  </a:lnTo>
                  <a:lnTo>
                    <a:pt x="97320" y="35604"/>
                  </a:lnTo>
                  <a:cubicBezTo>
                    <a:pt x="97320" y="36238"/>
                    <a:pt x="96686" y="36872"/>
                    <a:pt x="96053" y="37506"/>
                  </a:cubicBezTo>
                  <a:lnTo>
                    <a:pt x="96053" y="37506"/>
                  </a:lnTo>
                  <a:lnTo>
                    <a:pt x="45966" y="69840"/>
                  </a:lnTo>
                  <a:lnTo>
                    <a:pt x="45966" y="69840"/>
                  </a:lnTo>
                  <a:cubicBezTo>
                    <a:pt x="45332" y="69840"/>
                    <a:pt x="44698" y="70474"/>
                    <a:pt x="44064" y="70474"/>
                  </a:cubicBezTo>
                  <a:cubicBezTo>
                    <a:pt x="43430" y="70474"/>
                    <a:pt x="42796" y="70474"/>
                    <a:pt x="42162" y="69840"/>
                  </a:cubicBezTo>
                  <a:lnTo>
                    <a:pt x="42162" y="69840"/>
                  </a:lnTo>
                  <a:lnTo>
                    <a:pt x="42162" y="69840"/>
                  </a:lnTo>
                  <a:cubicBezTo>
                    <a:pt x="42162" y="69840"/>
                    <a:pt x="42162" y="69840"/>
                    <a:pt x="42162" y="69840"/>
                  </a:cubicBezTo>
                  <a:lnTo>
                    <a:pt x="6023" y="46382"/>
                  </a:lnTo>
                  <a:lnTo>
                    <a:pt x="6023" y="46382"/>
                  </a:lnTo>
                  <a:cubicBezTo>
                    <a:pt x="5389" y="45748"/>
                    <a:pt x="4755" y="45748"/>
                    <a:pt x="4755" y="45114"/>
                  </a:cubicBezTo>
                  <a:lnTo>
                    <a:pt x="4755" y="36872"/>
                  </a:lnTo>
                  <a:lnTo>
                    <a:pt x="7925" y="35604"/>
                  </a:lnTo>
                  <a:lnTo>
                    <a:pt x="9193" y="36238"/>
                  </a:lnTo>
                  <a:lnTo>
                    <a:pt x="56110" y="6439"/>
                  </a:lnTo>
                  <a:cubicBezTo>
                    <a:pt x="56110" y="6439"/>
                    <a:pt x="56110" y="6439"/>
                    <a:pt x="56744" y="6439"/>
                  </a:cubicBezTo>
                  <a:lnTo>
                    <a:pt x="56744" y="6439"/>
                  </a:lnTo>
                  <a:lnTo>
                    <a:pt x="56744" y="6439"/>
                  </a:lnTo>
                  <a:cubicBezTo>
                    <a:pt x="57378" y="6439"/>
                    <a:pt x="58012" y="5806"/>
                    <a:pt x="58646" y="5806"/>
                  </a:cubicBezTo>
                  <a:cubicBezTo>
                    <a:pt x="58012" y="4538"/>
                    <a:pt x="58646" y="4538"/>
                    <a:pt x="59280" y="5171"/>
                  </a:cubicBezTo>
                  <a:lnTo>
                    <a:pt x="59280" y="5171"/>
                  </a:lnTo>
                  <a:close/>
                </a:path>
              </a:pathLst>
            </a:custGeom>
            <a:solidFill>
              <a:srgbClr val="78BA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7" name="任意多边形: 形状 435">
              <a:extLst>
                <a:ext uri="{FF2B5EF4-FFF2-40B4-BE49-F238E27FC236}">
                  <a16:creationId xmlns:a16="http://schemas.microsoft.com/office/drawing/2014/main" id="{823D7F38-C499-4FC7-9016-4AEEE860E955}"/>
                </a:ext>
              </a:extLst>
            </p:cNvPr>
            <p:cNvSpPr/>
            <p:nvPr/>
          </p:nvSpPr>
          <p:spPr>
            <a:xfrm>
              <a:off x="2415893" y="3833088"/>
              <a:ext cx="101441" cy="63401"/>
            </a:xfrm>
            <a:custGeom>
              <a:avLst/>
              <a:gdLst>
                <a:gd name="connsiteX0" fmla="*/ 96053 w 101441"/>
                <a:gd name="connsiteY0" fmla="*/ 27671 h 63400"/>
                <a:gd name="connsiteX1" fmla="*/ 96053 w 101441"/>
                <a:gd name="connsiteY1" fmla="*/ 27671 h 63400"/>
                <a:gd name="connsiteX2" fmla="*/ 97320 w 101441"/>
                <a:gd name="connsiteY2" fmla="*/ 28939 h 63400"/>
                <a:gd name="connsiteX3" fmla="*/ 96053 w 101441"/>
                <a:gd name="connsiteY3" fmla="*/ 30841 h 63400"/>
                <a:gd name="connsiteX4" fmla="*/ 96053 w 101441"/>
                <a:gd name="connsiteY4" fmla="*/ 30841 h 63400"/>
                <a:gd name="connsiteX5" fmla="*/ 45966 w 101441"/>
                <a:gd name="connsiteY5" fmla="*/ 63176 h 63400"/>
                <a:gd name="connsiteX6" fmla="*/ 45966 w 101441"/>
                <a:gd name="connsiteY6" fmla="*/ 63176 h 63400"/>
                <a:gd name="connsiteX7" fmla="*/ 44064 w 101441"/>
                <a:gd name="connsiteY7" fmla="*/ 63810 h 63400"/>
                <a:gd name="connsiteX8" fmla="*/ 42162 w 101441"/>
                <a:gd name="connsiteY8" fmla="*/ 63176 h 63400"/>
                <a:gd name="connsiteX9" fmla="*/ 42162 w 101441"/>
                <a:gd name="connsiteY9" fmla="*/ 63176 h 63400"/>
                <a:gd name="connsiteX10" fmla="*/ 42162 w 101441"/>
                <a:gd name="connsiteY10" fmla="*/ 63176 h 63400"/>
                <a:gd name="connsiteX11" fmla="*/ 42162 w 101441"/>
                <a:gd name="connsiteY11" fmla="*/ 63176 h 63400"/>
                <a:gd name="connsiteX12" fmla="*/ 6023 w 101441"/>
                <a:gd name="connsiteY12" fmla="*/ 39718 h 63400"/>
                <a:gd name="connsiteX13" fmla="*/ 6023 w 101441"/>
                <a:gd name="connsiteY13" fmla="*/ 39718 h 63400"/>
                <a:gd name="connsiteX14" fmla="*/ 4755 w 101441"/>
                <a:gd name="connsiteY14" fmla="*/ 38450 h 63400"/>
                <a:gd name="connsiteX15" fmla="*/ 6023 w 101441"/>
                <a:gd name="connsiteY15" fmla="*/ 37181 h 63400"/>
                <a:gd name="connsiteX16" fmla="*/ 56110 w 101441"/>
                <a:gd name="connsiteY16" fmla="*/ 5481 h 63400"/>
                <a:gd name="connsiteX17" fmla="*/ 56744 w 101441"/>
                <a:gd name="connsiteY17" fmla="*/ 5481 h 63400"/>
                <a:gd name="connsiteX18" fmla="*/ 56744 w 101441"/>
                <a:gd name="connsiteY18" fmla="*/ 5481 h 63400"/>
                <a:gd name="connsiteX19" fmla="*/ 56744 w 101441"/>
                <a:gd name="connsiteY19" fmla="*/ 5481 h 63400"/>
                <a:gd name="connsiteX20" fmla="*/ 58646 w 101441"/>
                <a:gd name="connsiteY20" fmla="*/ 4847 h 63400"/>
                <a:gd name="connsiteX21" fmla="*/ 96053 w 101441"/>
                <a:gd name="connsiteY21" fmla="*/ 27671 h 63400"/>
                <a:gd name="connsiteX22" fmla="*/ 96053 w 101441"/>
                <a:gd name="connsiteY22" fmla="*/ 27671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441" h="63400">
                  <a:moveTo>
                    <a:pt x="96053" y="27671"/>
                  </a:moveTo>
                  <a:lnTo>
                    <a:pt x="96053" y="27671"/>
                  </a:lnTo>
                  <a:cubicBezTo>
                    <a:pt x="96686" y="28306"/>
                    <a:pt x="97320" y="28939"/>
                    <a:pt x="97320" y="28939"/>
                  </a:cubicBezTo>
                  <a:cubicBezTo>
                    <a:pt x="97320" y="29574"/>
                    <a:pt x="96686" y="30208"/>
                    <a:pt x="96053" y="30841"/>
                  </a:cubicBezTo>
                  <a:lnTo>
                    <a:pt x="96053" y="30841"/>
                  </a:lnTo>
                  <a:lnTo>
                    <a:pt x="45966" y="63176"/>
                  </a:lnTo>
                  <a:lnTo>
                    <a:pt x="45966" y="63176"/>
                  </a:lnTo>
                  <a:cubicBezTo>
                    <a:pt x="45332" y="63176"/>
                    <a:pt x="44698" y="63810"/>
                    <a:pt x="44064" y="63810"/>
                  </a:cubicBezTo>
                  <a:cubicBezTo>
                    <a:pt x="43430" y="63810"/>
                    <a:pt x="42796" y="63810"/>
                    <a:pt x="42162" y="63176"/>
                  </a:cubicBezTo>
                  <a:lnTo>
                    <a:pt x="42162" y="63176"/>
                  </a:lnTo>
                  <a:lnTo>
                    <a:pt x="42162" y="63176"/>
                  </a:lnTo>
                  <a:cubicBezTo>
                    <a:pt x="42162" y="63176"/>
                    <a:pt x="42162" y="63176"/>
                    <a:pt x="42162" y="63176"/>
                  </a:cubicBezTo>
                  <a:cubicBezTo>
                    <a:pt x="30115" y="48594"/>
                    <a:pt x="18069" y="42888"/>
                    <a:pt x="6023" y="39718"/>
                  </a:cubicBezTo>
                  <a:lnTo>
                    <a:pt x="6023" y="39718"/>
                  </a:lnTo>
                  <a:cubicBezTo>
                    <a:pt x="5389" y="39084"/>
                    <a:pt x="4755" y="39084"/>
                    <a:pt x="4755" y="38450"/>
                  </a:cubicBezTo>
                  <a:cubicBezTo>
                    <a:pt x="4755" y="37816"/>
                    <a:pt x="5389" y="37181"/>
                    <a:pt x="6023" y="37181"/>
                  </a:cubicBezTo>
                  <a:lnTo>
                    <a:pt x="56110" y="5481"/>
                  </a:lnTo>
                  <a:cubicBezTo>
                    <a:pt x="56110" y="5481"/>
                    <a:pt x="56110" y="5481"/>
                    <a:pt x="56744" y="5481"/>
                  </a:cubicBezTo>
                  <a:lnTo>
                    <a:pt x="56744" y="5481"/>
                  </a:lnTo>
                  <a:lnTo>
                    <a:pt x="56744" y="5481"/>
                  </a:lnTo>
                  <a:cubicBezTo>
                    <a:pt x="57378" y="5481"/>
                    <a:pt x="58012" y="4847"/>
                    <a:pt x="58646" y="4847"/>
                  </a:cubicBezTo>
                  <a:cubicBezTo>
                    <a:pt x="73228" y="3579"/>
                    <a:pt x="85274" y="15625"/>
                    <a:pt x="96053" y="27671"/>
                  </a:cubicBezTo>
                  <a:lnTo>
                    <a:pt x="96053" y="2767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8" name="任意多边形: 形状 436">
              <a:extLst>
                <a:ext uri="{FF2B5EF4-FFF2-40B4-BE49-F238E27FC236}">
                  <a16:creationId xmlns:a16="http://schemas.microsoft.com/office/drawing/2014/main" id="{D3B98663-C2F9-482F-97B3-66BD622F9663}"/>
                </a:ext>
              </a:extLst>
            </p:cNvPr>
            <p:cNvSpPr/>
            <p:nvPr/>
          </p:nvSpPr>
          <p:spPr>
            <a:xfrm>
              <a:off x="2456469" y="3860443"/>
              <a:ext cx="101441" cy="69741"/>
            </a:xfrm>
            <a:custGeom>
              <a:avLst/>
              <a:gdLst>
                <a:gd name="connsiteX0" fmla="*/ 59280 w 101441"/>
                <a:gd name="connsiteY0" fmla="*/ 4755 h 69741"/>
                <a:gd name="connsiteX1" fmla="*/ 94150 w 101441"/>
                <a:gd name="connsiteY1" fmla="*/ 26945 h 69741"/>
                <a:gd name="connsiteX2" fmla="*/ 94150 w 101441"/>
                <a:gd name="connsiteY2" fmla="*/ 25677 h 69741"/>
                <a:gd name="connsiteX3" fmla="*/ 97320 w 101441"/>
                <a:gd name="connsiteY3" fmla="*/ 26945 h 69741"/>
                <a:gd name="connsiteX4" fmla="*/ 97320 w 101441"/>
                <a:gd name="connsiteY4" fmla="*/ 35187 h 69741"/>
                <a:gd name="connsiteX5" fmla="*/ 96052 w 101441"/>
                <a:gd name="connsiteY5" fmla="*/ 37090 h 69741"/>
                <a:gd name="connsiteX6" fmla="*/ 96052 w 101441"/>
                <a:gd name="connsiteY6" fmla="*/ 37090 h 69741"/>
                <a:gd name="connsiteX7" fmla="*/ 45966 w 101441"/>
                <a:gd name="connsiteY7" fmla="*/ 69424 h 69741"/>
                <a:gd name="connsiteX8" fmla="*/ 45966 w 101441"/>
                <a:gd name="connsiteY8" fmla="*/ 69424 h 69741"/>
                <a:gd name="connsiteX9" fmla="*/ 44064 w 101441"/>
                <a:gd name="connsiteY9" fmla="*/ 70058 h 69741"/>
                <a:gd name="connsiteX10" fmla="*/ 42162 w 101441"/>
                <a:gd name="connsiteY10" fmla="*/ 69424 h 69741"/>
                <a:gd name="connsiteX11" fmla="*/ 42162 w 101441"/>
                <a:gd name="connsiteY11" fmla="*/ 69424 h 69741"/>
                <a:gd name="connsiteX12" fmla="*/ 42162 w 101441"/>
                <a:gd name="connsiteY12" fmla="*/ 69424 h 69741"/>
                <a:gd name="connsiteX13" fmla="*/ 42162 w 101441"/>
                <a:gd name="connsiteY13" fmla="*/ 69424 h 69741"/>
                <a:gd name="connsiteX14" fmla="*/ 6023 w 101441"/>
                <a:gd name="connsiteY14" fmla="*/ 45966 h 69741"/>
                <a:gd name="connsiteX15" fmla="*/ 6023 w 101441"/>
                <a:gd name="connsiteY15" fmla="*/ 45966 h 69741"/>
                <a:gd name="connsiteX16" fmla="*/ 4755 w 101441"/>
                <a:gd name="connsiteY16" fmla="*/ 44698 h 69741"/>
                <a:gd name="connsiteX17" fmla="*/ 4755 w 101441"/>
                <a:gd name="connsiteY17" fmla="*/ 36456 h 69741"/>
                <a:gd name="connsiteX18" fmla="*/ 7925 w 101441"/>
                <a:gd name="connsiteY18" fmla="*/ 35187 h 69741"/>
                <a:gd name="connsiteX19" fmla="*/ 9193 w 101441"/>
                <a:gd name="connsiteY19" fmla="*/ 35822 h 69741"/>
                <a:gd name="connsiteX20" fmla="*/ 56110 w 101441"/>
                <a:gd name="connsiteY20" fmla="*/ 6023 h 69741"/>
                <a:gd name="connsiteX21" fmla="*/ 56744 w 101441"/>
                <a:gd name="connsiteY21" fmla="*/ 6023 h 69741"/>
                <a:gd name="connsiteX22" fmla="*/ 56744 w 101441"/>
                <a:gd name="connsiteY22" fmla="*/ 6023 h 69741"/>
                <a:gd name="connsiteX23" fmla="*/ 56744 w 101441"/>
                <a:gd name="connsiteY23" fmla="*/ 6023 h 69741"/>
                <a:gd name="connsiteX24" fmla="*/ 58646 w 101441"/>
                <a:gd name="connsiteY24" fmla="*/ 5389 h 69741"/>
                <a:gd name="connsiteX25" fmla="*/ 59280 w 101441"/>
                <a:gd name="connsiteY25" fmla="*/ 4755 h 69741"/>
                <a:gd name="connsiteX26" fmla="*/ 59280 w 101441"/>
                <a:gd name="connsiteY26" fmla="*/ 4755 h 6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441" h="69741">
                  <a:moveTo>
                    <a:pt x="59280" y="4755"/>
                  </a:moveTo>
                  <a:lnTo>
                    <a:pt x="94150" y="26945"/>
                  </a:lnTo>
                  <a:lnTo>
                    <a:pt x="94150" y="25677"/>
                  </a:lnTo>
                  <a:lnTo>
                    <a:pt x="97320" y="26945"/>
                  </a:lnTo>
                  <a:lnTo>
                    <a:pt x="97320" y="35187"/>
                  </a:lnTo>
                  <a:cubicBezTo>
                    <a:pt x="97320" y="35822"/>
                    <a:pt x="96686" y="36456"/>
                    <a:pt x="96052" y="37090"/>
                  </a:cubicBezTo>
                  <a:lnTo>
                    <a:pt x="96052" y="37090"/>
                  </a:lnTo>
                  <a:lnTo>
                    <a:pt x="45966" y="69424"/>
                  </a:lnTo>
                  <a:lnTo>
                    <a:pt x="45966" y="69424"/>
                  </a:lnTo>
                  <a:cubicBezTo>
                    <a:pt x="45332" y="69424"/>
                    <a:pt x="44698" y="70058"/>
                    <a:pt x="44064" y="70058"/>
                  </a:cubicBezTo>
                  <a:cubicBezTo>
                    <a:pt x="43429" y="70058"/>
                    <a:pt x="42796" y="70058"/>
                    <a:pt x="42162" y="69424"/>
                  </a:cubicBezTo>
                  <a:lnTo>
                    <a:pt x="42162" y="69424"/>
                  </a:lnTo>
                  <a:lnTo>
                    <a:pt x="42162" y="69424"/>
                  </a:lnTo>
                  <a:cubicBezTo>
                    <a:pt x="42162" y="69424"/>
                    <a:pt x="42162" y="69424"/>
                    <a:pt x="42162" y="69424"/>
                  </a:cubicBezTo>
                  <a:lnTo>
                    <a:pt x="6023" y="45966"/>
                  </a:lnTo>
                  <a:lnTo>
                    <a:pt x="6023" y="45966"/>
                  </a:lnTo>
                  <a:cubicBezTo>
                    <a:pt x="5389" y="45332"/>
                    <a:pt x="4755" y="45332"/>
                    <a:pt x="4755" y="44698"/>
                  </a:cubicBezTo>
                  <a:lnTo>
                    <a:pt x="4755" y="36456"/>
                  </a:lnTo>
                  <a:lnTo>
                    <a:pt x="7925" y="35187"/>
                  </a:lnTo>
                  <a:lnTo>
                    <a:pt x="9193" y="35822"/>
                  </a:lnTo>
                  <a:lnTo>
                    <a:pt x="56110" y="6023"/>
                  </a:lnTo>
                  <a:cubicBezTo>
                    <a:pt x="56110" y="6023"/>
                    <a:pt x="56110" y="6023"/>
                    <a:pt x="56744" y="6023"/>
                  </a:cubicBezTo>
                  <a:lnTo>
                    <a:pt x="56744" y="6023"/>
                  </a:lnTo>
                  <a:lnTo>
                    <a:pt x="56744" y="6023"/>
                  </a:lnTo>
                  <a:cubicBezTo>
                    <a:pt x="57378" y="6023"/>
                    <a:pt x="58012" y="5389"/>
                    <a:pt x="58646" y="5389"/>
                  </a:cubicBezTo>
                  <a:cubicBezTo>
                    <a:pt x="58012" y="4755"/>
                    <a:pt x="58646" y="4755"/>
                    <a:pt x="59280" y="4755"/>
                  </a:cubicBezTo>
                  <a:lnTo>
                    <a:pt x="59280" y="4755"/>
                  </a:lnTo>
                  <a:close/>
                </a:path>
              </a:pathLst>
            </a:custGeom>
            <a:solidFill>
              <a:srgbClr val="648E3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9" name="任意多边形: 形状 437">
              <a:extLst>
                <a:ext uri="{FF2B5EF4-FFF2-40B4-BE49-F238E27FC236}">
                  <a16:creationId xmlns:a16="http://schemas.microsoft.com/office/drawing/2014/main" id="{1C1214DF-BC18-4583-B811-A93ED6F344D2}"/>
                </a:ext>
              </a:extLst>
            </p:cNvPr>
            <p:cNvSpPr/>
            <p:nvPr/>
          </p:nvSpPr>
          <p:spPr>
            <a:xfrm>
              <a:off x="2455835" y="3858517"/>
              <a:ext cx="101441" cy="63401"/>
            </a:xfrm>
            <a:custGeom>
              <a:avLst/>
              <a:gdLst>
                <a:gd name="connsiteX0" fmla="*/ 96052 w 101441"/>
                <a:gd name="connsiteY0" fmla="*/ 27603 h 63400"/>
                <a:gd name="connsiteX1" fmla="*/ 96052 w 101441"/>
                <a:gd name="connsiteY1" fmla="*/ 27603 h 63400"/>
                <a:gd name="connsiteX2" fmla="*/ 97320 w 101441"/>
                <a:gd name="connsiteY2" fmla="*/ 28871 h 63400"/>
                <a:gd name="connsiteX3" fmla="*/ 96052 w 101441"/>
                <a:gd name="connsiteY3" fmla="*/ 30773 h 63400"/>
                <a:gd name="connsiteX4" fmla="*/ 96052 w 101441"/>
                <a:gd name="connsiteY4" fmla="*/ 30773 h 63400"/>
                <a:gd name="connsiteX5" fmla="*/ 45966 w 101441"/>
                <a:gd name="connsiteY5" fmla="*/ 63108 h 63400"/>
                <a:gd name="connsiteX6" fmla="*/ 45966 w 101441"/>
                <a:gd name="connsiteY6" fmla="*/ 63108 h 63400"/>
                <a:gd name="connsiteX7" fmla="*/ 44064 w 101441"/>
                <a:gd name="connsiteY7" fmla="*/ 63742 h 63400"/>
                <a:gd name="connsiteX8" fmla="*/ 42162 w 101441"/>
                <a:gd name="connsiteY8" fmla="*/ 63108 h 63400"/>
                <a:gd name="connsiteX9" fmla="*/ 42162 w 101441"/>
                <a:gd name="connsiteY9" fmla="*/ 63108 h 63400"/>
                <a:gd name="connsiteX10" fmla="*/ 42162 w 101441"/>
                <a:gd name="connsiteY10" fmla="*/ 63108 h 63400"/>
                <a:gd name="connsiteX11" fmla="*/ 42162 w 101441"/>
                <a:gd name="connsiteY11" fmla="*/ 63108 h 63400"/>
                <a:gd name="connsiteX12" fmla="*/ 6023 w 101441"/>
                <a:gd name="connsiteY12" fmla="*/ 39650 h 63400"/>
                <a:gd name="connsiteX13" fmla="*/ 6023 w 101441"/>
                <a:gd name="connsiteY13" fmla="*/ 39650 h 63400"/>
                <a:gd name="connsiteX14" fmla="*/ 4755 w 101441"/>
                <a:gd name="connsiteY14" fmla="*/ 38381 h 63400"/>
                <a:gd name="connsiteX15" fmla="*/ 6023 w 101441"/>
                <a:gd name="connsiteY15" fmla="*/ 37113 h 63400"/>
                <a:gd name="connsiteX16" fmla="*/ 56110 w 101441"/>
                <a:gd name="connsiteY16" fmla="*/ 5413 h 63400"/>
                <a:gd name="connsiteX17" fmla="*/ 56744 w 101441"/>
                <a:gd name="connsiteY17" fmla="*/ 5413 h 63400"/>
                <a:gd name="connsiteX18" fmla="*/ 56744 w 101441"/>
                <a:gd name="connsiteY18" fmla="*/ 5413 h 63400"/>
                <a:gd name="connsiteX19" fmla="*/ 56744 w 101441"/>
                <a:gd name="connsiteY19" fmla="*/ 5413 h 63400"/>
                <a:gd name="connsiteX20" fmla="*/ 58646 w 101441"/>
                <a:gd name="connsiteY20" fmla="*/ 4779 h 63400"/>
                <a:gd name="connsiteX21" fmla="*/ 96052 w 101441"/>
                <a:gd name="connsiteY21" fmla="*/ 27603 h 63400"/>
                <a:gd name="connsiteX22" fmla="*/ 96052 w 101441"/>
                <a:gd name="connsiteY22" fmla="*/ 27603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441" h="63400">
                  <a:moveTo>
                    <a:pt x="96052" y="27603"/>
                  </a:moveTo>
                  <a:lnTo>
                    <a:pt x="96052" y="27603"/>
                  </a:lnTo>
                  <a:cubicBezTo>
                    <a:pt x="96686" y="28237"/>
                    <a:pt x="97320" y="28871"/>
                    <a:pt x="97320" y="28871"/>
                  </a:cubicBezTo>
                  <a:cubicBezTo>
                    <a:pt x="97320" y="29506"/>
                    <a:pt x="96686" y="30139"/>
                    <a:pt x="96052" y="30773"/>
                  </a:cubicBezTo>
                  <a:lnTo>
                    <a:pt x="96052" y="30773"/>
                  </a:lnTo>
                  <a:lnTo>
                    <a:pt x="45966" y="63108"/>
                  </a:lnTo>
                  <a:lnTo>
                    <a:pt x="45966" y="63108"/>
                  </a:lnTo>
                  <a:cubicBezTo>
                    <a:pt x="45332" y="63108"/>
                    <a:pt x="44698" y="63742"/>
                    <a:pt x="44064" y="63742"/>
                  </a:cubicBezTo>
                  <a:cubicBezTo>
                    <a:pt x="43430" y="63742"/>
                    <a:pt x="42796" y="63742"/>
                    <a:pt x="42162" y="63108"/>
                  </a:cubicBezTo>
                  <a:lnTo>
                    <a:pt x="42162" y="63108"/>
                  </a:lnTo>
                  <a:lnTo>
                    <a:pt x="42162" y="63108"/>
                  </a:lnTo>
                  <a:cubicBezTo>
                    <a:pt x="42162" y="63108"/>
                    <a:pt x="42162" y="63108"/>
                    <a:pt x="42162" y="63108"/>
                  </a:cubicBezTo>
                  <a:cubicBezTo>
                    <a:pt x="30115" y="48526"/>
                    <a:pt x="18069" y="42820"/>
                    <a:pt x="6023" y="39650"/>
                  </a:cubicBezTo>
                  <a:lnTo>
                    <a:pt x="6023" y="39650"/>
                  </a:lnTo>
                  <a:cubicBezTo>
                    <a:pt x="5389" y="39016"/>
                    <a:pt x="4755" y="39016"/>
                    <a:pt x="4755" y="38381"/>
                  </a:cubicBezTo>
                  <a:cubicBezTo>
                    <a:pt x="4755" y="37748"/>
                    <a:pt x="5389" y="37113"/>
                    <a:pt x="6023" y="37113"/>
                  </a:cubicBezTo>
                  <a:lnTo>
                    <a:pt x="56110" y="5413"/>
                  </a:lnTo>
                  <a:cubicBezTo>
                    <a:pt x="56110" y="5413"/>
                    <a:pt x="56110" y="5413"/>
                    <a:pt x="56744" y="5413"/>
                  </a:cubicBezTo>
                  <a:lnTo>
                    <a:pt x="56744" y="5413"/>
                  </a:lnTo>
                  <a:lnTo>
                    <a:pt x="56744" y="5413"/>
                  </a:lnTo>
                  <a:cubicBezTo>
                    <a:pt x="57378" y="5413"/>
                    <a:pt x="58012" y="4779"/>
                    <a:pt x="58646" y="4779"/>
                  </a:cubicBezTo>
                  <a:cubicBezTo>
                    <a:pt x="73228" y="4145"/>
                    <a:pt x="85908" y="16191"/>
                    <a:pt x="96052" y="27603"/>
                  </a:cubicBezTo>
                  <a:lnTo>
                    <a:pt x="96052" y="27603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0" name="任意多边形: 形状 438">
              <a:extLst>
                <a:ext uri="{FF2B5EF4-FFF2-40B4-BE49-F238E27FC236}">
                  <a16:creationId xmlns:a16="http://schemas.microsoft.com/office/drawing/2014/main" id="{1F49A48C-CCAC-4491-A3C2-9D9BD3228397}"/>
                </a:ext>
              </a:extLst>
            </p:cNvPr>
            <p:cNvSpPr/>
            <p:nvPr/>
          </p:nvSpPr>
          <p:spPr>
            <a:xfrm>
              <a:off x="1860501" y="3492717"/>
              <a:ext cx="101441" cy="69741"/>
            </a:xfrm>
            <a:custGeom>
              <a:avLst/>
              <a:gdLst>
                <a:gd name="connsiteX0" fmla="*/ 59280 w 101441"/>
                <a:gd name="connsiteY0" fmla="*/ 5389 h 69741"/>
                <a:gd name="connsiteX1" fmla="*/ 94150 w 101441"/>
                <a:gd name="connsiteY1" fmla="*/ 27580 h 69741"/>
                <a:gd name="connsiteX2" fmla="*/ 94150 w 101441"/>
                <a:gd name="connsiteY2" fmla="*/ 26312 h 69741"/>
                <a:gd name="connsiteX3" fmla="*/ 97320 w 101441"/>
                <a:gd name="connsiteY3" fmla="*/ 27580 h 69741"/>
                <a:gd name="connsiteX4" fmla="*/ 97320 w 101441"/>
                <a:gd name="connsiteY4" fmla="*/ 35822 h 69741"/>
                <a:gd name="connsiteX5" fmla="*/ 96052 w 101441"/>
                <a:gd name="connsiteY5" fmla="*/ 37090 h 69741"/>
                <a:gd name="connsiteX6" fmla="*/ 96052 w 101441"/>
                <a:gd name="connsiteY6" fmla="*/ 37090 h 69741"/>
                <a:gd name="connsiteX7" fmla="*/ 45966 w 101441"/>
                <a:gd name="connsiteY7" fmla="*/ 69424 h 69741"/>
                <a:gd name="connsiteX8" fmla="*/ 45966 w 101441"/>
                <a:gd name="connsiteY8" fmla="*/ 69424 h 69741"/>
                <a:gd name="connsiteX9" fmla="*/ 44064 w 101441"/>
                <a:gd name="connsiteY9" fmla="*/ 70058 h 69741"/>
                <a:gd name="connsiteX10" fmla="*/ 42162 w 101441"/>
                <a:gd name="connsiteY10" fmla="*/ 69424 h 69741"/>
                <a:gd name="connsiteX11" fmla="*/ 42162 w 101441"/>
                <a:gd name="connsiteY11" fmla="*/ 69424 h 69741"/>
                <a:gd name="connsiteX12" fmla="*/ 42162 w 101441"/>
                <a:gd name="connsiteY12" fmla="*/ 69424 h 69741"/>
                <a:gd name="connsiteX13" fmla="*/ 42162 w 101441"/>
                <a:gd name="connsiteY13" fmla="*/ 69424 h 69741"/>
                <a:gd name="connsiteX14" fmla="*/ 6023 w 101441"/>
                <a:gd name="connsiteY14" fmla="*/ 45966 h 69741"/>
                <a:gd name="connsiteX15" fmla="*/ 6023 w 101441"/>
                <a:gd name="connsiteY15" fmla="*/ 45966 h 69741"/>
                <a:gd name="connsiteX16" fmla="*/ 4755 w 101441"/>
                <a:gd name="connsiteY16" fmla="*/ 44698 h 69741"/>
                <a:gd name="connsiteX17" fmla="*/ 4755 w 101441"/>
                <a:gd name="connsiteY17" fmla="*/ 36456 h 69741"/>
                <a:gd name="connsiteX18" fmla="*/ 7925 w 101441"/>
                <a:gd name="connsiteY18" fmla="*/ 34554 h 69741"/>
                <a:gd name="connsiteX19" fmla="*/ 9193 w 101441"/>
                <a:gd name="connsiteY19" fmla="*/ 35187 h 69741"/>
                <a:gd name="connsiteX20" fmla="*/ 56110 w 101441"/>
                <a:gd name="connsiteY20" fmla="*/ 5389 h 69741"/>
                <a:gd name="connsiteX21" fmla="*/ 56744 w 101441"/>
                <a:gd name="connsiteY21" fmla="*/ 5389 h 69741"/>
                <a:gd name="connsiteX22" fmla="*/ 56744 w 101441"/>
                <a:gd name="connsiteY22" fmla="*/ 5389 h 69741"/>
                <a:gd name="connsiteX23" fmla="*/ 56744 w 101441"/>
                <a:gd name="connsiteY23" fmla="*/ 5389 h 69741"/>
                <a:gd name="connsiteX24" fmla="*/ 58646 w 101441"/>
                <a:gd name="connsiteY24" fmla="*/ 4755 h 69741"/>
                <a:gd name="connsiteX25" fmla="*/ 59280 w 101441"/>
                <a:gd name="connsiteY25" fmla="*/ 5389 h 69741"/>
                <a:gd name="connsiteX26" fmla="*/ 59280 w 101441"/>
                <a:gd name="connsiteY26" fmla="*/ 5389 h 6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441" h="69741">
                  <a:moveTo>
                    <a:pt x="59280" y="5389"/>
                  </a:moveTo>
                  <a:lnTo>
                    <a:pt x="94150" y="27580"/>
                  </a:lnTo>
                  <a:lnTo>
                    <a:pt x="94150" y="26312"/>
                  </a:lnTo>
                  <a:lnTo>
                    <a:pt x="97320" y="27580"/>
                  </a:lnTo>
                  <a:lnTo>
                    <a:pt x="97320" y="35822"/>
                  </a:lnTo>
                  <a:cubicBezTo>
                    <a:pt x="97320" y="36456"/>
                    <a:pt x="96686" y="37090"/>
                    <a:pt x="96052" y="37090"/>
                  </a:cubicBezTo>
                  <a:lnTo>
                    <a:pt x="96052" y="37090"/>
                  </a:lnTo>
                  <a:lnTo>
                    <a:pt x="45966" y="69424"/>
                  </a:lnTo>
                  <a:lnTo>
                    <a:pt x="45966" y="69424"/>
                  </a:lnTo>
                  <a:cubicBezTo>
                    <a:pt x="45332" y="69424"/>
                    <a:pt x="44698" y="70058"/>
                    <a:pt x="44064" y="70058"/>
                  </a:cubicBezTo>
                  <a:cubicBezTo>
                    <a:pt x="43429" y="70058"/>
                    <a:pt x="42796" y="70058"/>
                    <a:pt x="42162" y="69424"/>
                  </a:cubicBezTo>
                  <a:lnTo>
                    <a:pt x="42162" y="69424"/>
                  </a:lnTo>
                  <a:lnTo>
                    <a:pt x="42162" y="69424"/>
                  </a:lnTo>
                  <a:cubicBezTo>
                    <a:pt x="42162" y="69424"/>
                    <a:pt x="42162" y="69424"/>
                    <a:pt x="42162" y="69424"/>
                  </a:cubicBezTo>
                  <a:lnTo>
                    <a:pt x="6023" y="45966"/>
                  </a:lnTo>
                  <a:lnTo>
                    <a:pt x="6023" y="45966"/>
                  </a:lnTo>
                  <a:cubicBezTo>
                    <a:pt x="5389" y="45332"/>
                    <a:pt x="4755" y="44698"/>
                    <a:pt x="4755" y="44698"/>
                  </a:cubicBezTo>
                  <a:lnTo>
                    <a:pt x="4755" y="36456"/>
                  </a:lnTo>
                  <a:lnTo>
                    <a:pt x="7925" y="34554"/>
                  </a:lnTo>
                  <a:lnTo>
                    <a:pt x="9193" y="35187"/>
                  </a:lnTo>
                  <a:lnTo>
                    <a:pt x="56110" y="5389"/>
                  </a:lnTo>
                  <a:cubicBezTo>
                    <a:pt x="56110" y="5389"/>
                    <a:pt x="56110" y="5389"/>
                    <a:pt x="56744" y="5389"/>
                  </a:cubicBezTo>
                  <a:lnTo>
                    <a:pt x="56744" y="5389"/>
                  </a:lnTo>
                  <a:lnTo>
                    <a:pt x="56744" y="5389"/>
                  </a:lnTo>
                  <a:cubicBezTo>
                    <a:pt x="57378" y="5389"/>
                    <a:pt x="58012" y="4755"/>
                    <a:pt x="58646" y="4755"/>
                  </a:cubicBezTo>
                  <a:cubicBezTo>
                    <a:pt x="58012" y="4755"/>
                    <a:pt x="58646" y="5389"/>
                    <a:pt x="59280" y="5389"/>
                  </a:cubicBezTo>
                  <a:lnTo>
                    <a:pt x="59280" y="5389"/>
                  </a:lnTo>
                  <a:close/>
                </a:path>
              </a:pathLst>
            </a:custGeom>
            <a:solidFill>
              <a:srgbClr val="E743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1" name="任意多边形: 形状 439">
              <a:extLst>
                <a:ext uri="{FF2B5EF4-FFF2-40B4-BE49-F238E27FC236}">
                  <a16:creationId xmlns:a16="http://schemas.microsoft.com/office/drawing/2014/main" id="{3DE46349-E02F-46CE-AE8C-1ACCFCD33A0A}"/>
                </a:ext>
              </a:extLst>
            </p:cNvPr>
            <p:cNvSpPr/>
            <p:nvPr/>
          </p:nvSpPr>
          <p:spPr>
            <a:xfrm>
              <a:off x="1859866" y="3490815"/>
              <a:ext cx="101441" cy="63401"/>
            </a:xfrm>
            <a:custGeom>
              <a:avLst/>
              <a:gdLst>
                <a:gd name="connsiteX0" fmla="*/ 96052 w 101441"/>
                <a:gd name="connsiteY0" fmla="*/ 28213 h 63400"/>
                <a:gd name="connsiteX1" fmla="*/ 96052 w 101441"/>
                <a:gd name="connsiteY1" fmla="*/ 28213 h 63400"/>
                <a:gd name="connsiteX2" fmla="*/ 97320 w 101441"/>
                <a:gd name="connsiteY2" fmla="*/ 30115 h 63400"/>
                <a:gd name="connsiteX3" fmla="*/ 96052 w 101441"/>
                <a:gd name="connsiteY3" fmla="*/ 31384 h 63400"/>
                <a:gd name="connsiteX4" fmla="*/ 96052 w 101441"/>
                <a:gd name="connsiteY4" fmla="*/ 31384 h 63400"/>
                <a:gd name="connsiteX5" fmla="*/ 45966 w 101441"/>
                <a:gd name="connsiteY5" fmla="*/ 63718 h 63400"/>
                <a:gd name="connsiteX6" fmla="*/ 45966 w 101441"/>
                <a:gd name="connsiteY6" fmla="*/ 63718 h 63400"/>
                <a:gd name="connsiteX7" fmla="*/ 44064 w 101441"/>
                <a:gd name="connsiteY7" fmla="*/ 64352 h 63400"/>
                <a:gd name="connsiteX8" fmla="*/ 42162 w 101441"/>
                <a:gd name="connsiteY8" fmla="*/ 63718 h 63400"/>
                <a:gd name="connsiteX9" fmla="*/ 42162 w 101441"/>
                <a:gd name="connsiteY9" fmla="*/ 63718 h 63400"/>
                <a:gd name="connsiteX10" fmla="*/ 42162 w 101441"/>
                <a:gd name="connsiteY10" fmla="*/ 63718 h 63400"/>
                <a:gd name="connsiteX11" fmla="*/ 42162 w 101441"/>
                <a:gd name="connsiteY11" fmla="*/ 63718 h 63400"/>
                <a:gd name="connsiteX12" fmla="*/ 6023 w 101441"/>
                <a:gd name="connsiteY12" fmla="*/ 40259 h 63400"/>
                <a:gd name="connsiteX13" fmla="*/ 6023 w 101441"/>
                <a:gd name="connsiteY13" fmla="*/ 40259 h 63400"/>
                <a:gd name="connsiteX14" fmla="*/ 4755 w 101441"/>
                <a:gd name="connsiteY14" fmla="*/ 38992 h 63400"/>
                <a:gd name="connsiteX15" fmla="*/ 6023 w 101441"/>
                <a:gd name="connsiteY15" fmla="*/ 37089 h 63400"/>
                <a:gd name="connsiteX16" fmla="*/ 56110 w 101441"/>
                <a:gd name="connsiteY16" fmla="*/ 5389 h 63400"/>
                <a:gd name="connsiteX17" fmla="*/ 56744 w 101441"/>
                <a:gd name="connsiteY17" fmla="*/ 5389 h 63400"/>
                <a:gd name="connsiteX18" fmla="*/ 56744 w 101441"/>
                <a:gd name="connsiteY18" fmla="*/ 5389 h 63400"/>
                <a:gd name="connsiteX19" fmla="*/ 56744 w 101441"/>
                <a:gd name="connsiteY19" fmla="*/ 5389 h 63400"/>
                <a:gd name="connsiteX20" fmla="*/ 58646 w 101441"/>
                <a:gd name="connsiteY20" fmla="*/ 4755 h 63400"/>
                <a:gd name="connsiteX21" fmla="*/ 96052 w 101441"/>
                <a:gd name="connsiteY21" fmla="*/ 28213 h 63400"/>
                <a:gd name="connsiteX22" fmla="*/ 96052 w 101441"/>
                <a:gd name="connsiteY22" fmla="*/ 28213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441" h="63400">
                  <a:moveTo>
                    <a:pt x="96052" y="28213"/>
                  </a:moveTo>
                  <a:lnTo>
                    <a:pt x="96052" y="28213"/>
                  </a:lnTo>
                  <a:cubicBezTo>
                    <a:pt x="96686" y="28847"/>
                    <a:pt x="97320" y="29482"/>
                    <a:pt x="97320" y="30115"/>
                  </a:cubicBezTo>
                  <a:cubicBezTo>
                    <a:pt x="97320" y="30749"/>
                    <a:pt x="96686" y="31384"/>
                    <a:pt x="96052" y="31384"/>
                  </a:cubicBezTo>
                  <a:lnTo>
                    <a:pt x="96052" y="31384"/>
                  </a:lnTo>
                  <a:lnTo>
                    <a:pt x="45966" y="63718"/>
                  </a:lnTo>
                  <a:lnTo>
                    <a:pt x="45966" y="63718"/>
                  </a:lnTo>
                  <a:cubicBezTo>
                    <a:pt x="45332" y="63718"/>
                    <a:pt x="44698" y="64352"/>
                    <a:pt x="44064" y="64352"/>
                  </a:cubicBezTo>
                  <a:cubicBezTo>
                    <a:pt x="43430" y="64352"/>
                    <a:pt x="42796" y="64352"/>
                    <a:pt x="42162" y="63718"/>
                  </a:cubicBezTo>
                  <a:lnTo>
                    <a:pt x="42162" y="63718"/>
                  </a:lnTo>
                  <a:lnTo>
                    <a:pt x="42162" y="63718"/>
                  </a:lnTo>
                  <a:cubicBezTo>
                    <a:pt x="42162" y="63718"/>
                    <a:pt x="42162" y="63718"/>
                    <a:pt x="42162" y="63718"/>
                  </a:cubicBezTo>
                  <a:cubicBezTo>
                    <a:pt x="30115" y="49136"/>
                    <a:pt x="18069" y="43429"/>
                    <a:pt x="6023" y="40259"/>
                  </a:cubicBezTo>
                  <a:lnTo>
                    <a:pt x="6023" y="40259"/>
                  </a:lnTo>
                  <a:cubicBezTo>
                    <a:pt x="5389" y="39626"/>
                    <a:pt x="4755" y="38992"/>
                    <a:pt x="4755" y="38992"/>
                  </a:cubicBezTo>
                  <a:cubicBezTo>
                    <a:pt x="4755" y="38357"/>
                    <a:pt x="5389" y="37724"/>
                    <a:pt x="6023" y="37089"/>
                  </a:cubicBezTo>
                  <a:lnTo>
                    <a:pt x="56110" y="5389"/>
                  </a:lnTo>
                  <a:cubicBezTo>
                    <a:pt x="56110" y="5389"/>
                    <a:pt x="56110" y="5389"/>
                    <a:pt x="56744" y="5389"/>
                  </a:cubicBezTo>
                  <a:lnTo>
                    <a:pt x="56744" y="5389"/>
                  </a:lnTo>
                  <a:lnTo>
                    <a:pt x="56744" y="5389"/>
                  </a:lnTo>
                  <a:cubicBezTo>
                    <a:pt x="57378" y="4755"/>
                    <a:pt x="58012" y="4755"/>
                    <a:pt x="58646" y="4755"/>
                  </a:cubicBezTo>
                  <a:cubicBezTo>
                    <a:pt x="73228" y="4755"/>
                    <a:pt x="85908" y="16801"/>
                    <a:pt x="96052" y="28213"/>
                  </a:cubicBezTo>
                  <a:lnTo>
                    <a:pt x="96052" y="2821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2" name="任意多边形: 形状 440">
              <a:extLst>
                <a:ext uri="{FF2B5EF4-FFF2-40B4-BE49-F238E27FC236}">
                  <a16:creationId xmlns:a16="http://schemas.microsoft.com/office/drawing/2014/main" id="{32591773-488D-48FD-811B-0056530653F3}"/>
                </a:ext>
              </a:extLst>
            </p:cNvPr>
            <p:cNvSpPr/>
            <p:nvPr/>
          </p:nvSpPr>
          <p:spPr>
            <a:xfrm>
              <a:off x="1900443" y="3518870"/>
              <a:ext cx="101441" cy="69741"/>
            </a:xfrm>
            <a:custGeom>
              <a:avLst/>
              <a:gdLst>
                <a:gd name="connsiteX0" fmla="*/ 59280 w 101441"/>
                <a:gd name="connsiteY0" fmla="*/ 5230 h 69741"/>
                <a:gd name="connsiteX1" fmla="*/ 94150 w 101441"/>
                <a:gd name="connsiteY1" fmla="*/ 27421 h 69741"/>
                <a:gd name="connsiteX2" fmla="*/ 94150 w 101441"/>
                <a:gd name="connsiteY2" fmla="*/ 26153 h 69741"/>
                <a:gd name="connsiteX3" fmla="*/ 97320 w 101441"/>
                <a:gd name="connsiteY3" fmla="*/ 28055 h 69741"/>
                <a:gd name="connsiteX4" fmla="*/ 97320 w 101441"/>
                <a:gd name="connsiteY4" fmla="*/ 36297 h 69741"/>
                <a:gd name="connsiteX5" fmla="*/ 96052 w 101441"/>
                <a:gd name="connsiteY5" fmla="*/ 37565 h 69741"/>
                <a:gd name="connsiteX6" fmla="*/ 96052 w 101441"/>
                <a:gd name="connsiteY6" fmla="*/ 37565 h 69741"/>
                <a:gd name="connsiteX7" fmla="*/ 45966 w 101441"/>
                <a:gd name="connsiteY7" fmla="*/ 69900 h 69741"/>
                <a:gd name="connsiteX8" fmla="*/ 45966 w 101441"/>
                <a:gd name="connsiteY8" fmla="*/ 69900 h 69741"/>
                <a:gd name="connsiteX9" fmla="*/ 44064 w 101441"/>
                <a:gd name="connsiteY9" fmla="*/ 70533 h 69741"/>
                <a:gd name="connsiteX10" fmla="*/ 42162 w 101441"/>
                <a:gd name="connsiteY10" fmla="*/ 69900 h 69741"/>
                <a:gd name="connsiteX11" fmla="*/ 42162 w 101441"/>
                <a:gd name="connsiteY11" fmla="*/ 69900 h 69741"/>
                <a:gd name="connsiteX12" fmla="*/ 42162 w 101441"/>
                <a:gd name="connsiteY12" fmla="*/ 69900 h 69741"/>
                <a:gd name="connsiteX13" fmla="*/ 42162 w 101441"/>
                <a:gd name="connsiteY13" fmla="*/ 69900 h 69741"/>
                <a:gd name="connsiteX14" fmla="*/ 6023 w 101441"/>
                <a:gd name="connsiteY14" fmla="*/ 46441 h 69741"/>
                <a:gd name="connsiteX15" fmla="*/ 6023 w 101441"/>
                <a:gd name="connsiteY15" fmla="*/ 46441 h 69741"/>
                <a:gd name="connsiteX16" fmla="*/ 4755 w 101441"/>
                <a:gd name="connsiteY16" fmla="*/ 45173 h 69741"/>
                <a:gd name="connsiteX17" fmla="*/ 4755 w 101441"/>
                <a:gd name="connsiteY17" fmla="*/ 36931 h 69741"/>
                <a:gd name="connsiteX18" fmla="*/ 7925 w 101441"/>
                <a:gd name="connsiteY18" fmla="*/ 35029 h 69741"/>
                <a:gd name="connsiteX19" fmla="*/ 9193 w 101441"/>
                <a:gd name="connsiteY19" fmla="*/ 35663 h 69741"/>
                <a:gd name="connsiteX20" fmla="*/ 56110 w 101441"/>
                <a:gd name="connsiteY20" fmla="*/ 5864 h 69741"/>
                <a:gd name="connsiteX21" fmla="*/ 56110 w 101441"/>
                <a:gd name="connsiteY21" fmla="*/ 5864 h 69741"/>
                <a:gd name="connsiteX22" fmla="*/ 56110 w 101441"/>
                <a:gd name="connsiteY22" fmla="*/ 5864 h 69741"/>
                <a:gd name="connsiteX23" fmla="*/ 56110 w 101441"/>
                <a:gd name="connsiteY23" fmla="*/ 5864 h 69741"/>
                <a:gd name="connsiteX24" fmla="*/ 58012 w 101441"/>
                <a:gd name="connsiteY24" fmla="*/ 5230 h 69741"/>
                <a:gd name="connsiteX25" fmla="*/ 59280 w 101441"/>
                <a:gd name="connsiteY25" fmla="*/ 5230 h 69741"/>
                <a:gd name="connsiteX26" fmla="*/ 59280 w 101441"/>
                <a:gd name="connsiteY26" fmla="*/ 5230 h 6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441" h="69741">
                  <a:moveTo>
                    <a:pt x="59280" y="5230"/>
                  </a:moveTo>
                  <a:lnTo>
                    <a:pt x="94150" y="27421"/>
                  </a:lnTo>
                  <a:lnTo>
                    <a:pt x="94150" y="26153"/>
                  </a:lnTo>
                  <a:lnTo>
                    <a:pt x="97320" y="28055"/>
                  </a:lnTo>
                  <a:lnTo>
                    <a:pt x="97320" y="36297"/>
                  </a:lnTo>
                  <a:cubicBezTo>
                    <a:pt x="97320" y="36931"/>
                    <a:pt x="96686" y="37565"/>
                    <a:pt x="96052" y="37565"/>
                  </a:cubicBezTo>
                  <a:lnTo>
                    <a:pt x="96052" y="37565"/>
                  </a:lnTo>
                  <a:lnTo>
                    <a:pt x="45966" y="69900"/>
                  </a:lnTo>
                  <a:lnTo>
                    <a:pt x="45966" y="69900"/>
                  </a:lnTo>
                  <a:cubicBezTo>
                    <a:pt x="45332" y="69900"/>
                    <a:pt x="44698" y="70533"/>
                    <a:pt x="44064" y="70533"/>
                  </a:cubicBezTo>
                  <a:cubicBezTo>
                    <a:pt x="43430" y="70533"/>
                    <a:pt x="42796" y="70533"/>
                    <a:pt x="42162" y="69900"/>
                  </a:cubicBezTo>
                  <a:lnTo>
                    <a:pt x="42162" y="69900"/>
                  </a:lnTo>
                  <a:lnTo>
                    <a:pt x="42162" y="69900"/>
                  </a:lnTo>
                  <a:cubicBezTo>
                    <a:pt x="42162" y="69900"/>
                    <a:pt x="42162" y="69900"/>
                    <a:pt x="42162" y="69900"/>
                  </a:cubicBezTo>
                  <a:lnTo>
                    <a:pt x="6023" y="46441"/>
                  </a:lnTo>
                  <a:lnTo>
                    <a:pt x="6023" y="46441"/>
                  </a:lnTo>
                  <a:cubicBezTo>
                    <a:pt x="5389" y="45807"/>
                    <a:pt x="4755" y="45173"/>
                    <a:pt x="4755" y="45173"/>
                  </a:cubicBezTo>
                  <a:lnTo>
                    <a:pt x="4755" y="36931"/>
                  </a:lnTo>
                  <a:lnTo>
                    <a:pt x="7925" y="35029"/>
                  </a:lnTo>
                  <a:lnTo>
                    <a:pt x="9193" y="35663"/>
                  </a:lnTo>
                  <a:lnTo>
                    <a:pt x="56110" y="5864"/>
                  </a:lnTo>
                  <a:cubicBezTo>
                    <a:pt x="56110" y="5864"/>
                    <a:pt x="56110" y="5864"/>
                    <a:pt x="56110" y="5864"/>
                  </a:cubicBezTo>
                  <a:lnTo>
                    <a:pt x="56110" y="5864"/>
                  </a:lnTo>
                  <a:lnTo>
                    <a:pt x="56110" y="5864"/>
                  </a:lnTo>
                  <a:cubicBezTo>
                    <a:pt x="56744" y="5864"/>
                    <a:pt x="57378" y="5230"/>
                    <a:pt x="58012" y="5230"/>
                  </a:cubicBezTo>
                  <a:cubicBezTo>
                    <a:pt x="58012" y="4597"/>
                    <a:pt x="58646" y="4597"/>
                    <a:pt x="59280" y="5230"/>
                  </a:cubicBezTo>
                  <a:lnTo>
                    <a:pt x="59280" y="5230"/>
                  </a:lnTo>
                  <a:close/>
                </a:path>
              </a:pathLst>
            </a:custGeom>
            <a:solidFill>
              <a:srgbClr val="C036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3" name="任意多边形: 形状 441">
              <a:extLst>
                <a:ext uri="{FF2B5EF4-FFF2-40B4-BE49-F238E27FC236}">
                  <a16:creationId xmlns:a16="http://schemas.microsoft.com/office/drawing/2014/main" id="{57611E92-8FE7-4CC6-ADFF-288D0ADBBB30}"/>
                </a:ext>
              </a:extLst>
            </p:cNvPr>
            <p:cNvSpPr/>
            <p:nvPr/>
          </p:nvSpPr>
          <p:spPr>
            <a:xfrm>
              <a:off x="1900443" y="3516786"/>
              <a:ext cx="101441" cy="63401"/>
            </a:xfrm>
            <a:custGeom>
              <a:avLst/>
              <a:gdLst>
                <a:gd name="connsiteX0" fmla="*/ 96052 w 101441"/>
                <a:gd name="connsiteY0" fmla="*/ 28237 h 63400"/>
                <a:gd name="connsiteX1" fmla="*/ 96052 w 101441"/>
                <a:gd name="connsiteY1" fmla="*/ 28237 h 63400"/>
                <a:gd name="connsiteX2" fmla="*/ 97320 w 101441"/>
                <a:gd name="connsiteY2" fmla="*/ 30139 h 63400"/>
                <a:gd name="connsiteX3" fmla="*/ 96052 w 101441"/>
                <a:gd name="connsiteY3" fmla="*/ 31408 h 63400"/>
                <a:gd name="connsiteX4" fmla="*/ 96052 w 101441"/>
                <a:gd name="connsiteY4" fmla="*/ 31408 h 63400"/>
                <a:gd name="connsiteX5" fmla="*/ 45966 w 101441"/>
                <a:gd name="connsiteY5" fmla="*/ 63742 h 63400"/>
                <a:gd name="connsiteX6" fmla="*/ 45966 w 101441"/>
                <a:gd name="connsiteY6" fmla="*/ 63742 h 63400"/>
                <a:gd name="connsiteX7" fmla="*/ 44064 w 101441"/>
                <a:gd name="connsiteY7" fmla="*/ 64376 h 63400"/>
                <a:gd name="connsiteX8" fmla="*/ 42162 w 101441"/>
                <a:gd name="connsiteY8" fmla="*/ 63742 h 63400"/>
                <a:gd name="connsiteX9" fmla="*/ 42162 w 101441"/>
                <a:gd name="connsiteY9" fmla="*/ 63742 h 63400"/>
                <a:gd name="connsiteX10" fmla="*/ 42162 w 101441"/>
                <a:gd name="connsiteY10" fmla="*/ 63742 h 63400"/>
                <a:gd name="connsiteX11" fmla="*/ 42162 w 101441"/>
                <a:gd name="connsiteY11" fmla="*/ 63742 h 63400"/>
                <a:gd name="connsiteX12" fmla="*/ 6023 w 101441"/>
                <a:gd name="connsiteY12" fmla="*/ 40284 h 63400"/>
                <a:gd name="connsiteX13" fmla="*/ 6023 w 101441"/>
                <a:gd name="connsiteY13" fmla="*/ 40284 h 63400"/>
                <a:gd name="connsiteX14" fmla="*/ 4755 w 101441"/>
                <a:gd name="connsiteY14" fmla="*/ 39016 h 63400"/>
                <a:gd name="connsiteX15" fmla="*/ 6023 w 101441"/>
                <a:gd name="connsiteY15" fmla="*/ 37114 h 63400"/>
                <a:gd name="connsiteX16" fmla="*/ 56110 w 101441"/>
                <a:gd name="connsiteY16" fmla="*/ 5413 h 63400"/>
                <a:gd name="connsiteX17" fmla="*/ 56110 w 101441"/>
                <a:gd name="connsiteY17" fmla="*/ 5413 h 63400"/>
                <a:gd name="connsiteX18" fmla="*/ 56110 w 101441"/>
                <a:gd name="connsiteY18" fmla="*/ 5413 h 63400"/>
                <a:gd name="connsiteX19" fmla="*/ 56110 w 101441"/>
                <a:gd name="connsiteY19" fmla="*/ 5413 h 63400"/>
                <a:gd name="connsiteX20" fmla="*/ 58012 w 101441"/>
                <a:gd name="connsiteY20" fmla="*/ 4779 h 63400"/>
                <a:gd name="connsiteX21" fmla="*/ 96052 w 101441"/>
                <a:gd name="connsiteY21" fmla="*/ 28237 h 63400"/>
                <a:gd name="connsiteX22" fmla="*/ 96052 w 101441"/>
                <a:gd name="connsiteY22" fmla="*/ 28237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441" h="63400">
                  <a:moveTo>
                    <a:pt x="96052" y="28237"/>
                  </a:moveTo>
                  <a:lnTo>
                    <a:pt x="96052" y="28237"/>
                  </a:lnTo>
                  <a:cubicBezTo>
                    <a:pt x="96686" y="28872"/>
                    <a:pt x="97320" y="29506"/>
                    <a:pt x="97320" y="30139"/>
                  </a:cubicBezTo>
                  <a:cubicBezTo>
                    <a:pt x="97320" y="30774"/>
                    <a:pt x="96686" y="31408"/>
                    <a:pt x="96052" y="31408"/>
                  </a:cubicBezTo>
                  <a:lnTo>
                    <a:pt x="96052" y="31408"/>
                  </a:lnTo>
                  <a:lnTo>
                    <a:pt x="45966" y="63742"/>
                  </a:lnTo>
                  <a:lnTo>
                    <a:pt x="45966" y="63742"/>
                  </a:lnTo>
                  <a:cubicBezTo>
                    <a:pt x="45332" y="63742"/>
                    <a:pt x="44698" y="64376"/>
                    <a:pt x="44064" y="64376"/>
                  </a:cubicBezTo>
                  <a:cubicBezTo>
                    <a:pt x="43430" y="64376"/>
                    <a:pt x="42796" y="64376"/>
                    <a:pt x="42162" y="63742"/>
                  </a:cubicBezTo>
                  <a:lnTo>
                    <a:pt x="42162" y="63742"/>
                  </a:lnTo>
                  <a:lnTo>
                    <a:pt x="42162" y="63742"/>
                  </a:lnTo>
                  <a:cubicBezTo>
                    <a:pt x="42162" y="63742"/>
                    <a:pt x="42162" y="63742"/>
                    <a:pt x="42162" y="63742"/>
                  </a:cubicBezTo>
                  <a:cubicBezTo>
                    <a:pt x="30115" y="49160"/>
                    <a:pt x="18069" y="43454"/>
                    <a:pt x="6023" y="40284"/>
                  </a:cubicBezTo>
                  <a:lnTo>
                    <a:pt x="6023" y="40284"/>
                  </a:lnTo>
                  <a:cubicBezTo>
                    <a:pt x="5389" y="39650"/>
                    <a:pt x="4755" y="39016"/>
                    <a:pt x="4755" y="39016"/>
                  </a:cubicBezTo>
                  <a:cubicBezTo>
                    <a:pt x="4755" y="38382"/>
                    <a:pt x="5389" y="37748"/>
                    <a:pt x="6023" y="37114"/>
                  </a:cubicBezTo>
                  <a:lnTo>
                    <a:pt x="56110" y="5413"/>
                  </a:lnTo>
                  <a:cubicBezTo>
                    <a:pt x="56110" y="5413"/>
                    <a:pt x="56110" y="5413"/>
                    <a:pt x="56110" y="5413"/>
                  </a:cubicBezTo>
                  <a:lnTo>
                    <a:pt x="56110" y="5413"/>
                  </a:lnTo>
                  <a:lnTo>
                    <a:pt x="56110" y="5413"/>
                  </a:lnTo>
                  <a:cubicBezTo>
                    <a:pt x="56744" y="5413"/>
                    <a:pt x="57378" y="4779"/>
                    <a:pt x="58012" y="4779"/>
                  </a:cubicBezTo>
                  <a:cubicBezTo>
                    <a:pt x="73228" y="4145"/>
                    <a:pt x="85274" y="16192"/>
                    <a:pt x="96052" y="28237"/>
                  </a:cubicBezTo>
                  <a:lnTo>
                    <a:pt x="96052" y="28237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4" name="任意多边形: 形状 442">
              <a:extLst>
                <a:ext uri="{FF2B5EF4-FFF2-40B4-BE49-F238E27FC236}">
                  <a16:creationId xmlns:a16="http://schemas.microsoft.com/office/drawing/2014/main" id="{5A9B4011-F29A-41ED-8AE5-F368B5419E16}"/>
                </a:ext>
              </a:extLst>
            </p:cNvPr>
            <p:cNvSpPr/>
            <p:nvPr/>
          </p:nvSpPr>
          <p:spPr>
            <a:xfrm>
              <a:off x="1475657" y="3743369"/>
              <a:ext cx="101441" cy="69741"/>
            </a:xfrm>
            <a:custGeom>
              <a:avLst/>
              <a:gdLst>
                <a:gd name="connsiteX0" fmla="*/ 59280 w 101441"/>
                <a:gd name="connsiteY0" fmla="*/ 5172 h 69741"/>
                <a:gd name="connsiteX1" fmla="*/ 94150 w 101441"/>
                <a:gd name="connsiteY1" fmla="*/ 27362 h 69741"/>
                <a:gd name="connsiteX2" fmla="*/ 94150 w 101441"/>
                <a:gd name="connsiteY2" fmla="*/ 26094 h 69741"/>
                <a:gd name="connsiteX3" fmla="*/ 97320 w 101441"/>
                <a:gd name="connsiteY3" fmla="*/ 27996 h 69741"/>
                <a:gd name="connsiteX4" fmla="*/ 97320 w 101441"/>
                <a:gd name="connsiteY4" fmla="*/ 36238 h 69741"/>
                <a:gd name="connsiteX5" fmla="*/ 96052 w 101441"/>
                <a:gd name="connsiteY5" fmla="*/ 37506 h 69741"/>
                <a:gd name="connsiteX6" fmla="*/ 96052 w 101441"/>
                <a:gd name="connsiteY6" fmla="*/ 37506 h 69741"/>
                <a:gd name="connsiteX7" fmla="*/ 45966 w 101441"/>
                <a:gd name="connsiteY7" fmla="*/ 69840 h 69741"/>
                <a:gd name="connsiteX8" fmla="*/ 45966 w 101441"/>
                <a:gd name="connsiteY8" fmla="*/ 69840 h 69741"/>
                <a:gd name="connsiteX9" fmla="*/ 44064 w 101441"/>
                <a:gd name="connsiteY9" fmla="*/ 70475 h 69741"/>
                <a:gd name="connsiteX10" fmla="*/ 42162 w 101441"/>
                <a:gd name="connsiteY10" fmla="*/ 69840 h 69741"/>
                <a:gd name="connsiteX11" fmla="*/ 42162 w 101441"/>
                <a:gd name="connsiteY11" fmla="*/ 69840 h 69741"/>
                <a:gd name="connsiteX12" fmla="*/ 42162 w 101441"/>
                <a:gd name="connsiteY12" fmla="*/ 69840 h 69741"/>
                <a:gd name="connsiteX13" fmla="*/ 42162 w 101441"/>
                <a:gd name="connsiteY13" fmla="*/ 69840 h 69741"/>
                <a:gd name="connsiteX14" fmla="*/ 6023 w 101441"/>
                <a:gd name="connsiteY14" fmla="*/ 46382 h 69741"/>
                <a:gd name="connsiteX15" fmla="*/ 6023 w 101441"/>
                <a:gd name="connsiteY15" fmla="*/ 46382 h 69741"/>
                <a:gd name="connsiteX16" fmla="*/ 4755 w 101441"/>
                <a:gd name="connsiteY16" fmla="*/ 45114 h 69741"/>
                <a:gd name="connsiteX17" fmla="*/ 4755 w 101441"/>
                <a:gd name="connsiteY17" fmla="*/ 36872 h 69741"/>
                <a:gd name="connsiteX18" fmla="*/ 7925 w 101441"/>
                <a:gd name="connsiteY18" fmla="*/ 35604 h 69741"/>
                <a:gd name="connsiteX19" fmla="*/ 9193 w 101441"/>
                <a:gd name="connsiteY19" fmla="*/ 36238 h 69741"/>
                <a:gd name="connsiteX20" fmla="*/ 56110 w 101441"/>
                <a:gd name="connsiteY20" fmla="*/ 6439 h 69741"/>
                <a:gd name="connsiteX21" fmla="*/ 56110 w 101441"/>
                <a:gd name="connsiteY21" fmla="*/ 6439 h 69741"/>
                <a:gd name="connsiteX22" fmla="*/ 56110 w 101441"/>
                <a:gd name="connsiteY22" fmla="*/ 6439 h 69741"/>
                <a:gd name="connsiteX23" fmla="*/ 56110 w 101441"/>
                <a:gd name="connsiteY23" fmla="*/ 6439 h 69741"/>
                <a:gd name="connsiteX24" fmla="*/ 58012 w 101441"/>
                <a:gd name="connsiteY24" fmla="*/ 5806 h 69741"/>
                <a:gd name="connsiteX25" fmla="*/ 59280 w 101441"/>
                <a:gd name="connsiteY25" fmla="*/ 5172 h 69741"/>
                <a:gd name="connsiteX26" fmla="*/ 59280 w 101441"/>
                <a:gd name="connsiteY26" fmla="*/ 5172 h 6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441" h="69741">
                  <a:moveTo>
                    <a:pt x="59280" y="5172"/>
                  </a:moveTo>
                  <a:lnTo>
                    <a:pt x="94150" y="27362"/>
                  </a:lnTo>
                  <a:lnTo>
                    <a:pt x="94150" y="26094"/>
                  </a:lnTo>
                  <a:lnTo>
                    <a:pt x="97320" y="27996"/>
                  </a:lnTo>
                  <a:lnTo>
                    <a:pt x="97320" y="36238"/>
                  </a:lnTo>
                  <a:cubicBezTo>
                    <a:pt x="97320" y="36872"/>
                    <a:pt x="96686" y="37506"/>
                    <a:pt x="96052" y="37506"/>
                  </a:cubicBezTo>
                  <a:lnTo>
                    <a:pt x="96052" y="37506"/>
                  </a:lnTo>
                  <a:lnTo>
                    <a:pt x="45966" y="69840"/>
                  </a:lnTo>
                  <a:lnTo>
                    <a:pt x="45966" y="69840"/>
                  </a:lnTo>
                  <a:cubicBezTo>
                    <a:pt x="45332" y="69840"/>
                    <a:pt x="44698" y="70475"/>
                    <a:pt x="44064" y="70475"/>
                  </a:cubicBezTo>
                  <a:cubicBezTo>
                    <a:pt x="43430" y="70475"/>
                    <a:pt x="42796" y="70475"/>
                    <a:pt x="42162" y="69840"/>
                  </a:cubicBezTo>
                  <a:lnTo>
                    <a:pt x="42162" y="69840"/>
                  </a:lnTo>
                  <a:lnTo>
                    <a:pt x="42162" y="69840"/>
                  </a:lnTo>
                  <a:cubicBezTo>
                    <a:pt x="42162" y="69840"/>
                    <a:pt x="42162" y="69840"/>
                    <a:pt x="42162" y="69840"/>
                  </a:cubicBezTo>
                  <a:lnTo>
                    <a:pt x="6023" y="46382"/>
                  </a:lnTo>
                  <a:lnTo>
                    <a:pt x="6023" y="46382"/>
                  </a:lnTo>
                  <a:cubicBezTo>
                    <a:pt x="5389" y="45748"/>
                    <a:pt x="4755" y="45748"/>
                    <a:pt x="4755" y="45114"/>
                  </a:cubicBezTo>
                  <a:lnTo>
                    <a:pt x="4755" y="36872"/>
                  </a:lnTo>
                  <a:lnTo>
                    <a:pt x="7925" y="35604"/>
                  </a:lnTo>
                  <a:lnTo>
                    <a:pt x="9193" y="36238"/>
                  </a:lnTo>
                  <a:lnTo>
                    <a:pt x="56110" y="6439"/>
                  </a:lnTo>
                  <a:cubicBezTo>
                    <a:pt x="56110" y="6439"/>
                    <a:pt x="56110" y="6439"/>
                    <a:pt x="56110" y="6439"/>
                  </a:cubicBezTo>
                  <a:lnTo>
                    <a:pt x="56110" y="6439"/>
                  </a:lnTo>
                  <a:lnTo>
                    <a:pt x="56110" y="6439"/>
                  </a:lnTo>
                  <a:cubicBezTo>
                    <a:pt x="56744" y="6439"/>
                    <a:pt x="57378" y="5806"/>
                    <a:pt x="58012" y="5806"/>
                  </a:cubicBezTo>
                  <a:cubicBezTo>
                    <a:pt x="58012" y="4537"/>
                    <a:pt x="58646" y="4537"/>
                    <a:pt x="59280" y="5172"/>
                  </a:cubicBezTo>
                  <a:lnTo>
                    <a:pt x="59280" y="5172"/>
                  </a:lnTo>
                  <a:close/>
                </a:path>
              </a:pathLst>
            </a:custGeom>
            <a:solidFill>
              <a:srgbClr val="79BB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5" name="任意多边形: 形状 443">
              <a:extLst>
                <a:ext uri="{FF2B5EF4-FFF2-40B4-BE49-F238E27FC236}">
                  <a16:creationId xmlns:a16="http://schemas.microsoft.com/office/drawing/2014/main" id="{1E3A1D60-165B-4F8C-AF12-2301ED69F593}"/>
                </a:ext>
              </a:extLst>
            </p:cNvPr>
            <p:cNvSpPr/>
            <p:nvPr/>
          </p:nvSpPr>
          <p:spPr>
            <a:xfrm>
              <a:off x="1475657" y="3741791"/>
              <a:ext cx="101441" cy="63401"/>
            </a:xfrm>
            <a:custGeom>
              <a:avLst/>
              <a:gdLst>
                <a:gd name="connsiteX0" fmla="*/ 96052 w 101441"/>
                <a:gd name="connsiteY0" fmla="*/ 27672 h 63400"/>
                <a:gd name="connsiteX1" fmla="*/ 96052 w 101441"/>
                <a:gd name="connsiteY1" fmla="*/ 27672 h 63400"/>
                <a:gd name="connsiteX2" fmla="*/ 97320 w 101441"/>
                <a:gd name="connsiteY2" fmla="*/ 29574 h 63400"/>
                <a:gd name="connsiteX3" fmla="*/ 96052 w 101441"/>
                <a:gd name="connsiteY3" fmla="*/ 30842 h 63400"/>
                <a:gd name="connsiteX4" fmla="*/ 96052 w 101441"/>
                <a:gd name="connsiteY4" fmla="*/ 30842 h 63400"/>
                <a:gd name="connsiteX5" fmla="*/ 45966 w 101441"/>
                <a:gd name="connsiteY5" fmla="*/ 63176 h 63400"/>
                <a:gd name="connsiteX6" fmla="*/ 45966 w 101441"/>
                <a:gd name="connsiteY6" fmla="*/ 63176 h 63400"/>
                <a:gd name="connsiteX7" fmla="*/ 44064 w 101441"/>
                <a:gd name="connsiteY7" fmla="*/ 63810 h 63400"/>
                <a:gd name="connsiteX8" fmla="*/ 42162 w 101441"/>
                <a:gd name="connsiteY8" fmla="*/ 63176 h 63400"/>
                <a:gd name="connsiteX9" fmla="*/ 42162 w 101441"/>
                <a:gd name="connsiteY9" fmla="*/ 63176 h 63400"/>
                <a:gd name="connsiteX10" fmla="*/ 42162 w 101441"/>
                <a:gd name="connsiteY10" fmla="*/ 63176 h 63400"/>
                <a:gd name="connsiteX11" fmla="*/ 42162 w 101441"/>
                <a:gd name="connsiteY11" fmla="*/ 63176 h 63400"/>
                <a:gd name="connsiteX12" fmla="*/ 6023 w 101441"/>
                <a:gd name="connsiteY12" fmla="*/ 39718 h 63400"/>
                <a:gd name="connsiteX13" fmla="*/ 6023 w 101441"/>
                <a:gd name="connsiteY13" fmla="*/ 39718 h 63400"/>
                <a:gd name="connsiteX14" fmla="*/ 4755 w 101441"/>
                <a:gd name="connsiteY14" fmla="*/ 38450 h 63400"/>
                <a:gd name="connsiteX15" fmla="*/ 6023 w 101441"/>
                <a:gd name="connsiteY15" fmla="*/ 37182 h 63400"/>
                <a:gd name="connsiteX16" fmla="*/ 56110 w 101441"/>
                <a:gd name="connsiteY16" fmla="*/ 5481 h 63400"/>
                <a:gd name="connsiteX17" fmla="*/ 56110 w 101441"/>
                <a:gd name="connsiteY17" fmla="*/ 5481 h 63400"/>
                <a:gd name="connsiteX18" fmla="*/ 56110 w 101441"/>
                <a:gd name="connsiteY18" fmla="*/ 5481 h 63400"/>
                <a:gd name="connsiteX19" fmla="*/ 56110 w 101441"/>
                <a:gd name="connsiteY19" fmla="*/ 5481 h 63400"/>
                <a:gd name="connsiteX20" fmla="*/ 58012 w 101441"/>
                <a:gd name="connsiteY20" fmla="*/ 4847 h 63400"/>
                <a:gd name="connsiteX21" fmla="*/ 96052 w 101441"/>
                <a:gd name="connsiteY21" fmla="*/ 27672 h 63400"/>
                <a:gd name="connsiteX22" fmla="*/ 96052 w 101441"/>
                <a:gd name="connsiteY22" fmla="*/ 27672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441" h="63400">
                  <a:moveTo>
                    <a:pt x="96052" y="27672"/>
                  </a:moveTo>
                  <a:lnTo>
                    <a:pt x="96052" y="27672"/>
                  </a:lnTo>
                  <a:cubicBezTo>
                    <a:pt x="96686" y="28306"/>
                    <a:pt x="97320" y="28940"/>
                    <a:pt x="97320" y="29574"/>
                  </a:cubicBezTo>
                  <a:cubicBezTo>
                    <a:pt x="97320" y="30207"/>
                    <a:pt x="96686" y="30842"/>
                    <a:pt x="96052" y="30842"/>
                  </a:cubicBezTo>
                  <a:lnTo>
                    <a:pt x="96052" y="30842"/>
                  </a:lnTo>
                  <a:lnTo>
                    <a:pt x="45966" y="63176"/>
                  </a:lnTo>
                  <a:lnTo>
                    <a:pt x="45966" y="63176"/>
                  </a:lnTo>
                  <a:cubicBezTo>
                    <a:pt x="45332" y="63176"/>
                    <a:pt x="44698" y="63810"/>
                    <a:pt x="44064" y="63810"/>
                  </a:cubicBezTo>
                  <a:cubicBezTo>
                    <a:pt x="43430" y="63810"/>
                    <a:pt x="42796" y="63810"/>
                    <a:pt x="42162" y="63176"/>
                  </a:cubicBezTo>
                  <a:lnTo>
                    <a:pt x="42162" y="63176"/>
                  </a:lnTo>
                  <a:lnTo>
                    <a:pt x="42162" y="63176"/>
                  </a:lnTo>
                  <a:cubicBezTo>
                    <a:pt x="42162" y="63176"/>
                    <a:pt x="42162" y="63176"/>
                    <a:pt x="42162" y="63176"/>
                  </a:cubicBezTo>
                  <a:cubicBezTo>
                    <a:pt x="30115" y="48594"/>
                    <a:pt x="18069" y="42888"/>
                    <a:pt x="6023" y="39718"/>
                  </a:cubicBezTo>
                  <a:lnTo>
                    <a:pt x="6023" y="39718"/>
                  </a:lnTo>
                  <a:cubicBezTo>
                    <a:pt x="5389" y="39084"/>
                    <a:pt x="4755" y="39084"/>
                    <a:pt x="4755" y="38450"/>
                  </a:cubicBezTo>
                  <a:cubicBezTo>
                    <a:pt x="4755" y="37816"/>
                    <a:pt x="5389" y="37182"/>
                    <a:pt x="6023" y="37182"/>
                  </a:cubicBezTo>
                  <a:lnTo>
                    <a:pt x="56110" y="5481"/>
                  </a:lnTo>
                  <a:cubicBezTo>
                    <a:pt x="56110" y="5481"/>
                    <a:pt x="56110" y="5481"/>
                    <a:pt x="56110" y="5481"/>
                  </a:cubicBezTo>
                  <a:lnTo>
                    <a:pt x="56110" y="5481"/>
                  </a:lnTo>
                  <a:lnTo>
                    <a:pt x="56110" y="5481"/>
                  </a:lnTo>
                  <a:cubicBezTo>
                    <a:pt x="56744" y="5481"/>
                    <a:pt x="57378" y="4847"/>
                    <a:pt x="58012" y="4847"/>
                  </a:cubicBezTo>
                  <a:cubicBezTo>
                    <a:pt x="73228" y="3579"/>
                    <a:pt x="85274" y="15625"/>
                    <a:pt x="96052" y="27672"/>
                  </a:cubicBezTo>
                  <a:lnTo>
                    <a:pt x="96052" y="2767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6" name="任意多边形: 形状 444">
              <a:extLst>
                <a:ext uri="{FF2B5EF4-FFF2-40B4-BE49-F238E27FC236}">
                  <a16:creationId xmlns:a16="http://schemas.microsoft.com/office/drawing/2014/main" id="{C61092B2-8542-43B9-A739-1E04DEB12046}"/>
                </a:ext>
              </a:extLst>
            </p:cNvPr>
            <p:cNvSpPr/>
            <p:nvPr/>
          </p:nvSpPr>
          <p:spPr>
            <a:xfrm>
              <a:off x="1515599" y="3768987"/>
              <a:ext cx="101441" cy="69741"/>
            </a:xfrm>
            <a:custGeom>
              <a:avLst/>
              <a:gdLst>
                <a:gd name="connsiteX0" fmla="*/ 59280 w 101441"/>
                <a:gd name="connsiteY0" fmla="*/ 4914 h 69741"/>
                <a:gd name="connsiteX1" fmla="*/ 94150 w 101441"/>
                <a:gd name="connsiteY1" fmla="*/ 27104 h 69741"/>
                <a:gd name="connsiteX2" fmla="*/ 94150 w 101441"/>
                <a:gd name="connsiteY2" fmla="*/ 25836 h 69741"/>
                <a:gd name="connsiteX3" fmla="*/ 97320 w 101441"/>
                <a:gd name="connsiteY3" fmla="*/ 27738 h 69741"/>
                <a:gd name="connsiteX4" fmla="*/ 97320 w 101441"/>
                <a:gd name="connsiteY4" fmla="*/ 35980 h 69741"/>
                <a:gd name="connsiteX5" fmla="*/ 96052 w 101441"/>
                <a:gd name="connsiteY5" fmla="*/ 37248 h 69741"/>
                <a:gd name="connsiteX6" fmla="*/ 96052 w 101441"/>
                <a:gd name="connsiteY6" fmla="*/ 37248 h 69741"/>
                <a:gd name="connsiteX7" fmla="*/ 45966 w 101441"/>
                <a:gd name="connsiteY7" fmla="*/ 69582 h 69741"/>
                <a:gd name="connsiteX8" fmla="*/ 45966 w 101441"/>
                <a:gd name="connsiteY8" fmla="*/ 69582 h 69741"/>
                <a:gd name="connsiteX9" fmla="*/ 44064 w 101441"/>
                <a:gd name="connsiteY9" fmla="*/ 70217 h 69741"/>
                <a:gd name="connsiteX10" fmla="*/ 42162 w 101441"/>
                <a:gd name="connsiteY10" fmla="*/ 69582 h 69741"/>
                <a:gd name="connsiteX11" fmla="*/ 42162 w 101441"/>
                <a:gd name="connsiteY11" fmla="*/ 69582 h 69741"/>
                <a:gd name="connsiteX12" fmla="*/ 42162 w 101441"/>
                <a:gd name="connsiteY12" fmla="*/ 69582 h 69741"/>
                <a:gd name="connsiteX13" fmla="*/ 42162 w 101441"/>
                <a:gd name="connsiteY13" fmla="*/ 69582 h 69741"/>
                <a:gd name="connsiteX14" fmla="*/ 6023 w 101441"/>
                <a:gd name="connsiteY14" fmla="*/ 46124 h 69741"/>
                <a:gd name="connsiteX15" fmla="*/ 6023 w 101441"/>
                <a:gd name="connsiteY15" fmla="*/ 46124 h 69741"/>
                <a:gd name="connsiteX16" fmla="*/ 4755 w 101441"/>
                <a:gd name="connsiteY16" fmla="*/ 44856 h 69741"/>
                <a:gd name="connsiteX17" fmla="*/ 4755 w 101441"/>
                <a:gd name="connsiteY17" fmla="*/ 36614 h 69741"/>
                <a:gd name="connsiteX18" fmla="*/ 7925 w 101441"/>
                <a:gd name="connsiteY18" fmla="*/ 35346 h 69741"/>
                <a:gd name="connsiteX19" fmla="*/ 9193 w 101441"/>
                <a:gd name="connsiteY19" fmla="*/ 35980 h 69741"/>
                <a:gd name="connsiteX20" fmla="*/ 56110 w 101441"/>
                <a:gd name="connsiteY20" fmla="*/ 6181 h 69741"/>
                <a:gd name="connsiteX21" fmla="*/ 56744 w 101441"/>
                <a:gd name="connsiteY21" fmla="*/ 6181 h 69741"/>
                <a:gd name="connsiteX22" fmla="*/ 56744 w 101441"/>
                <a:gd name="connsiteY22" fmla="*/ 6181 h 69741"/>
                <a:gd name="connsiteX23" fmla="*/ 56744 w 101441"/>
                <a:gd name="connsiteY23" fmla="*/ 6181 h 69741"/>
                <a:gd name="connsiteX24" fmla="*/ 58646 w 101441"/>
                <a:gd name="connsiteY24" fmla="*/ 5548 h 69741"/>
                <a:gd name="connsiteX25" fmla="*/ 59280 w 101441"/>
                <a:gd name="connsiteY25" fmla="*/ 4914 h 69741"/>
                <a:gd name="connsiteX26" fmla="*/ 59280 w 101441"/>
                <a:gd name="connsiteY26" fmla="*/ 4914 h 6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441" h="69741">
                  <a:moveTo>
                    <a:pt x="59280" y="4914"/>
                  </a:moveTo>
                  <a:lnTo>
                    <a:pt x="94150" y="27104"/>
                  </a:lnTo>
                  <a:lnTo>
                    <a:pt x="94150" y="25836"/>
                  </a:lnTo>
                  <a:lnTo>
                    <a:pt x="97320" y="27738"/>
                  </a:lnTo>
                  <a:lnTo>
                    <a:pt x="97320" y="35980"/>
                  </a:lnTo>
                  <a:cubicBezTo>
                    <a:pt x="97320" y="36614"/>
                    <a:pt x="96686" y="37248"/>
                    <a:pt x="96052" y="37248"/>
                  </a:cubicBezTo>
                  <a:lnTo>
                    <a:pt x="96052" y="37248"/>
                  </a:lnTo>
                  <a:lnTo>
                    <a:pt x="45966" y="69582"/>
                  </a:lnTo>
                  <a:lnTo>
                    <a:pt x="45966" y="69582"/>
                  </a:lnTo>
                  <a:cubicBezTo>
                    <a:pt x="45332" y="69582"/>
                    <a:pt x="44698" y="70217"/>
                    <a:pt x="44064" y="70217"/>
                  </a:cubicBezTo>
                  <a:cubicBezTo>
                    <a:pt x="43430" y="70217"/>
                    <a:pt x="42796" y="70217"/>
                    <a:pt x="42162" y="69582"/>
                  </a:cubicBezTo>
                  <a:lnTo>
                    <a:pt x="42162" y="69582"/>
                  </a:lnTo>
                  <a:lnTo>
                    <a:pt x="42162" y="69582"/>
                  </a:lnTo>
                  <a:cubicBezTo>
                    <a:pt x="42162" y="69582"/>
                    <a:pt x="42162" y="69582"/>
                    <a:pt x="42162" y="69582"/>
                  </a:cubicBezTo>
                  <a:lnTo>
                    <a:pt x="6023" y="46124"/>
                  </a:lnTo>
                  <a:lnTo>
                    <a:pt x="6023" y="46124"/>
                  </a:lnTo>
                  <a:cubicBezTo>
                    <a:pt x="5389" y="45490"/>
                    <a:pt x="4755" y="45490"/>
                    <a:pt x="4755" y="44856"/>
                  </a:cubicBezTo>
                  <a:lnTo>
                    <a:pt x="4755" y="36614"/>
                  </a:lnTo>
                  <a:lnTo>
                    <a:pt x="7925" y="35346"/>
                  </a:lnTo>
                  <a:lnTo>
                    <a:pt x="9193" y="35980"/>
                  </a:lnTo>
                  <a:lnTo>
                    <a:pt x="56110" y="6181"/>
                  </a:lnTo>
                  <a:cubicBezTo>
                    <a:pt x="56110" y="6181"/>
                    <a:pt x="56110" y="6181"/>
                    <a:pt x="56744" y="6181"/>
                  </a:cubicBezTo>
                  <a:lnTo>
                    <a:pt x="56744" y="6181"/>
                  </a:lnTo>
                  <a:lnTo>
                    <a:pt x="56744" y="6181"/>
                  </a:lnTo>
                  <a:cubicBezTo>
                    <a:pt x="57378" y="5548"/>
                    <a:pt x="58012" y="5548"/>
                    <a:pt x="58646" y="5548"/>
                  </a:cubicBezTo>
                  <a:cubicBezTo>
                    <a:pt x="58012" y="4279"/>
                    <a:pt x="58646" y="4914"/>
                    <a:pt x="59280" y="4914"/>
                  </a:cubicBezTo>
                  <a:lnTo>
                    <a:pt x="59280" y="4914"/>
                  </a:lnTo>
                  <a:close/>
                </a:path>
              </a:pathLst>
            </a:custGeom>
            <a:solidFill>
              <a:srgbClr val="6494C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7" name="任意多边形: 形状 445">
              <a:extLst>
                <a:ext uri="{FF2B5EF4-FFF2-40B4-BE49-F238E27FC236}">
                  <a16:creationId xmlns:a16="http://schemas.microsoft.com/office/drawing/2014/main" id="{5AC61DD8-ADDE-492C-AB5D-D71C9D5EB91C}"/>
                </a:ext>
              </a:extLst>
            </p:cNvPr>
            <p:cNvSpPr/>
            <p:nvPr/>
          </p:nvSpPr>
          <p:spPr>
            <a:xfrm>
              <a:off x="1515599" y="3767218"/>
              <a:ext cx="101441" cy="63401"/>
            </a:xfrm>
            <a:custGeom>
              <a:avLst/>
              <a:gdLst>
                <a:gd name="connsiteX0" fmla="*/ 96052 w 101441"/>
                <a:gd name="connsiteY0" fmla="*/ 27605 h 63400"/>
                <a:gd name="connsiteX1" fmla="*/ 96052 w 101441"/>
                <a:gd name="connsiteY1" fmla="*/ 27605 h 63400"/>
                <a:gd name="connsiteX2" fmla="*/ 97320 w 101441"/>
                <a:gd name="connsiteY2" fmla="*/ 29507 h 63400"/>
                <a:gd name="connsiteX3" fmla="*/ 96052 w 101441"/>
                <a:gd name="connsiteY3" fmla="*/ 30775 h 63400"/>
                <a:gd name="connsiteX4" fmla="*/ 96052 w 101441"/>
                <a:gd name="connsiteY4" fmla="*/ 30775 h 63400"/>
                <a:gd name="connsiteX5" fmla="*/ 45966 w 101441"/>
                <a:gd name="connsiteY5" fmla="*/ 63109 h 63400"/>
                <a:gd name="connsiteX6" fmla="*/ 45966 w 101441"/>
                <a:gd name="connsiteY6" fmla="*/ 63109 h 63400"/>
                <a:gd name="connsiteX7" fmla="*/ 44064 w 101441"/>
                <a:gd name="connsiteY7" fmla="*/ 63743 h 63400"/>
                <a:gd name="connsiteX8" fmla="*/ 42162 w 101441"/>
                <a:gd name="connsiteY8" fmla="*/ 63109 h 63400"/>
                <a:gd name="connsiteX9" fmla="*/ 42162 w 101441"/>
                <a:gd name="connsiteY9" fmla="*/ 63109 h 63400"/>
                <a:gd name="connsiteX10" fmla="*/ 42162 w 101441"/>
                <a:gd name="connsiteY10" fmla="*/ 63109 h 63400"/>
                <a:gd name="connsiteX11" fmla="*/ 42162 w 101441"/>
                <a:gd name="connsiteY11" fmla="*/ 63109 h 63400"/>
                <a:gd name="connsiteX12" fmla="*/ 6023 w 101441"/>
                <a:gd name="connsiteY12" fmla="*/ 39651 h 63400"/>
                <a:gd name="connsiteX13" fmla="*/ 6023 w 101441"/>
                <a:gd name="connsiteY13" fmla="*/ 39651 h 63400"/>
                <a:gd name="connsiteX14" fmla="*/ 4755 w 101441"/>
                <a:gd name="connsiteY14" fmla="*/ 38383 h 63400"/>
                <a:gd name="connsiteX15" fmla="*/ 6023 w 101441"/>
                <a:gd name="connsiteY15" fmla="*/ 37115 h 63400"/>
                <a:gd name="connsiteX16" fmla="*/ 56110 w 101441"/>
                <a:gd name="connsiteY16" fmla="*/ 5415 h 63400"/>
                <a:gd name="connsiteX17" fmla="*/ 56744 w 101441"/>
                <a:gd name="connsiteY17" fmla="*/ 5415 h 63400"/>
                <a:gd name="connsiteX18" fmla="*/ 56744 w 101441"/>
                <a:gd name="connsiteY18" fmla="*/ 5415 h 63400"/>
                <a:gd name="connsiteX19" fmla="*/ 56744 w 101441"/>
                <a:gd name="connsiteY19" fmla="*/ 5415 h 63400"/>
                <a:gd name="connsiteX20" fmla="*/ 58646 w 101441"/>
                <a:gd name="connsiteY20" fmla="*/ 4780 h 63400"/>
                <a:gd name="connsiteX21" fmla="*/ 96052 w 101441"/>
                <a:gd name="connsiteY21" fmla="*/ 27605 h 63400"/>
                <a:gd name="connsiteX22" fmla="*/ 96052 w 101441"/>
                <a:gd name="connsiteY22" fmla="*/ 27605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441" h="63400">
                  <a:moveTo>
                    <a:pt x="96052" y="27605"/>
                  </a:moveTo>
                  <a:lnTo>
                    <a:pt x="96052" y="27605"/>
                  </a:lnTo>
                  <a:cubicBezTo>
                    <a:pt x="96686" y="28239"/>
                    <a:pt x="97320" y="28873"/>
                    <a:pt x="97320" y="29507"/>
                  </a:cubicBezTo>
                  <a:cubicBezTo>
                    <a:pt x="97320" y="30141"/>
                    <a:pt x="96686" y="30775"/>
                    <a:pt x="96052" y="30775"/>
                  </a:cubicBezTo>
                  <a:lnTo>
                    <a:pt x="96052" y="30775"/>
                  </a:lnTo>
                  <a:lnTo>
                    <a:pt x="45966" y="63109"/>
                  </a:lnTo>
                  <a:lnTo>
                    <a:pt x="45966" y="63109"/>
                  </a:lnTo>
                  <a:cubicBezTo>
                    <a:pt x="45332" y="63109"/>
                    <a:pt x="44698" y="63743"/>
                    <a:pt x="44064" y="63743"/>
                  </a:cubicBezTo>
                  <a:cubicBezTo>
                    <a:pt x="43430" y="63743"/>
                    <a:pt x="42796" y="63743"/>
                    <a:pt x="42162" y="63109"/>
                  </a:cubicBezTo>
                  <a:lnTo>
                    <a:pt x="42162" y="63109"/>
                  </a:lnTo>
                  <a:lnTo>
                    <a:pt x="42162" y="63109"/>
                  </a:lnTo>
                  <a:cubicBezTo>
                    <a:pt x="42162" y="63109"/>
                    <a:pt x="42162" y="63109"/>
                    <a:pt x="42162" y="63109"/>
                  </a:cubicBezTo>
                  <a:cubicBezTo>
                    <a:pt x="30115" y="48527"/>
                    <a:pt x="18069" y="42821"/>
                    <a:pt x="6023" y="39651"/>
                  </a:cubicBezTo>
                  <a:lnTo>
                    <a:pt x="6023" y="39651"/>
                  </a:lnTo>
                  <a:cubicBezTo>
                    <a:pt x="5389" y="39017"/>
                    <a:pt x="4755" y="39017"/>
                    <a:pt x="4755" y="38383"/>
                  </a:cubicBezTo>
                  <a:cubicBezTo>
                    <a:pt x="4755" y="37749"/>
                    <a:pt x="5389" y="37115"/>
                    <a:pt x="6023" y="37115"/>
                  </a:cubicBezTo>
                  <a:lnTo>
                    <a:pt x="56110" y="5415"/>
                  </a:lnTo>
                  <a:cubicBezTo>
                    <a:pt x="56110" y="5415"/>
                    <a:pt x="56110" y="5415"/>
                    <a:pt x="56744" y="5415"/>
                  </a:cubicBezTo>
                  <a:lnTo>
                    <a:pt x="56744" y="5415"/>
                  </a:lnTo>
                  <a:lnTo>
                    <a:pt x="56744" y="5415"/>
                  </a:lnTo>
                  <a:cubicBezTo>
                    <a:pt x="57378" y="5415"/>
                    <a:pt x="58012" y="4780"/>
                    <a:pt x="58646" y="4780"/>
                  </a:cubicBezTo>
                  <a:cubicBezTo>
                    <a:pt x="73228" y="4146"/>
                    <a:pt x="85908" y="15559"/>
                    <a:pt x="96052" y="27605"/>
                  </a:cubicBezTo>
                  <a:lnTo>
                    <a:pt x="96052" y="27605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8" name="任意多边形: 形状 446">
              <a:extLst>
                <a:ext uri="{FF2B5EF4-FFF2-40B4-BE49-F238E27FC236}">
                  <a16:creationId xmlns:a16="http://schemas.microsoft.com/office/drawing/2014/main" id="{139AAECC-B037-4F3D-9729-D808B70FAEAA}"/>
                </a:ext>
              </a:extLst>
            </p:cNvPr>
            <p:cNvSpPr/>
            <p:nvPr/>
          </p:nvSpPr>
          <p:spPr>
            <a:xfrm>
              <a:off x="1965746" y="4063326"/>
              <a:ext cx="101441" cy="69741"/>
            </a:xfrm>
            <a:custGeom>
              <a:avLst/>
              <a:gdLst>
                <a:gd name="connsiteX0" fmla="*/ 59280 w 101441"/>
                <a:gd name="connsiteY0" fmla="*/ 5389 h 69741"/>
                <a:gd name="connsiteX1" fmla="*/ 94150 w 101441"/>
                <a:gd name="connsiteY1" fmla="*/ 27580 h 69741"/>
                <a:gd name="connsiteX2" fmla="*/ 94150 w 101441"/>
                <a:gd name="connsiteY2" fmla="*/ 26312 h 69741"/>
                <a:gd name="connsiteX3" fmla="*/ 97320 w 101441"/>
                <a:gd name="connsiteY3" fmla="*/ 27580 h 69741"/>
                <a:gd name="connsiteX4" fmla="*/ 97320 w 101441"/>
                <a:gd name="connsiteY4" fmla="*/ 35822 h 69741"/>
                <a:gd name="connsiteX5" fmla="*/ 96053 w 101441"/>
                <a:gd name="connsiteY5" fmla="*/ 37090 h 69741"/>
                <a:gd name="connsiteX6" fmla="*/ 96053 w 101441"/>
                <a:gd name="connsiteY6" fmla="*/ 37090 h 69741"/>
                <a:gd name="connsiteX7" fmla="*/ 45966 w 101441"/>
                <a:gd name="connsiteY7" fmla="*/ 69424 h 69741"/>
                <a:gd name="connsiteX8" fmla="*/ 45966 w 101441"/>
                <a:gd name="connsiteY8" fmla="*/ 69424 h 69741"/>
                <a:gd name="connsiteX9" fmla="*/ 44064 w 101441"/>
                <a:gd name="connsiteY9" fmla="*/ 70058 h 69741"/>
                <a:gd name="connsiteX10" fmla="*/ 42162 w 101441"/>
                <a:gd name="connsiteY10" fmla="*/ 69424 h 69741"/>
                <a:gd name="connsiteX11" fmla="*/ 42162 w 101441"/>
                <a:gd name="connsiteY11" fmla="*/ 69424 h 69741"/>
                <a:gd name="connsiteX12" fmla="*/ 42162 w 101441"/>
                <a:gd name="connsiteY12" fmla="*/ 69424 h 69741"/>
                <a:gd name="connsiteX13" fmla="*/ 42162 w 101441"/>
                <a:gd name="connsiteY13" fmla="*/ 69424 h 69741"/>
                <a:gd name="connsiteX14" fmla="*/ 6023 w 101441"/>
                <a:gd name="connsiteY14" fmla="*/ 45966 h 69741"/>
                <a:gd name="connsiteX15" fmla="*/ 6023 w 101441"/>
                <a:gd name="connsiteY15" fmla="*/ 45966 h 69741"/>
                <a:gd name="connsiteX16" fmla="*/ 4755 w 101441"/>
                <a:gd name="connsiteY16" fmla="*/ 44698 h 69741"/>
                <a:gd name="connsiteX17" fmla="*/ 4755 w 101441"/>
                <a:gd name="connsiteY17" fmla="*/ 36456 h 69741"/>
                <a:gd name="connsiteX18" fmla="*/ 7925 w 101441"/>
                <a:gd name="connsiteY18" fmla="*/ 34554 h 69741"/>
                <a:gd name="connsiteX19" fmla="*/ 9193 w 101441"/>
                <a:gd name="connsiteY19" fmla="*/ 35187 h 69741"/>
                <a:gd name="connsiteX20" fmla="*/ 56110 w 101441"/>
                <a:gd name="connsiteY20" fmla="*/ 5389 h 69741"/>
                <a:gd name="connsiteX21" fmla="*/ 56744 w 101441"/>
                <a:gd name="connsiteY21" fmla="*/ 5389 h 69741"/>
                <a:gd name="connsiteX22" fmla="*/ 56744 w 101441"/>
                <a:gd name="connsiteY22" fmla="*/ 5389 h 69741"/>
                <a:gd name="connsiteX23" fmla="*/ 56744 w 101441"/>
                <a:gd name="connsiteY23" fmla="*/ 5389 h 69741"/>
                <a:gd name="connsiteX24" fmla="*/ 58646 w 101441"/>
                <a:gd name="connsiteY24" fmla="*/ 4755 h 69741"/>
                <a:gd name="connsiteX25" fmla="*/ 59280 w 101441"/>
                <a:gd name="connsiteY25" fmla="*/ 5389 h 69741"/>
                <a:gd name="connsiteX26" fmla="*/ 59280 w 101441"/>
                <a:gd name="connsiteY26" fmla="*/ 5389 h 6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441" h="69741">
                  <a:moveTo>
                    <a:pt x="59280" y="5389"/>
                  </a:moveTo>
                  <a:lnTo>
                    <a:pt x="94150" y="27580"/>
                  </a:lnTo>
                  <a:lnTo>
                    <a:pt x="94150" y="26312"/>
                  </a:lnTo>
                  <a:lnTo>
                    <a:pt x="97320" y="27580"/>
                  </a:lnTo>
                  <a:lnTo>
                    <a:pt x="97320" y="35822"/>
                  </a:lnTo>
                  <a:cubicBezTo>
                    <a:pt x="97320" y="36456"/>
                    <a:pt x="96686" y="37090"/>
                    <a:pt x="96053" y="37090"/>
                  </a:cubicBezTo>
                  <a:lnTo>
                    <a:pt x="96053" y="37090"/>
                  </a:lnTo>
                  <a:lnTo>
                    <a:pt x="45966" y="69424"/>
                  </a:lnTo>
                  <a:lnTo>
                    <a:pt x="45966" y="69424"/>
                  </a:lnTo>
                  <a:cubicBezTo>
                    <a:pt x="45332" y="69424"/>
                    <a:pt x="44698" y="70058"/>
                    <a:pt x="44064" y="70058"/>
                  </a:cubicBezTo>
                  <a:cubicBezTo>
                    <a:pt x="43430" y="70058"/>
                    <a:pt x="42796" y="70058"/>
                    <a:pt x="42162" y="69424"/>
                  </a:cubicBezTo>
                  <a:lnTo>
                    <a:pt x="42162" y="69424"/>
                  </a:lnTo>
                  <a:lnTo>
                    <a:pt x="42162" y="69424"/>
                  </a:lnTo>
                  <a:cubicBezTo>
                    <a:pt x="42162" y="69424"/>
                    <a:pt x="42162" y="69424"/>
                    <a:pt x="42162" y="69424"/>
                  </a:cubicBezTo>
                  <a:lnTo>
                    <a:pt x="6023" y="45966"/>
                  </a:lnTo>
                  <a:lnTo>
                    <a:pt x="6023" y="45966"/>
                  </a:lnTo>
                  <a:cubicBezTo>
                    <a:pt x="5389" y="45332"/>
                    <a:pt x="4755" y="45332"/>
                    <a:pt x="4755" y="44698"/>
                  </a:cubicBezTo>
                  <a:lnTo>
                    <a:pt x="4755" y="36456"/>
                  </a:lnTo>
                  <a:lnTo>
                    <a:pt x="7925" y="34554"/>
                  </a:lnTo>
                  <a:lnTo>
                    <a:pt x="9193" y="35187"/>
                  </a:lnTo>
                  <a:lnTo>
                    <a:pt x="56110" y="5389"/>
                  </a:lnTo>
                  <a:cubicBezTo>
                    <a:pt x="56110" y="5389"/>
                    <a:pt x="56110" y="5389"/>
                    <a:pt x="56744" y="5389"/>
                  </a:cubicBezTo>
                  <a:lnTo>
                    <a:pt x="56744" y="5389"/>
                  </a:lnTo>
                  <a:lnTo>
                    <a:pt x="56744" y="5389"/>
                  </a:lnTo>
                  <a:cubicBezTo>
                    <a:pt x="57378" y="5389"/>
                    <a:pt x="58012" y="4755"/>
                    <a:pt x="58646" y="4755"/>
                  </a:cubicBezTo>
                  <a:cubicBezTo>
                    <a:pt x="58012" y="4755"/>
                    <a:pt x="59280" y="4755"/>
                    <a:pt x="59280" y="5389"/>
                  </a:cubicBezTo>
                  <a:lnTo>
                    <a:pt x="59280" y="5389"/>
                  </a:lnTo>
                  <a:close/>
                </a:path>
              </a:pathLst>
            </a:custGeom>
            <a:solidFill>
              <a:srgbClr val="F4C6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9" name="任意多边形: 形状 447">
              <a:extLst>
                <a:ext uri="{FF2B5EF4-FFF2-40B4-BE49-F238E27FC236}">
                  <a16:creationId xmlns:a16="http://schemas.microsoft.com/office/drawing/2014/main" id="{AA469948-7E81-4FC5-A587-2409DB55A2C0}"/>
                </a:ext>
              </a:extLst>
            </p:cNvPr>
            <p:cNvSpPr/>
            <p:nvPr/>
          </p:nvSpPr>
          <p:spPr>
            <a:xfrm>
              <a:off x="1965746" y="4061400"/>
              <a:ext cx="101441" cy="63401"/>
            </a:xfrm>
            <a:custGeom>
              <a:avLst/>
              <a:gdLst>
                <a:gd name="connsiteX0" fmla="*/ 96053 w 101441"/>
                <a:gd name="connsiteY0" fmla="*/ 28237 h 63400"/>
                <a:gd name="connsiteX1" fmla="*/ 96053 w 101441"/>
                <a:gd name="connsiteY1" fmla="*/ 28237 h 63400"/>
                <a:gd name="connsiteX2" fmla="*/ 97320 w 101441"/>
                <a:gd name="connsiteY2" fmla="*/ 29506 h 63400"/>
                <a:gd name="connsiteX3" fmla="*/ 96053 w 101441"/>
                <a:gd name="connsiteY3" fmla="*/ 30773 h 63400"/>
                <a:gd name="connsiteX4" fmla="*/ 96053 w 101441"/>
                <a:gd name="connsiteY4" fmla="*/ 30773 h 63400"/>
                <a:gd name="connsiteX5" fmla="*/ 45966 w 101441"/>
                <a:gd name="connsiteY5" fmla="*/ 63108 h 63400"/>
                <a:gd name="connsiteX6" fmla="*/ 45966 w 101441"/>
                <a:gd name="connsiteY6" fmla="*/ 63108 h 63400"/>
                <a:gd name="connsiteX7" fmla="*/ 44064 w 101441"/>
                <a:gd name="connsiteY7" fmla="*/ 63742 h 63400"/>
                <a:gd name="connsiteX8" fmla="*/ 42162 w 101441"/>
                <a:gd name="connsiteY8" fmla="*/ 63108 h 63400"/>
                <a:gd name="connsiteX9" fmla="*/ 42162 w 101441"/>
                <a:gd name="connsiteY9" fmla="*/ 63108 h 63400"/>
                <a:gd name="connsiteX10" fmla="*/ 42162 w 101441"/>
                <a:gd name="connsiteY10" fmla="*/ 63108 h 63400"/>
                <a:gd name="connsiteX11" fmla="*/ 42162 w 101441"/>
                <a:gd name="connsiteY11" fmla="*/ 63108 h 63400"/>
                <a:gd name="connsiteX12" fmla="*/ 6023 w 101441"/>
                <a:gd name="connsiteY12" fmla="*/ 39650 h 63400"/>
                <a:gd name="connsiteX13" fmla="*/ 6023 w 101441"/>
                <a:gd name="connsiteY13" fmla="*/ 39650 h 63400"/>
                <a:gd name="connsiteX14" fmla="*/ 4755 w 101441"/>
                <a:gd name="connsiteY14" fmla="*/ 38381 h 63400"/>
                <a:gd name="connsiteX15" fmla="*/ 6023 w 101441"/>
                <a:gd name="connsiteY15" fmla="*/ 37113 h 63400"/>
                <a:gd name="connsiteX16" fmla="*/ 56110 w 101441"/>
                <a:gd name="connsiteY16" fmla="*/ 5413 h 63400"/>
                <a:gd name="connsiteX17" fmla="*/ 56744 w 101441"/>
                <a:gd name="connsiteY17" fmla="*/ 5413 h 63400"/>
                <a:gd name="connsiteX18" fmla="*/ 56744 w 101441"/>
                <a:gd name="connsiteY18" fmla="*/ 5413 h 63400"/>
                <a:gd name="connsiteX19" fmla="*/ 56744 w 101441"/>
                <a:gd name="connsiteY19" fmla="*/ 5413 h 63400"/>
                <a:gd name="connsiteX20" fmla="*/ 58646 w 101441"/>
                <a:gd name="connsiteY20" fmla="*/ 4779 h 63400"/>
                <a:gd name="connsiteX21" fmla="*/ 96053 w 101441"/>
                <a:gd name="connsiteY21" fmla="*/ 28237 h 63400"/>
                <a:gd name="connsiteX22" fmla="*/ 96053 w 101441"/>
                <a:gd name="connsiteY22" fmla="*/ 28237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441" h="63400">
                  <a:moveTo>
                    <a:pt x="96053" y="28237"/>
                  </a:moveTo>
                  <a:lnTo>
                    <a:pt x="96053" y="28237"/>
                  </a:lnTo>
                  <a:cubicBezTo>
                    <a:pt x="96686" y="28871"/>
                    <a:pt x="97320" y="28871"/>
                    <a:pt x="97320" y="29506"/>
                  </a:cubicBezTo>
                  <a:cubicBezTo>
                    <a:pt x="97320" y="30139"/>
                    <a:pt x="96686" y="30773"/>
                    <a:pt x="96053" y="30773"/>
                  </a:cubicBezTo>
                  <a:lnTo>
                    <a:pt x="96053" y="30773"/>
                  </a:lnTo>
                  <a:lnTo>
                    <a:pt x="45966" y="63108"/>
                  </a:lnTo>
                  <a:lnTo>
                    <a:pt x="45966" y="63108"/>
                  </a:lnTo>
                  <a:cubicBezTo>
                    <a:pt x="45332" y="63108"/>
                    <a:pt x="44698" y="63742"/>
                    <a:pt x="44064" y="63742"/>
                  </a:cubicBezTo>
                  <a:cubicBezTo>
                    <a:pt x="43430" y="63742"/>
                    <a:pt x="42796" y="63742"/>
                    <a:pt x="42162" y="63108"/>
                  </a:cubicBezTo>
                  <a:lnTo>
                    <a:pt x="42162" y="63108"/>
                  </a:lnTo>
                  <a:lnTo>
                    <a:pt x="42162" y="63108"/>
                  </a:lnTo>
                  <a:cubicBezTo>
                    <a:pt x="42162" y="63108"/>
                    <a:pt x="42162" y="63108"/>
                    <a:pt x="42162" y="63108"/>
                  </a:cubicBezTo>
                  <a:cubicBezTo>
                    <a:pt x="30115" y="48526"/>
                    <a:pt x="18069" y="42820"/>
                    <a:pt x="6023" y="39650"/>
                  </a:cubicBezTo>
                  <a:lnTo>
                    <a:pt x="6023" y="39650"/>
                  </a:lnTo>
                  <a:cubicBezTo>
                    <a:pt x="5389" y="39016"/>
                    <a:pt x="4755" y="38381"/>
                    <a:pt x="4755" y="38381"/>
                  </a:cubicBezTo>
                  <a:cubicBezTo>
                    <a:pt x="4755" y="37748"/>
                    <a:pt x="5389" y="37113"/>
                    <a:pt x="6023" y="37113"/>
                  </a:cubicBezTo>
                  <a:lnTo>
                    <a:pt x="56110" y="5413"/>
                  </a:lnTo>
                  <a:cubicBezTo>
                    <a:pt x="56110" y="5413"/>
                    <a:pt x="56110" y="5413"/>
                    <a:pt x="56744" y="5413"/>
                  </a:cubicBezTo>
                  <a:lnTo>
                    <a:pt x="56744" y="5413"/>
                  </a:lnTo>
                  <a:lnTo>
                    <a:pt x="56744" y="5413"/>
                  </a:lnTo>
                  <a:cubicBezTo>
                    <a:pt x="57378" y="5413"/>
                    <a:pt x="58012" y="4779"/>
                    <a:pt x="58646" y="4779"/>
                  </a:cubicBezTo>
                  <a:cubicBezTo>
                    <a:pt x="73228" y="4145"/>
                    <a:pt x="85908" y="16191"/>
                    <a:pt x="96053" y="28237"/>
                  </a:cubicBezTo>
                  <a:lnTo>
                    <a:pt x="96053" y="2823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0" name="任意多边形: 形状 448">
              <a:extLst>
                <a:ext uri="{FF2B5EF4-FFF2-40B4-BE49-F238E27FC236}">
                  <a16:creationId xmlns:a16="http://schemas.microsoft.com/office/drawing/2014/main" id="{E616D563-491F-4669-8191-222BD693AEA8}"/>
                </a:ext>
              </a:extLst>
            </p:cNvPr>
            <p:cNvSpPr/>
            <p:nvPr/>
          </p:nvSpPr>
          <p:spPr>
            <a:xfrm>
              <a:off x="2006323" y="4088686"/>
              <a:ext cx="101441" cy="69741"/>
            </a:xfrm>
            <a:custGeom>
              <a:avLst/>
              <a:gdLst>
                <a:gd name="connsiteX0" fmla="*/ 59280 w 101441"/>
                <a:gd name="connsiteY0" fmla="*/ 5389 h 69741"/>
                <a:gd name="connsiteX1" fmla="*/ 94150 w 101441"/>
                <a:gd name="connsiteY1" fmla="*/ 27580 h 69741"/>
                <a:gd name="connsiteX2" fmla="*/ 94150 w 101441"/>
                <a:gd name="connsiteY2" fmla="*/ 26312 h 69741"/>
                <a:gd name="connsiteX3" fmla="*/ 97320 w 101441"/>
                <a:gd name="connsiteY3" fmla="*/ 27580 h 69741"/>
                <a:gd name="connsiteX4" fmla="*/ 97320 w 101441"/>
                <a:gd name="connsiteY4" fmla="*/ 35822 h 69741"/>
                <a:gd name="connsiteX5" fmla="*/ 96052 w 101441"/>
                <a:gd name="connsiteY5" fmla="*/ 37090 h 69741"/>
                <a:gd name="connsiteX6" fmla="*/ 96052 w 101441"/>
                <a:gd name="connsiteY6" fmla="*/ 37090 h 69741"/>
                <a:gd name="connsiteX7" fmla="*/ 45966 w 101441"/>
                <a:gd name="connsiteY7" fmla="*/ 69424 h 69741"/>
                <a:gd name="connsiteX8" fmla="*/ 45966 w 101441"/>
                <a:gd name="connsiteY8" fmla="*/ 69424 h 69741"/>
                <a:gd name="connsiteX9" fmla="*/ 44064 w 101441"/>
                <a:gd name="connsiteY9" fmla="*/ 70058 h 69741"/>
                <a:gd name="connsiteX10" fmla="*/ 42162 w 101441"/>
                <a:gd name="connsiteY10" fmla="*/ 69424 h 69741"/>
                <a:gd name="connsiteX11" fmla="*/ 42162 w 101441"/>
                <a:gd name="connsiteY11" fmla="*/ 69424 h 69741"/>
                <a:gd name="connsiteX12" fmla="*/ 42162 w 101441"/>
                <a:gd name="connsiteY12" fmla="*/ 69424 h 69741"/>
                <a:gd name="connsiteX13" fmla="*/ 42162 w 101441"/>
                <a:gd name="connsiteY13" fmla="*/ 69424 h 69741"/>
                <a:gd name="connsiteX14" fmla="*/ 6023 w 101441"/>
                <a:gd name="connsiteY14" fmla="*/ 45966 h 69741"/>
                <a:gd name="connsiteX15" fmla="*/ 6023 w 101441"/>
                <a:gd name="connsiteY15" fmla="*/ 45966 h 69741"/>
                <a:gd name="connsiteX16" fmla="*/ 4755 w 101441"/>
                <a:gd name="connsiteY16" fmla="*/ 44698 h 69741"/>
                <a:gd name="connsiteX17" fmla="*/ 4755 w 101441"/>
                <a:gd name="connsiteY17" fmla="*/ 36456 h 69741"/>
                <a:gd name="connsiteX18" fmla="*/ 7925 w 101441"/>
                <a:gd name="connsiteY18" fmla="*/ 34554 h 69741"/>
                <a:gd name="connsiteX19" fmla="*/ 9193 w 101441"/>
                <a:gd name="connsiteY19" fmla="*/ 35187 h 69741"/>
                <a:gd name="connsiteX20" fmla="*/ 56110 w 101441"/>
                <a:gd name="connsiteY20" fmla="*/ 5389 h 69741"/>
                <a:gd name="connsiteX21" fmla="*/ 56744 w 101441"/>
                <a:gd name="connsiteY21" fmla="*/ 5389 h 69741"/>
                <a:gd name="connsiteX22" fmla="*/ 56744 w 101441"/>
                <a:gd name="connsiteY22" fmla="*/ 5389 h 69741"/>
                <a:gd name="connsiteX23" fmla="*/ 56744 w 101441"/>
                <a:gd name="connsiteY23" fmla="*/ 5389 h 69741"/>
                <a:gd name="connsiteX24" fmla="*/ 58646 w 101441"/>
                <a:gd name="connsiteY24" fmla="*/ 4755 h 69741"/>
                <a:gd name="connsiteX25" fmla="*/ 59280 w 101441"/>
                <a:gd name="connsiteY25" fmla="*/ 5389 h 69741"/>
                <a:gd name="connsiteX26" fmla="*/ 59280 w 101441"/>
                <a:gd name="connsiteY26" fmla="*/ 5389 h 6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441" h="69741">
                  <a:moveTo>
                    <a:pt x="59280" y="5389"/>
                  </a:moveTo>
                  <a:lnTo>
                    <a:pt x="94150" y="27580"/>
                  </a:lnTo>
                  <a:lnTo>
                    <a:pt x="94150" y="26312"/>
                  </a:lnTo>
                  <a:lnTo>
                    <a:pt x="97320" y="27580"/>
                  </a:lnTo>
                  <a:lnTo>
                    <a:pt x="97320" y="35822"/>
                  </a:lnTo>
                  <a:cubicBezTo>
                    <a:pt x="97320" y="36456"/>
                    <a:pt x="96686" y="37090"/>
                    <a:pt x="96052" y="37090"/>
                  </a:cubicBezTo>
                  <a:lnTo>
                    <a:pt x="96052" y="37090"/>
                  </a:lnTo>
                  <a:lnTo>
                    <a:pt x="45966" y="69424"/>
                  </a:lnTo>
                  <a:lnTo>
                    <a:pt x="45966" y="69424"/>
                  </a:lnTo>
                  <a:cubicBezTo>
                    <a:pt x="45332" y="69424"/>
                    <a:pt x="44698" y="70058"/>
                    <a:pt x="44064" y="70058"/>
                  </a:cubicBezTo>
                  <a:cubicBezTo>
                    <a:pt x="43429" y="70058"/>
                    <a:pt x="42796" y="70058"/>
                    <a:pt x="42162" y="69424"/>
                  </a:cubicBezTo>
                  <a:lnTo>
                    <a:pt x="42162" y="69424"/>
                  </a:lnTo>
                  <a:lnTo>
                    <a:pt x="42162" y="69424"/>
                  </a:lnTo>
                  <a:cubicBezTo>
                    <a:pt x="42162" y="69424"/>
                    <a:pt x="42162" y="69424"/>
                    <a:pt x="42162" y="69424"/>
                  </a:cubicBezTo>
                  <a:lnTo>
                    <a:pt x="6023" y="45966"/>
                  </a:lnTo>
                  <a:lnTo>
                    <a:pt x="6023" y="45966"/>
                  </a:lnTo>
                  <a:cubicBezTo>
                    <a:pt x="5389" y="45332"/>
                    <a:pt x="4755" y="45332"/>
                    <a:pt x="4755" y="44698"/>
                  </a:cubicBezTo>
                  <a:lnTo>
                    <a:pt x="4755" y="36456"/>
                  </a:lnTo>
                  <a:lnTo>
                    <a:pt x="7925" y="34554"/>
                  </a:lnTo>
                  <a:lnTo>
                    <a:pt x="9193" y="35187"/>
                  </a:lnTo>
                  <a:lnTo>
                    <a:pt x="56110" y="5389"/>
                  </a:lnTo>
                  <a:cubicBezTo>
                    <a:pt x="56110" y="5389"/>
                    <a:pt x="56110" y="5389"/>
                    <a:pt x="56744" y="5389"/>
                  </a:cubicBezTo>
                  <a:lnTo>
                    <a:pt x="56744" y="5389"/>
                  </a:lnTo>
                  <a:lnTo>
                    <a:pt x="56744" y="5389"/>
                  </a:lnTo>
                  <a:cubicBezTo>
                    <a:pt x="57378" y="5389"/>
                    <a:pt x="58012" y="4755"/>
                    <a:pt x="58646" y="4755"/>
                  </a:cubicBezTo>
                  <a:cubicBezTo>
                    <a:pt x="58012" y="5389"/>
                    <a:pt x="58646" y="5389"/>
                    <a:pt x="59280" y="5389"/>
                  </a:cubicBezTo>
                  <a:lnTo>
                    <a:pt x="59280" y="5389"/>
                  </a:lnTo>
                  <a:close/>
                </a:path>
              </a:pathLst>
            </a:custGeom>
            <a:solidFill>
              <a:srgbClr val="F4A9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1" name="任意多边形: 形状 449">
              <a:extLst>
                <a:ext uri="{FF2B5EF4-FFF2-40B4-BE49-F238E27FC236}">
                  <a16:creationId xmlns:a16="http://schemas.microsoft.com/office/drawing/2014/main" id="{F780BC8E-3FF7-497A-B2D1-C3D29C653D4D}"/>
                </a:ext>
              </a:extLst>
            </p:cNvPr>
            <p:cNvSpPr/>
            <p:nvPr/>
          </p:nvSpPr>
          <p:spPr>
            <a:xfrm>
              <a:off x="2006323" y="4087394"/>
              <a:ext cx="101441" cy="63401"/>
            </a:xfrm>
            <a:custGeom>
              <a:avLst/>
              <a:gdLst>
                <a:gd name="connsiteX0" fmla="*/ 96052 w 101441"/>
                <a:gd name="connsiteY0" fmla="*/ 28237 h 63400"/>
                <a:gd name="connsiteX1" fmla="*/ 96052 w 101441"/>
                <a:gd name="connsiteY1" fmla="*/ 28237 h 63400"/>
                <a:gd name="connsiteX2" fmla="*/ 97320 w 101441"/>
                <a:gd name="connsiteY2" fmla="*/ 29506 h 63400"/>
                <a:gd name="connsiteX3" fmla="*/ 96052 w 101441"/>
                <a:gd name="connsiteY3" fmla="*/ 30774 h 63400"/>
                <a:gd name="connsiteX4" fmla="*/ 96052 w 101441"/>
                <a:gd name="connsiteY4" fmla="*/ 30774 h 63400"/>
                <a:gd name="connsiteX5" fmla="*/ 45966 w 101441"/>
                <a:gd name="connsiteY5" fmla="*/ 63108 h 63400"/>
                <a:gd name="connsiteX6" fmla="*/ 45966 w 101441"/>
                <a:gd name="connsiteY6" fmla="*/ 63108 h 63400"/>
                <a:gd name="connsiteX7" fmla="*/ 44064 w 101441"/>
                <a:gd name="connsiteY7" fmla="*/ 63742 h 63400"/>
                <a:gd name="connsiteX8" fmla="*/ 42162 w 101441"/>
                <a:gd name="connsiteY8" fmla="*/ 63108 h 63400"/>
                <a:gd name="connsiteX9" fmla="*/ 42162 w 101441"/>
                <a:gd name="connsiteY9" fmla="*/ 63108 h 63400"/>
                <a:gd name="connsiteX10" fmla="*/ 42162 w 101441"/>
                <a:gd name="connsiteY10" fmla="*/ 63108 h 63400"/>
                <a:gd name="connsiteX11" fmla="*/ 42162 w 101441"/>
                <a:gd name="connsiteY11" fmla="*/ 63108 h 63400"/>
                <a:gd name="connsiteX12" fmla="*/ 6023 w 101441"/>
                <a:gd name="connsiteY12" fmla="*/ 39650 h 63400"/>
                <a:gd name="connsiteX13" fmla="*/ 6023 w 101441"/>
                <a:gd name="connsiteY13" fmla="*/ 39650 h 63400"/>
                <a:gd name="connsiteX14" fmla="*/ 4755 w 101441"/>
                <a:gd name="connsiteY14" fmla="*/ 38382 h 63400"/>
                <a:gd name="connsiteX15" fmla="*/ 6023 w 101441"/>
                <a:gd name="connsiteY15" fmla="*/ 37114 h 63400"/>
                <a:gd name="connsiteX16" fmla="*/ 56110 w 101441"/>
                <a:gd name="connsiteY16" fmla="*/ 5413 h 63400"/>
                <a:gd name="connsiteX17" fmla="*/ 56744 w 101441"/>
                <a:gd name="connsiteY17" fmla="*/ 5413 h 63400"/>
                <a:gd name="connsiteX18" fmla="*/ 56744 w 101441"/>
                <a:gd name="connsiteY18" fmla="*/ 5413 h 63400"/>
                <a:gd name="connsiteX19" fmla="*/ 56744 w 101441"/>
                <a:gd name="connsiteY19" fmla="*/ 5413 h 63400"/>
                <a:gd name="connsiteX20" fmla="*/ 58646 w 101441"/>
                <a:gd name="connsiteY20" fmla="*/ 4779 h 63400"/>
                <a:gd name="connsiteX21" fmla="*/ 96052 w 101441"/>
                <a:gd name="connsiteY21" fmla="*/ 28237 h 63400"/>
                <a:gd name="connsiteX22" fmla="*/ 96052 w 101441"/>
                <a:gd name="connsiteY22" fmla="*/ 28237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1441" h="63400">
                  <a:moveTo>
                    <a:pt x="96052" y="28237"/>
                  </a:moveTo>
                  <a:lnTo>
                    <a:pt x="96052" y="28237"/>
                  </a:lnTo>
                  <a:cubicBezTo>
                    <a:pt x="96686" y="28872"/>
                    <a:pt x="97320" y="28872"/>
                    <a:pt x="97320" y="29506"/>
                  </a:cubicBezTo>
                  <a:cubicBezTo>
                    <a:pt x="97320" y="30139"/>
                    <a:pt x="96686" y="30774"/>
                    <a:pt x="96052" y="30774"/>
                  </a:cubicBezTo>
                  <a:lnTo>
                    <a:pt x="96052" y="30774"/>
                  </a:lnTo>
                  <a:lnTo>
                    <a:pt x="45966" y="63108"/>
                  </a:lnTo>
                  <a:lnTo>
                    <a:pt x="45966" y="63108"/>
                  </a:lnTo>
                  <a:cubicBezTo>
                    <a:pt x="45332" y="63108"/>
                    <a:pt x="44698" y="63742"/>
                    <a:pt x="44064" y="63742"/>
                  </a:cubicBezTo>
                  <a:cubicBezTo>
                    <a:pt x="43429" y="63742"/>
                    <a:pt x="42796" y="63742"/>
                    <a:pt x="42162" y="63108"/>
                  </a:cubicBezTo>
                  <a:lnTo>
                    <a:pt x="42162" y="63108"/>
                  </a:lnTo>
                  <a:lnTo>
                    <a:pt x="42162" y="63108"/>
                  </a:lnTo>
                  <a:cubicBezTo>
                    <a:pt x="42162" y="63108"/>
                    <a:pt x="42162" y="63108"/>
                    <a:pt x="42162" y="63108"/>
                  </a:cubicBezTo>
                  <a:cubicBezTo>
                    <a:pt x="30115" y="48526"/>
                    <a:pt x="18069" y="42820"/>
                    <a:pt x="6023" y="39650"/>
                  </a:cubicBezTo>
                  <a:lnTo>
                    <a:pt x="6023" y="39650"/>
                  </a:lnTo>
                  <a:cubicBezTo>
                    <a:pt x="5389" y="39016"/>
                    <a:pt x="4755" y="38382"/>
                    <a:pt x="4755" y="38382"/>
                  </a:cubicBezTo>
                  <a:cubicBezTo>
                    <a:pt x="4755" y="37748"/>
                    <a:pt x="5389" y="37114"/>
                    <a:pt x="6023" y="37114"/>
                  </a:cubicBezTo>
                  <a:lnTo>
                    <a:pt x="56110" y="5413"/>
                  </a:lnTo>
                  <a:cubicBezTo>
                    <a:pt x="56110" y="5413"/>
                    <a:pt x="56110" y="5413"/>
                    <a:pt x="56744" y="5413"/>
                  </a:cubicBezTo>
                  <a:lnTo>
                    <a:pt x="56744" y="5413"/>
                  </a:lnTo>
                  <a:lnTo>
                    <a:pt x="56744" y="5413"/>
                  </a:lnTo>
                  <a:cubicBezTo>
                    <a:pt x="57378" y="5413"/>
                    <a:pt x="58012" y="4779"/>
                    <a:pt x="58646" y="4779"/>
                  </a:cubicBezTo>
                  <a:cubicBezTo>
                    <a:pt x="73228" y="4145"/>
                    <a:pt x="85274" y="16192"/>
                    <a:pt x="96052" y="28237"/>
                  </a:cubicBezTo>
                  <a:lnTo>
                    <a:pt x="96052" y="28237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2" name="任意多边形: 形状 450">
              <a:extLst>
                <a:ext uri="{FF2B5EF4-FFF2-40B4-BE49-F238E27FC236}">
                  <a16:creationId xmlns:a16="http://schemas.microsoft.com/office/drawing/2014/main" id="{720C5E6E-E56C-4C6A-86A6-B457C78B8B0E}"/>
                </a:ext>
              </a:extLst>
            </p:cNvPr>
            <p:cNvSpPr/>
            <p:nvPr/>
          </p:nvSpPr>
          <p:spPr>
            <a:xfrm>
              <a:off x="2437449" y="3825520"/>
              <a:ext cx="63401" cy="63401"/>
            </a:xfrm>
            <a:custGeom>
              <a:avLst/>
              <a:gdLst>
                <a:gd name="connsiteX0" fmla="*/ 4755 w 63400"/>
                <a:gd name="connsiteY0" fmla="*/ 44750 h 63400"/>
                <a:gd name="connsiteX1" fmla="*/ 16801 w 63400"/>
                <a:gd name="connsiteY1" fmla="*/ 24462 h 63400"/>
                <a:gd name="connsiteX2" fmla="*/ 24409 w 63400"/>
                <a:gd name="connsiteY2" fmla="*/ 13684 h 63400"/>
                <a:gd name="connsiteX3" fmla="*/ 51672 w 63400"/>
                <a:gd name="connsiteY3" fmla="*/ 5442 h 63400"/>
                <a:gd name="connsiteX4" fmla="*/ 62450 w 63400"/>
                <a:gd name="connsiteY4" fmla="*/ 11148 h 63400"/>
                <a:gd name="connsiteX5" fmla="*/ 52940 w 63400"/>
                <a:gd name="connsiteY5" fmla="*/ 28900 h 63400"/>
                <a:gd name="connsiteX6" fmla="*/ 40893 w 63400"/>
                <a:gd name="connsiteY6" fmla="*/ 42214 h 63400"/>
                <a:gd name="connsiteX7" fmla="*/ 27579 w 63400"/>
                <a:gd name="connsiteY7" fmla="*/ 51090 h 63400"/>
                <a:gd name="connsiteX8" fmla="*/ 18069 w 63400"/>
                <a:gd name="connsiteY8" fmla="*/ 61235 h 63400"/>
                <a:gd name="connsiteX9" fmla="*/ 4755 w 63400"/>
                <a:gd name="connsiteY9" fmla="*/ 46018 h 63400"/>
                <a:gd name="connsiteX10" fmla="*/ 4755 w 63400"/>
                <a:gd name="connsiteY10" fmla="*/ 45384 h 63400"/>
                <a:gd name="connsiteX11" fmla="*/ 4755 w 63400"/>
                <a:gd name="connsiteY11" fmla="*/ 44750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3400" h="63400">
                  <a:moveTo>
                    <a:pt x="4755" y="44750"/>
                  </a:moveTo>
                  <a:cubicBezTo>
                    <a:pt x="11729" y="36508"/>
                    <a:pt x="11729" y="35240"/>
                    <a:pt x="16801" y="24462"/>
                  </a:cubicBezTo>
                  <a:cubicBezTo>
                    <a:pt x="18703" y="20024"/>
                    <a:pt x="19337" y="18122"/>
                    <a:pt x="24409" y="13684"/>
                  </a:cubicBezTo>
                  <a:cubicBezTo>
                    <a:pt x="28847" y="9880"/>
                    <a:pt x="41528" y="9246"/>
                    <a:pt x="51672" y="5442"/>
                  </a:cubicBezTo>
                  <a:cubicBezTo>
                    <a:pt x="58646" y="2906"/>
                    <a:pt x="61816" y="7978"/>
                    <a:pt x="62450" y="11148"/>
                  </a:cubicBezTo>
                  <a:cubicBezTo>
                    <a:pt x="64352" y="17488"/>
                    <a:pt x="57378" y="22560"/>
                    <a:pt x="52940" y="28900"/>
                  </a:cubicBezTo>
                  <a:cubicBezTo>
                    <a:pt x="49136" y="33972"/>
                    <a:pt x="47234" y="37142"/>
                    <a:pt x="40893" y="42214"/>
                  </a:cubicBezTo>
                  <a:cubicBezTo>
                    <a:pt x="37089" y="45384"/>
                    <a:pt x="31383" y="47920"/>
                    <a:pt x="27579" y="51090"/>
                  </a:cubicBezTo>
                  <a:lnTo>
                    <a:pt x="18069" y="61235"/>
                  </a:lnTo>
                  <a:lnTo>
                    <a:pt x="4755" y="46018"/>
                  </a:lnTo>
                  <a:lnTo>
                    <a:pt x="4755" y="45384"/>
                  </a:lnTo>
                  <a:lnTo>
                    <a:pt x="4755" y="44750"/>
                  </a:lnTo>
                  <a:close/>
                </a:path>
              </a:pathLst>
            </a:custGeom>
            <a:solidFill>
              <a:srgbClr val="F9D6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3" name="任意多边形: 形状 451">
              <a:extLst>
                <a:ext uri="{FF2B5EF4-FFF2-40B4-BE49-F238E27FC236}">
                  <a16:creationId xmlns:a16="http://schemas.microsoft.com/office/drawing/2014/main" id="{1749C300-EFE5-4451-81EC-67E849CEF184}"/>
                </a:ext>
              </a:extLst>
            </p:cNvPr>
            <p:cNvSpPr/>
            <p:nvPr/>
          </p:nvSpPr>
          <p:spPr>
            <a:xfrm>
              <a:off x="2373094" y="3856096"/>
              <a:ext cx="95101" cy="101442"/>
            </a:xfrm>
            <a:custGeom>
              <a:avLst/>
              <a:gdLst>
                <a:gd name="connsiteX0" fmla="*/ 25363 w 95101"/>
                <a:gd name="connsiteY0" fmla="*/ 49679 h 101441"/>
                <a:gd name="connsiteX1" fmla="*/ 73548 w 95101"/>
                <a:gd name="connsiteY1" fmla="*/ 5298 h 101441"/>
                <a:gd name="connsiteX2" fmla="*/ 94471 w 95101"/>
                <a:gd name="connsiteY2" fmla="*/ 21149 h 101441"/>
                <a:gd name="connsiteX3" fmla="*/ 29168 w 95101"/>
                <a:gd name="connsiteY3" fmla="*/ 93425 h 101441"/>
                <a:gd name="connsiteX4" fmla="*/ 9513 w 95101"/>
                <a:gd name="connsiteY4" fmla="*/ 91523 h 101441"/>
                <a:gd name="connsiteX5" fmla="*/ 25363 w 95101"/>
                <a:gd name="connsiteY5" fmla="*/ 49679 h 10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101" h="101441">
                  <a:moveTo>
                    <a:pt x="25363" y="49679"/>
                  </a:moveTo>
                  <a:lnTo>
                    <a:pt x="73548" y="5298"/>
                  </a:lnTo>
                  <a:cubicBezTo>
                    <a:pt x="81790" y="2128"/>
                    <a:pt x="94471" y="13540"/>
                    <a:pt x="94471" y="21149"/>
                  </a:cubicBezTo>
                  <a:cubicBezTo>
                    <a:pt x="90033" y="27489"/>
                    <a:pt x="46286" y="78209"/>
                    <a:pt x="29168" y="93425"/>
                  </a:cubicBezTo>
                  <a:cubicBezTo>
                    <a:pt x="20926" y="100400"/>
                    <a:pt x="16487" y="98498"/>
                    <a:pt x="9513" y="91523"/>
                  </a:cubicBezTo>
                  <a:cubicBezTo>
                    <a:pt x="-3167" y="78209"/>
                    <a:pt x="12049" y="61725"/>
                    <a:pt x="25363" y="49679"/>
                  </a:cubicBezTo>
                  <a:close/>
                </a:path>
              </a:pathLst>
            </a:custGeom>
            <a:solidFill>
              <a:srgbClr val="D6E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4" name="任意多边形: 形状 452">
              <a:extLst>
                <a:ext uri="{FF2B5EF4-FFF2-40B4-BE49-F238E27FC236}">
                  <a16:creationId xmlns:a16="http://schemas.microsoft.com/office/drawing/2014/main" id="{A2694A4F-86D2-413B-AFB2-570C467CC8A4}"/>
                </a:ext>
              </a:extLst>
            </p:cNvPr>
            <p:cNvSpPr/>
            <p:nvPr/>
          </p:nvSpPr>
          <p:spPr>
            <a:xfrm>
              <a:off x="2343214" y="3818941"/>
              <a:ext cx="69741" cy="133142"/>
            </a:xfrm>
            <a:custGeom>
              <a:avLst/>
              <a:gdLst>
                <a:gd name="connsiteX0" fmla="*/ 43831 w 69741"/>
                <a:gd name="connsiteY0" fmla="*/ 15824 h 133141"/>
                <a:gd name="connsiteX1" fmla="*/ 62217 w 69741"/>
                <a:gd name="connsiteY1" fmla="*/ 90003 h 133141"/>
                <a:gd name="connsiteX2" fmla="*/ 51439 w 69741"/>
                <a:gd name="connsiteY2" fmla="*/ 130580 h 133141"/>
                <a:gd name="connsiteX3" fmla="*/ 33687 w 69741"/>
                <a:gd name="connsiteY3" fmla="*/ 121070 h 133141"/>
                <a:gd name="connsiteX4" fmla="*/ 7693 w 69741"/>
                <a:gd name="connsiteY4" fmla="*/ 58937 h 133141"/>
                <a:gd name="connsiteX5" fmla="*/ 7059 w 69741"/>
                <a:gd name="connsiteY5" fmla="*/ 24066 h 133141"/>
                <a:gd name="connsiteX6" fmla="*/ 43831 w 69741"/>
                <a:gd name="connsiteY6" fmla="*/ 15824 h 13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741" h="133141">
                  <a:moveTo>
                    <a:pt x="43831" y="15824"/>
                  </a:moveTo>
                  <a:cubicBezTo>
                    <a:pt x="52073" y="30406"/>
                    <a:pt x="56511" y="63375"/>
                    <a:pt x="62217" y="90003"/>
                  </a:cubicBezTo>
                  <a:cubicBezTo>
                    <a:pt x="65388" y="112194"/>
                    <a:pt x="72996" y="124240"/>
                    <a:pt x="51439" y="130580"/>
                  </a:cubicBezTo>
                  <a:cubicBezTo>
                    <a:pt x="41295" y="133750"/>
                    <a:pt x="38125" y="130580"/>
                    <a:pt x="33687" y="121070"/>
                  </a:cubicBezTo>
                  <a:lnTo>
                    <a:pt x="7693" y="58937"/>
                  </a:lnTo>
                  <a:cubicBezTo>
                    <a:pt x="3889" y="44988"/>
                    <a:pt x="3889" y="32942"/>
                    <a:pt x="7059" y="24066"/>
                  </a:cubicBezTo>
                  <a:cubicBezTo>
                    <a:pt x="12765" y="5046"/>
                    <a:pt x="32419" y="-3830"/>
                    <a:pt x="43831" y="15824"/>
                  </a:cubicBezTo>
                  <a:close/>
                </a:path>
              </a:pathLst>
            </a:custGeom>
            <a:solidFill>
              <a:srgbClr val="D6E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5" name="任意多边形: 形状 453">
              <a:extLst>
                <a:ext uri="{FF2B5EF4-FFF2-40B4-BE49-F238E27FC236}">
                  <a16:creationId xmlns:a16="http://schemas.microsoft.com/office/drawing/2014/main" id="{DC4B0228-A1D9-4096-9A2F-65B9940C3945}"/>
                </a:ext>
              </a:extLst>
            </p:cNvPr>
            <p:cNvSpPr/>
            <p:nvPr/>
          </p:nvSpPr>
          <p:spPr>
            <a:xfrm>
              <a:off x="1412652" y="3662632"/>
              <a:ext cx="50721" cy="76081"/>
            </a:xfrm>
            <a:custGeom>
              <a:avLst/>
              <a:gdLst>
                <a:gd name="connsiteX0" fmla="*/ 29085 w 50720"/>
                <a:gd name="connsiteY0" fmla="*/ 72594 h 76081"/>
                <a:gd name="connsiteX1" fmla="*/ 13235 w 50720"/>
                <a:gd name="connsiteY1" fmla="*/ 53574 h 76081"/>
                <a:gd name="connsiteX2" fmla="*/ 5627 w 50720"/>
                <a:gd name="connsiteY2" fmla="*/ 42796 h 76081"/>
                <a:gd name="connsiteX3" fmla="*/ 6895 w 50720"/>
                <a:gd name="connsiteY3" fmla="*/ 13631 h 76081"/>
                <a:gd name="connsiteX4" fmla="*/ 16405 w 50720"/>
                <a:gd name="connsiteY4" fmla="*/ 4755 h 76081"/>
                <a:gd name="connsiteX5" fmla="*/ 30353 w 50720"/>
                <a:gd name="connsiteY5" fmla="*/ 19971 h 76081"/>
                <a:gd name="connsiteX6" fmla="*/ 39229 w 50720"/>
                <a:gd name="connsiteY6" fmla="*/ 35822 h 76081"/>
                <a:gd name="connsiteX7" fmla="*/ 43033 w 50720"/>
                <a:gd name="connsiteY7" fmla="*/ 51672 h 76081"/>
                <a:gd name="connsiteX8" fmla="*/ 49374 w 50720"/>
                <a:gd name="connsiteY8" fmla="*/ 63718 h 76081"/>
                <a:gd name="connsiteX9" fmla="*/ 30353 w 50720"/>
                <a:gd name="connsiteY9" fmla="*/ 71326 h 76081"/>
                <a:gd name="connsiteX10" fmla="*/ 30353 w 50720"/>
                <a:gd name="connsiteY10" fmla="*/ 70692 h 76081"/>
                <a:gd name="connsiteX11" fmla="*/ 29085 w 50720"/>
                <a:gd name="connsiteY11" fmla="*/ 72594 h 7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20" h="76081">
                  <a:moveTo>
                    <a:pt x="29085" y="72594"/>
                  </a:moveTo>
                  <a:cubicBezTo>
                    <a:pt x="23379" y="63084"/>
                    <a:pt x="22111" y="62450"/>
                    <a:pt x="13235" y="53574"/>
                  </a:cubicBezTo>
                  <a:cubicBezTo>
                    <a:pt x="10065" y="50404"/>
                    <a:pt x="8163" y="48502"/>
                    <a:pt x="5627" y="42796"/>
                  </a:cubicBezTo>
                  <a:cubicBezTo>
                    <a:pt x="3091" y="37090"/>
                    <a:pt x="6895" y="24410"/>
                    <a:pt x="6895" y="13631"/>
                  </a:cubicBezTo>
                  <a:cubicBezTo>
                    <a:pt x="6895" y="6023"/>
                    <a:pt x="12601" y="4755"/>
                    <a:pt x="16405" y="4755"/>
                  </a:cubicBezTo>
                  <a:cubicBezTo>
                    <a:pt x="23379" y="5389"/>
                    <a:pt x="25915" y="13631"/>
                    <a:pt x="30353" y="19971"/>
                  </a:cubicBezTo>
                  <a:cubicBezTo>
                    <a:pt x="34157" y="25678"/>
                    <a:pt x="36059" y="28213"/>
                    <a:pt x="39229" y="35822"/>
                  </a:cubicBezTo>
                  <a:cubicBezTo>
                    <a:pt x="41131" y="40894"/>
                    <a:pt x="41765" y="46600"/>
                    <a:pt x="43033" y="51672"/>
                  </a:cubicBezTo>
                  <a:lnTo>
                    <a:pt x="49374" y="63718"/>
                  </a:lnTo>
                  <a:lnTo>
                    <a:pt x="30353" y="71326"/>
                  </a:lnTo>
                  <a:lnTo>
                    <a:pt x="30353" y="70692"/>
                  </a:lnTo>
                  <a:lnTo>
                    <a:pt x="29085" y="72594"/>
                  </a:lnTo>
                  <a:close/>
                </a:path>
              </a:pathLst>
            </a:custGeom>
            <a:solidFill>
              <a:srgbClr val="F9D6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6" name="任意多边形: 形状 454">
              <a:extLst>
                <a:ext uri="{FF2B5EF4-FFF2-40B4-BE49-F238E27FC236}">
                  <a16:creationId xmlns:a16="http://schemas.microsoft.com/office/drawing/2014/main" id="{37F97E10-5792-4A9A-847D-BD3AFEBF81F5}"/>
                </a:ext>
              </a:extLst>
            </p:cNvPr>
            <p:cNvSpPr/>
            <p:nvPr/>
          </p:nvSpPr>
          <p:spPr>
            <a:xfrm>
              <a:off x="1430008" y="3707207"/>
              <a:ext cx="82421" cy="114122"/>
            </a:xfrm>
            <a:custGeom>
              <a:avLst/>
              <a:gdLst>
                <a:gd name="connsiteX0" fmla="*/ 32017 w 82421"/>
                <a:gd name="connsiteY0" fmla="*/ 81910 h 114121"/>
                <a:gd name="connsiteX1" fmla="*/ 4755 w 82421"/>
                <a:gd name="connsiteY1" fmla="*/ 20411 h 114121"/>
                <a:gd name="connsiteX2" fmla="*/ 27579 w 82421"/>
                <a:gd name="connsiteY2" fmla="*/ 5195 h 114121"/>
                <a:gd name="connsiteX3" fmla="*/ 76398 w 82421"/>
                <a:gd name="connsiteY3" fmla="*/ 92688 h 114121"/>
                <a:gd name="connsiteX4" fmla="*/ 67522 w 82421"/>
                <a:gd name="connsiteY4" fmla="*/ 111075 h 114121"/>
                <a:gd name="connsiteX5" fmla="*/ 32017 w 82421"/>
                <a:gd name="connsiteY5" fmla="*/ 81910 h 11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421" h="114121">
                  <a:moveTo>
                    <a:pt x="32017" y="81910"/>
                  </a:moveTo>
                  <a:lnTo>
                    <a:pt x="4755" y="20411"/>
                  </a:lnTo>
                  <a:cubicBezTo>
                    <a:pt x="4755" y="11535"/>
                    <a:pt x="19971" y="2659"/>
                    <a:pt x="27579" y="5195"/>
                  </a:cubicBezTo>
                  <a:cubicBezTo>
                    <a:pt x="32651" y="11535"/>
                    <a:pt x="66888" y="70498"/>
                    <a:pt x="76398" y="92688"/>
                  </a:cubicBezTo>
                  <a:cubicBezTo>
                    <a:pt x="80202" y="102832"/>
                    <a:pt x="77666" y="106636"/>
                    <a:pt x="67522" y="111075"/>
                  </a:cubicBezTo>
                  <a:cubicBezTo>
                    <a:pt x="50404" y="119317"/>
                    <a:pt x="39626" y="98394"/>
                    <a:pt x="32017" y="81910"/>
                  </a:cubicBezTo>
                  <a:close/>
                </a:path>
              </a:pathLst>
            </a:custGeom>
            <a:solidFill>
              <a:srgbClr val="D6E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7" name="任意多边形: 形状 455">
              <a:extLst>
                <a:ext uri="{FF2B5EF4-FFF2-40B4-BE49-F238E27FC236}">
                  <a16:creationId xmlns:a16="http://schemas.microsoft.com/office/drawing/2014/main" id="{4E83114D-D2B4-4DE6-8E6D-25DA357268D5}"/>
                </a:ext>
              </a:extLst>
            </p:cNvPr>
            <p:cNvSpPr/>
            <p:nvPr/>
          </p:nvSpPr>
          <p:spPr>
            <a:xfrm>
              <a:off x="1364918" y="3756274"/>
              <a:ext cx="145822" cy="69741"/>
            </a:xfrm>
            <a:custGeom>
              <a:avLst/>
              <a:gdLst>
                <a:gd name="connsiteX0" fmla="*/ 31804 w 145822"/>
                <a:gd name="connsiteY0" fmla="*/ 4947 h 69741"/>
                <a:gd name="connsiteX1" fmla="*/ 105983 w 145822"/>
                <a:gd name="connsiteY1" fmla="*/ 24601 h 69741"/>
                <a:gd name="connsiteX2" fmla="*/ 125638 w 145822"/>
                <a:gd name="connsiteY2" fmla="*/ 65811 h 69741"/>
                <a:gd name="connsiteX3" fmla="*/ 47654 w 145822"/>
                <a:gd name="connsiteY3" fmla="*/ 61373 h 69741"/>
                <a:gd name="connsiteX4" fmla="*/ 5810 w 145822"/>
                <a:gd name="connsiteY4" fmla="*/ 27137 h 69741"/>
                <a:gd name="connsiteX5" fmla="*/ 31804 w 145822"/>
                <a:gd name="connsiteY5" fmla="*/ 4947 h 6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822" h="69741">
                  <a:moveTo>
                    <a:pt x="31804" y="4947"/>
                  </a:moveTo>
                  <a:cubicBezTo>
                    <a:pt x="48922" y="3044"/>
                    <a:pt x="78087" y="15724"/>
                    <a:pt x="105983" y="24601"/>
                  </a:cubicBezTo>
                  <a:cubicBezTo>
                    <a:pt x="154802" y="38549"/>
                    <a:pt x="149096" y="66445"/>
                    <a:pt x="125638" y="65811"/>
                  </a:cubicBezTo>
                  <a:cubicBezTo>
                    <a:pt x="112957" y="65178"/>
                    <a:pt x="75551" y="63909"/>
                    <a:pt x="47654" y="61373"/>
                  </a:cubicBezTo>
                  <a:cubicBezTo>
                    <a:pt x="28000" y="59471"/>
                    <a:pt x="-1164" y="55667"/>
                    <a:pt x="5810" y="27137"/>
                  </a:cubicBezTo>
                  <a:cubicBezTo>
                    <a:pt x="7712" y="16359"/>
                    <a:pt x="19758" y="6214"/>
                    <a:pt x="31804" y="4947"/>
                  </a:cubicBezTo>
                  <a:close/>
                </a:path>
              </a:pathLst>
            </a:custGeom>
            <a:solidFill>
              <a:srgbClr val="D6E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8" name="任意多边形: 形状 456">
              <a:extLst>
                <a:ext uri="{FF2B5EF4-FFF2-40B4-BE49-F238E27FC236}">
                  <a16:creationId xmlns:a16="http://schemas.microsoft.com/office/drawing/2014/main" id="{0ECD17A0-709F-45DB-B2DD-C63078A664BD}"/>
                </a:ext>
              </a:extLst>
            </p:cNvPr>
            <p:cNvSpPr/>
            <p:nvPr/>
          </p:nvSpPr>
          <p:spPr>
            <a:xfrm>
              <a:off x="2003153" y="4049959"/>
              <a:ext cx="69741" cy="63401"/>
            </a:xfrm>
            <a:custGeom>
              <a:avLst/>
              <a:gdLst>
                <a:gd name="connsiteX0" fmla="*/ 4755 w 69741"/>
                <a:gd name="connsiteY0" fmla="*/ 46652 h 63400"/>
                <a:gd name="connsiteX1" fmla="*/ 17435 w 69741"/>
                <a:gd name="connsiteY1" fmla="*/ 25096 h 63400"/>
                <a:gd name="connsiteX2" fmla="*/ 25043 w 69741"/>
                <a:gd name="connsiteY2" fmla="*/ 14318 h 63400"/>
                <a:gd name="connsiteX3" fmla="*/ 54208 w 69741"/>
                <a:gd name="connsiteY3" fmla="*/ 5442 h 63400"/>
                <a:gd name="connsiteX4" fmla="*/ 65620 w 69741"/>
                <a:gd name="connsiteY4" fmla="*/ 11148 h 63400"/>
                <a:gd name="connsiteX5" fmla="*/ 55476 w 69741"/>
                <a:gd name="connsiteY5" fmla="*/ 29534 h 63400"/>
                <a:gd name="connsiteX6" fmla="*/ 42796 w 69741"/>
                <a:gd name="connsiteY6" fmla="*/ 43482 h 63400"/>
                <a:gd name="connsiteX7" fmla="*/ 28847 w 69741"/>
                <a:gd name="connsiteY7" fmla="*/ 52993 h 63400"/>
                <a:gd name="connsiteX8" fmla="*/ 19337 w 69741"/>
                <a:gd name="connsiteY8" fmla="*/ 63771 h 63400"/>
                <a:gd name="connsiteX9" fmla="*/ 5389 w 69741"/>
                <a:gd name="connsiteY9" fmla="*/ 47921 h 63400"/>
                <a:gd name="connsiteX10" fmla="*/ 5389 w 69741"/>
                <a:gd name="connsiteY10" fmla="*/ 47287 h 63400"/>
                <a:gd name="connsiteX11" fmla="*/ 4755 w 69741"/>
                <a:gd name="connsiteY11" fmla="*/ 46652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741" h="63400">
                  <a:moveTo>
                    <a:pt x="4755" y="46652"/>
                  </a:moveTo>
                  <a:cubicBezTo>
                    <a:pt x="12363" y="38410"/>
                    <a:pt x="12363" y="36508"/>
                    <a:pt x="17435" y="25096"/>
                  </a:cubicBezTo>
                  <a:cubicBezTo>
                    <a:pt x="19337" y="20658"/>
                    <a:pt x="20605" y="18756"/>
                    <a:pt x="25043" y="14318"/>
                  </a:cubicBezTo>
                  <a:cubicBezTo>
                    <a:pt x="29481" y="9880"/>
                    <a:pt x="43429" y="9880"/>
                    <a:pt x="54208" y="5442"/>
                  </a:cubicBezTo>
                  <a:cubicBezTo>
                    <a:pt x="61182" y="2906"/>
                    <a:pt x="64986" y="7978"/>
                    <a:pt x="65620" y="11148"/>
                  </a:cubicBezTo>
                  <a:cubicBezTo>
                    <a:pt x="67522" y="17488"/>
                    <a:pt x="59914" y="23194"/>
                    <a:pt x="55476" y="29534"/>
                  </a:cubicBezTo>
                  <a:cubicBezTo>
                    <a:pt x="51038" y="35240"/>
                    <a:pt x="49136" y="37777"/>
                    <a:pt x="42796" y="43482"/>
                  </a:cubicBezTo>
                  <a:cubicBezTo>
                    <a:pt x="38992" y="46652"/>
                    <a:pt x="32651" y="49189"/>
                    <a:pt x="28847" y="52993"/>
                  </a:cubicBezTo>
                  <a:lnTo>
                    <a:pt x="19337" y="63771"/>
                  </a:lnTo>
                  <a:lnTo>
                    <a:pt x="5389" y="47921"/>
                  </a:lnTo>
                  <a:lnTo>
                    <a:pt x="5389" y="47287"/>
                  </a:lnTo>
                  <a:lnTo>
                    <a:pt x="4755" y="46652"/>
                  </a:lnTo>
                  <a:close/>
                </a:path>
              </a:pathLst>
            </a:custGeom>
            <a:solidFill>
              <a:srgbClr val="F9D6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9" name="任意多边形: 形状 457">
              <a:extLst>
                <a:ext uri="{FF2B5EF4-FFF2-40B4-BE49-F238E27FC236}">
                  <a16:creationId xmlns:a16="http://schemas.microsoft.com/office/drawing/2014/main" id="{3551672B-D521-4E30-A7B5-9356AF58F515}"/>
                </a:ext>
              </a:extLst>
            </p:cNvPr>
            <p:cNvSpPr/>
            <p:nvPr/>
          </p:nvSpPr>
          <p:spPr>
            <a:xfrm>
              <a:off x="1936109" y="4081827"/>
              <a:ext cx="101441" cy="107782"/>
            </a:xfrm>
            <a:custGeom>
              <a:avLst/>
              <a:gdLst>
                <a:gd name="connsiteX0" fmla="*/ 26784 w 101441"/>
                <a:gd name="connsiteY0" fmla="*/ 52191 h 107781"/>
                <a:gd name="connsiteX1" fmla="*/ 76870 w 101441"/>
                <a:gd name="connsiteY1" fmla="*/ 5274 h 107781"/>
                <a:gd name="connsiteX2" fmla="*/ 99061 w 101441"/>
                <a:gd name="connsiteY2" fmla="*/ 22393 h 107781"/>
                <a:gd name="connsiteX3" fmla="*/ 30588 w 101441"/>
                <a:gd name="connsiteY3" fmla="*/ 98474 h 107781"/>
                <a:gd name="connsiteX4" fmla="*/ 9665 w 101441"/>
                <a:gd name="connsiteY4" fmla="*/ 96572 h 107781"/>
                <a:gd name="connsiteX5" fmla="*/ 26784 w 101441"/>
                <a:gd name="connsiteY5" fmla="*/ 52191 h 107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441" h="107781">
                  <a:moveTo>
                    <a:pt x="26784" y="52191"/>
                  </a:moveTo>
                  <a:lnTo>
                    <a:pt x="76870" y="5274"/>
                  </a:lnTo>
                  <a:cubicBezTo>
                    <a:pt x="85746" y="2104"/>
                    <a:pt x="99061" y="14151"/>
                    <a:pt x="99061" y="22393"/>
                  </a:cubicBezTo>
                  <a:cubicBezTo>
                    <a:pt x="94623" y="29367"/>
                    <a:pt x="48340" y="82624"/>
                    <a:pt x="30588" y="98474"/>
                  </a:cubicBezTo>
                  <a:cubicBezTo>
                    <a:pt x="22346" y="106082"/>
                    <a:pt x="17274" y="104180"/>
                    <a:pt x="9665" y="96572"/>
                  </a:cubicBezTo>
                  <a:cubicBezTo>
                    <a:pt x="-3649" y="82624"/>
                    <a:pt x="12835" y="65505"/>
                    <a:pt x="26784" y="52191"/>
                  </a:cubicBezTo>
                  <a:close/>
                </a:path>
              </a:pathLst>
            </a:custGeom>
            <a:solidFill>
              <a:srgbClr val="D6E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0" name="任意多边形: 形状 458">
              <a:extLst>
                <a:ext uri="{FF2B5EF4-FFF2-40B4-BE49-F238E27FC236}">
                  <a16:creationId xmlns:a16="http://schemas.microsoft.com/office/drawing/2014/main" id="{2639807E-88CF-492B-9A4B-967D7DA4387E}"/>
                </a:ext>
              </a:extLst>
            </p:cNvPr>
            <p:cNvSpPr/>
            <p:nvPr/>
          </p:nvSpPr>
          <p:spPr>
            <a:xfrm>
              <a:off x="1904881" y="4042830"/>
              <a:ext cx="69741" cy="139482"/>
            </a:xfrm>
            <a:custGeom>
              <a:avLst/>
              <a:gdLst>
                <a:gd name="connsiteX0" fmla="*/ 45966 w 69741"/>
                <a:gd name="connsiteY0" fmla="*/ 16375 h 139482"/>
                <a:gd name="connsiteX1" fmla="*/ 64986 w 69741"/>
                <a:gd name="connsiteY1" fmla="*/ 94358 h 139482"/>
                <a:gd name="connsiteX2" fmla="*/ 53574 w 69741"/>
                <a:gd name="connsiteY2" fmla="*/ 136837 h 139482"/>
                <a:gd name="connsiteX3" fmla="*/ 35187 w 69741"/>
                <a:gd name="connsiteY3" fmla="*/ 126693 h 139482"/>
                <a:gd name="connsiteX4" fmla="*/ 7925 w 69741"/>
                <a:gd name="connsiteY4" fmla="*/ 61390 h 139482"/>
                <a:gd name="connsiteX5" fmla="*/ 7291 w 69741"/>
                <a:gd name="connsiteY5" fmla="*/ 24617 h 139482"/>
                <a:gd name="connsiteX6" fmla="*/ 45966 w 69741"/>
                <a:gd name="connsiteY6" fmla="*/ 16375 h 13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741" h="139482">
                  <a:moveTo>
                    <a:pt x="45966" y="16375"/>
                  </a:moveTo>
                  <a:cubicBezTo>
                    <a:pt x="54842" y="31591"/>
                    <a:pt x="59280" y="66462"/>
                    <a:pt x="64986" y="94358"/>
                  </a:cubicBezTo>
                  <a:cubicBezTo>
                    <a:pt x="68156" y="117817"/>
                    <a:pt x="76398" y="130497"/>
                    <a:pt x="53574" y="136837"/>
                  </a:cubicBezTo>
                  <a:cubicBezTo>
                    <a:pt x="42796" y="140641"/>
                    <a:pt x="39626" y="136837"/>
                    <a:pt x="35187" y="126693"/>
                  </a:cubicBezTo>
                  <a:lnTo>
                    <a:pt x="7925" y="61390"/>
                  </a:lnTo>
                  <a:cubicBezTo>
                    <a:pt x="3487" y="46808"/>
                    <a:pt x="4121" y="34127"/>
                    <a:pt x="7291" y="24617"/>
                  </a:cubicBezTo>
                  <a:cubicBezTo>
                    <a:pt x="12997" y="5597"/>
                    <a:pt x="33286" y="-4547"/>
                    <a:pt x="45966" y="16375"/>
                  </a:cubicBezTo>
                  <a:close/>
                </a:path>
              </a:pathLst>
            </a:custGeom>
            <a:solidFill>
              <a:srgbClr val="D6E9F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1" name="任意多边形: 形状 459">
              <a:extLst>
                <a:ext uri="{FF2B5EF4-FFF2-40B4-BE49-F238E27FC236}">
                  <a16:creationId xmlns:a16="http://schemas.microsoft.com/office/drawing/2014/main" id="{144AE18B-ACA6-4A1A-B2CB-41BE7668ED68}"/>
                </a:ext>
              </a:extLst>
            </p:cNvPr>
            <p:cNvSpPr/>
            <p:nvPr/>
          </p:nvSpPr>
          <p:spPr>
            <a:xfrm>
              <a:off x="2705635" y="3597329"/>
              <a:ext cx="88761" cy="57061"/>
            </a:xfrm>
            <a:custGeom>
              <a:avLst/>
              <a:gdLst>
                <a:gd name="connsiteX0" fmla="*/ 44064 w 88761"/>
                <a:gd name="connsiteY0" fmla="*/ 4755 h 57060"/>
                <a:gd name="connsiteX1" fmla="*/ 4755 w 88761"/>
                <a:gd name="connsiteY1" fmla="*/ 30115 h 57060"/>
                <a:gd name="connsiteX2" fmla="*/ 45966 w 88761"/>
                <a:gd name="connsiteY2" fmla="*/ 56744 h 57060"/>
                <a:gd name="connsiteX3" fmla="*/ 85274 w 88761"/>
                <a:gd name="connsiteY3" fmla="*/ 31384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761" h="57060">
                  <a:moveTo>
                    <a:pt x="44064" y="4755"/>
                  </a:moveTo>
                  <a:lnTo>
                    <a:pt x="4755" y="30115"/>
                  </a:lnTo>
                  <a:lnTo>
                    <a:pt x="45966" y="56744"/>
                  </a:lnTo>
                  <a:lnTo>
                    <a:pt x="85274" y="31384"/>
                  </a:lnTo>
                  <a:close/>
                </a:path>
              </a:pathLst>
            </a:custGeom>
            <a:solidFill>
              <a:srgbClr val="E743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2" name="任意多边形: 形状 460">
              <a:extLst>
                <a:ext uri="{FF2B5EF4-FFF2-40B4-BE49-F238E27FC236}">
                  <a16:creationId xmlns:a16="http://schemas.microsoft.com/office/drawing/2014/main" id="{6F2AC14B-2FDF-43EA-9E83-A5D8E746FA0F}"/>
                </a:ext>
              </a:extLst>
            </p:cNvPr>
            <p:cNvSpPr/>
            <p:nvPr/>
          </p:nvSpPr>
          <p:spPr>
            <a:xfrm>
              <a:off x="2701764" y="3622043"/>
              <a:ext cx="50721" cy="57061"/>
            </a:xfrm>
            <a:custGeom>
              <a:avLst/>
              <a:gdLst>
                <a:gd name="connsiteX0" fmla="*/ 49837 w 50720"/>
                <a:gd name="connsiteY0" fmla="*/ 28860 h 57060"/>
                <a:gd name="connsiteX1" fmla="*/ 14332 w 50720"/>
                <a:gd name="connsiteY1" fmla="*/ 6036 h 57060"/>
                <a:gd name="connsiteX2" fmla="*/ 10528 w 50720"/>
                <a:gd name="connsiteY2" fmla="*/ 32664 h 57060"/>
                <a:gd name="connsiteX3" fmla="*/ 49837 w 50720"/>
                <a:gd name="connsiteY3" fmla="*/ 58024 h 57060"/>
                <a:gd name="connsiteX4" fmla="*/ 49837 w 50720"/>
                <a:gd name="connsiteY4" fmla="*/ 28860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720" h="57060">
                  <a:moveTo>
                    <a:pt x="49837" y="28860"/>
                  </a:moveTo>
                  <a:cubicBezTo>
                    <a:pt x="37791" y="21252"/>
                    <a:pt x="26379" y="13644"/>
                    <a:pt x="14332" y="6036"/>
                  </a:cubicBezTo>
                  <a:cubicBezTo>
                    <a:pt x="2286" y="-1572"/>
                    <a:pt x="2286" y="26958"/>
                    <a:pt x="10528" y="32664"/>
                  </a:cubicBezTo>
                  <a:lnTo>
                    <a:pt x="49837" y="58024"/>
                  </a:lnTo>
                  <a:lnTo>
                    <a:pt x="49837" y="28860"/>
                  </a:lnTo>
                  <a:close/>
                </a:path>
              </a:pathLst>
            </a:custGeom>
            <a:solidFill>
              <a:srgbClr val="B235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3" name="任意多边形: 形状 461">
              <a:extLst>
                <a:ext uri="{FF2B5EF4-FFF2-40B4-BE49-F238E27FC236}">
                  <a16:creationId xmlns:a16="http://schemas.microsoft.com/office/drawing/2014/main" id="{99607DAA-11EC-41F6-B061-15FE2327C252}"/>
                </a:ext>
              </a:extLst>
            </p:cNvPr>
            <p:cNvSpPr/>
            <p:nvPr/>
          </p:nvSpPr>
          <p:spPr>
            <a:xfrm>
              <a:off x="2706235" y="3629922"/>
              <a:ext cx="44381" cy="44381"/>
            </a:xfrm>
            <a:custGeom>
              <a:avLst/>
              <a:gdLst>
                <a:gd name="connsiteX0" fmla="*/ 44098 w 44380"/>
                <a:gd name="connsiteY0" fmla="*/ 26053 h 44380"/>
                <a:gd name="connsiteX1" fmla="*/ 13031 w 44380"/>
                <a:gd name="connsiteY1" fmla="*/ 6399 h 44380"/>
                <a:gd name="connsiteX2" fmla="*/ 9861 w 44380"/>
                <a:gd name="connsiteY2" fmla="*/ 22249 h 44380"/>
                <a:gd name="connsiteX3" fmla="*/ 44098 w 44380"/>
                <a:gd name="connsiteY3" fmla="*/ 43805 h 44380"/>
                <a:gd name="connsiteX4" fmla="*/ 44098 w 44380"/>
                <a:gd name="connsiteY4" fmla="*/ 26053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80" h="44380">
                  <a:moveTo>
                    <a:pt x="44098" y="26053"/>
                  </a:moveTo>
                  <a:cubicBezTo>
                    <a:pt x="32052" y="18445"/>
                    <a:pt x="25078" y="14641"/>
                    <a:pt x="13031" y="6399"/>
                  </a:cubicBezTo>
                  <a:cubicBezTo>
                    <a:pt x="2253" y="-575"/>
                    <a:pt x="2887" y="16543"/>
                    <a:pt x="9861" y="22249"/>
                  </a:cubicBezTo>
                  <a:lnTo>
                    <a:pt x="44098" y="43805"/>
                  </a:lnTo>
                  <a:lnTo>
                    <a:pt x="44098" y="26053"/>
                  </a:lnTo>
                  <a:close/>
                </a:path>
              </a:pathLst>
            </a:custGeom>
            <a:solidFill>
              <a:srgbClr val="DA41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4" name="任意多边形: 形状 462">
              <a:extLst>
                <a:ext uri="{FF2B5EF4-FFF2-40B4-BE49-F238E27FC236}">
                  <a16:creationId xmlns:a16="http://schemas.microsoft.com/office/drawing/2014/main" id="{193F6581-1A5D-4A15-82E9-961E27C11461}"/>
                </a:ext>
              </a:extLst>
            </p:cNvPr>
            <p:cNvSpPr/>
            <p:nvPr/>
          </p:nvSpPr>
          <p:spPr>
            <a:xfrm>
              <a:off x="2709280" y="3630908"/>
              <a:ext cx="44381" cy="44381"/>
            </a:xfrm>
            <a:custGeom>
              <a:avLst/>
              <a:gdLst>
                <a:gd name="connsiteX0" fmla="*/ 22032 w 44380"/>
                <a:gd name="connsiteY0" fmla="*/ 13020 h 44380"/>
                <a:gd name="connsiteX1" fmla="*/ 9986 w 44380"/>
                <a:gd name="connsiteY1" fmla="*/ 4778 h 44380"/>
                <a:gd name="connsiteX2" fmla="*/ 9986 w 44380"/>
                <a:gd name="connsiteY2" fmla="*/ 22531 h 44380"/>
                <a:gd name="connsiteX3" fmla="*/ 42320 w 44380"/>
                <a:gd name="connsiteY3" fmla="*/ 43453 h 44380"/>
                <a:gd name="connsiteX4" fmla="*/ 42320 w 44380"/>
                <a:gd name="connsiteY4" fmla="*/ 25701 h 44380"/>
                <a:gd name="connsiteX5" fmla="*/ 22032 w 44380"/>
                <a:gd name="connsiteY5" fmla="*/ 13020 h 44380"/>
                <a:gd name="connsiteX6" fmla="*/ 22032 w 44380"/>
                <a:gd name="connsiteY6" fmla="*/ 13020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380" h="44380">
                  <a:moveTo>
                    <a:pt x="22032" y="13020"/>
                  </a:moveTo>
                  <a:cubicBezTo>
                    <a:pt x="18862" y="11118"/>
                    <a:pt x="13790" y="7948"/>
                    <a:pt x="9986" y="4778"/>
                  </a:cubicBezTo>
                  <a:cubicBezTo>
                    <a:pt x="3012" y="4144"/>
                    <a:pt x="3012" y="16824"/>
                    <a:pt x="9986" y="22531"/>
                  </a:cubicBezTo>
                  <a:lnTo>
                    <a:pt x="42320" y="43453"/>
                  </a:lnTo>
                  <a:lnTo>
                    <a:pt x="42320" y="25701"/>
                  </a:lnTo>
                  <a:cubicBezTo>
                    <a:pt x="35346" y="21262"/>
                    <a:pt x="29006" y="17458"/>
                    <a:pt x="22032" y="13020"/>
                  </a:cubicBezTo>
                  <a:lnTo>
                    <a:pt x="22032" y="13020"/>
                  </a:lnTo>
                  <a:close/>
                </a:path>
              </a:pathLst>
            </a:custGeom>
            <a:solidFill>
              <a:srgbClr val="E5E5E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5" name="任意多边形: 形状 463">
              <a:extLst>
                <a:ext uri="{FF2B5EF4-FFF2-40B4-BE49-F238E27FC236}">
                  <a16:creationId xmlns:a16="http://schemas.microsoft.com/office/drawing/2014/main" id="{F0D7EF64-56A2-48DB-9FE7-BBF4E5D4EF62}"/>
                </a:ext>
              </a:extLst>
            </p:cNvPr>
            <p:cNvSpPr/>
            <p:nvPr/>
          </p:nvSpPr>
          <p:spPr>
            <a:xfrm>
              <a:off x="2709439" y="3632199"/>
              <a:ext cx="44381" cy="38041"/>
            </a:xfrm>
            <a:custGeom>
              <a:avLst/>
              <a:gdLst>
                <a:gd name="connsiteX0" fmla="*/ 6657 w 44380"/>
                <a:gd name="connsiteY0" fmla="*/ 4755 h 38040"/>
                <a:gd name="connsiteX1" fmla="*/ 6023 w 44380"/>
                <a:gd name="connsiteY1" fmla="*/ 5389 h 38040"/>
                <a:gd name="connsiteX2" fmla="*/ 42162 w 44380"/>
                <a:gd name="connsiteY2" fmla="*/ 28213 h 38040"/>
                <a:gd name="connsiteX3" fmla="*/ 42162 w 44380"/>
                <a:gd name="connsiteY3" fmla="*/ 26945 h 38040"/>
                <a:gd name="connsiteX4" fmla="*/ 6657 w 44380"/>
                <a:gd name="connsiteY4" fmla="*/ 4755 h 38040"/>
                <a:gd name="connsiteX5" fmla="*/ 4755 w 44380"/>
                <a:gd name="connsiteY5" fmla="*/ 8559 h 38040"/>
                <a:gd name="connsiteX6" fmla="*/ 4755 w 44380"/>
                <a:gd name="connsiteY6" fmla="*/ 9827 h 38040"/>
                <a:gd name="connsiteX7" fmla="*/ 42162 w 44380"/>
                <a:gd name="connsiteY7" fmla="*/ 33920 h 38040"/>
                <a:gd name="connsiteX8" fmla="*/ 42162 w 44380"/>
                <a:gd name="connsiteY8" fmla="*/ 32652 h 38040"/>
                <a:gd name="connsiteX9" fmla="*/ 4755 w 44380"/>
                <a:gd name="connsiteY9" fmla="*/ 8559 h 38040"/>
                <a:gd name="connsiteX10" fmla="*/ 5389 w 44380"/>
                <a:gd name="connsiteY10" fmla="*/ 14265 h 38040"/>
                <a:gd name="connsiteX11" fmla="*/ 6023 w 44380"/>
                <a:gd name="connsiteY11" fmla="*/ 15533 h 38040"/>
                <a:gd name="connsiteX12" fmla="*/ 42162 w 44380"/>
                <a:gd name="connsiteY12" fmla="*/ 38992 h 38040"/>
                <a:gd name="connsiteX13" fmla="*/ 42162 w 44380"/>
                <a:gd name="connsiteY13" fmla="*/ 37724 h 38040"/>
                <a:gd name="connsiteX14" fmla="*/ 5389 w 44380"/>
                <a:gd name="connsiteY14" fmla="*/ 14265 h 3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380" h="38040">
                  <a:moveTo>
                    <a:pt x="6657" y="4755"/>
                  </a:moveTo>
                  <a:cubicBezTo>
                    <a:pt x="6657" y="4755"/>
                    <a:pt x="6023" y="5389"/>
                    <a:pt x="6023" y="5389"/>
                  </a:cubicBezTo>
                  <a:lnTo>
                    <a:pt x="42162" y="28213"/>
                  </a:lnTo>
                  <a:lnTo>
                    <a:pt x="42162" y="26945"/>
                  </a:lnTo>
                  <a:lnTo>
                    <a:pt x="6657" y="4755"/>
                  </a:lnTo>
                  <a:close/>
                  <a:moveTo>
                    <a:pt x="4755" y="8559"/>
                  </a:moveTo>
                  <a:cubicBezTo>
                    <a:pt x="4755" y="9193"/>
                    <a:pt x="4755" y="9193"/>
                    <a:pt x="4755" y="9827"/>
                  </a:cubicBezTo>
                  <a:lnTo>
                    <a:pt x="42162" y="33920"/>
                  </a:lnTo>
                  <a:lnTo>
                    <a:pt x="42162" y="32652"/>
                  </a:lnTo>
                  <a:lnTo>
                    <a:pt x="4755" y="8559"/>
                  </a:lnTo>
                  <a:close/>
                  <a:moveTo>
                    <a:pt x="5389" y="14265"/>
                  </a:moveTo>
                  <a:cubicBezTo>
                    <a:pt x="5389" y="14899"/>
                    <a:pt x="6023" y="15533"/>
                    <a:pt x="6023" y="15533"/>
                  </a:cubicBezTo>
                  <a:lnTo>
                    <a:pt x="42162" y="38992"/>
                  </a:lnTo>
                  <a:lnTo>
                    <a:pt x="42162" y="37724"/>
                  </a:lnTo>
                  <a:lnTo>
                    <a:pt x="5389" y="14265"/>
                  </a:lnTo>
                  <a:close/>
                </a:path>
              </a:pathLst>
            </a:custGeom>
            <a:solidFill>
              <a:srgbClr val="A0A0A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6" name="任意多边形: 形状 464">
              <a:extLst>
                <a:ext uri="{FF2B5EF4-FFF2-40B4-BE49-F238E27FC236}">
                  <a16:creationId xmlns:a16="http://schemas.microsoft.com/office/drawing/2014/main" id="{668A0BD7-2E98-4DF3-854C-A8603BC6986A}"/>
                </a:ext>
              </a:extLst>
            </p:cNvPr>
            <p:cNvSpPr/>
            <p:nvPr/>
          </p:nvSpPr>
          <p:spPr>
            <a:xfrm>
              <a:off x="2741072" y="3596682"/>
              <a:ext cx="50721" cy="57061"/>
            </a:xfrm>
            <a:custGeom>
              <a:avLst/>
              <a:gdLst>
                <a:gd name="connsiteX0" fmla="*/ 49837 w 50720"/>
                <a:gd name="connsiteY0" fmla="*/ 28860 h 57060"/>
                <a:gd name="connsiteX1" fmla="*/ 14332 w 50720"/>
                <a:gd name="connsiteY1" fmla="*/ 6036 h 57060"/>
                <a:gd name="connsiteX2" fmla="*/ 10528 w 50720"/>
                <a:gd name="connsiteY2" fmla="*/ 32664 h 57060"/>
                <a:gd name="connsiteX3" fmla="*/ 49837 w 50720"/>
                <a:gd name="connsiteY3" fmla="*/ 58024 h 57060"/>
                <a:gd name="connsiteX4" fmla="*/ 49837 w 50720"/>
                <a:gd name="connsiteY4" fmla="*/ 52319 h 57060"/>
                <a:gd name="connsiteX5" fmla="*/ 48569 w 50720"/>
                <a:gd name="connsiteY5" fmla="*/ 52952 h 57060"/>
                <a:gd name="connsiteX6" fmla="*/ 48569 w 50720"/>
                <a:gd name="connsiteY6" fmla="*/ 35200 h 57060"/>
                <a:gd name="connsiteX7" fmla="*/ 49837 w 50720"/>
                <a:gd name="connsiteY7" fmla="*/ 34566 h 57060"/>
                <a:gd name="connsiteX8" fmla="*/ 49837 w 50720"/>
                <a:gd name="connsiteY8" fmla="*/ 28860 h 57060"/>
                <a:gd name="connsiteX9" fmla="*/ 49837 w 50720"/>
                <a:gd name="connsiteY9" fmla="*/ 34566 h 57060"/>
                <a:gd name="connsiteX10" fmla="*/ 49837 w 50720"/>
                <a:gd name="connsiteY10" fmla="*/ 34566 h 57060"/>
                <a:gd name="connsiteX11" fmla="*/ 49837 w 50720"/>
                <a:gd name="connsiteY11" fmla="*/ 34566 h 5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720" h="57060">
                  <a:moveTo>
                    <a:pt x="49837" y="28860"/>
                  </a:moveTo>
                  <a:cubicBezTo>
                    <a:pt x="37791" y="21252"/>
                    <a:pt x="26379" y="13644"/>
                    <a:pt x="14332" y="6036"/>
                  </a:cubicBezTo>
                  <a:cubicBezTo>
                    <a:pt x="2286" y="-1572"/>
                    <a:pt x="2286" y="26958"/>
                    <a:pt x="10528" y="32664"/>
                  </a:cubicBezTo>
                  <a:lnTo>
                    <a:pt x="49837" y="58024"/>
                  </a:lnTo>
                  <a:lnTo>
                    <a:pt x="49837" y="52319"/>
                  </a:lnTo>
                  <a:lnTo>
                    <a:pt x="48569" y="52952"/>
                  </a:lnTo>
                  <a:lnTo>
                    <a:pt x="48569" y="35200"/>
                  </a:lnTo>
                  <a:lnTo>
                    <a:pt x="49837" y="34566"/>
                  </a:lnTo>
                  <a:lnTo>
                    <a:pt x="49837" y="28860"/>
                  </a:lnTo>
                  <a:close/>
                  <a:moveTo>
                    <a:pt x="49837" y="34566"/>
                  </a:moveTo>
                  <a:lnTo>
                    <a:pt x="49837" y="34566"/>
                  </a:lnTo>
                  <a:lnTo>
                    <a:pt x="49837" y="34566"/>
                  </a:lnTo>
                  <a:close/>
                </a:path>
              </a:pathLst>
            </a:custGeom>
            <a:solidFill>
              <a:srgbClr val="E743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7" name="任意多边形: 形状 465">
              <a:extLst>
                <a:ext uri="{FF2B5EF4-FFF2-40B4-BE49-F238E27FC236}">
                  <a16:creationId xmlns:a16="http://schemas.microsoft.com/office/drawing/2014/main" id="{A54F8671-4D5D-4511-8F5E-4D054BEE5B3D}"/>
                </a:ext>
              </a:extLst>
            </p:cNvPr>
            <p:cNvSpPr/>
            <p:nvPr/>
          </p:nvSpPr>
          <p:spPr>
            <a:xfrm>
              <a:off x="2746846" y="3620787"/>
              <a:ext cx="44381" cy="63401"/>
            </a:xfrm>
            <a:custGeom>
              <a:avLst/>
              <a:gdLst>
                <a:gd name="connsiteX0" fmla="*/ 44064 w 44380"/>
                <a:gd name="connsiteY0" fmla="*/ 4755 h 63400"/>
                <a:gd name="connsiteX1" fmla="*/ 44064 w 44380"/>
                <a:gd name="connsiteY1" fmla="*/ 10461 h 63400"/>
                <a:gd name="connsiteX2" fmla="*/ 42796 w 44380"/>
                <a:gd name="connsiteY2" fmla="*/ 11095 h 63400"/>
                <a:gd name="connsiteX3" fmla="*/ 42796 w 44380"/>
                <a:gd name="connsiteY3" fmla="*/ 26945 h 63400"/>
                <a:gd name="connsiteX4" fmla="*/ 44064 w 44380"/>
                <a:gd name="connsiteY4" fmla="*/ 27579 h 63400"/>
                <a:gd name="connsiteX5" fmla="*/ 44064 w 44380"/>
                <a:gd name="connsiteY5" fmla="*/ 33285 h 63400"/>
                <a:gd name="connsiteX6" fmla="*/ 4755 w 44380"/>
                <a:gd name="connsiteY6" fmla="*/ 58646 h 63400"/>
                <a:gd name="connsiteX7" fmla="*/ 4755 w 44380"/>
                <a:gd name="connsiteY7" fmla="*/ 30115 h 63400"/>
                <a:gd name="connsiteX8" fmla="*/ 44064 w 44380"/>
                <a:gd name="connsiteY8" fmla="*/ 4755 h 63400"/>
                <a:gd name="connsiteX9" fmla="*/ 44064 w 44380"/>
                <a:gd name="connsiteY9" fmla="*/ 10461 h 63400"/>
                <a:gd name="connsiteX10" fmla="*/ 44064 w 44380"/>
                <a:gd name="connsiteY10" fmla="*/ 10461 h 63400"/>
                <a:gd name="connsiteX11" fmla="*/ 44064 w 44380"/>
                <a:gd name="connsiteY11" fmla="*/ 10461 h 6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380" h="63400">
                  <a:moveTo>
                    <a:pt x="44064" y="4755"/>
                  </a:moveTo>
                  <a:lnTo>
                    <a:pt x="44064" y="10461"/>
                  </a:lnTo>
                  <a:lnTo>
                    <a:pt x="42796" y="11095"/>
                  </a:lnTo>
                  <a:lnTo>
                    <a:pt x="42796" y="26945"/>
                  </a:lnTo>
                  <a:lnTo>
                    <a:pt x="44064" y="27579"/>
                  </a:lnTo>
                  <a:lnTo>
                    <a:pt x="44064" y="33285"/>
                  </a:lnTo>
                  <a:lnTo>
                    <a:pt x="4755" y="58646"/>
                  </a:lnTo>
                  <a:lnTo>
                    <a:pt x="4755" y="30115"/>
                  </a:lnTo>
                  <a:lnTo>
                    <a:pt x="44064" y="4755"/>
                  </a:lnTo>
                  <a:close/>
                  <a:moveTo>
                    <a:pt x="44064" y="10461"/>
                  </a:moveTo>
                  <a:lnTo>
                    <a:pt x="44064" y="10461"/>
                  </a:lnTo>
                  <a:lnTo>
                    <a:pt x="44064" y="10461"/>
                  </a:lnTo>
                  <a:close/>
                </a:path>
              </a:pathLst>
            </a:custGeom>
            <a:solidFill>
              <a:srgbClr val="DA41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8" name="任意多边形: 形状 466">
              <a:extLst>
                <a:ext uri="{FF2B5EF4-FFF2-40B4-BE49-F238E27FC236}">
                  <a16:creationId xmlns:a16="http://schemas.microsoft.com/office/drawing/2014/main" id="{5AF924EA-CB0C-47F2-82B6-26E47454954A}"/>
                </a:ext>
              </a:extLst>
            </p:cNvPr>
            <p:cNvSpPr/>
            <p:nvPr/>
          </p:nvSpPr>
          <p:spPr>
            <a:xfrm>
              <a:off x="2746846" y="3627761"/>
              <a:ext cx="44381" cy="50721"/>
            </a:xfrm>
            <a:custGeom>
              <a:avLst/>
              <a:gdLst>
                <a:gd name="connsiteX0" fmla="*/ 42796 w 44380"/>
                <a:gd name="connsiteY0" fmla="*/ 4755 h 50720"/>
                <a:gd name="connsiteX1" fmla="*/ 42796 w 44380"/>
                <a:gd name="connsiteY1" fmla="*/ 22508 h 50720"/>
                <a:gd name="connsiteX2" fmla="*/ 4755 w 44380"/>
                <a:gd name="connsiteY2" fmla="*/ 46600 h 50720"/>
                <a:gd name="connsiteX3" fmla="*/ 4755 w 44380"/>
                <a:gd name="connsiteY3" fmla="*/ 28848 h 50720"/>
                <a:gd name="connsiteX4" fmla="*/ 42796 w 44380"/>
                <a:gd name="connsiteY4" fmla="*/ 4755 h 50720"/>
                <a:gd name="connsiteX5" fmla="*/ 42796 w 44380"/>
                <a:gd name="connsiteY5" fmla="*/ 4755 h 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80" h="50720">
                  <a:moveTo>
                    <a:pt x="42796" y="4755"/>
                  </a:moveTo>
                  <a:lnTo>
                    <a:pt x="42796" y="22508"/>
                  </a:lnTo>
                  <a:lnTo>
                    <a:pt x="4755" y="46600"/>
                  </a:lnTo>
                  <a:lnTo>
                    <a:pt x="4755" y="28848"/>
                  </a:lnTo>
                  <a:cubicBezTo>
                    <a:pt x="14265" y="23141"/>
                    <a:pt x="30115" y="12998"/>
                    <a:pt x="42796" y="4755"/>
                  </a:cubicBezTo>
                  <a:lnTo>
                    <a:pt x="42796" y="475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9" name="任意多边形: 形状 467">
              <a:extLst>
                <a:ext uri="{FF2B5EF4-FFF2-40B4-BE49-F238E27FC236}">
                  <a16:creationId xmlns:a16="http://schemas.microsoft.com/office/drawing/2014/main" id="{5CB38EFF-9A64-481E-B3C9-1947063469AB}"/>
                </a:ext>
              </a:extLst>
            </p:cNvPr>
            <p:cNvSpPr/>
            <p:nvPr/>
          </p:nvSpPr>
          <p:spPr>
            <a:xfrm>
              <a:off x="2746846" y="3630297"/>
              <a:ext cx="44381" cy="44381"/>
            </a:xfrm>
            <a:custGeom>
              <a:avLst/>
              <a:gdLst>
                <a:gd name="connsiteX0" fmla="*/ 42796 w 44380"/>
                <a:gd name="connsiteY0" fmla="*/ 4755 h 44380"/>
                <a:gd name="connsiteX1" fmla="*/ 42796 w 44380"/>
                <a:gd name="connsiteY1" fmla="*/ 6023 h 44380"/>
                <a:gd name="connsiteX2" fmla="*/ 4755 w 44380"/>
                <a:gd name="connsiteY2" fmla="*/ 30115 h 44380"/>
                <a:gd name="connsiteX3" fmla="*/ 4755 w 44380"/>
                <a:gd name="connsiteY3" fmla="*/ 28847 h 44380"/>
                <a:gd name="connsiteX4" fmla="*/ 42796 w 44380"/>
                <a:gd name="connsiteY4" fmla="*/ 4755 h 44380"/>
                <a:gd name="connsiteX5" fmla="*/ 42796 w 44380"/>
                <a:gd name="connsiteY5" fmla="*/ 10461 h 44380"/>
                <a:gd name="connsiteX6" fmla="*/ 42796 w 44380"/>
                <a:gd name="connsiteY6" fmla="*/ 11729 h 44380"/>
                <a:gd name="connsiteX7" fmla="*/ 4755 w 44380"/>
                <a:gd name="connsiteY7" fmla="*/ 35822 h 44380"/>
                <a:gd name="connsiteX8" fmla="*/ 4755 w 44380"/>
                <a:gd name="connsiteY8" fmla="*/ 34554 h 44380"/>
                <a:gd name="connsiteX9" fmla="*/ 42796 w 44380"/>
                <a:gd name="connsiteY9" fmla="*/ 10461 h 44380"/>
                <a:gd name="connsiteX10" fmla="*/ 42796 w 44380"/>
                <a:gd name="connsiteY10" fmla="*/ 15533 h 44380"/>
                <a:gd name="connsiteX11" fmla="*/ 42796 w 44380"/>
                <a:gd name="connsiteY11" fmla="*/ 16801 h 44380"/>
                <a:gd name="connsiteX12" fmla="*/ 4755 w 44380"/>
                <a:gd name="connsiteY12" fmla="*/ 40894 h 44380"/>
                <a:gd name="connsiteX13" fmla="*/ 4755 w 44380"/>
                <a:gd name="connsiteY13" fmla="*/ 39626 h 44380"/>
                <a:gd name="connsiteX14" fmla="*/ 42796 w 44380"/>
                <a:gd name="connsiteY14" fmla="*/ 15533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380" h="44380">
                  <a:moveTo>
                    <a:pt x="42796" y="4755"/>
                  </a:moveTo>
                  <a:lnTo>
                    <a:pt x="42796" y="6023"/>
                  </a:lnTo>
                  <a:lnTo>
                    <a:pt x="4755" y="30115"/>
                  </a:lnTo>
                  <a:lnTo>
                    <a:pt x="4755" y="28847"/>
                  </a:lnTo>
                  <a:lnTo>
                    <a:pt x="42796" y="4755"/>
                  </a:lnTo>
                  <a:close/>
                  <a:moveTo>
                    <a:pt x="42796" y="10461"/>
                  </a:moveTo>
                  <a:lnTo>
                    <a:pt x="42796" y="11729"/>
                  </a:lnTo>
                  <a:lnTo>
                    <a:pt x="4755" y="35822"/>
                  </a:lnTo>
                  <a:lnTo>
                    <a:pt x="4755" y="34554"/>
                  </a:lnTo>
                  <a:lnTo>
                    <a:pt x="42796" y="10461"/>
                  </a:lnTo>
                  <a:close/>
                  <a:moveTo>
                    <a:pt x="42796" y="15533"/>
                  </a:moveTo>
                  <a:lnTo>
                    <a:pt x="42796" y="16801"/>
                  </a:lnTo>
                  <a:lnTo>
                    <a:pt x="4755" y="40894"/>
                  </a:lnTo>
                  <a:lnTo>
                    <a:pt x="4755" y="39626"/>
                  </a:lnTo>
                  <a:lnTo>
                    <a:pt x="42796" y="15533"/>
                  </a:lnTo>
                  <a:close/>
                </a:path>
              </a:pathLst>
            </a:custGeom>
            <a:solidFill>
              <a:srgbClr val="C2C2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0" name="任意多边形: 形状 468">
              <a:extLst>
                <a:ext uri="{FF2B5EF4-FFF2-40B4-BE49-F238E27FC236}">
                  <a16:creationId xmlns:a16="http://schemas.microsoft.com/office/drawing/2014/main" id="{180172B9-066A-48FF-9317-7D763683ED96}"/>
                </a:ext>
              </a:extLst>
            </p:cNvPr>
            <p:cNvSpPr/>
            <p:nvPr/>
          </p:nvSpPr>
          <p:spPr>
            <a:xfrm>
              <a:off x="2732263" y="3604303"/>
              <a:ext cx="50721" cy="31700"/>
            </a:xfrm>
            <a:custGeom>
              <a:avLst/>
              <a:gdLst>
                <a:gd name="connsiteX0" fmla="*/ 45966 w 50720"/>
                <a:gd name="connsiteY0" fmla="*/ 22507 h 31700"/>
                <a:gd name="connsiteX1" fmla="*/ 18703 w 50720"/>
                <a:gd name="connsiteY1" fmla="*/ 4755 h 31700"/>
                <a:gd name="connsiteX2" fmla="*/ 4755 w 50720"/>
                <a:gd name="connsiteY2" fmla="*/ 13631 h 31700"/>
                <a:gd name="connsiteX3" fmla="*/ 32017 w 50720"/>
                <a:gd name="connsiteY3" fmla="*/ 31383 h 3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0" h="31700">
                  <a:moveTo>
                    <a:pt x="45966" y="22507"/>
                  </a:moveTo>
                  <a:lnTo>
                    <a:pt x="18703" y="4755"/>
                  </a:lnTo>
                  <a:lnTo>
                    <a:pt x="4755" y="13631"/>
                  </a:lnTo>
                  <a:lnTo>
                    <a:pt x="32017" y="31383"/>
                  </a:lnTo>
                  <a:close/>
                </a:path>
              </a:pathLst>
            </a:custGeom>
            <a:solidFill>
              <a:srgbClr val="E171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1" name="任意多边形: 形状 469">
              <a:extLst>
                <a:ext uri="{FF2B5EF4-FFF2-40B4-BE49-F238E27FC236}">
                  <a16:creationId xmlns:a16="http://schemas.microsoft.com/office/drawing/2014/main" id="{5E87245B-BF71-4D81-8493-46AD6E0C035E}"/>
                </a:ext>
              </a:extLst>
            </p:cNvPr>
            <p:cNvSpPr/>
            <p:nvPr/>
          </p:nvSpPr>
          <p:spPr>
            <a:xfrm>
              <a:off x="2711975" y="3570067"/>
              <a:ext cx="76081" cy="50721"/>
            </a:xfrm>
            <a:custGeom>
              <a:avLst/>
              <a:gdLst>
                <a:gd name="connsiteX0" fmla="*/ 37724 w 76081"/>
                <a:gd name="connsiteY0" fmla="*/ 4755 h 50720"/>
                <a:gd name="connsiteX1" fmla="*/ 4755 w 76081"/>
                <a:gd name="connsiteY1" fmla="*/ 26312 h 50720"/>
                <a:gd name="connsiteX2" fmla="*/ 38992 w 76081"/>
                <a:gd name="connsiteY2" fmla="*/ 47868 h 50720"/>
                <a:gd name="connsiteX3" fmla="*/ 71960 w 76081"/>
                <a:gd name="connsiteY3" fmla="*/ 26945 h 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081" h="50720">
                  <a:moveTo>
                    <a:pt x="37724" y="4755"/>
                  </a:moveTo>
                  <a:lnTo>
                    <a:pt x="4755" y="26312"/>
                  </a:lnTo>
                  <a:lnTo>
                    <a:pt x="38992" y="47868"/>
                  </a:lnTo>
                  <a:lnTo>
                    <a:pt x="71960" y="26945"/>
                  </a:lnTo>
                  <a:close/>
                </a:path>
              </a:pathLst>
            </a:custGeom>
            <a:solidFill>
              <a:srgbClr val="79BB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2" name="任意多边形: 形状 470">
              <a:extLst>
                <a:ext uri="{FF2B5EF4-FFF2-40B4-BE49-F238E27FC236}">
                  <a16:creationId xmlns:a16="http://schemas.microsoft.com/office/drawing/2014/main" id="{1E832500-51D6-4519-993A-D90D4A5AF88E}"/>
                </a:ext>
              </a:extLst>
            </p:cNvPr>
            <p:cNvSpPr/>
            <p:nvPr/>
          </p:nvSpPr>
          <p:spPr>
            <a:xfrm>
              <a:off x="2708987" y="3590544"/>
              <a:ext cx="44381" cy="50721"/>
            </a:xfrm>
            <a:custGeom>
              <a:avLst/>
              <a:gdLst>
                <a:gd name="connsiteX0" fmla="*/ 42613 w 44380"/>
                <a:gd name="connsiteY0" fmla="*/ 24854 h 50720"/>
                <a:gd name="connsiteX1" fmla="*/ 12815 w 44380"/>
                <a:gd name="connsiteY1" fmla="*/ 5834 h 50720"/>
                <a:gd name="connsiteX2" fmla="*/ 9645 w 44380"/>
                <a:gd name="connsiteY2" fmla="*/ 28024 h 50720"/>
                <a:gd name="connsiteX3" fmla="*/ 42613 w 44380"/>
                <a:gd name="connsiteY3" fmla="*/ 48946 h 50720"/>
                <a:gd name="connsiteX4" fmla="*/ 42613 w 44380"/>
                <a:gd name="connsiteY4" fmla="*/ 24854 h 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80" h="50720">
                  <a:moveTo>
                    <a:pt x="42613" y="24854"/>
                  </a:moveTo>
                  <a:cubicBezTo>
                    <a:pt x="32469" y="18514"/>
                    <a:pt x="22959" y="12174"/>
                    <a:pt x="12815" y="5834"/>
                  </a:cubicBezTo>
                  <a:cubicBezTo>
                    <a:pt x="2671" y="-506"/>
                    <a:pt x="2671" y="22952"/>
                    <a:pt x="9645" y="28024"/>
                  </a:cubicBezTo>
                  <a:lnTo>
                    <a:pt x="42613" y="48946"/>
                  </a:lnTo>
                  <a:lnTo>
                    <a:pt x="42613" y="24854"/>
                  </a:lnTo>
                  <a:close/>
                </a:path>
              </a:pathLst>
            </a:custGeom>
            <a:solidFill>
              <a:srgbClr val="3C80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3" name="任意多边形: 形状 471">
              <a:extLst>
                <a:ext uri="{FF2B5EF4-FFF2-40B4-BE49-F238E27FC236}">
                  <a16:creationId xmlns:a16="http://schemas.microsoft.com/office/drawing/2014/main" id="{B2249C48-F245-411F-8817-CF3835AE4250}"/>
                </a:ext>
              </a:extLst>
            </p:cNvPr>
            <p:cNvSpPr/>
            <p:nvPr/>
          </p:nvSpPr>
          <p:spPr>
            <a:xfrm>
              <a:off x="2713457" y="3597024"/>
              <a:ext cx="38041" cy="38041"/>
            </a:xfrm>
            <a:custGeom>
              <a:avLst/>
              <a:gdLst>
                <a:gd name="connsiteX0" fmla="*/ 36875 w 38040"/>
                <a:gd name="connsiteY0" fmla="*/ 22812 h 38040"/>
                <a:gd name="connsiteX1" fmla="*/ 11515 w 38040"/>
                <a:gd name="connsiteY1" fmla="*/ 6328 h 38040"/>
                <a:gd name="connsiteX2" fmla="*/ 8979 w 38040"/>
                <a:gd name="connsiteY2" fmla="*/ 19008 h 38040"/>
                <a:gd name="connsiteX3" fmla="*/ 36875 w 38040"/>
                <a:gd name="connsiteY3" fmla="*/ 36760 h 38040"/>
                <a:gd name="connsiteX4" fmla="*/ 36875 w 38040"/>
                <a:gd name="connsiteY4" fmla="*/ 22812 h 3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0" h="38040">
                  <a:moveTo>
                    <a:pt x="36875" y="22812"/>
                  </a:moveTo>
                  <a:cubicBezTo>
                    <a:pt x="26731" y="16472"/>
                    <a:pt x="21025" y="13302"/>
                    <a:pt x="11515" y="6328"/>
                  </a:cubicBezTo>
                  <a:cubicBezTo>
                    <a:pt x="2639" y="-12"/>
                    <a:pt x="3273" y="14570"/>
                    <a:pt x="8979" y="19008"/>
                  </a:cubicBezTo>
                  <a:lnTo>
                    <a:pt x="36875" y="36760"/>
                  </a:lnTo>
                  <a:lnTo>
                    <a:pt x="36875" y="22812"/>
                  </a:lnTo>
                  <a:close/>
                </a:path>
              </a:pathLst>
            </a:custGeom>
            <a:solidFill>
              <a:srgbClr val="4B9CD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4" name="任意多边形: 形状 472">
              <a:extLst>
                <a:ext uri="{FF2B5EF4-FFF2-40B4-BE49-F238E27FC236}">
                  <a16:creationId xmlns:a16="http://schemas.microsoft.com/office/drawing/2014/main" id="{C01E2AA5-8A45-4C25-80A2-B60BDEB0F613}"/>
                </a:ext>
              </a:extLst>
            </p:cNvPr>
            <p:cNvSpPr/>
            <p:nvPr/>
          </p:nvSpPr>
          <p:spPr>
            <a:xfrm>
              <a:off x="2715304" y="3597936"/>
              <a:ext cx="38041" cy="38041"/>
            </a:xfrm>
            <a:custGeom>
              <a:avLst/>
              <a:gdLst>
                <a:gd name="connsiteX0" fmla="*/ 19179 w 38040"/>
                <a:gd name="connsiteY0" fmla="*/ 11756 h 38040"/>
                <a:gd name="connsiteX1" fmla="*/ 9035 w 38040"/>
                <a:gd name="connsiteY1" fmla="*/ 4782 h 38040"/>
                <a:gd name="connsiteX2" fmla="*/ 9035 w 38040"/>
                <a:gd name="connsiteY2" fmla="*/ 19364 h 38040"/>
                <a:gd name="connsiteX3" fmla="*/ 35663 w 38040"/>
                <a:gd name="connsiteY3" fmla="*/ 36482 h 38040"/>
                <a:gd name="connsiteX4" fmla="*/ 35663 w 38040"/>
                <a:gd name="connsiteY4" fmla="*/ 21900 h 38040"/>
                <a:gd name="connsiteX5" fmla="*/ 19179 w 38040"/>
                <a:gd name="connsiteY5" fmla="*/ 11756 h 38040"/>
                <a:gd name="connsiteX6" fmla="*/ 19179 w 38040"/>
                <a:gd name="connsiteY6" fmla="*/ 11756 h 3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40" h="38040">
                  <a:moveTo>
                    <a:pt x="19179" y="11756"/>
                  </a:moveTo>
                  <a:cubicBezTo>
                    <a:pt x="16009" y="9854"/>
                    <a:pt x="12205" y="7318"/>
                    <a:pt x="9035" y="4782"/>
                  </a:cubicBezTo>
                  <a:cubicBezTo>
                    <a:pt x="3329" y="4148"/>
                    <a:pt x="3329" y="14926"/>
                    <a:pt x="9035" y="19364"/>
                  </a:cubicBezTo>
                  <a:lnTo>
                    <a:pt x="35663" y="36482"/>
                  </a:lnTo>
                  <a:lnTo>
                    <a:pt x="35663" y="21900"/>
                  </a:lnTo>
                  <a:cubicBezTo>
                    <a:pt x="29957" y="18730"/>
                    <a:pt x="24885" y="15560"/>
                    <a:pt x="19179" y="11756"/>
                  </a:cubicBezTo>
                  <a:lnTo>
                    <a:pt x="19179" y="11756"/>
                  </a:lnTo>
                  <a:close/>
                </a:path>
              </a:pathLst>
            </a:custGeom>
            <a:solidFill>
              <a:srgbClr val="E5E5E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5" name="任意多边形: 形状 473">
              <a:extLst>
                <a:ext uri="{FF2B5EF4-FFF2-40B4-BE49-F238E27FC236}">
                  <a16:creationId xmlns:a16="http://schemas.microsoft.com/office/drawing/2014/main" id="{6335AB2C-C6EF-4CA1-9F16-B767554368E7}"/>
                </a:ext>
              </a:extLst>
            </p:cNvPr>
            <p:cNvSpPr/>
            <p:nvPr/>
          </p:nvSpPr>
          <p:spPr>
            <a:xfrm>
              <a:off x="2715779" y="3599231"/>
              <a:ext cx="38041" cy="38041"/>
            </a:xfrm>
            <a:custGeom>
              <a:avLst/>
              <a:gdLst>
                <a:gd name="connsiteX0" fmla="*/ 6023 w 38040"/>
                <a:gd name="connsiteY0" fmla="*/ 4755 h 38040"/>
                <a:gd name="connsiteX1" fmla="*/ 5389 w 38040"/>
                <a:gd name="connsiteY1" fmla="*/ 5389 h 38040"/>
                <a:gd name="connsiteX2" fmla="*/ 35187 w 38040"/>
                <a:gd name="connsiteY2" fmla="*/ 24410 h 38040"/>
                <a:gd name="connsiteX3" fmla="*/ 35187 w 38040"/>
                <a:gd name="connsiteY3" fmla="*/ 23141 h 38040"/>
                <a:gd name="connsiteX4" fmla="*/ 6023 w 38040"/>
                <a:gd name="connsiteY4" fmla="*/ 4755 h 38040"/>
                <a:gd name="connsiteX5" fmla="*/ 4755 w 38040"/>
                <a:gd name="connsiteY5" fmla="*/ 7925 h 38040"/>
                <a:gd name="connsiteX6" fmla="*/ 4755 w 38040"/>
                <a:gd name="connsiteY6" fmla="*/ 9193 h 38040"/>
                <a:gd name="connsiteX7" fmla="*/ 35821 w 38040"/>
                <a:gd name="connsiteY7" fmla="*/ 28848 h 38040"/>
                <a:gd name="connsiteX8" fmla="*/ 35821 w 38040"/>
                <a:gd name="connsiteY8" fmla="*/ 27580 h 38040"/>
                <a:gd name="connsiteX9" fmla="*/ 4755 w 38040"/>
                <a:gd name="connsiteY9" fmla="*/ 7925 h 38040"/>
                <a:gd name="connsiteX10" fmla="*/ 4755 w 38040"/>
                <a:gd name="connsiteY10" fmla="*/ 12998 h 38040"/>
                <a:gd name="connsiteX11" fmla="*/ 5389 w 38040"/>
                <a:gd name="connsiteY11" fmla="*/ 14265 h 38040"/>
                <a:gd name="connsiteX12" fmla="*/ 35821 w 38040"/>
                <a:gd name="connsiteY12" fmla="*/ 33285 h 38040"/>
                <a:gd name="connsiteX13" fmla="*/ 35821 w 38040"/>
                <a:gd name="connsiteY13" fmla="*/ 32652 h 38040"/>
                <a:gd name="connsiteX14" fmla="*/ 4755 w 38040"/>
                <a:gd name="connsiteY14" fmla="*/ 12998 h 3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40" h="38040">
                  <a:moveTo>
                    <a:pt x="6023" y="4755"/>
                  </a:moveTo>
                  <a:cubicBezTo>
                    <a:pt x="6023" y="4755"/>
                    <a:pt x="5389" y="5389"/>
                    <a:pt x="5389" y="5389"/>
                  </a:cubicBezTo>
                  <a:lnTo>
                    <a:pt x="35187" y="24410"/>
                  </a:lnTo>
                  <a:lnTo>
                    <a:pt x="35187" y="23141"/>
                  </a:lnTo>
                  <a:lnTo>
                    <a:pt x="6023" y="4755"/>
                  </a:lnTo>
                  <a:close/>
                  <a:moveTo>
                    <a:pt x="4755" y="7925"/>
                  </a:moveTo>
                  <a:cubicBezTo>
                    <a:pt x="4755" y="7925"/>
                    <a:pt x="4755" y="8559"/>
                    <a:pt x="4755" y="9193"/>
                  </a:cubicBezTo>
                  <a:lnTo>
                    <a:pt x="35821" y="28848"/>
                  </a:lnTo>
                  <a:lnTo>
                    <a:pt x="35821" y="27580"/>
                  </a:lnTo>
                  <a:lnTo>
                    <a:pt x="4755" y="7925"/>
                  </a:lnTo>
                  <a:close/>
                  <a:moveTo>
                    <a:pt x="4755" y="12998"/>
                  </a:moveTo>
                  <a:cubicBezTo>
                    <a:pt x="4755" y="13631"/>
                    <a:pt x="4755" y="13631"/>
                    <a:pt x="5389" y="14265"/>
                  </a:cubicBezTo>
                  <a:lnTo>
                    <a:pt x="35821" y="33285"/>
                  </a:lnTo>
                  <a:lnTo>
                    <a:pt x="35821" y="32652"/>
                  </a:lnTo>
                  <a:lnTo>
                    <a:pt x="4755" y="12998"/>
                  </a:lnTo>
                  <a:close/>
                </a:path>
              </a:pathLst>
            </a:custGeom>
            <a:solidFill>
              <a:srgbClr val="A0A0A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6" name="任意多边形: 形状 474">
              <a:extLst>
                <a:ext uri="{FF2B5EF4-FFF2-40B4-BE49-F238E27FC236}">
                  <a16:creationId xmlns:a16="http://schemas.microsoft.com/office/drawing/2014/main" id="{8B486905-82B3-440D-AFF4-771782BED7EF}"/>
                </a:ext>
              </a:extLst>
            </p:cNvPr>
            <p:cNvSpPr/>
            <p:nvPr/>
          </p:nvSpPr>
          <p:spPr>
            <a:xfrm>
              <a:off x="2741322" y="3569622"/>
              <a:ext cx="44381" cy="50721"/>
            </a:xfrm>
            <a:custGeom>
              <a:avLst/>
              <a:gdLst>
                <a:gd name="connsiteX0" fmla="*/ 42613 w 44380"/>
                <a:gd name="connsiteY0" fmla="*/ 24854 h 50720"/>
                <a:gd name="connsiteX1" fmla="*/ 12815 w 44380"/>
                <a:gd name="connsiteY1" fmla="*/ 5834 h 50720"/>
                <a:gd name="connsiteX2" fmla="*/ 9645 w 44380"/>
                <a:gd name="connsiteY2" fmla="*/ 28024 h 50720"/>
                <a:gd name="connsiteX3" fmla="*/ 42613 w 44380"/>
                <a:gd name="connsiteY3" fmla="*/ 48947 h 50720"/>
                <a:gd name="connsiteX4" fmla="*/ 42613 w 44380"/>
                <a:gd name="connsiteY4" fmla="*/ 43874 h 50720"/>
                <a:gd name="connsiteX5" fmla="*/ 41345 w 44380"/>
                <a:gd name="connsiteY5" fmla="*/ 44509 h 50720"/>
                <a:gd name="connsiteX6" fmla="*/ 41345 w 44380"/>
                <a:gd name="connsiteY6" fmla="*/ 30560 h 50720"/>
                <a:gd name="connsiteX7" fmla="*/ 42613 w 44380"/>
                <a:gd name="connsiteY7" fmla="*/ 29927 h 50720"/>
                <a:gd name="connsiteX8" fmla="*/ 42613 w 44380"/>
                <a:gd name="connsiteY8" fmla="*/ 24854 h 50720"/>
                <a:gd name="connsiteX9" fmla="*/ 42613 w 44380"/>
                <a:gd name="connsiteY9" fmla="*/ 29927 h 50720"/>
                <a:gd name="connsiteX10" fmla="*/ 42613 w 44380"/>
                <a:gd name="connsiteY10" fmla="*/ 29927 h 50720"/>
                <a:gd name="connsiteX11" fmla="*/ 42613 w 44380"/>
                <a:gd name="connsiteY11" fmla="*/ 29927 h 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380" h="50720">
                  <a:moveTo>
                    <a:pt x="42613" y="24854"/>
                  </a:moveTo>
                  <a:cubicBezTo>
                    <a:pt x="32469" y="18514"/>
                    <a:pt x="22959" y="12174"/>
                    <a:pt x="12815" y="5834"/>
                  </a:cubicBezTo>
                  <a:cubicBezTo>
                    <a:pt x="2671" y="-506"/>
                    <a:pt x="2671" y="22952"/>
                    <a:pt x="9645" y="28024"/>
                  </a:cubicBezTo>
                  <a:lnTo>
                    <a:pt x="42613" y="48947"/>
                  </a:lnTo>
                  <a:lnTo>
                    <a:pt x="42613" y="43874"/>
                  </a:lnTo>
                  <a:lnTo>
                    <a:pt x="41345" y="44509"/>
                  </a:lnTo>
                  <a:lnTo>
                    <a:pt x="41345" y="30560"/>
                  </a:lnTo>
                  <a:lnTo>
                    <a:pt x="42613" y="29927"/>
                  </a:lnTo>
                  <a:lnTo>
                    <a:pt x="42613" y="24854"/>
                  </a:lnTo>
                  <a:close/>
                  <a:moveTo>
                    <a:pt x="42613" y="29927"/>
                  </a:moveTo>
                  <a:lnTo>
                    <a:pt x="42613" y="29927"/>
                  </a:lnTo>
                  <a:lnTo>
                    <a:pt x="42613" y="29927"/>
                  </a:lnTo>
                  <a:close/>
                </a:path>
              </a:pathLst>
            </a:custGeom>
            <a:solidFill>
              <a:srgbClr val="79BB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7" name="任意多边形: 形状 475">
              <a:extLst>
                <a:ext uri="{FF2B5EF4-FFF2-40B4-BE49-F238E27FC236}">
                  <a16:creationId xmlns:a16="http://schemas.microsoft.com/office/drawing/2014/main" id="{FAA0F09F-A51C-449A-9907-8463FC0CE85D}"/>
                </a:ext>
              </a:extLst>
            </p:cNvPr>
            <p:cNvSpPr/>
            <p:nvPr/>
          </p:nvSpPr>
          <p:spPr>
            <a:xfrm>
              <a:off x="2746212" y="3589721"/>
              <a:ext cx="38041" cy="50721"/>
            </a:xfrm>
            <a:custGeom>
              <a:avLst/>
              <a:gdLst>
                <a:gd name="connsiteX0" fmla="*/ 37724 w 38040"/>
                <a:gd name="connsiteY0" fmla="*/ 4755 h 50720"/>
                <a:gd name="connsiteX1" fmla="*/ 37724 w 38040"/>
                <a:gd name="connsiteY1" fmla="*/ 9193 h 50720"/>
                <a:gd name="connsiteX2" fmla="*/ 36456 w 38040"/>
                <a:gd name="connsiteY2" fmla="*/ 9827 h 50720"/>
                <a:gd name="connsiteX3" fmla="*/ 36456 w 38040"/>
                <a:gd name="connsiteY3" fmla="*/ 23141 h 50720"/>
                <a:gd name="connsiteX4" fmla="*/ 37724 w 38040"/>
                <a:gd name="connsiteY4" fmla="*/ 23775 h 50720"/>
                <a:gd name="connsiteX5" fmla="*/ 37724 w 38040"/>
                <a:gd name="connsiteY5" fmla="*/ 28848 h 50720"/>
                <a:gd name="connsiteX6" fmla="*/ 4755 w 38040"/>
                <a:gd name="connsiteY6" fmla="*/ 49770 h 50720"/>
                <a:gd name="connsiteX7" fmla="*/ 4755 w 38040"/>
                <a:gd name="connsiteY7" fmla="*/ 25678 h 50720"/>
                <a:gd name="connsiteX8" fmla="*/ 37724 w 38040"/>
                <a:gd name="connsiteY8" fmla="*/ 4755 h 50720"/>
                <a:gd name="connsiteX9" fmla="*/ 37724 w 38040"/>
                <a:gd name="connsiteY9" fmla="*/ 9827 h 50720"/>
                <a:gd name="connsiteX10" fmla="*/ 37724 w 38040"/>
                <a:gd name="connsiteY10" fmla="*/ 9827 h 50720"/>
                <a:gd name="connsiteX11" fmla="*/ 37724 w 38040"/>
                <a:gd name="connsiteY11" fmla="*/ 9827 h 5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040" h="50720">
                  <a:moveTo>
                    <a:pt x="37724" y="4755"/>
                  </a:moveTo>
                  <a:lnTo>
                    <a:pt x="37724" y="9193"/>
                  </a:lnTo>
                  <a:lnTo>
                    <a:pt x="36456" y="9827"/>
                  </a:lnTo>
                  <a:lnTo>
                    <a:pt x="36456" y="23141"/>
                  </a:lnTo>
                  <a:lnTo>
                    <a:pt x="37724" y="23775"/>
                  </a:lnTo>
                  <a:lnTo>
                    <a:pt x="37724" y="28848"/>
                  </a:lnTo>
                  <a:lnTo>
                    <a:pt x="4755" y="49770"/>
                  </a:lnTo>
                  <a:lnTo>
                    <a:pt x="4755" y="25678"/>
                  </a:lnTo>
                  <a:lnTo>
                    <a:pt x="37724" y="4755"/>
                  </a:lnTo>
                  <a:close/>
                  <a:moveTo>
                    <a:pt x="37724" y="9827"/>
                  </a:moveTo>
                  <a:lnTo>
                    <a:pt x="37724" y="9827"/>
                  </a:lnTo>
                  <a:lnTo>
                    <a:pt x="37724" y="9827"/>
                  </a:lnTo>
                  <a:close/>
                </a:path>
              </a:pathLst>
            </a:custGeom>
            <a:solidFill>
              <a:srgbClr val="4B9CD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8" name="任意多边形: 形状 476">
              <a:extLst>
                <a:ext uri="{FF2B5EF4-FFF2-40B4-BE49-F238E27FC236}">
                  <a16:creationId xmlns:a16="http://schemas.microsoft.com/office/drawing/2014/main" id="{3F5EBF3A-D6BA-4EBB-A113-1BEA95003F0D}"/>
                </a:ext>
              </a:extLst>
            </p:cNvPr>
            <p:cNvSpPr/>
            <p:nvPr/>
          </p:nvSpPr>
          <p:spPr>
            <a:xfrm>
              <a:off x="2746212" y="3595427"/>
              <a:ext cx="38041" cy="44381"/>
            </a:xfrm>
            <a:custGeom>
              <a:avLst/>
              <a:gdLst>
                <a:gd name="connsiteX0" fmla="*/ 36456 w 38040"/>
                <a:gd name="connsiteY0" fmla="*/ 4755 h 44380"/>
                <a:gd name="connsiteX1" fmla="*/ 36456 w 38040"/>
                <a:gd name="connsiteY1" fmla="*/ 19337 h 44380"/>
                <a:gd name="connsiteX2" fmla="*/ 4755 w 38040"/>
                <a:gd name="connsiteY2" fmla="*/ 39626 h 44380"/>
                <a:gd name="connsiteX3" fmla="*/ 4755 w 38040"/>
                <a:gd name="connsiteY3" fmla="*/ 25043 h 44380"/>
                <a:gd name="connsiteX4" fmla="*/ 36456 w 38040"/>
                <a:gd name="connsiteY4" fmla="*/ 4755 h 44380"/>
                <a:gd name="connsiteX5" fmla="*/ 36456 w 38040"/>
                <a:gd name="connsiteY5" fmla="*/ 4755 h 4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040" h="44380">
                  <a:moveTo>
                    <a:pt x="36456" y="4755"/>
                  </a:moveTo>
                  <a:lnTo>
                    <a:pt x="36456" y="19337"/>
                  </a:lnTo>
                  <a:lnTo>
                    <a:pt x="4755" y="39626"/>
                  </a:lnTo>
                  <a:lnTo>
                    <a:pt x="4755" y="25043"/>
                  </a:lnTo>
                  <a:cubicBezTo>
                    <a:pt x="12997" y="19971"/>
                    <a:pt x="26311" y="11729"/>
                    <a:pt x="36456" y="4755"/>
                  </a:cubicBezTo>
                  <a:lnTo>
                    <a:pt x="36456" y="475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79" name="任意多边形: 形状 477">
              <a:extLst>
                <a:ext uri="{FF2B5EF4-FFF2-40B4-BE49-F238E27FC236}">
                  <a16:creationId xmlns:a16="http://schemas.microsoft.com/office/drawing/2014/main" id="{46F4D9E1-5D30-40DF-B158-A80D223B0103}"/>
                </a:ext>
              </a:extLst>
            </p:cNvPr>
            <p:cNvSpPr/>
            <p:nvPr/>
          </p:nvSpPr>
          <p:spPr>
            <a:xfrm>
              <a:off x="2746212" y="3597963"/>
              <a:ext cx="38041" cy="38041"/>
            </a:xfrm>
            <a:custGeom>
              <a:avLst/>
              <a:gdLst>
                <a:gd name="connsiteX0" fmla="*/ 36456 w 38040"/>
                <a:gd name="connsiteY0" fmla="*/ 4755 h 38040"/>
                <a:gd name="connsiteX1" fmla="*/ 36456 w 38040"/>
                <a:gd name="connsiteY1" fmla="*/ 6023 h 38040"/>
                <a:gd name="connsiteX2" fmla="*/ 4755 w 38040"/>
                <a:gd name="connsiteY2" fmla="*/ 26311 h 38040"/>
                <a:gd name="connsiteX3" fmla="*/ 4755 w 38040"/>
                <a:gd name="connsiteY3" fmla="*/ 25043 h 38040"/>
                <a:gd name="connsiteX4" fmla="*/ 36456 w 38040"/>
                <a:gd name="connsiteY4" fmla="*/ 4755 h 38040"/>
                <a:gd name="connsiteX5" fmla="*/ 36456 w 38040"/>
                <a:gd name="connsiteY5" fmla="*/ 9193 h 38040"/>
                <a:gd name="connsiteX6" fmla="*/ 36456 w 38040"/>
                <a:gd name="connsiteY6" fmla="*/ 10461 h 38040"/>
                <a:gd name="connsiteX7" fmla="*/ 4755 w 38040"/>
                <a:gd name="connsiteY7" fmla="*/ 30749 h 38040"/>
                <a:gd name="connsiteX8" fmla="*/ 4755 w 38040"/>
                <a:gd name="connsiteY8" fmla="*/ 29481 h 38040"/>
                <a:gd name="connsiteX9" fmla="*/ 36456 w 38040"/>
                <a:gd name="connsiteY9" fmla="*/ 9193 h 38040"/>
                <a:gd name="connsiteX10" fmla="*/ 36456 w 38040"/>
                <a:gd name="connsiteY10" fmla="*/ 13631 h 38040"/>
                <a:gd name="connsiteX11" fmla="*/ 36456 w 38040"/>
                <a:gd name="connsiteY11" fmla="*/ 14899 h 38040"/>
                <a:gd name="connsiteX12" fmla="*/ 4755 w 38040"/>
                <a:gd name="connsiteY12" fmla="*/ 35187 h 38040"/>
                <a:gd name="connsiteX13" fmla="*/ 4755 w 38040"/>
                <a:gd name="connsiteY13" fmla="*/ 33919 h 38040"/>
                <a:gd name="connsiteX14" fmla="*/ 36456 w 38040"/>
                <a:gd name="connsiteY14" fmla="*/ 13631 h 3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040" h="38040">
                  <a:moveTo>
                    <a:pt x="36456" y="4755"/>
                  </a:moveTo>
                  <a:lnTo>
                    <a:pt x="36456" y="6023"/>
                  </a:lnTo>
                  <a:lnTo>
                    <a:pt x="4755" y="26311"/>
                  </a:lnTo>
                  <a:lnTo>
                    <a:pt x="4755" y="25043"/>
                  </a:lnTo>
                  <a:lnTo>
                    <a:pt x="36456" y="4755"/>
                  </a:lnTo>
                  <a:close/>
                  <a:moveTo>
                    <a:pt x="36456" y="9193"/>
                  </a:moveTo>
                  <a:lnTo>
                    <a:pt x="36456" y="10461"/>
                  </a:lnTo>
                  <a:lnTo>
                    <a:pt x="4755" y="30749"/>
                  </a:lnTo>
                  <a:lnTo>
                    <a:pt x="4755" y="29481"/>
                  </a:lnTo>
                  <a:lnTo>
                    <a:pt x="36456" y="9193"/>
                  </a:lnTo>
                  <a:close/>
                  <a:moveTo>
                    <a:pt x="36456" y="13631"/>
                  </a:moveTo>
                  <a:lnTo>
                    <a:pt x="36456" y="14899"/>
                  </a:lnTo>
                  <a:lnTo>
                    <a:pt x="4755" y="35187"/>
                  </a:lnTo>
                  <a:lnTo>
                    <a:pt x="4755" y="33919"/>
                  </a:lnTo>
                  <a:lnTo>
                    <a:pt x="36456" y="13631"/>
                  </a:lnTo>
                  <a:close/>
                </a:path>
              </a:pathLst>
            </a:custGeom>
            <a:solidFill>
              <a:srgbClr val="C2C2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0" name="任意多边形: 形状 478">
              <a:extLst>
                <a:ext uri="{FF2B5EF4-FFF2-40B4-BE49-F238E27FC236}">
                  <a16:creationId xmlns:a16="http://schemas.microsoft.com/office/drawing/2014/main" id="{CEBDC2EE-53FC-4E47-93C5-5197F74C4F0A}"/>
                </a:ext>
              </a:extLst>
            </p:cNvPr>
            <p:cNvSpPr/>
            <p:nvPr/>
          </p:nvSpPr>
          <p:spPr>
            <a:xfrm>
              <a:off x="2734165" y="3576407"/>
              <a:ext cx="44381" cy="25360"/>
            </a:xfrm>
            <a:custGeom>
              <a:avLst/>
              <a:gdLst>
                <a:gd name="connsiteX0" fmla="*/ 39626 w 44380"/>
                <a:gd name="connsiteY0" fmla="*/ 19337 h 25360"/>
                <a:gd name="connsiteX1" fmla="*/ 16801 w 44380"/>
                <a:gd name="connsiteY1" fmla="*/ 4755 h 25360"/>
                <a:gd name="connsiteX2" fmla="*/ 4755 w 44380"/>
                <a:gd name="connsiteY2" fmla="*/ 11729 h 25360"/>
                <a:gd name="connsiteX3" fmla="*/ 28213 w 44380"/>
                <a:gd name="connsiteY3" fmla="*/ 26312 h 2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80" h="25360">
                  <a:moveTo>
                    <a:pt x="39626" y="19337"/>
                  </a:moveTo>
                  <a:lnTo>
                    <a:pt x="16801" y="4755"/>
                  </a:lnTo>
                  <a:lnTo>
                    <a:pt x="4755" y="11729"/>
                  </a:lnTo>
                  <a:lnTo>
                    <a:pt x="28213" y="26312"/>
                  </a:lnTo>
                  <a:close/>
                </a:path>
              </a:pathLst>
            </a:custGeom>
            <a:solidFill>
              <a:srgbClr val="5594D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1" name="任意多边形: 形状 479">
              <a:extLst>
                <a:ext uri="{FF2B5EF4-FFF2-40B4-BE49-F238E27FC236}">
                  <a16:creationId xmlns:a16="http://schemas.microsoft.com/office/drawing/2014/main" id="{DBCADD6E-FE3D-4872-AD65-7C43512E5F1D}"/>
                </a:ext>
              </a:extLst>
            </p:cNvPr>
            <p:cNvSpPr/>
            <p:nvPr/>
          </p:nvSpPr>
          <p:spPr>
            <a:xfrm>
              <a:off x="2370244" y="4424711"/>
              <a:ext cx="697410" cy="450147"/>
            </a:xfrm>
            <a:custGeom>
              <a:avLst/>
              <a:gdLst>
                <a:gd name="connsiteX0" fmla="*/ 4755 w 697410"/>
                <a:gd name="connsiteY0" fmla="*/ 196860 h 450146"/>
                <a:gd name="connsiteX1" fmla="*/ 305910 w 697410"/>
                <a:gd name="connsiteY1" fmla="*/ 4755 h 450146"/>
                <a:gd name="connsiteX2" fmla="*/ 692655 w 697410"/>
                <a:gd name="connsiteY2" fmla="*/ 252653 h 450146"/>
                <a:gd name="connsiteX3" fmla="*/ 391501 w 697410"/>
                <a:gd name="connsiteY3" fmla="*/ 445392 h 45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7410" h="450146">
                  <a:moveTo>
                    <a:pt x="4755" y="196860"/>
                  </a:moveTo>
                  <a:lnTo>
                    <a:pt x="305910" y="4755"/>
                  </a:lnTo>
                  <a:lnTo>
                    <a:pt x="692655" y="252653"/>
                  </a:lnTo>
                  <a:lnTo>
                    <a:pt x="391501" y="445392"/>
                  </a:lnTo>
                  <a:close/>
                </a:path>
              </a:pathLst>
            </a:custGeom>
            <a:solidFill>
              <a:srgbClr val="D9E6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2" name="任意多边形: 形状 480">
              <a:extLst>
                <a:ext uri="{FF2B5EF4-FFF2-40B4-BE49-F238E27FC236}">
                  <a16:creationId xmlns:a16="http://schemas.microsoft.com/office/drawing/2014/main" id="{0A53C3AC-6FB6-48DC-977B-500408764B70}"/>
                </a:ext>
              </a:extLst>
            </p:cNvPr>
            <p:cNvSpPr/>
            <p:nvPr/>
          </p:nvSpPr>
          <p:spPr>
            <a:xfrm>
              <a:off x="2370878" y="4618084"/>
              <a:ext cx="393086" cy="329685"/>
            </a:xfrm>
            <a:custGeom>
              <a:avLst/>
              <a:gdLst>
                <a:gd name="connsiteX0" fmla="*/ 389599 w 393085"/>
                <a:gd name="connsiteY0" fmla="*/ 250751 h 329684"/>
                <a:gd name="connsiteX1" fmla="*/ 5389 w 393085"/>
                <a:gd name="connsiteY1" fmla="*/ 4755 h 329684"/>
                <a:gd name="connsiteX2" fmla="*/ 4755 w 393085"/>
                <a:gd name="connsiteY2" fmla="*/ 4755 h 329684"/>
                <a:gd name="connsiteX3" fmla="*/ 4755 w 393085"/>
                <a:gd name="connsiteY3" fmla="*/ 83372 h 329684"/>
                <a:gd name="connsiteX4" fmla="*/ 389599 w 393085"/>
                <a:gd name="connsiteY4" fmla="*/ 330002 h 329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085" h="329684">
                  <a:moveTo>
                    <a:pt x="389599" y="250751"/>
                  </a:moveTo>
                  <a:lnTo>
                    <a:pt x="5389" y="4755"/>
                  </a:lnTo>
                  <a:lnTo>
                    <a:pt x="4755" y="4755"/>
                  </a:lnTo>
                  <a:lnTo>
                    <a:pt x="4755" y="83372"/>
                  </a:lnTo>
                  <a:lnTo>
                    <a:pt x="389599" y="330002"/>
                  </a:lnTo>
                  <a:close/>
                </a:path>
              </a:pathLst>
            </a:custGeom>
            <a:solidFill>
              <a:srgbClr val="9EBD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3" name="任意多边形: 形状 481">
              <a:extLst>
                <a:ext uri="{FF2B5EF4-FFF2-40B4-BE49-F238E27FC236}">
                  <a16:creationId xmlns:a16="http://schemas.microsoft.com/office/drawing/2014/main" id="{E4F8E723-F064-469E-99E7-D0A5DB30A706}"/>
                </a:ext>
              </a:extLst>
            </p:cNvPr>
            <p:cNvSpPr/>
            <p:nvPr/>
          </p:nvSpPr>
          <p:spPr>
            <a:xfrm>
              <a:off x="2755722" y="4671341"/>
              <a:ext cx="310665" cy="278964"/>
            </a:xfrm>
            <a:custGeom>
              <a:avLst/>
              <a:gdLst>
                <a:gd name="connsiteX0" fmla="*/ 4755 w 310664"/>
                <a:gd name="connsiteY0" fmla="*/ 197494 h 278964"/>
                <a:gd name="connsiteX1" fmla="*/ 305910 w 310664"/>
                <a:gd name="connsiteY1" fmla="*/ 4755 h 278964"/>
                <a:gd name="connsiteX2" fmla="*/ 305910 w 310664"/>
                <a:gd name="connsiteY2" fmla="*/ 4755 h 278964"/>
                <a:gd name="connsiteX3" fmla="*/ 305910 w 310664"/>
                <a:gd name="connsiteY3" fmla="*/ 83372 h 278964"/>
                <a:gd name="connsiteX4" fmla="*/ 4755 w 310664"/>
                <a:gd name="connsiteY4" fmla="*/ 276745 h 27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0664" h="278964">
                  <a:moveTo>
                    <a:pt x="4755" y="197494"/>
                  </a:moveTo>
                  <a:lnTo>
                    <a:pt x="305910" y="4755"/>
                  </a:lnTo>
                  <a:lnTo>
                    <a:pt x="305910" y="4755"/>
                  </a:lnTo>
                  <a:lnTo>
                    <a:pt x="305910" y="83372"/>
                  </a:lnTo>
                  <a:lnTo>
                    <a:pt x="4755" y="276745"/>
                  </a:lnTo>
                  <a:close/>
                </a:path>
              </a:pathLst>
            </a:custGeom>
            <a:solidFill>
              <a:srgbClr val="73A0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4" name="任意多边形: 形状 482">
              <a:extLst>
                <a:ext uri="{FF2B5EF4-FFF2-40B4-BE49-F238E27FC236}">
                  <a16:creationId xmlns:a16="http://schemas.microsoft.com/office/drawing/2014/main" id="{0E805682-FA93-4709-996F-51AA53EBF433}"/>
                </a:ext>
              </a:extLst>
            </p:cNvPr>
            <p:cNvSpPr/>
            <p:nvPr/>
          </p:nvSpPr>
          <p:spPr>
            <a:xfrm>
              <a:off x="2371512" y="4050646"/>
              <a:ext cx="50721" cy="602309"/>
            </a:xfrm>
            <a:custGeom>
              <a:avLst/>
              <a:gdLst>
                <a:gd name="connsiteX0" fmla="*/ 48502 w 50720"/>
                <a:gd name="connsiteY0" fmla="*/ 600090 h 602308"/>
                <a:gd name="connsiteX1" fmla="*/ 49136 w 50720"/>
                <a:gd name="connsiteY1" fmla="*/ 600090 h 602308"/>
                <a:gd name="connsiteX2" fmla="*/ 49136 w 50720"/>
                <a:gd name="connsiteY2" fmla="*/ 32652 h 602308"/>
                <a:gd name="connsiteX3" fmla="*/ 4755 w 50720"/>
                <a:gd name="connsiteY3" fmla="*/ 4755 h 602308"/>
                <a:gd name="connsiteX4" fmla="*/ 4755 w 50720"/>
                <a:gd name="connsiteY4" fmla="*/ 572194 h 602308"/>
                <a:gd name="connsiteX5" fmla="*/ 4755 w 50720"/>
                <a:gd name="connsiteY5" fmla="*/ 572194 h 6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720" h="602308">
                  <a:moveTo>
                    <a:pt x="48502" y="600090"/>
                  </a:moveTo>
                  <a:lnTo>
                    <a:pt x="49136" y="600090"/>
                  </a:lnTo>
                  <a:lnTo>
                    <a:pt x="49136" y="32652"/>
                  </a:lnTo>
                  <a:lnTo>
                    <a:pt x="4755" y="4755"/>
                  </a:lnTo>
                  <a:lnTo>
                    <a:pt x="4755" y="572194"/>
                  </a:lnTo>
                  <a:lnTo>
                    <a:pt x="4755" y="572194"/>
                  </a:lnTo>
                  <a:close/>
                </a:path>
              </a:pathLst>
            </a:custGeom>
            <a:solidFill>
              <a:srgbClr val="9EBD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5" name="任意多边形: 形状 483">
              <a:extLst>
                <a:ext uri="{FF2B5EF4-FFF2-40B4-BE49-F238E27FC236}">
                  <a16:creationId xmlns:a16="http://schemas.microsoft.com/office/drawing/2014/main" id="{D00F566D-9BE6-45AF-80F6-CFF735F2220D}"/>
                </a:ext>
              </a:extLst>
            </p:cNvPr>
            <p:cNvSpPr/>
            <p:nvPr/>
          </p:nvSpPr>
          <p:spPr>
            <a:xfrm>
              <a:off x="2630822" y="3885169"/>
              <a:ext cx="50721" cy="602309"/>
            </a:xfrm>
            <a:custGeom>
              <a:avLst/>
              <a:gdLst>
                <a:gd name="connsiteX0" fmla="*/ 48502 w 50720"/>
                <a:gd name="connsiteY0" fmla="*/ 600724 h 602308"/>
                <a:gd name="connsiteX1" fmla="*/ 48502 w 50720"/>
                <a:gd name="connsiteY1" fmla="*/ 600090 h 602308"/>
                <a:gd name="connsiteX2" fmla="*/ 48502 w 50720"/>
                <a:gd name="connsiteY2" fmla="*/ 32651 h 602308"/>
                <a:gd name="connsiteX3" fmla="*/ 4755 w 50720"/>
                <a:gd name="connsiteY3" fmla="*/ 4755 h 602308"/>
                <a:gd name="connsiteX4" fmla="*/ 4755 w 50720"/>
                <a:gd name="connsiteY4" fmla="*/ 572194 h 602308"/>
                <a:gd name="connsiteX5" fmla="*/ 4755 w 50720"/>
                <a:gd name="connsiteY5" fmla="*/ 572194 h 6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720" h="602308">
                  <a:moveTo>
                    <a:pt x="48502" y="600724"/>
                  </a:moveTo>
                  <a:lnTo>
                    <a:pt x="48502" y="600090"/>
                  </a:lnTo>
                  <a:lnTo>
                    <a:pt x="48502" y="32651"/>
                  </a:lnTo>
                  <a:lnTo>
                    <a:pt x="4755" y="4755"/>
                  </a:lnTo>
                  <a:lnTo>
                    <a:pt x="4755" y="572194"/>
                  </a:lnTo>
                  <a:lnTo>
                    <a:pt x="4755" y="572194"/>
                  </a:lnTo>
                  <a:close/>
                </a:path>
              </a:pathLst>
            </a:custGeom>
            <a:solidFill>
              <a:srgbClr val="9EBD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6" name="任意多边形: 形状 484">
              <a:extLst>
                <a:ext uri="{FF2B5EF4-FFF2-40B4-BE49-F238E27FC236}">
                  <a16:creationId xmlns:a16="http://schemas.microsoft.com/office/drawing/2014/main" id="{F0031471-3EA6-4B5C-8CB9-134D0A855B08}"/>
                </a:ext>
              </a:extLst>
            </p:cNvPr>
            <p:cNvSpPr/>
            <p:nvPr/>
          </p:nvSpPr>
          <p:spPr>
            <a:xfrm>
              <a:off x="2415893" y="4050646"/>
              <a:ext cx="50721" cy="602309"/>
            </a:xfrm>
            <a:custGeom>
              <a:avLst/>
              <a:gdLst>
                <a:gd name="connsiteX0" fmla="*/ 4755 w 50720"/>
                <a:gd name="connsiteY0" fmla="*/ 600090 h 602308"/>
                <a:gd name="connsiteX1" fmla="*/ 4755 w 50720"/>
                <a:gd name="connsiteY1" fmla="*/ 600090 h 602308"/>
                <a:gd name="connsiteX2" fmla="*/ 4755 w 50720"/>
                <a:gd name="connsiteY2" fmla="*/ 32652 h 602308"/>
                <a:gd name="connsiteX3" fmla="*/ 48502 w 50720"/>
                <a:gd name="connsiteY3" fmla="*/ 4755 h 602308"/>
                <a:gd name="connsiteX4" fmla="*/ 48502 w 50720"/>
                <a:gd name="connsiteY4" fmla="*/ 572194 h 602308"/>
                <a:gd name="connsiteX5" fmla="*/ 48502 w 50720"/>
                <a:gd name="connsiteY5" fmla="*/ 572194 h 6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720" h="602308">
                  <a:moveTo>
                    <a:pt x="4755" y="600090"/>
                  </a:moveTo>
                  <a:lnTo>
                    <a:pt x="4755" y="600090"/>
                  </a:lnTo>
                  <a:lnTo>
                    <a:pt x="4755" y="32652"/>
                  </a:lnTo>
                  <a:lnTo>
                    <a:pt x="48502" y="4755"/>
                  </a:lnTo>
                  <a:lnTo>
                    <a:pt x="48502" y="572194"/>
                  </a:lnTo>
                  <a:lnTo>
                    <a:pt x="48502" y="572194"/>
                  </a:lnTo>
                  <a:close/>
                </a:path>
              </a:pathLst>
            </a:custGeom>
            <a:solidFill>
              <a:srgbClr val="73A0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7" name="任意多边形: 形状 485">
              <a:extLst>
                <a:ext uri="{FF2B5EF4-FFF2-40B4-BE49-F238E27FC236}">
                  <a16:creationId xmlns:a16="http://schemas.microsoft.com/office/drawing/2014/main" id="{640ED196-8F8A-44AC-8774-0A43AC267B58}"/>
                </a:ext>
              </a:extLst>
            </p:cNvPr>
            <p:cNvSpPr/>
            <p:nvPr/>
          </p:nvSpPr>
          <p:spPr>
            <a:xfrm>
              <a:off x="2674569" y="3885169"/>
              <a:ext cx="50721" cy="602309"/>
            </a:xfrm>
            <a:custGeom>
              <a:avLst/>
              <a:gdLst>
                <a:gd name="connsiteX0" fmla="*/ 4755 w 50720"/>
                <a:gd name="connsiteY0" fmla="*/ 600724 h 602308"/>
                <a:gd name="connsiteX1" fmla="*/ 4755 w 50720"/>
                <a:gd name="connsiteY1" fmla="*/ 600090 h 602308"/>
                <a:gd name="connsiteX2" fmla="*/ 4755 w 50720"/>
                <a:gd name="connsiteY2" fmla="*/ 32651 h 602308"/>
                <a:gd name="connsiteX3" fmla="*/ 48502 w 50720"/>
                <a:gd name="connsiteY3" fmla="*/ 4755 h 602308"/>
                <a:gd name="connsiteX4" fmla="*/ 48502 w 50720"/>
                <a:gd name="connsiteY4" fmla="*/ 572194 h 602308"/>
                <a:gd name="connsiteX5" fmla="*/ 48502 w 50720"/>
                <a:gd name="connsiteY5" fmla="*/ 572194 h 60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720" h="602308">
                  <a:moveTo>
                    <a:pt x="4755" y="600724"/>
                  </a:moveTo>
                  <a:lnTo>
                    <a:pt x="4755" y="600090"/>
                  </a:lnTo>
                  <a:lnTo>
                    <a:pt x="4755" y="32651"/>
                  </a:lnTo>
                  <a:lnTo>
                    <a:pt x="48502" y="4755"/>
                  </a:lnTo>
                  <a:lnTo>
                    <a:pt x="48502" y="572194"/>
                  </a:lnTo>
                  <a:lnTo>
                    <a:pt x="48502" y="572194"/>
                  </a:lnTo>
                  <a:close/>
                </a:path>
              </a:pathLst>
            </a:custGeom>
            <a:solidFill>
              <a:srgbClr val="73A0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8" name="任意多边形: 形状 486">
              <a:extLst>
                <a:ext uri="{FF2B5EF4-FFF2-40B4-BE49-F238E27FC236}">
                  <a16:creationId xmlns:a16="http://schemas.microsoft.com/office/drawing/2014/main" id="{CABF33B5-D776-4306-B77A-7C818E521606}"/>
                </a:ext>
              </a:extLst>
            </p:cNvPr>
            <p:cNvSpPr/>
            <p:nvPr/>
          </p:nvSpPr>
          <p:spPr>
            <a:xfrm>
              <a:off x="2370878" y="3856639"/>
              <a:ext cx="355045" cy="228243"/>
            </a:xfrm>
            <a:custGeom>
              <a:avLst/>
              <a:gdLst>
                <a:gd name="connsiteX0" fmla="*/ 352192 w 355045"/>
                <a:gd name="connsiteY0" fmla="*/ 33285 h 228243"/>
                <a:gd name="connsiteX1" fmla="*/ 352192 w 355045"/>
                <a:gd name="connsiteY1" fmla="*/ 33285 h 228243"/>
                <a:gd name="connsiteX2" fmla="*/ 49136 w 355045"/>
                <a:gd name="connsiteY2" fmla="*/ 226658 h 228243"/>
                <a:gd name="connsiteX3" fmla="*/ 4755 w 355045"/>
                <a:gd name="connsiteY3" fmla="*/ 198762 h 228243"/>
                <a:gd name="connsiteX4" fmla="*/ 307811 w 355045"/>
                <a:gd name="connsiteY4" fmla="*/ 4755 h 228243"/>
                <a:gd name="connsiteX5" fmla="*/ 307811 w 355045"/>
                <a:gd name="connsiteY5" fmla="*/ 4755 h 22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5045" h="228243">
                  <a:moveTo>
                    <a:pt x="352192" y="33285"/>
                  </a:moveTo>
                  <a:lnTo>
                    <a:pt x="352192" y="33285"/>
                  </a:lnTo>
                  <a:lnTo>
                    <a:pt x="49136" y="226658"/>
                  </a:lnTo>
                  <a:lnTo>
                    <a:pt x="4755" y="198762"/>
                  </a:lnTo>
                  <a:lnTo>
                    <a:pt x="307811" y="4755"/>
                  </a:lnTo>
                  <a:lnTo>
                    <a:pt x="307811" y="4755"/>
                  </a:lnTo>
                  <a:close/>
                </a:path>
              </a:pathLst>
            </a:custGeom>
            <a:solidFill>
              <a:srgbClr val="D9E6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9" name="任意多边形: 形状 487">
              <a:extLst>
                <a:ext uri="{FF2B5EF4-FFF2-40B4-BE49-F238E27FC236}">
                  <a16:creationId xmlns:a16="http://schemas.microsoft.com/office/drawing/2014/main" id="{2752D387-2ACA-49E5-A015-B3212F19617C}"/>
                </a:ext>
              </a:extLst>
            </p:cNvPr>
            <p:cNvSpPr/>
            <p:nvPr/>
          </p:nvSpPr>
          <p:spPr>
            <a:xfrm>
              <a:off x="2415893" y="3884535"/>
              <a:ext cx="310665" cy="259944"/>
            </a:xfrm>
            <a:custGeom>
              <a:avLst/>
              <a:gdLst>
                <a:gd name="connsiteX0" fmla="*/ 307178 w 310664"/>
                <a:gd name="connsiteY0" fmla="*/ 4755 h 259943"/>
                <a:gd name="connsiteX1" fmla="*/ 307178 w 310664"/>
                <a:gd name="connsiteY1" fmla="*/ 4755 h 259943"/>
                <a:gd name="connsiteX2" fmla="*/ 4755 w 310664"/>
                <a:gd name="connsiteY2" fmla="*/ 199396 h 259943"/>
                <a:gd name="connsiteX3" fmla="*/ 4755 w 310664"/>
                <a:gd name="connsiteY3" fmla="*/ 255823 h 259943"/>
                <a:gd name="connsiteX4" fmla="*/ 307178 w 310664"/>
                <a:gd name="connsiteY4" fmla="*/ 61182 h 259943"/>
                <a:gd name="connsiteX5" fmla="*/ 307178 w 310664"/>
                <a:gd name="connsiteY5" fmla="*/ 61182 h 25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0664" h="259943">
                  <a:moveTo>
                    <a:pt x="307178" y="4755"/>
                  </a:moveTo>
                  <a:lnTo>
                    <a:pt x="307178" y="4755"/>
                  </a:lnTo>
                  <a:lnTo>
                    <a:pt x="4755" y="199396"/>
                  </a:lnTo>
                  <a:lnTo>
                    <a:pt x="4755" y="255823"/>
                  </a:lnTo>
                  <a:lnTo>
                    <a:pt x="307178" y="61182"/>
                  </a:lnTo>
                  <a:lnTo>
                    <a:pt x="307178" y="61182"/>
                  </a:lnTo>
                  <a:close/>
                </a:path>
              </a:pathLst>
            </a:custGeom>
            <a:solidFill>
              <a:srgbClr val="73A0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0" name="任意多边形: 形状 489">
              <a:extLst>
                <a:ext uri="{FF2B5EF4-FFF2-40B4-BE49-F238E27FC236}">
                  <a16:creationId xmlns:a16="http://schemas.microsoft.com/office/drawing/2014/main" id="{6FB882A5-19F1-48B1-816B-5471AA13BEF1}"/>
                </a:ext>
              </a:extLst>
            </p:cNvPr>
            <p:cNvSpPr/>
            <p:nvPr/>
          </p:nvSpPr>
          <p:spPr>
            <a:xfrm>
              <a:off x="529556" y="4442305"/>
              <a:ext cx="912973" cy="564268"/>
            </a:xfrm>
            <a:custGeom>
              <a:avLst/>
              <a:gdLst>
                <a:gd name="connsiteX0" fmla="*/ 16326 w 912973"/>
                <a:gd name="connsiteY0" fmla="*/ 460766 h 564268"/>
                <a:gd name="connsiteX1" fmla="*/ 773967 w 912973"/>
                <a:gd name="connsiteY1" fmla="*/ 16326 h 564268"/>
                <a:gd name="connsiteX2" fmla="*/ 901403 w 912973"/>
                <a:gd name="connsiteY2" fmla="*/ 92407 h 564268"/>
                <a:gd name="connsiteX3" fmla="*/ 154540 w 912973"/>
                <a:gd name="connsiteY3" fmla="*/ 548893 h 564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2973" h="564268">
                  <a:moveTo>
                    <a:pt x="16326" y="460766"/>
                  </a:moveTo>
                  <a:lnTo>
                    <a:pt x="773967" y="16326"/>
                  </a:lnTo>
                  <a:lnTo>
                    <a:pt x="901403" y="92407"/>
                  </a:lnTo>
                  <a:lnTo>
                    <a:pt x="154540" y="548893"/>
                  </a:lnTo>
                  <a:close/>
                </a:path>
              </a:pathLst>
            </a:custGeom>
            <a:noFill/>
            <a:ln w="32702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1" name="任意多边形: 形状 490">
              <a:extLst>
                <a:ext uri="{FF2B5EF4-FFF2-40B4-BE49-F238E27FC236}">
                  <a16:creationId xmlns:a16="http://schemas.microsoft.com/office/drawing/2014/main" id="{C84A1B89-6AC9-4919-9D66-7FB0CA26F624}"/>
                </a:ext>
              </a:extLst>
            </p:cNvPr>
            <p:cNvSpPr/>
            <p:nvPr/>
          </p:nvSpPr>
          <p:spPr>
            <a:xfrm>
              <a:off x="529556" y="4636312"/>
              <a:ext cx="912973" cy="481847"/>
            </a:xfrm>
            <a:custGeom>
              <a:avLst/>
              <a:gdLst>
                <a:gd name="connsiteX0" fmla="*/ 901403 w 912973"/>
                <a:gd name="connsiteY0" fmla="*/ 16326 h 481847"/>
                <a:gd name="connsiteX1" fmla="*/ 154540 w 912973"/>
                <a:gd name="connsiteY1" fmla="*/ 469008 h 481847"/>
                <a:gd name="connsiteX2" fmla="*/ 16326 w 912973"/>
                <a:gd name="connsiteY2" fmla="*/ 380881 h 481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2973" h="481847">
                  <a:moveTo>
                    <a:pt x="901403" y="16326"/>
                  </a:moveTo>
                  <a:lnTo>
                    <a:pt x="154540" y="469008"/>
                  </a:lnTo>
                  <a:lnTo>
                    <a:pt x="16326" y="380881"/>
                  </a:lnTo>
                </a:path>
              </a:pathLst>
            </a:custGeom>
            <a:noFill/>
            <a:ln w="32702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2" name="任意多边形: 形状 491">
              <a:extLst>
                <a:ext uri="{FF2B5EF4-FFF2-40B4-BE49-F238E27FC236}">
                  <a16:creationId xmlns:a16="http://schemas.microsoft.com/office/drawing/2014/main" id="{B7532DB9-B271-4AF1-90D6-C6EC933EDE4A}"/>
                </a:ext>
              </a:extLst>
            </p:cNvPr>
            <p:cNvSpPr/>
            <p:nvPr/>
          </p:nvSpPr>
          <p:spPr>
            <a:xfrm>
              <a:off x="667771" y="4974873"/>
              <a:ext cx="31700" cy="145822"/>
            </a:xfrm>
            <a:custGeom>
              <a:avLst/>
              <a:gdLst>
                <a:gd name="connsiteX0" fmla="*/ 16326 w 31700"/>
                <a:gd name="connsiteY0" fmla="*/ 16326 h 145822"/>
                <a:gd name="connsiteX1" fmla="*/ 16326 w 31700"/>
                <a:gd name="connsiteY1" fmla="*/ 132983 h 14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00" h="145822">
                  <a:moveTo>
                    <a:pt x="16326" y="16326"/>
                  </a:moveTo>
                  <a:lnTo>
                    <a:pt x="16326" y="132983"/>
                  </a:lnTo>
                </a:path>
              </a:pathLst>
            </a:custGeom>
            <a:ln w="32702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3" name="任意多边形: 形状 492">
              <a:extLst>
                <a:ext uri="{FF2B5EF4-FFF2-40B4-BE49-F238E27FC236}">
                  <a16:creationId xmlns:a16="http://schemas.microsoft.com/office/drawing/2014/main" id="{D502A03A-0054-49FA-B818-FE4F1119EA0E}"/>
                </a:ext>
              </a:extLst>
            </p:cNvPr>
            <p:cNvSpPr/>
            <p:nvPr/>
          </p:nvSpPr>
          <p:spPr>
            <a:xfrm>
              <a:off x="529556" y="4886746"/>
              <a:ext cx="31700" cy="145822"/>
            </a:xfrm>
            <a:custGeom>
              <a:avLst/>
              <a:gdLst>
                <a:gd name="connsiteX0" fmla="*/ 16326 w 31700"/>
                <a:gd name="connsiteY0" fmla="*/ 16326 h 145822"/>
                <a:gd name="connsiteX1" fmla="*/ 16326 w 31700"/>
                <a:gd name="connsiteY1" fmla="*/ 133617 h 14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00" h="145822">
                  <a:moveTo>
                    <a:pt x="16326" y="16326"/>
                  </a:moveTo>
                  <a:lnTo>
                    <a:pt x="16326" y="133617"/>
                  </a:lnTo>
                </a:path>
              </a:pathLst>
            </a:custGeom>
            <a:ln w="32702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4" name="任意多边形: 形状 493">
              <a:extLst>
                <a:ext uri="{FF2B5EF4-FFF2-40B4-BE49-F238E27FC236}">
                  <a16:creationId xmlns:a16="http://schemas.microsoft.com/office/drawing/2014/main" id="{ACC3CF48-AB78-482E-A55A-C9A232B65183}"/>
                </a:ext>
              </a:extLst>
            </p:cNvPr>
            <p:cNvSpPr/>
            <p:nvPr/>
          </p:nvSpPr>
          <p:spPr>
            <a:xfrm>
              <a:off x="1414634" y="4519020"/>
              <a:ext cx="31700" cy="145822"/>
            </a:xfrm>
            <a:custGeom>
              <a:avLst/>
              <a:gdLst>
                <a:gd name="connsiteX0" fmla="*/ 16326 w 31700"/>
                <a:gd name="connsiteY0" fmla="*/ 16326 h 145822"/>
                <a:gd name="connsiteX1" fmla="*/ 16326 w 31700"/>
                <a:gd name="connsiteY1" fmla="*/ 133617 h 14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700" h="145822">
                  <a:moveTo>
                    <a:pt x="16326" y="16326"/>
                  </a:moveTo>
                  <a:lnTo>
                    <a:pt x="16326" y="133617"/>
                  </a:lnTo>
                </a:path>
              </a:pathLst>
            </a:custGeom>
            <a:ln w="32702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5" name="任意多边形: 形状 494">
              <a:extLst>
                <a:ext uri="{FF2B5EF4-FFF2-40B4-BE49-F238E27FC236}">
                  <a16:creationId xmlns:a16="http://schemas.microsoft.com/office/drawing/2014/main" id="{0D370160-51F4-489B-84AE-CE2FB3C23411}"/>
                </a:ext>
              </a:extLst>
            </p:cNvPr>
            <p:cNvSpPr/>
            <p:nvPr/>
          </p:nvSpPr>
          <p:spPr>
            <a:xfrm>
              <a:off x="3016406" y="2168378"/>
              <a:ext cx="576949" cy="355045"/>
            </a:xfrm>
            <a:custGeom>
              <a:avLst/>
              <a:gdLst>
                <a:gd name="connsiteX0" fmla="*/ 10355 w 576948"/>
                <a:gd name="connsiteY0" fmla="*/ 291855 h 355045"/>
                <a:gd name="connsiteX1" fmla="*/ 490934 w 576948"/>
                <a:gd name="connsiteY1" fmla="*/ 10355 h 355045"/>
                <a:gd name="connsiteX2" fmla="*/ 571453 w 576948"/>
                <a:gd name="connsiteY2" fmla="*/ 58539 h 355045"/>
                <a:gd name="connsiteX3" fmla="*/ 97848 w 576948"/>
                <a:gd name="connsiteY3" fmla="*/ 348282 h 35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6948" h="355045">
                  <a:moveTo>
                    <a:pt x="10355" y="291855"/>
                  </a:moveTo>
                  <a:lnTo>
                    <a:pt x="490934" y="10355"/>
                  </a:lnTo>
                  <a:lnTo>
                    <a:pt x="571453" y="58539"/>
                  </a:lnTo>
                  <a:lnTo>
                    <a:pt x="97848" y="348282"/>
                  </a:lnTo>
                  <a:close/>
                </a:path>
              </a:pathLst>
            </a:custGeom>
            <a:noFill/>
            <a:ln w="20742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6" name="任意多边形: 形状 495">
              <a:extLst>
                <a:ext uri="{FF2B5EF4-FFF2-40B4-BE49-F238E27FC236}">
                  <a16:creationId xmlns:a16="http://schemas.microsoft.com/office/drawing/2014/main" id="{AF5B006D-AD6B-4E94-BEAF-68B5C8B51C73}"/>
                </a:ext>
              </a:extLst>
            </p:cNvPr>
            <p:cNvSpPr/>
            <p:nvPr/>
          </p:nvSpPr>
          <p:spPr>
            <a:xfrm>
              <a:off x="3016406" y="2291376"/>
              <a:ext cx="576949" cy="304325"/>
            </a:xfrm>
            <a:custGeom>
              <a:avLst/>
              <a:gdLst>
                <a:gd name="connsiteX0" fmla="*/ 571453 w 576948"/>
                <a:gd name="connsiteY0" fmla="*/ 10355 h 304324"/>
                <a:gd name="connsiteX1" fmla="*/ 97848 w 576948"/>
                <a:gd name="connsiteY1" fmla="*/ 297561 h 304324"/>
                <a:gd name="connsiteX2" fmla="*/ 10355 w 576948"/>
                <a:gd name="connsiteY2" fmla="*/ 241134 h 30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6948" h="304324">
                  <a:moveTo>
                    <a:pt x="571453" y="10355"/>
                  </a:moveTo>
                  <a:lnTo>
                    <a:pt x="97848" y="297561"/>
                  </a:lnTo>
                  <a:lnTo>
                    <a:pt x="10355" y="241134"/>
                  </a:lnTo>
                </a:path>
              </a:pathLst>
            </a:custGeom>
            <a:noFill/>
            <a:ln w="20742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7" name="任意多边形: 形状 496">
              <a:extLst>
                <a:ext uri="{FF2B5EF4-FFF2-40B4-BE49-F238E27FC236}">
                  <a16:creationId xmlns:a16="http://schemas.microsoft.com/office/drawing/2014/main" id="{1510B148-D865-4B1D-9E73-1F8DA6328D46}"/>
                </a:ext>
              </a:extLst>
            </p:cNvPr>
            <p:cNvSpPr/>
            <p:nvPr/>
          </p:nvSpPr>
          <p:spPr>
            <a:xfrm>
              <a:off x="3103899" y="2506305"/>
              <a:ext cx="19020" cy="88761"/>
            </a:xfrm>
            <a:custGeom>
              <a:avLst/>
              <a:gdLst>
                <a:gd name="connsiteX0" fmla="*/ 10355 w 19020"/>
                <a:gd name="connsiteY0" fmla="*/ 10355 h 88761"/>
                <a:gd name="connsiteX1" fmla="*/ 10355 w 19020"/>
                <a:gd name="connsiteY1" fmla="*/ 83900 h 8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20" h="88761">
                  <a:moveTo>
                    <a:pt x="10355" y="10355"/>
                  </a:moveTo>
                  <a:lnTo>
                    <a:pt x="10355" y="83900"/>
                  </a:lnTo>
                </a:path>
              </a:pathLst>
            </a:custGeom>
            <a:ln w="20742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8" name="任意多边形: 形状 497">
              <a:extLst>
                <a:ext uri="{FF2B5EF4-FFF2-40B4-BE49-F238E27FC236}">
                  <a16:creationId xmlns:a16="http://schemas.microsoft.com/office/drawing/2014/main" id="{B823049C-8FA5-48C0-949C-95DEC453C77C}"/>
                </a:ext>
              </a:extLst>
            </p:cNvPr>
            <p:cNvSpPr/>
            <p:nvPr/>
          </p:nvSpPr>
          <p:spPr>
            <a:xfrm>
              <a:off x="3016406" y="2449879"/>
              <a:ext cx="19020" cy="95101"/>
            </a:xfrm>
            <a:custGeom>
              <a:avLst/>
              <a:gdLst>
                <a:gd name="connsiteX0" fmla="*/ 10355 w 19020"/>
                <a:gd name="connsiteY0" fmla="*/ 10355 h 95101"/>
                <a:gd name="connsiteX1" fmla="*/ 10355 w 19020"/>
                <a:gd name="connsiteY1" fmla="*/ 85168 h 9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20" h="95101">
                  <a:moveTo>
                    <a:pt x="10355" y="10355"/>
                  </a:moveTo>
                  <a:lnTo>
                    <a:pt x="10355" y="85168"/>
                  </a:lnTo>
                </a:path>
              </a:pathLst>
            </a:custGeom>
            <a:ln w="20742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9" name="任意多边形: 形状 498">
              <a:extLst>
                <a:ext uri="{FF2B5EF4-FFF2-40B4-BE49-F238E27FC236}">
                  <a16:creationId xmlns:a16="http://schemas.microsoft.com/office/drawing/2014/main" id="{03741900-89B1-42E0-A732-AC37E84A4FE4}"/>
                </a:ext>
              </a:extLst>
            </p:cNvPr>
            <p:cNvSpPr/>
            <p:nvPr/>
          </p:nvSpPr>
          <p:spPr>
            <a:xfrm>
              <a:off x="3577504" y="2216563"/>
              <a:ext cx="19020" cy="95101"/>
            </a:xfrm>
            <a:custGeom>
              <a:avLst/>
              <a:gdLst>
                <a:gd name="connsiteX0" fmla="*/ 10355 w 19020"/>
                <a:gd name="connsiteY0" fmla="*/ 10355 h 95101"/>
                <a:gd name="connsiteX1" fmla="*/ 10355 w 19020"/>
                <a:gd name="connsiteY1" fmla="*/ 85168 h 95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20" h="95101">
                  <a:moveTo>
                    <a:pt x="10355" y="10355"/>
                  </a:moveTo>
                  <a:lnTo>
                    <a:pt x="10355" y="85168"/>
                  </a:lnTo>
                </a:path>
              </a:pathLst>
            </a:custGeom>
            <a:ln w="20742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2020/5/26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2020/5/26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www.islide.cc</a:t>
            </a:r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3">
            <a:extLst>
              <a:ext uri="{FF2B5EF4-FFF2-40B4-BE49-F238E27FC236}">
                <a16:creationId xmlns:a16="http://schemas.microsoft.com/office/drawing/2014/main" id="{09467065-2E8C-4A4D-A80C-9AAA0BE1B7BA}"/>
              </a:ext>
            </a:extLst>
          </p:cNvPr>
          <p:cNvSpPr/>
          <p:nvPr userDrawn="1"/>
        </p:nvSpPr>
        <p:spPr>
          <a:xfrm>
            <a:off x="-3165" y="14864"/>
            <a:ext cx="12192000" cy="6828281"/>
          </a:xfrm>
          <a:custGeom>
            <a:avLst/>
            <a:gdLst>
              <a:gd name="connsiteX0" fmla="*/ 3165 w 12192000"/>
              <a:gd name="connsiteY0" fmla="*/ 3165 h 6828281"/>
              <a:gd name="connsiteX1" fmla="*/ 12193263 w 12192000"/>
              <a:gd name="connsiteY1" fmla="*/ 3165 h 6828281"/>
              <a:gd name="connsiteX2" fmla="*/ 12193263 w 12192000"/>
              <a:gd name="connsiteY2" fmla="*/ 6826374 h 6828281"/>
              <a:gd name="connsiteX3" fmla="*/ 3165 w 12192000"/>
              <a:gd name="connsiteY3" fmla="*/ 6826374 h 682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28281">
                <a:moveTo>
                  <a:pt x="3165" y="3165"/>
                </a:moveTo>
                <a:lnTo>
                  <a:pt x="12193263" y="3165"/>
                </a:lnTo>
                <a:lnTo>
                  <a:pt x="12193263" y="6826374"/>
                </a:lnTo>
                <a:lnTo>
                  <a:pt x="3165" y="6826374"/>
                </a:lnTo>
                <a:close/>
              </a:path>
            </a:pathLst>
          </a:custGeom>
          <a:solidFill>
            <a:schemeClr val="bg1"/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7" name="任意多边形: 形状 7">
            <a:extLst>
              <a:ext uri="{FF2B5EF4-FFF2-40B4-BE49-F238E27FC236}">
                <a16:creationId xmlns:a16="http://schemas.microsoft.com/office/drawing/2014/main" id="{1D8E55DF-E62A-4DD9-B313-DBFE3D4FB71D}"/>
              </a:ext>
            </a:extLst>
          </p:cNvPr>
          <p:cNvSpPr/>
          <p:nvPr userDrawn="1"/>
        </p:nvSpPr>
        <p:spPr>
          <a:xfrm>
            <a:off x="400699" y="349621"/>
            <a:ext cx="11386808" cy="6156231"/>
          </a:xfrm>
          <a:custGeom>
            <a:avLst/>
            <a:gdLst>
              <a:gd name="connsiteX0" fmla="*/ 3165 w 11386808"/>
              <a:gd name="connsiteY0" fmla="*/ 3165 h 6156231"/>
              <a:gd name="connsiteX1" fmla="*/ 11386169 w 11386808"/>
              <a:gd name="connsiteY1" fmla="*/ 3165 h 6156231"/>
              <a:gd name="connsiteX2" fmla="*/ 11386169 w 11386808"/>
              <a:gd name="connsiteY2" fmla="*/ 6157494 h 6156231"/>
              <a:gd name="connsiteX3" fmla="*/ 3165 w 11386808"/>
              <a:gd name="connsiteY3" fmla="*/ 6157494 h 6156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86808" h="6156231">
                <a:moveTo>
                  <a:pt x="3165" y="3165"/>
                </a:moveTo>
                <a:lnTo>
                  <a:pt x="11386169" y="3165"/>
                </a:lnTo>
                <a:lnTo>
                  <a:pt x="11386169" y="6157494"/>
                </a:lnTo>
                <a:lnTo>
                  <a:pt x="3165" y="615749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634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8" name="任意多边形: 形状 8">
            <a:extLst>
              <a:ext uri="{FF2B5EF4-FFF2-40B4-BE49-F238E27FC236}">
                <a16:creationId xmlns:a16="http://schemas.microsoft.com/office/drawing/2014/main" id="{CFC546D8-C041-4B1A-A648-9D4F01F9807D}"/>
              </a:ext>
            </a:extLst>
          </p:cNvPr>
          <p:cNvSpPr/>
          <p:nvPr userDrawn="1"/>
        </p:nvSpPr>
        <p:spPr>
          <a:xfrm>
            <a:off x="2713580" y="3505734"/>
            <a:ext cx="6980443" cy="19020"/>
          </a:xfrm>
          <a:custGeom>
            <a:avLst/>
            <a:gdLst>
              <a:gd name="connsiteX0" fmla="*/ 12660 w 6980443"/>
              <a:gd name="connsiteY0" fmla="*/ 12660 h 19020"/>
              <a:gd name="connsiteX1" fmla="*/ 6970913 w 6980443"/>
              <a:gd name="connsiteY1" fmla="*/ 12660 h 19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80443" h="19020">
                <a:moveTo>
                  <a:pt x="12660" y="12660"/>
                </a:moveTo>
                <a:lnTo>
                  <a:pt x="6970913" y="12660"/>
                </a:lnTo>
              </a:path>
            </a:pathLst>
          </a:custGeom>
          <a:ln w="25360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" name="任意多边形: 形状 9">
            <a:extLst>
              <a:ext uri="{FF2B5EF4-FFF2-40B4-BE49-F238E27FC236}">
                <a16:creationId xmlns:a16="http://schemas.microsoft.com/office/drawing/2014/main" id="{ABD8E721-498B-4910-ACEB-EA954E5BCDDF}"/>
              </a:ext>
            </a:extLst>
          </p:cNvPr>
          <p:cNvSpPr/>
          <p:nvPr userDrawn="1"/>
        </p:nvSpPr>
        <p:spPr>
          <a:xfrm>
            <a:off x="9378583" y="739215"/>
            <a:ext cx="1743526" cy="164842"/>
          </a:xfrm>
          <a:custGeom>
            <a:avLst/>
            <a:gdLst>
              <a:gd name="connsiteX0" fmla="*/ 4755 w 1743525"/>
              <a:gd name="connsiteY0" fmla="*/ 161355 h 164842"/>
              <a:gd name="connsiteX1" fmla="*/ 1625917 w 1743525"/>
              <a:gd name="connsiteY1" fmla="*/ 161355 h 164842"/>
              <a:gd name="connsiteX2" fmla="*/ 1744477 w 1743525"/>
              <a:gd name="connsiteY2" fmla="*/ 4755 h 164842"/>
              <a:gd name="connsiteX3" fmla="*/ 144871 w 1743525"/>
              <a:gd name="connsiteY3" fmla="*/ 4755 h 164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3525" h="164842">
                <a:moveTo>
                  <a:pt x="4755" y="161355"/>
                </a:moveTo>
                <a:lnTo>
                  <a:pt x="1625917" y="161355"/>
                </a:lnTo>
                <a:lnTo>
                  <a:pt x="1744477" y="4755"/>
                </a:lnTo>
                <a:lnTo>
                  <a:pt x="144871" y="4755"/>
                </a:lnTo>
                <a:close/>
              </a:path>
            </a:pathLst>
          </a:custGeom>
          <a:solidFill>
            <a:srgbClr val="E4E6E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0" name="任意多边形: 形状 10">
            <a:extLst>
              <a:ext uri="{FF2B5EF4-FFF2-40B4-BE49-F238E27FC236}">
                <a16:creationId xmlns:a16="http://schemas.microsoft.com/office/drawing/2014/main" id="{22E77F43-AC19-4E54-A1F6-24DF973C118E}"/>
              </a:ext>
            </a:extLst>
          </p:cNvPr>
          <p:cNvSpPr/>
          <p:nvPr userDrawn="1"/>
        </p:nvSpPr>
        <p:spPr>
          <a:xfrm>
            <a:off x="10991503" y="747457"/>
            <a:ext cx="120462" cy="507208"/>
          </a:xfrm>
          <a:custGeom>
            <a:avLst/>
            <a:gdLst>
              <a:gd name="connsiteX0" fmla="*/ 4755 w 120461"/>
              <a:gd name="connsiteY0" fmla="*/ 160087 h 507207"/>
              <a:gd name="connsiteX1" fmla="*/ 11095 w 120461"/>
              <a:gd name="connsiteY1" fmla="*/ 502452 h 507207"/>
              <a:gd name="connsiteX2" fmla="*/ 120144 w 120461"/>
              <a:gd name="connsiteY2" fmla="*/ 368676 h 507207"/>
              <a:gd name="connsiteX3" fmla="*/ 120144 w 120461"/>
              <a:gd name="connsiteY3" fmla="*/ 4755 h 50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61" h="507207">
                <a:moveTo>
                  <a:pt x="4755" y="160087"/>
                </a:moveTo>
                <a:lnTo>
                  <a:pt x="11095" y="502452"/>
                </a:lnTo>
                <a:lnTo>
                  <a:pt x="120144" y="368676"/>
                </a:lnTo>
                <a:lnTo>
                  <a:pt x="120144" y="4755"/>
                </a:lnTo>
                <a:close/>
              </a:path>
            </a:pathLst>
          </a:custGeom>
          <a:solidFill>
            <a:srgbClr val="ABB1A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1" name="任意多边形: 形状 11">
            <a:extLst>
              <a:ext uri="{FF2B5EF4-FFF2-40B4-BE49-F238E27FC236}">
                <a16:creationId xmlns:a16="http://schemas.microsoft.com/office/drawing/2014/main" id="{CD4C5823-3F1C-4B15-B70C-F11C2D8BE3EF}"/>
              </a:ext>
            </a:extLst>
          </p:cNvPr>
          <p:cNvSpPr/>
          <p:nvPr userDrawn="1"/>
        </p:nvSpPr>
        <p:spPr>
          <a:xfrm>
            <a:off x="10998222" y="742763"/>
            <a:ext cx="114122" cy="507208"/>
          </a:xfrm>
          <a:custGeom>
            <a:avLst/>
            <a:gdLst>
              <a:gd name="connsiteX0" fmla="*/ 113426 w 114121"/>
              <a:gd name="connsiteY0" fmla="*/ 6279 h 507207"/>
              <a:gd name="connsiteX1" fmla="*/ 108989 w 114121"/>
              <a:gd name="connsiteY1" fmla="*/ 366396 h 507207"/>
              <a:gd name="connsiteX2" fmla="*/ 6279 w 114121"/>
              <a:gd name="connsiteY2" fmla="*/ 502708 h 50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121" h="507207">
                <a:moveTo>
                  <a:pt x="113426" y="6279"/>
                </a:moveTo>
                <a:lnTo>
                  <a:pt x="108989" y="366396"/>
                </a:lnTo>
                <a:lnTo>
                  <a:pt x="6279" y="502708"/>
                </a:lnTo>
              </a:path>
            </a:pathLst>
          </a:custGeom>
          <a:noFill/>
          <a:ln w="12577" cap="flat">
            <a:solidFill>
              <a:srgbClr val="231815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2" name="任意多边形: 形状 12">
            <a:extLst>
              <a:ext uri="{FF2B5EF4-FFF2-40B4-BE49-F238E27FC236}">
                <a16:creationId xmlns:a16="http://schemas.microsoft.com/office/drawing/2014/main" id="{7F49FCFD-DE89-45F6-866C-8ADCB70C9AC8}"/>
              </a:ext>
            </a:extLst>
          </p:cNvPr>
          <p:cNvSpPr/>
          <p:nvPr userDrawn="1"/>
        </p:nvSpPr>
        <p:spPr>
          <a:xfrm>
            <a:off x="9377060" y="894291"/>
            <a:ext cx="1629404" cy="355045"/>
          </a:xfrm>
          <a:custGeom>
            <a:avLst/>
            <a:gdLst>
              <a:gd name="connsiteX0" fmla="*/ 1627440 w 1629404"/>
              <a:gd name="connsiteY0" fmla="*/ 6279 h 355045"/>
              <a:gd name="connsiteX1" fmla="*/ 1627440 w 1629404"/>
              <a:gd name="connsiteY1" fmla="*/ 351180 h 355045"/>
              <a:gd name="connsiteX2" fmla="*/ 193311 w 1629404"/>
              <a:gd name="connsiteY2" fmla="*/ 351180 h 355045"/>
              <a:gd name="connsiteX3" fmla="*/ 6279 w 1629404"/>
              <a:gd name="connsiteY3" fmla="*/ 223744 h 355045"/>
              <a:gd name="connsiteX4" fmla="*/ 6279 w 1629404"/>
              <a:gd name="connsiteY4" fmla="*/ 6279 h 35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9404" h="355045">
                <a:moveTo>
                  <a:pt x="1627440" y="6279"/>
                </a:moveTo>
                <a:lnTo>
                  <a:pt x="1627440" y="351180"/>
                </a:lnTo>
                <a:lnTo>
                  <a:pt x="193311" y="351180"/>
                </a:lnTo>
                <a:lnTo>
                  <a:pt x="6279" y="223744"/>
                </a:lnTo>
                <a:lnTo>
                  <a:pt x="6279" y="6279"/>
                </a:lnTo>
                <a:close/>
              </a:path>
            </a:pathLst>
          </a:custGeom>
          <a:noFill/>
          <a:ln w="12577" cap="flat">
            <a:solidFill>
              <a:srgbClr val="231815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3046D635-B28A-4B2B-9090-F60982A2FEEE}"/>
              </a:ext>
            </a:extLst>
          </p:cNvPr>
          <p:cNvSpPr/>
          <p:nvPr userDrawn="1"/>
        </p:nvSpPr>
        <p:spPr>
          <a:xfrm>
            <a:off x="9377060" y="745933"/>
            <a:ext cx="1730846" cy="158502"/>
          </a:xfrm>
          <a:custGeom>
            <a:avLst/>
            <a:gdLst>
              <a:gd name="connsiteX0" fmla="*/ 6279 w 1730845"/>
              <a:gd name="connsiteY0" fmla="*/ 154637 h 158502"/>
              <a:gd name="connsiteX1" fmla="*/ 135617 w 1730845"/>
              <a:gd name="connsiteY1" fmla="*/ 6279 h 158502"/>
              <a:gd name="connsiteX2" fmla="*/ 1730150 w 1730845"/>
              <a:gd name="connsiteY2" fmla="*/ 6279 h 158502"/>
              <a:gd name="connsiteX3" fmla="*/ 1627440 w 1730845"/>
              <a:gd name="connsiteY3" fmla="*/ 154637 h 158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0845" h="158502">
                <a:moveTo>
                  <a:pt x="6279" y="154637"/>
                </a:moveTo>
                <a:lnTo>
                  <a:pt x="135617" y="6279"/>
                </a:lnTo>
                <a:lnTo>
                  <a:pt x="1730150" y="6279"/>
                </a:lnTo>
                <a:lnTo>
                  <a:pt x="1627440" y="154637"/>
                </a:lnTo>
                <a:close/>
              </a:path>
            </a:pathLst>
          </a:custGeom>
          <a:noFill/>
          <a:ln w="12577" cap="flat">
            <a:solidFill>
              <a:srgbClr val="231815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" name="任意多边形: 形状 14">
            <a:extLst>
              <a:ext uri="{FF2B5EF4-FFF2-40B4-BE49-F238E27FC236}">
                <a16:creationId xmlns:a16="http://schemas.microsoft.com/office/drawing/2014/main" id="{C07608BE-2727-4A01-B392-B39D4321486E}"/>
              </a:ext>
            </a:extLst>
          </p:cNvPr>
          <p:cNvSpPr/>
          <p:nvPr userDrawn="1"/>
        </p:nvSpPr>
        <p:spPr>
          <a:xfrm>
            <a:off x="851785" y="1080940"/>
            <a:ext cx="475507" cy="297984"/>
          </a:xfrm>
          <a:custGeom>
            <a:avLst/>
            <a:gdLst>
              <a:gd name="connsiteX0" fmla="*/ 16173 w 475507"/>
              <a:gd name="connsiteY0" fmla="*/ 141073 h 297984"/>
              <a:gd name="connsiteX1" fmla="*/ 232371 w 475507"/>
              <a:gd name="connsiteY1" fmla="*/ 16173 h 297984"/>
              <a:gd name="connsiteX2" fmla="*/ 461248 w 475507"/>
              <a:gd name="connsiteY2" fmla="*/ 141073 h 297984"/>
              <a:gd name="connsiteX3" fmla="*/ 238711 w 475507"/>
              <a:gd name="connsiteY3" fmla="*/ 283091 h 297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507" h="297984">
                <a:moveTo>
                  <a:pt x="16173" y="141073"/>
                </a:moveTo>
                <a:lnTo>
                  <a:pt x="232371" y="16173"/>
                </a:lnTo>
                <a:lnTo>
                  <a:pt x="461248" y="141073"/>
                </a:lnTo>
                <a:lnTo>
                  <a:pt x="238711" y="283091"/>
                </a:lnTo>
                <a:close/>
              </a:path>
            </a:pathLst>
          </a:custGeom>
          <a:noFill/>
          <a:ln w="32397" cap="flat">
            <a:solidFill>
              <a:srgbClr val="231815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" name="任意多边形: 形状 15">
            <a:extLst>
              <a:ext uri="{FF2B5EF4-FFF2-40B4-BE49-F238E27FC236}">
                <a16:creationId xmlns:a16="http://schemas.microsoft.com/office/drawing/2014/main" id="{1F20EF65-6407-419F-9F2B-764B5C732BF7}"/>
              </a:ext>
            </a:extLst>
          </p:cNvPr>
          <p:cNvSpPr/>
          <p:nvPr userDrawn="1"/>
        </p:nvSpPr>
        <p:spPr>
          <a:xfrm>
            <a:off x="851785" y="1830973"/>
            <a:ext cx="475507" cy="171183"/>
          </a:xfrm>
          <a:custGeom>
            <a:avLst/>
            <a:gdLst>
              <a:gd name="connsiteX0" fmla="*/ 461248 w 475507"/>
              <a:gd name="connsiteY0" fmla="*/ 16173 h 171182"/>
              <a:gd name="connsiteX1" fmla="*/ 238711 w 475507"/>
              <a:gd name="connsiteY1" fmla="*/ 158191 h 171182"/>
              <a:gd name="connsiteX2" fmla="*/ 16173 w 475507"/>
              <a:gd name="connsiteY2" fmla="*/ 16173 h 17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5507" h="171182">
                <a:moveTo>
                  <a:pt x="461248" y="16173"/>
                </a:moveTo>
                <a:lnTo>
                  <a:pt x="238711" y="158191"/>
                </a:lnTo>
                <a:lnTo>
                  <a:pt x="16173" y="16173"/>
                </a:lnTo>
              </a:path>
            </a:pathLst>
          </a:custGeom>
          <a:noFill/>
          <a:ln w="32397" cap="flat">
            <a:solidFill>
              <a:srgbClr val="231815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8" name="任意多边形: 形状 16">
            <a:extLst>
              <a:ext uri="{FF2B5EF4-FFF2-40B4-BE49-F238E27FC236}">
                <a16:creationId xmlns:a16="http://schemas.microsoft.com/office/drawing/2014/main" id="{F8729D73-36A9-43CF-AE36-95E5BF3BFDEA}"/>
              </a:ext>
            </a:extLst>
          </p:cNvPr>
          <p:cNvSpPr/>
          <p:nvPr userDrawn="1"/>
        </p:nvSpPr>
        <p:spPr>
          <a:xfrm>
            <a:off x="1074323" y="1347858"/>
            <a:ext cx="31700" cy="659370"/>
          </a:xfrm>
          <a:custGeom>
            <a:avLst/>
            <a:gdLst>
              <a:gd name="connsiteX0" fmla="*/ 16173 w 31700"/>
              <a:gd name="connsiteY0" fmla="*/ 16173 h 659369"/>
              <a:gd name="connsiteX1" fmla="*/ 16173 w 31700"/>
              <a:gd name="connsiteY1" fmla="*/ 645745 h 65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00" h="659369">
                <a:moveTo>
                  <a:pt x="16173" y="16173"/>
                </a:moveTo>
                <a:lnTo>
                  <a:pt x="16173" y="645745"/>
                </a:lnTo>
              </a:path>
            </a:pathLst>
          </a:custGeom>
          <a:ln w="32397" cap="flat">
            <a:solidFill>
              <a:srgbClr val="231815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9" name="任意多边形: 形状 17">
            <a:extLst>
              <a:ext uri="{FF2B5EF4-FFF2-40B4-BE49-F238E27FC236}">
                <a16:creationId xmlns:a16="http://schemas.microsoft.com/office/drawing/2014/main" id="{F0D904A2-2078-4659-ADEE-8DCCA87272BB}"/>
              </a:ext>
            </a:extLst>
          </p:cNvPr>
          <p:cNvSpPr/>
          <p:nvPr userDrawn="1"/>
        </p:nvSpPr>
        <p:spPr>
          <a:xfrm>
            <a:off x="851785" y="1205839"/>
            <a:ext cx="31700" cy="659370"/>
          </a:xfrm>
          <a:custGeom>
            <a:avLst/>
            <a:gdLst>
              <a:gd name="connsiteX0" fmla="*/ 16173 w 31700"/>
              <a:gd name="connsiteY0" fmla="*/ 16173 h 659369"/>
              <a:gd name="connsiteX1" fmla="*/ 16173 w 31700"/>
              <a:gd name="connsiteY1" fmla="*/ 645745 h 65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00" h="659369">
                <a:moveTo>
                  <a:pt x="16173" y="16173"/>
                </a:moveTo>
                <a:lnTo>
                  <a:pt x="16173" y="645745"/>
                </a:lnTo>
              </a:path>
            </a:pathLst>
          </a:custGeom>
          <a:ln w="32397" cap="flat">
            <a:solidFill>
              <a:srgbClr val="231815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517627" y="4116369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5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sp>
        <p:nvSpPr>
          <p:cNvPr id="6" name="文本占位符 13">
            <a:extLst>
              <a:ext uri="{FF2B5EF4-FFF2-40B4-BE49-F238E27FC236}">
                <a16:creationId xmlns:a16="http://schemas.microsoft.com/office/drawing/2014/main" id="{05EBDA4F-7210-4CAE-8333-80DB24212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17628" y="3820098"/>
            <a:ext cx="5426076" cy="296271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20" name="任意多边形: 形状 18">
            <a:extLst>
              <a:ext uri="{FF2B5EF4-FFF2-40B4-BE49-F238E27FC236}">
                <a16:creationId xmlns:a16="http://schemas.microsoft.com/office/drawing/2014/main" id="{851F69D8-A1C4-4DFA-B0D0-CB1C70386EBC}"/>
              </a:ext>
            </a:extLst>
          </p:cNvPr>
          <p:cNvSpPr/>
          <p:nvPr userDrawn="1"/>
        </p:nvSpPr>
        <p:spPr>
          <a:xfrm>
            <a:off x="1296860" y="1205839"/>
            <a:ext cx="31700" cy="659370"/>
          </a:xfrm>
          <a:custGeom>
            <a:avLst/>
            <a:gdLst>
              <a:gd name="connsiteX0" fmla="*/ 16173 w 31700"/>
              <a:gd name="connsiteY0" fmla="*/ 16173 h 659369"/>
              <a:gd name="connsiteX1" fmla="*/ 16173 w 31700"/>
              <a:gd name="connsiteY1" fmla="*/ 645745 h 65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00" h="659369">
                <a:moveTo>
                  <a:pt x="16173" y="16173"/>
                </a:moveTo>
                <a:lnTo>
                  <a:pt x="16173" y="645745"/>
                </a:lnTo>
              </a:path>
            </a:pathLst>
          </a:custGeom>
          <a:ln w="32397" cap="flat">
            <a:solidFill>
              <a:srgbClr val="231815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1" name="任意多边形: 形状 19">
            <a:extLst>
              <a:ext uri="{FF2B5EF4-FFF2-40B4-BE49-F238E27FC236}">
                <a16:creationId xmlns:a16="http://schemas.microsoft.com/office/drawing/2014/main" id="{FC4CF121-BA5D-421A-B070-2BD304506BEE}"/>
              </a:ext>
            </a:extLst>
          </p:cNvPr>
          <p:cNvSpPr/>
          <p:nvPr userDrawn="1"/>
        </p:nvSpPr>
        <p:spPr>
          <a:xfrm>
            <a:off x="894112" y="5075047"/>
            <a:ext cx="1445541" cy="881273"/>
          </a:xfrm>
          <a:custGeom>
            <a:avLst/>
            <a:gdLst>
              <a:gd name="connsiteX0" fmla="*/ 16326 w 1445541"/>
              <a:gd name="connsiteY0" fmla="*/ 728318 h 881273"/>
              <a:gd name="connsiteX1" fmla="*/ 1229820 w 1445541"/>
              <a:gd name="connsiteY1" fmla="*/ 16326 h 881273"/>
              <a:gd name="connsiteX2" fmla="*/ 1433971 w 1445541"/>
              <a:gd name="connsiteY2" fmla="*/ 138689 h 881273"/>
              <a:gd name="connsiteX3" fmla="*/ 238229 w 1445541"/>
              <a:gd name="connsiteY3" fmla="*/ 869702 h 881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5541" h="881273">
                <a:moveTo>
                  <a:pt x="16326" y="728318"/>
                </a:moveTo>
                <a:lnTo>
                  <a:pt x="1229820" y="16326"/>
                </a:lnTo>
                <a:lnTo>
                  <a:pt x="1433971" y="138689"/>
                </a:lnTo>
                <a:lnTo>
                  <a:pt x="238229" y="869702"/>
                </a:lnTo>
                <a:close/>
              </a:path>
            </a:pathLst>
          </a:custGeom>
          <a:noFill/>
          <a:ln w="32702" cap="flat">
            <a:solidFill>
              <a:srgbClr val="231815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2" name="任意多边形: 形状 20">
            <a:extLst>
              <a:ext uri="{FF2B5EF4-FFF2-40B4-BE49-F238E27FC236}">
                <a16:creationId xmlns:a16="http://schemas.microsoft.com/office/drawing/2014/main" id="{AD1E5B08-BD3C-4A61-95D6-01C989D4B8DB}"/>
              </a:ext>
            </a:extLst>
          </p:cNvPr>
          <p:cNvSpPr/>
          <p:nvPr userDrawn="1"/>
        </p:nvSpPr>
        <p:spPr>
          <a:xfrm>
            <a:off x="894112" y="5385711"/>
            <a:ext cx="1445541" cy="754471"/>
          </a:xfrm>
          <a:custGeom>
            <a:avLst/>
            <a:gdLst>
              <a:gd name="connsiteX0" fmla="*/ 1433971 w 1445541"/>
              <a:gd name="connsiteY0" fmla="*/ 16326 h 754471"/>
              <a:gd name="connsiteX1" fmla="*/ 238229 w 1445541"/>
              <a:gd name="connsiteY1" fmla="*/ 741632 h 754471"/>
              <a:gd name="connsiteX2" fmla="*/ 16326 w 1445541"/>
              <a:gd name="connsiteY2" fmla="*/ 600248 h 754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5541" h="754471">
                <a:moveTo>
                  <a:pt x="1433971" y="16326"/>
                </a:moveTo>
                <a:lnTo>
                  <a:pt x="238229" y="741632"/>
                </a:lnTo>
                <a:lnTo>
                  <a:pt x="16326" y="600248"/>
                </a:lnTo>
              </a:path>
            </a:pathLst>
          </a:custGeom>
          <a:noFill/>
          <a:ln w="32702" cap="flat">
            <a:solidFill>
              <a:srgbClr val="231815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3" name="任意多边形: 形状 21">
            <a:extLst>
              <a:ext uri="{FF2B5EF4-FFF2-40B4-BE49-F238E27FC236}">
                <a16:creationId xmlns:a16="http://schemas.microsoft.com/office/drawing/2014/main" id="{C431CF49-926D-47C7-980E-A8D54B8D74C9}"/>
              </a:ext>
            </a:extLst>
          </p:cNvPr>
          <p:cNvSpPr/>
          <p:nvPr userDrawn="1"/>
        </p:nvSpPr>
        <p:spPr>
          <a:xfrm>
            <a:off x="1116015" y="5928423"/>
            <a:ext cx="31700" cy="215563"/>
          </a:xfrm>
          <a:custGeom>
            <a:avLst/>
            <a:gdLst>
              <a:gd name="connsiteX0" fmla="*/ 16326 w 31700"/>
              <a:gd name="connsiteY0" fmla="*/ 16326 h 215563"/>
              <a:gd name="connsiteX1" fmla="*/ 16326 w 31700"/>
              <a:gd name="connsiteY1" fmla="*/ 202090 h 21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00" h="215563">
                <a:moveTo>
                  <a:pt x="16326" y="16326"/>
                </a:moveTo>
                <a:lnTo>
                  <a:pt x="16326" y="202090"/>
                </a:lnTo>
              </a:path>
            </a:pathLst>
          </a:custGeom>
          <a:ln w="32702" cap="flat">
            <a:solidFill>
              <a:srgbClr val="231815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4" name="任意多边形: 形状 22">
            <a:extLst>
              <a:ext uri="{FF2B5EF4-FFF2-40B4-BE49-F238E27FC236}">
                <a16:creationId xmlns:a16="http://schemas.microsoft.com/office/drawing/2014/main" id="{A36F4BF5-6BE0-411B-82DE-697CAD80279C}"/>
              </a:ext>
            </a:extLst>
          </p:cNvPr>
          <p:cNvSpPr/>
          <p:nvPr userDrawn="1"/>
        </p:nvSpPr>
        <p:spPr>
          <a:xfrm>
            <a:off x="894112" y="5787039"/>
            <a:ext cx="31700" cy="215563"/>
          </a:xfrm>
          <a:custGeom>
            <a:avLst/>
            <a:gdLst>
              <a:gd name="connsiteX0" fmla="*/ 16326 w 31700"/>
              <a:gd name="connsiteY0" fmla="*/ 16326 h 215563"/>
              <a:gd name="connsiteX1" fmla="*/ 16326 w 31700"/>
              <a:gd name="connsiteY1" fmla="*/ 203992 h 21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00" h="215563">
                <a:moveTo>
                  <a:pt x="16326" y="16326"/>
                </a:moveTo>
                <a:lnTo>
                  <a:pt x="16326" y="203992"/>
                </a:lnTo>
              </a:path>
            </a:pathLst>
          </a:custGeom>
          <a:ln w="32702" cap="flat">
            <a:solidFill>
              <a:srgbClr val="231815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5" name="任意多边形: 形状 23">
            <a:extLst>
              <a:ext uri="{FF2B5EF4-FFF2-40B4-BE49-F238E27FC236}">
                <a16:creationId xmlns:a16="http://schemas.microsoft.com/office/drawing/2014/main" id="{98294535-BC61-442C-BD27-2965E507BEBA}"/>
              </a:ext>
            </a:extLst>
          </p:cNvPr>
          <p:cNvSpPr/>
          <p:nvPr userDrawn="1"/>
        </p:nvSpPr>
        <p:spPr>
          <a:xfrm>
            <a:off x="2311757" y="5198044"/>
            <a:ext cx="31700" cy="215563"/>
          </a:xfrm>
          <a:custGeom>
            <a:avLst/>
            <a:gdLst>
              <a:gd name="connsiteX0" fmla="*/ 16326 w 31700"/>
              <a:gd name="connsiteY0" fmla="*/ 16325 h 215563"/>
              <a:gd name="connsiteX1" fmla="*/ 16326 w 31700"/>
              <a:gd name="connsiteY1" fmla="*/ 203992 h 21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00" h="215563">
                <a:moveTo>
                  <a:pt x="16326" y="16325"/>
                </a:moveTo>
                <a:lnTo>
                  <a:pt x="16326" y="203992"/>
                </a:lnTo>
              </a:path>
            </a:pathLst>
          </a:custGeom>
          <a:ln w="32702" cap="flat">
            <a:solidFill>
              <a:srgbClr val="231815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6" name="任意多边形: 形状 24">
            <a:extLst>
              <a:ext uri="{FF2B5EF4-FFF2-40B4-BE49-F238E27FC236}">
                <a16:creationId xmlns:a16="http://schemas.microsoft.com/office/drawing/2014/main" id="{3DE24289-2B4B-47AF-949E-775B05FA27B0}"/>
              </a:ext>
            </a:extLst>
          </p:cNvPr>
          <p:cNvSpPr/>
          <p:nvPr userDrawn="1"/>
        </p:nvSpPr>
        <p:spPr>
          <a:xfrm>
            <a:off x="4872786" y="1429757"/>
            <a:ext cx="919314" cy="557928"/>
          </a:xfrm>
          <a:custGeom>
            <a:avLst/>
            <a:gdLst>
              <a:gd name="connsiteX0" fmla="*/ 10355 w 919313"/>
              <a:gd name="connsiteY0" fmla="*/ 461769 h 557928"/>
              <a:gd name="connsiteX1" fmla="*/ 780042 w 919313"/>
              <a:gd name="connsiteY1" fmla="*/ 10355 h 557928"/>
              <a:gd name="connsiteX2" fmla="*/ 909380 w 919313"/>
              <a:gd name="connsiteY2" fmla="*/ 87704 h 557928"/>
              <a:gd name="connsiteX3" fmla="*/ 151105 w 919313"/>
              <a:gd name="connsiteY3" fmla="*/ 551165 h 557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9313" h="557928">
                <a:moveTo>
                  <a:pt x="10355" y="461769"/>
                </a:moveTo>
                <a:lnTo>
                  <a:pt x="780042" y="10355"/>
                </a:lnTo>
                <a:lnTo>
                  <a:pt x="909380" y="87704"/>
                </a:lnTo>
                <a:lnTo>
                  <a:pt x="151105" y="551165"/>
                </a:lnTo>
                <a:close/>
              </a:path>
            </a:pathLst>
          </a:custGeom>
          <a:noFill/>
          <a:ln w="20742" cap="flat">
            <a:solidFill>
              <a:srgbClr val="231815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7" name="任意多边形: 形状 25">
            <a:extLst>
              <a:ext uri="{FF2B5EF4-FFF2-40B4-BE49-F238E27FC236}">
                <a16:creationId xmlns:a16="http://schemas.microsoft.com/office/drawing/2014/main" id="{B1D9F173-B827-4D75-9986-3F82156A0CA2}"/>
              </a:ext>
            </a:extLst>
          </p:cNvPr>
          <p:cNvSpPr/>
          <p:nvPr userDrawn="1"/>
        </p:nvSpPr>
        <p:spPr>
          <a:xfrm>
            <a:off x="4872786" y="1626934"/>
            <a:ext cx="919314" cy="475507"/>
          </a:xfrm>
          <a:custGeom>
            <a:avLst/>
            <a:gdLst>
              <a:gd name="connsiteX0" fmla="*/ 909380 w 919313"/>
              <a:gd name="connsiteY0" fmla="*/ 10355 h 475507"/>
              <a:gd name="connsiteX1" fmla="*/ 151105 w 919313"/>
              <a:gd name="connsiteY1" fmla="*/ 470011 h 475507"/>
              <a:gd name="connsiteX2" fmla="*/ 10355 w 919313"/>
              <a:gd name="connsiteY2" fmla="*/ 380616 h 47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9313" h="475507">
                <a:moveTo>
                  <a:pt x="909380" y="10355"/>
                </a:moveTo>
                <a:lnTo>
                  <a:pt x="151105" y="470011"/>
                </a:lnTo>
                <a:lnTo>
                  <a:pt x="10355" y="380616"/>
                </a:lnTo>
              </a:path>
            </a:pathLst>
          </a:custGeom>
          <a:noFill/>
          <a:ln w="20742" cap="flat">
            <a:solidFill>
              <a:srgbClr val="231815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8" name="任意多边形: 形状 26">
            <a:extLst>
              <a:ext uri="{FF2B5EF4-FFF2-40B4-BE49-F238E27FC236}">
                <a16:creationId xmlns:a16="http://schemas.microsoft.com/office/drawing/2014/main" id="{21188D20-381C-44B9-B0A4-C432127ED297}"/>
              </a:ext>
            </a:extLst>
          </p:cNvPr>
          <p:cNvSpPr/>
          <p:nvPr userDrawn="1"/>
        </p:nvSpPr>
        <p:spPr>
          <a:xfrm>
            <a:off x="5013536" y="1970567"/>
            <a:ext cx="19020" cy="133142"/>
          </a:xfrm>
          <a:custGeom>
            <a:avLst/>
            <a:gdLst>
              <a:gd name="connsiteX0" fmla="*/ 10355 w 19020"/>
              <a:gd name="connsiteY0" fmla="*/ 10355 h 133141"/>
              <a:gd name="connsiteX1" fmla="*/ 10355 w 19020"/>
              <a:gd name="connsiteY1" fmla="*/ 128280 h 133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20" h="133141">
                <a:moveTo>
                  <a:pt x="10355" y="10355"/>
                </a:moveTo>
                <a:lnTo>
                  <a:pt x="10355" y="128280"/>
                </a:lnTo>
              </a:path>
            </a:pathLst>
          </a:custGeom>
          <a:ln w="20742" cap="flat">
            <a:solidFill>
              <a:srgbClr val="231815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9" name="任意多边形: 形状 27">
            <a:extLst>
              <a:ext uri="{FF2B5EF4-FFF2-40B4-BE49-F238E27FC236}">
                <a16:creationId xmlns:a16="http://schemas.microsoft.com/office/drawing/2014/main" id="{7F93C3F9-8373-483E-9705-8502A8EB73BC}"/>
              </a:ext>
            </a:extLst>
          </p:cNvPr>
          <p:cNvSpPr/>
          <p:nvPr userDrawn="1"/>
        </p:nvSpPr>
        <p:spPr>
          <a:xfrm>
            <a:off x="4872785" y="1881172"/>
            <a:ext cx="19020" cy="139482"/>
          </a:xfrm>
          <a:custGeom>
            <a:avLst/>
            <a:gdLst>
              <a:gd name="connsiteX0" fmla="*/ 10355 w 19020"/>
              <a:gd name="connsiteY0" fmla="*/ 10355 h 139482"/>
              <a:gd name="connsiteX1" fmla="*/ 10355 w 19020"/>
              <a:gd name="connsiteY1" fmla="*/ 129548 h 13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20" h="139482">
                <a:moveTo>
                  <a:pt x="10355" y="10355"/>
                </a:moveTo>
                <a:lnTo>
                  <a:pt x="10355" y="129548"/>
                </a:lnTo>
              </a:path>
            </a:pathLst>
          </a:custGeom>
          <a:ln w="20742" cap="flat">
            <a:solidFill>
              <a:srgbClr val="231815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30" name="任意多边形: 形状 28">
            <a:extLst>
              <a:ext uri="{FF2B5EF4-FFF2-40B4-BE49-F238E27FC236}">
                <a16:creationId xmlns:a16="http://schemas.microsoft.com/office/drawing/2014/main" id="{AC35CB59-9830-42A2-943D-9328E508DF98}"/>
              </a:ext>
            </a:extLst>
          </p:cNvPr>
          <p:cNvSpPr/>
          <p:nvPr userDrawn="1"/>
        </p:nvSpPr>
        <p:spPr>
          <a:xfrm>
            <a:off x="5771811" y="1507741"/>
            <a:ext cx="19020" cy="139482"/>
          </a:xfrm>
          <a:custGeom>
            <a:avLst/>
            <a:gdLst>
              <a:gd name="connsiteX0" fmla="*/ 10355 w 19020"/>
              <a:gd name="connsiteY0" fmla="*/ 10355 h 139482"/>
              <a:gd name="connsiteX1" fmla="*/ 10355 w 19020"/>
              <a:gd name="connsiteY1" fmla="*/ 129548 h 13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20" h="139482">
                <a:moveTo>
                  <a:pt x="10355" y="10355"/>
                </a:moveTo>
                <a:lnTo>
                  <a:pt x="10355" y="129548"/>
                </a:lnTo>
              </a:path>
            </a:pathLst>
          </a:custGeom>
          <a:ln w="20742" cap="flat">
            <a:solidFill>
              <a:srgbClr val="231815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3490763" y="2497803"/>
            <a:ext cx="5426076" cy="798685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2020/5/26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 dirty="0"/>
              <a:t>www.islide.cc</a:t>
            </a:r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1.xml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6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25.png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6" Type="http://schemas.openxmlformats.org/officeDocument/2006/relationships/image" Target="../media/image50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1614468-7977-440A-9C6D-F3DFD994934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58313" y="6240463"/>
            <a:ext cx="2909887" cy="206375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6" name="îslîde">
            <a:extLst>
              <a:ext uri="{FF2B5EF4-FFF2-40B4-BE49-F238E27FC236}">
                <a16:creationId xmlns:a16="http://schemas.microsoft.com/office/drawing/2014/main" id="{764C3131-9CB9-40EE-98F7-7A78980D9E0B}"/>
              </a:ext>
            </a:extLst>
          </p:cNvPr>
          <p:cNvSpPr/>
          <p:nvPr/>
        </p:nvSpPr>
        <p:spPr bwMode="auto">
          <a:xfrm>
            <a:off x="1527800" y="3054884"/>
            <a:ext cx="9336671" cy="1242272"/>
          </a:xfrm>
          <a:custGeom>
            <a:avLst/>
            <a:gdLst>
              <a:gd name="connsiteX0" fmla="*/ 0 w 5370286"/>
              <a:gd name="connsiteY0" fmla="*/ 0 h 609600"/>
              <a:gd name="connsiteX1" fmla="*/ 1364343 w 5370286"/>
              <a:gd name="connsiteY1" fmla="*/ 609600 h 609600"/>
              <a:gd name="connsiteX2" fmla="*/ 2670629 w 5370286"/>
              <a:gd name="connsiteY2" fmla="*/ 0 h 609600"/>
              <a:gd name="connsiteX3" fmla="*/ 4034972 w 5370286"/>
              <a:gd name="connsiteY3" fmla="*/ 595085 h 609600"/>
              <a:gd name="connsiteX4" fmla="*/ 5370286 w 5370286"/>
              <a:gd name="connsiteY4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286" h="609600">
                <a:moveTo>
                  <a:pt x="0" y="0"/>
                </a:moveTo>
                <a:lnTo>
                  <a:pt x="1364343" y="609600"/>
                </a:lnTo>
                <a:lnTo>
                  <a:pt x="2670629" y="0"/>
                </a:lnTo>
                <a:lnTo>
                  <a:pt x="4034972" y="595085"/>
                </a:lnTo>
                <a:lnTo>
                  <a:pt x="5370286" y="0"/>
                </a:lnTo>
              </a:path>
            </a:pathLst>
          </a:custGeom>
          <a:ln w="15875" cap="rnd">
            <a:solidFill>
              <a:schemeClr val="bg1">
                <a:lumMod val="75000"/>
              </a:schemeClr>
            </a:solidFill>
            <a:prstDash val="dash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方正黑体简体" panose="02000000000000000000" pitchFamily="2" charset="-122"/>
              <a:ea typeface="方正黑体简体" panose="02000000000000000000" pitchFamily="2" charset="-122"/>
            </a:endParaRPr>
          </a:p>
        </p:txBody>
      </p:sp>
      <p:sp>
        <p:nvSpPr>
          <p:cNvPr id="9" name="íṥ1ide">
            <a:extLst>
              <a:ext uri="{FF2B5EF4-FFF2-40B4-BE49-F238E27FC236}">
                <a16:creationId xmlns:a16="http://schemas.microsoft.com/office/drawing/2014/main" id="{5CC38DF9-0842-485D-AEC7-DD9207625DEE}"/>
              </a:ext>
            </a:extLst>
          </p:cNvPr>
          <p:cNvSpPr/>
          <p:nvPr/>
        </p:nvSpPr>
        <p:spPr>
          <a:xfrm>
            <a:off x="5723764" y="2497656"/>
            <a:ext cx="1014110" cy="1156067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4000" b="1" dirty="0">
              <a:solidFill>
                <a:schemeClr val="bg1"/>
              </a:solidFill>
              <a:latin typeface="方正黑体简体" panose="02000000000000000000" pitchFamily="2" charset="-122"/>
              <a:ea typeface="方正黑体简体" panose="02000000000000000000" pitchFamily="2" charset="-122"/>
            </a:endParaRPr>
          </a:p>
        </p:txBody>
      </p:sp>
      <p:sp>
        <p:nvSpPr>
          <p:cNvPr id="10" name="íşļîdé">
            <a:extLst>
              <a:ext uri="{FF2B5EF4-FFF2-40B4-BE49-F238E27FC236}">
                <a16:creationId xmlns:a16="http://schemas.microsoft.com/office/drawing/2014/main" id="{500AAC46-A831-40BA-A1EC-E70616BDE684}"/>
              </a:ext>
            </a:extLst>
          </p:cNvPr>
          <p:cNvSpPr/>
          <p:nvPr/>
        </p:nvSpPr>
        <p:spPr>
          <a:xfrm>
            <a:off x="8197787" y="3665706"/>
            <a:ext cx="1014110" cy="1156067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4000" b="1" dirty="0">
              <a:solidFill>
                <a:schemeClr val="bg1"/>
              </a:solidFill>
              <a:latin typeface="方正黑体简体" panose="02000000000000000000" pitchFamily="2" charset="-122"/>
              <a:ea typeface="方正黑体简体" panose="02000000000000000000" pitchFamily="2" charset="-122"/>
            </a:endParaRPr>
          </a:p>
        </p:txBody>
      </p:sp>
      <p:sp>
        <p:nvSpPr>
          <p:cNvPr id="11" name="íşľíḑê">
            <a:extLst>
              <a:ext uri="{FF2B5EF4-FFF2-40B4-BE49-F238E27FC236}">
                <a16:creationId xmlns:a16="http://schemas.microsoft.com/office/drawing/2014/main" id="{C8BCEB08-B6CD-4AF1-A5E6-F80D142E769A}"/>
              </a:ext>
            </a:extLst>
          </p:cNvPr>
          <p:cNvSpPr/>
          <p:nvPr/>
        </p:nvSpPr>
        <p:spPr>
          <a:xfrm>
            <a:off x="10171085" y="2547209"/>
            <a:ext cx="938871" cy="1070296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3765"/>
            <a:endParaRPr lang="zh-CN" altLang="en-US" sz="4000" b="1" dirty="0">
              <a:solidFill>
                <a:schemeClr val="bg1"/>
              </a:solidFill>
              <a:latin typeface="方正黑体简体" panose="02000000000000000000" pitchFamily="2" charset="-122"/>
              <a:ea typeface="方正黑体简体" panose="02000000000000000000" pitchFamily="2" charset="-122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2F93AF9-8F61-449B-8985-7078E116A928}"/>
              </a:ext>
            </a:extLst>
          </p:cNvPr>
          <p:cNvGrpSpPr/>
          <p:nvPr/>
        </p:nvGrpSpPr>
        <p:grpSpPr>
          <a:xfrm>
            <a:off x="2730972" y="3665706"/>
            <a:ext cx="2664101" cy="2810978"/>
            <a:chOff x="2730972" y="3665706"/>
            <a:chExt cx="2664101" cy="2810978"/>
          </a:xfrm>
        </p:grpSpPr>
        <p:sp>
          <p:nvSpPr>
            <p:cNvPr id="8" name="îṧľîḓé">
              <a:extLst>
                <a:ext uri="{FF2B5EF4-FFF2-40B4-BE49-F238E27FC236}">
                  <a16:creationId xmlns:a16="http://schemas.microsoft.com/office/drawing/2014/main" id="{2B9143E0-7411-4182-9C8A-A6D49E19E70E}"/>
                </a:ext>
              </a:extLst>
            </p:cNvPr>
            <p:cNvSpPr/>
            <p:nvPr/>
          </p:nvSpPr>
          <p:spPr>
            <a:xfrm>
              <a:off x="3427976" y="3665706"/>
              <a:ext cx="1014110" cy="1156067"/>
            </a:xfrm>
            <a:custGeom>
              <a:avLst/>
              <a:gdLst>
                <a:gd name="connsiteX0" fmla="*/ 443971 w 581388"/>
                <a:gd name="connsiteY0" fmla="*/ 441285 h 565441"/>
                <a:gd name="connsiteX1" fmla="*/ 429555 w 581388"/>
                <a:gd name="connsiteY1" fmla="*/ 455593 h 565441"/>
                <a:gd name="connsiteX2" fmla="*/ 429555 w 581388"/>
                <a:gd name="connsiteY2" fmla="*/ 472479 h 565441"/>
                <a:gd name="connsiteX3" fmla="*/ 412735 w 581388"/>
                <a:gd name="connsiteY3" fmla="*/ 472479 h 565441"/>
                <a:gd name="connsiteX4" fmla="*/ 398407 w 581388"/>
                <a:gd name="connsiteY4" fmla="*/ 486788 h 565441"/>
                <a:gd name="connsiteX5" fmla="*/ 412735 w 581388"/>
                <a:gd name="connsiteY5" fmla="*/ 501097 h 565441"/>
                <a:gd name="connsiteX6" fmla="*/ 429555 w 581388"/>
                <a:gd name="connsiteY6" fmla="*/ 501097 h 565441"/>
                <a:gd name="connsiteX7" fmla="*/ 429555 w 581388"/>
                <a:gd name="connsiteY7" fmla="*/ 517983 h 565441"/>
                <a:gd name="connsiteX8" fmla="*/ 443971 w 581388"/>
                <a:gd name="connsiteY8" fmla="*/ 532291 h 565441"/>
                <a:gd name="connsiteX9" fmla="*/ 458299 w 581388"/>
                <a:gd name="connsiteY9" fmla="*/ 517983 h 565441"/>
                <a:gd name="connsiteX10" fmla="*/ 458299 w 581388"/>
                <a:gd name="connsiteY10" fmla="*/ 501097 h 565441"/>
                <a:gd name="connsiteX11" fmla="*/ 475119 w 581388"/>
                <a:gd name="connsiteY11" fmla="*/ 501097 h 565441"/>
                <a:gd name="connsiteX12" fmla="*/ 489536 w 581388"/>
                <a:gd name="connsiteY12" fmla="*/ 486788 h 565441"/>
                <a:gd name="connsiteX13" fmla="*/ 475119 w 581388"/>
                <a:gd name="connsiteY13" fmla="*/ 472479 h 565441"/>
                <a:gd name="connsiteX14" fmla="*/ 458299 w 581388"/>
                <a:gd name="connsiteY14" fmla="*/ 472479 h 565441"/>
                <a:gd name="connsiteX15" fmla="*/ 458299 w 581388"/>
                <a:gd name="connsiteY15" fmla="*/ 455593 h 565441"/>
                <a:gd name="connsiteX16" fmla="*/ 443971 w 581388"/>
                <a:gd name="connsiteY16" fmla="*/ 441285 h 565441"/>
                <a:gd name="connsiteX17" fmla="*/ 443971 w 581388"/>
                <a:gd name="connsiteY17" fmla="*/ 407868 h 565441"/>
                <a:gd name="connsiteX18" fmla="*/ 522819 w 581388"/>
                <a:gd name="connsiteY18" fmla="*/ 486699 h 565441"/>
                <a:gd name="connsiteX19" fmla="*/ 443971 w 581388"/>
                <a:gd name="connsiteY19" fmla="*/ 565441 h 565441"/>
                <a:gd name="connsiteX20" fmla="*/ 365035 w 581388"/>
                <a:gd name="connsiteY20" fmla="*/ 486699 h 565441"/>
                <a:gd name="connsiteX21" fmla="*/ 443971 w 581388"/>
                <a:gd name="connsiteY21" fmla="*/ 407868 h 565441"/>
                <a:gd name="connsiteX22" fmla="*/ 581388 w 581388"/>
                <a:gd name="connsiteY22" fmla="*/ 125254 h 565441"/>
                <a:gd name="connsiteX23" fmla="*/ 581388 w 581388"/>
                <a:gd name="connsiteY23" fmla="*/ 430968 h 565441"/>
                <a:gd name="connsiteX24" fmla="*/ 575336 w 581388"/>
                <a:gd name="connsiteY24" fmla="*/ 446609 h 565441"/>
                <a:gd name="connsiteX25" fmla="*/ 443800 w 581388"/>
                <a:gd name="connsiteY25" fmla="*/ 349562 h 565441"/>
                <a:gd name="connsiteX26" fmla="*/ 314933 w 581388"/>
                <a:gd name="connsiteY26" fmla="*/ 439411 h 565441"/>
                <a:gd name="connsiteX27" fmla="*/ 314933 w 581388"/>
                <a:gd name="connsiteY27" fmla="*/ 221856 h 565441"/>
                <a:gd name="connsiteX28" fmla="*/ 0 w 581388"/>
                <a:gd name="connsiteY28" fmla="*/ 125113 h 565441"/>
                <a:gd name="connsiteX29" fmla="*/ 266384 w 581388"/>
                <a:gd name="connsiteY29" fmla="*/ 221806 h 565441"/>
                <a:gd name="connsiteX30" fmla="*/ 266384 w 581388"/>
                <a:gd name="connsiteY30" fmla="*/ 544413 h 565441"/>
                <a:gd name="connsiteX31" fmla="*/ 15842 w 581388"/>
                <a:gd name="connsiteY31" fmla="*/ 453586 h 565441"/>
                <a:gd name="connsiteX32" fmla="*/ 0 w 581388"/>
                <a:gd name="connsiteY32" fmla="*/ 430834 h 565441"/>
                <a:gd name="connsiteX33" fmla="*/ 290720 w 581388"/>
                <a:gd name="connsiteY33" fmla="*/ 0 h 565441"/>
                <a:gd name="connsiteX34" fmla="*/ 556831 w 581388"/>
                <a:gd name="connsiteY34" fmla="*/ 82562 h 565441"/>
                <a:gd name="connsiteX35" fmla="*/ 290720 w 581388"/>
                <a:gd name="connsiteY35" fmla="*/ 179166 h 565441"/>
                <a:gd name="connsiteX36" fmla="*/ 24698 w 581388"/>
                <a:gd name="connsiteY36" fmla="*/ 82562 h 56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81388" h="565441">
                  <a:moveTo>
                    <a:pt x="443971" y="441285"/>
                  </a:moveTo>
                  <a:cubicBezTo>
                    <a:pt x="435962" y="441285"/>
                    <a:pt x="429555" y="447684"/>
                    <a:pt x="429555" y="455593"/>
                  </a:cubicBezTo>
                  <a:lnTo>
                    <a:pt x="429555" y="472479"/>
                  </a:lnTo>
                  <a:lnTo>
                    <a:pt x="412735" y="472479"/>
                  </a:lnTo>
                  <a:cubicBezTo>
                    <a:pt x="404815" y="472479"/>
                    <a:pt x="398407" y="478878"/>
                    <a:pt x="398407" y="486788"/>
                  </a:cubicBezTo>
                  <a:cubicBezTo>
                    <a:pt x="398407" y="494698"/>
                    <a:pt x="404815" y="501097"/>
                    <a:pt x="412735" y="501097"/>
                  </a:cubicBezTo>
                  <a:lnTo>
                    <a:pt x="429555" y="501097"/>
                  </a:lnTo>
                  <a:lnTo>
                    <a:pt x="429555" y="517983"/>
                  </a:lnTo>
                  <a:cubicBezTo>
                    <a:pt x="429555" y="525892"/>
                    <a:pt x="435962" y="532291"/>
                    <a:pt x="443971" y="532291"/>
                  </a:cubicBezTo>
                  <a:cubicBezTo>
                    <a:pt x="451892" y="532291"/>
                    <a:pt x="458299" y="525892"/>
                    <a:pt x="458299" y="517983"/>
                  </a:cubicBezTo>
                  <a:lnTo>
                    <a:pt x="458299" y="501097"/>
                  </a:lnTo>
                  <a:lnTo>
                    <a:pt x="475119" y="501097"/>
                  </a:lnTo>
                  <a:cubicBezTo>
                    <a:pt x="483128" y="501097"/>
                    <a:pt x="489536" y="494698"/>
                    <a:pt x="489536" y="486788"/>
                  </a:cubicBezTo>
                  <a:cubicBezTo>
                    <a:pt x="489536" y="478878"/>
                    <a:pt x="483128" y="472479"/>
                    <a:pt x="475119" y="472479"/>
                  </a:cubicBezTo>
                  <a:lnTo>
                    <a:pt x="458299" y="472479"/>
                  </a:lnTo>
                  <a:lnTo>
                    <a:pt x="458299" y="455593"/>
                  </a:lnTo>
                  <a:cubicBezTo>
                    <a:pt x="458299" y="447684"/>
                    <a:pt x="451892" y="441285"/>
                    <a:pt x="443971" y="441285"/>
                  </a:cubicBezTo>
                  <a:close/>
                  <a:moveTo>
                    <a:pt x="443971" y="407868"/>
                  </a:moveTo>
                  <a:cubicBezTo>
                    <a:pt x="487489" y="407868"/>
                    <a:pt x="522819" y="443151"/>
                    <a:pt x="522819" y="486699"/>
                  </a:cubicBezTo>
                  <a:cubicBezTo>
                    <a:pt x="522819" y="530158"/>
                    <a:pt x="487489" y="565441"/>
                    <a:pt x="443971" y="565441"/>
                  </a:cubicBezTo>
                  <a:cubicBezTo>
                    <a:pt x="400365" y="565441"/>
                    <a:pt x="365035" y="530158"/>
                    <a:pt x="365035" y="486699"/>
                  </a:cubicBezTo>
                  <a:cubicBezTo>
                    <a:pt x="365035" y="443151"/>
                    <a:pt x="400365" y="407868"/>
                    <a:pt x="443971" y="407868"/>
                  </a:cubicBezTo>
                  <a:close/>
                  <a:moveTo>
                    <a:pt x="581388" y="125254"/>
                  </a:moveTo>
                  <a:lnTo>
                    <a:pt x="581388" y="430968"/>
                  </a:lnTo>
                  <a:cubicBezTo>
                    <a:pt x="581388" y="436922"/>
                    <a:pt x="578985" y="442343"/>
                    <a:pt x="575336" y="446609"/>
                  </a:cubicBezTo>
                  <a:cubicBezTo>
                    <a:pt x="558071" y="390443"/>
                    <a:pt x="505652" y="349562"/>
                    <a:pt x="443800" y="349562"/>
                  </a:cubicBezTo>
                  <a:cubicBezTo>
                    <a:pt x="384706" y="349562"/>
                    <a:pt x="334423" y="386977"/>
                    <a:pt x="314933" y="439411"/>
                  </a:cubicBezTo>
                  <a:lnTo>
                    <a:pt x="314933" y="221856"/>
                  </a:lnTo>
                  <a:close/>
                  <a:moveTo>
                    <a:pt x="0" y="125113"/>
                  </a:moveTo>
                  <a:lnTo>
                    <a:pt x="266384" y="221806"/>
                  </a:lnTo>
                  <a:lnTo>
                    <a:pt x="266384" y="544413"/>
                  </a:lnTo>
                  <a:lnTo>
                    <a:pt x="15842" y="453586"/>
                  </a:lnTo>
                  <a:cubicBezTo>
                    <a:pt x="6408" y="450120"/>
                    <a:pt x="0" y="440966"/>
                    <a:pt x="0" y="430834"/>
                  </a:cubicBezTo>
                  <a:close/>
                  <a:moveTo>
                    <a:pt x="290720" y="0"/>
                  </a:moveTo>
                  <a:lnTo>
                    <a:pt x="556831" y="82562"/>
                  </a:lnTo>
                  <a:lnTo>
                    <a:pt x="290720" y="179166"/>
                  </a:lnTo>
                  <a:lnTo>
                    <a:pt x="24698" y="82562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3765"/>
              <a:endParaRPr lang="zh-CN" altLang="en-US" sz="4000" b="1" dirty="0">
                <a:solidFill>
                  <a:schemeClr val="bg1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endParaRPr>
            </a:p>
          </p:txBody>
        </p:sp>
        <p:grpSp>
          <p:nvGrpSpPr>
            <p:cNvPr id="13" name="îŝļîdè">
              <a:extLst>
                <a:ext uri="{FF2B5EF4-FFF2-40B4-BE49-F238E27FC236}">
                  <a16:creationId xmlns:a16="http://schemas.microsoft.com/office/drawing/2014/main" id="{6D36CB52-26D8-4D76-B15E-FE847B2D3A38}"/>
                </a:ext>
              </a:extLst>
            </p:cNvPr>
            <p:cNvGrpSpPr/>
            <p:nvPr/>
          </p:nvGrpSpPr>
          <p:grpSpPr>
            <a:xfrm>
              <a:off x="2730972" y="4921547"/>
              <a:ext cx="2664101" cy="1555137"/>
              <a:chOff x="3016058" y="4652853"/>
              <a:chExt cx="2234773" cy="1112947"/>
            </a:xfrm>
          </p:grpSpPr>
          <p:sp>
            <p:nvSpPr>
              <p:cNvPr id="23" name="iŝľídé">
                <a:extLst>
                  <a:ext uri="{FF2B5EF4-FFF2-40B4-BE49-F238E27FC236}">
                    <a16:creationId xmlns:a16="http://schemas.microsoft.com/office/drawing/2014/main" id="{D778225B-76D7-483A-974E-6491FD35C83E}"/>
                  </a:ext>
                </a:extLst>
              </p:cNvPr>
              <p:cNvSpPr/>
              <p:nvPr/>
            </p:nvSpPr>
            <p:spPr bwMode="auto">
              <a:xfrm>
                <a:off x="3016058" y="5060162"/>
                <a:ext cx="2234772" cy="705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914400"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zh-CN" altLang="en-US" sz="2600" b="1" dirty="0">
                    <a:solidFill>
                      <a:srgbClr val="FF0000"/>
                    </a:solidFill>
                    <a:latin typeface="+mn-ea"/>
                  </a:rPr>
                  <a:t>农奴制</a:t>
                </a:r>
                <a:r>
                  <a:rPr lang="zh-CN" altLang="en-US" sz="2600" dirty="0">
                    <a:latin typeface="方正黑体简体" panose="02000000000000000000" pitchFamily="2" charset="-122"/>
                    <a:ea typeface="方正黑体简体" panose="02000000000000000000" pitchFamily="2" charset="-122"/>
                  </a:rPr>
                  <a:t>改革</a:t>
                </a:r>
                <a:endParaRPr lang="en-US" altLang="zh-CN" sz="2600" dirty="0">
                  <a:latin typeface="方正黑体简体" panose="02000000000000000000" pitchFamily="2" charset="-122"/>
                  <a:ea typeface="方正黑体简体" panose="02000000000000000000" pitchFamily="2" charset="-122"/>
                </a:endParaRPr>
              </a:p>
              <a:p>
                <a:pPr algn="ctr" defTabSz="914400"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zh-CN" altLang="en-US" sz="2600" b="1" dirty="0">
                    <a:solidFill>
                      <a:srgbClr val="FF0000"/>
                    </a:solidFill>
                    <a:latin typeface="+mn-ea"/>
                  </a:rPr>
                  <a:t>君主制</a:t>
                </a:r>
                <a:r>
                  <a:rPr lang="zh-CN" altLang="en-US" sz="2600" dirty="0">
                    <a:latin typeface="方正黑体简体" panose="02000000000000000000" pitchFamily="2" charset="-122"/>
                    <a:ea typeface="方正黑体简体" panose="02000000000000000000" pitchFamily="2" charset="-122"/>
                  </a:rPr>
                  <a:t>改革</a:t>
                </a:r>
                <a:endParaRPr lang="en-US" altLang="zh-CN" sz="2600" dirty="0">
                  <a:latin typeface="方正黑体简体" panose="02000000000000000000" pitchFamily="2" charset="-122"/>
                  <a:ea typeface="方正黑体简体" panose="02000000000000000000" pitchFamily="2" charset="-122"/>
                </a:endParaRPr>
              </a:p>
            </p:txBody>
          </p:sp>
          <p:sp>
            <p:nvSpPr>
              <p:cNvPr id="24" name="íṥ1iḋe">
                <a:extLst>
                  <a:ext uri="{FF2B5EF4-FFF2-40B4-BE49-F238E27FC236}">
                    <a16:creationId xmlns:a16="http://schemas.microsoft.com/office/drawing/2014/main" id="{C129D58A-E63E-4BDF-B87E-2E4134B09A90}"/>
                  </a:ext>
                </a:extLst>
              </p:cNvPr>
              <p:cNvSpPr txBox="1"/>
              <p:nvPr/>
            </p:nvSpPr>
            <p:spPr bwMode="auto">
              <a:xfrm>
                <a:off x="3016058" y="4652853"/>
                <a:ext cx="2234773" cy="4073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tIns="46800" rIns="90000" bIns="46800" anchor="ctr" anchorCtr="0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3200" b="1" dirty="0">
                    <a:latin typeface="方正黑体简体" panose="02000000000000000000" pitchFamily="2" charset="-122"/>
                    <a:ea typeface="方正黑体简体" panose="02000000000000000000" pitchFamily="2" charset="-122"/>
                  </a:rPr>
                  <a:t>1861~1870</a:t>
                </a:r>
              </a:p>
            </p:txBody>
          </p:sp>
        </p:grpSp>
      </p:grpSp>
      <p:grpSp>
        <p:nvGrpSpPr>
          <p:cNvPr id="14" name="íṥ1iďe">
            <a:extLst>
              <a:ext uri="{FF2B5EF4-FFF2-40B4-BE49-F238E27FC236}">
                <a16:creationId xmlns:a16="http://schemas.microsoft.com/office/drawing/2014/main" id="{21C3A369-E73A-41A4-90BD-0FB8F7488BCA}"/>
              </a:ext>
            </a:extLst>
          </p:cNvPr>
          <p:cNvGrpSpPr/>
          <p:nvPr/>
        </p:nvGrpSpPr>
        <p:grpSpPr>
          <a:xfrm>
            <a:off x="6865862" y="4921547"/>
            <a:ext cx="4244094" cy="1810108"/>
            <a:chOff x="5526655" y="4652853"/>
            <a:chExt cx="3560146" cy="1295419"/>
          </a:xfrm>
        </p:grpSpPr>
        <p:sp>
          <p:nvSpPr>
            <p:cNvPr id="21" name="îṧḷîďè">
              <a:extLst>
                <a:ext uri="{FF2B5EF4-FFF2-40B4-BE49-F238E27FC236}">
                  <a16:creationId xmlns:a16="http://schemas.microsoft.com/office/drawing/2014/main" id="{8158EA09-0261-44B8-86ED-1035A8DC1F62}"/>
                </a:ext>
              </a:extLst>
            </p:cNvPr>
            <p:cNvSpPr/>
            <p:nvPr/>
          </p:nvSpPr>
          <p:spPr bwMode="auto">
            <a:xfrm>
              <a:off x="5526655" y="5085760"/>
              <a:ext cx="3560146" cy="86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4400">
                <a:lnSpc>
                  <a:spcPct val="110000"/>
                </a:lnSpc>
                <a:spcBef>
                  <a:spcPct val="0"/>
                </a:spcBef>
              </a:pPr>
              <a:r>
                <a:rPr lang="zh-CN" altLang="en-US" sz="2600" dirty="0"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宣布</a:t>
              </a:r>
              <a:r>
                <a:rPr lang="en-US" altLang="zh-CN" sz="2600" dirty="0">
                  <a:solidFill>
                    <a:srgbClr val="00B05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《</a:t>
              </a:r>
              <a:r>
                <a:rPr lang="zh-CN" altLang="en-US" sz="2600" dirty="0">
                  <a:solidFill>
                    <a:srgbClr val="00B05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伦敦海峡公约</a:t>
              </a:r>
              <a:r>
                <a:rPr lang="en-US" altLang="zh-CN" sz="2600" dirty="0">
                  <a:solidFill>
                    <a:srgbClr val="00B05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》</a:t>
              </a:r>
              <a:r>
                <a:rPr lang="zh-CN" altLang="en-US" sz="2600" dirty="0"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失效</a:t>
              </a:r>
              <a:endParaRPr lang="en-US" altLang="zh-CN" sz="2600" dirty="0">
                <a:latin typeface="方正黑体简体" panose="02000000000000000000" pitchFamily="2" charset="-122"/>
                <a:ea typeface="方正黑体简体" panose="02000000000000000000" pitchFamily="2" charset="-122"/>
              </a:endParaRPr>
            </a:p>
            <a:p>
              <a:pPr algn="ctr" defTabSz="914400">
                <a:lnSpc>
                  <a:spcPct val="110000"/>
                </a:lnSpc>
                <a:spcBef>
                  <a:spcPct val="0"/>
                </a:spcBef>
              </a:pPr>
              <a:r>
                <a:rPr lang="zh-CN" altLang="en-US" sz="2600" dirty="0"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控制</a:t>
              </a:r>
              <a:r>
                <a:rPr lang="zh-CN" altLang="en-US" sz="2600" b="1" dirty="0">
                  <a:solidFill>
                    <a:srgbClr val="FF0000"/>
                  </a:solidFill>
                  <a:latin typeface="+mn-ea"/>
                </a:rPr>
                <a:t>黑海</a:t>
              </a:r>
              <a:r>
                <a:rPr lang="zh-CN" altLang="en-US" sz="2600" dirty="0"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，入驻</a:t>
              </a:r>
              <a:r>
                <a:rPr lang="zh-CN" altLang="en-US" sz="2600" b="1" dirty="0">
                  <a:solidFill>
                    <a:srgbClr val="FF0000"/>
                  </a:solidFill>
                  <a:latin typeface="+mn-ea"/>
                </a:rPr>
                <a:t>军队</a:t>
              </a:r>
              <a:endParaRPr lang="en-US" altLang="zh-CN" sz="2600" b="1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22" name="íṡlíḋé">
              <a:extLst>
                <a:ext uri="{FF2B5EF4-FFF2-40B4-BE49-F238E27FC236}">
                  <a16:creationId xmlns:a16="http://schemas.microsoft.com/office/drawing/2014/main" id="{92A57856-9374-4E45-907F-B835A6EBE35B}"/>
                </a:ext>
              </a:extLst>
            </p:cNvPr>
            <p:cNvSpPr txBox="1"/>
            <p:nvPr/>
          </p:nvSpPr>
          <p:spPr bwMode="auto">
            <a:xfrm>
              <a:off x="6059255" y="4652853"/>
              <a:ext cx="2234773" cy="40730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200" b="1" dirty="0"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1870~1871</a:t>
              </a:r>
            </a:p>
          </p:txBody>
        </p:sp>
      </p:grpSp>
      <p:grpSp>
        <p:nvGrpSpPr>
          <p:cNvPr id="15" name="îşľíḍê">
            <a:extLst>
              <a:ext uri="{FF2B5EF4-FFF2-40B4-BE49-F238E27FC236}">
                <a16:creationId xmlns:a16="http://schemas.microsoft.com/office/drawing/2014/main" id="{6FA669F3-265F-41EB-B0F3-AAD787214BED}"/>
              </a:ext>
            </a:extLst>
          </p:cNvPr>
          <p:cNvGrpSpPr/>
          <p:nvPr/>
        </p:nvGrpSpPr>
        <p:grpSpPr>
          <a:xfrm>
            <a:off x="3683786" y="790965"/>
            <a:ext cx="5241556" cy="1650715"/>
            <a:chOff x="3540913" y="1696768"/>
            <a:chExt cx="4396864" cy="1181348"/>
          </a:xfrm>
        </p:grpSpPr>
        <p:sp>
          <p:nvSpPr>
            <p:cNvPr id="19" name="íṧľïḍê">
              <a:extLst>
                <a:ext uri="{FF2B5EF4-FFF2-40B4-BE49-F238E27FC236}">
                  <a16:creationId xmlns:a16="http://schemas.microsoft.com/office/drawing/2014/main" id="{CECD59B1-85CA-49BE-A60D-9EFA13AF94DC}"/>
                </a:ext>
              </a:extLst>
            </p:cNvPr>
            <p:cNvSpPr/>
            <p:nvPr/>
          </p:nvSpPr>
          <p:spPr bwMode="auto">
            <a:xfrm>
              <a:off x="3540913" y="2127605"/>
              <a:ext cx="4396864" cy="750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4400">
                <a:lnSpc>
                  <a:spcPct val="110000"/>
                </a:lnSpc>
                <a:spcBef>
                  <a:spcPct val="0"/>
                </a:spcBef>
              </a:pPr>
              <a:r>
                <a:rPr lang="zh-CN" altLang="en-US" sz="2600" dirty="0"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割占中国</a:t>
              </a:r>
              <a:r>
                <a:rPr lang="en-US" altLang="zh-CN" sz="2800" b="1" dirty="0">
                  <a:solidFill>
                    <a:srgbClr val="FF0000"/>
                  </a:solidFill>
                  <a:latin typeface="+mn-ea"/>
                </a:rPr>
                <a:t>150</a:t>
              </a:r>
              <a:r>
                <a:rPr lang="zh-CN" altLang="en-US" sz="2600" dirty="0"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多万平方公里领土</a:t>
              </a:r>
              <a:endParaRPr lang="en-US" altLang="zh-CN" sz="2600" dirty="0">
                <a:latin typeface="方正黑体简体" panose="02000000000000000000" pitchFamily="2" charset="-122"/>
                <a:ea typeface="方正黑体简体" panose="02000000000000000000" pitchFamily="2" charset="-122"/>
              </a:endParaRPr>
            </a:p>
            <a:p>
              <a:pPr algn="ctr" defTabSz="914400">
                <a:lnSpc>
                  <a:spcPct val="110000"/>
                </a:lnSpc>
                <a:spcBef>
                  <a:spcPct val="0"/>
                </a:spcBef>
              </a:pPr>
              <a:r>
                <a:rPr lang="zh-CN" altLang="en-US" sz="2600" dirty="0"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设</a:t>
              </a:r>
              <a:r>
                <a:rPr lang="zh-CN" altLang="en-US" sz="2800" b="1" dirty="0">
                  <a:solidFill>
                    <a:srgbClr val="FF0000"/>
                  </a:solidFill>
                  <a:latin typeface="+mn-ea"/>
                </a:rPr>
                <a:t>远东总督府</a:t>
              </a:r>
              <a:r>
                <a:rPr lang="zh-CN" altLang="en-US" sz="2600" dirty="0"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（符拉迪沃斯托克）</a:t>
              </a:r>
              <a:endParaRPr lang="en-US" altLang="zh-CN" sz="2600" dirty="0">
                <a:latin typeface="方正黑体简体" panose="02000000000000000000" pitchFamily="2" charset="-122"/>
                <a:ea typeface="方正黑体简体" panose="02000000000000000000" pitchFamily="2" charset="-122"/>
              </a:endParaRPr>
            </a:p>
          </p:txBody>
        </p:sp>
        <p:sp>
          <p:nvSpPr>
            <p:cNvPr id="20" name="iSļïḍè">
              <a:extLst>
                <a:ext uri="{FF2B5EF4-FFF2-40B4-BE49-F238E27FC236}">
                  <a16:creationId xmlns:a16="http://schemas.microsoft.com/office/drawing/2014/main" id="{B755E715-F507-462C-8753-97E16933F012}"/>
                </a:ext>
              </a:extLst>
            </p:cNvPr>
            <p:cNvSpPr txBox="1"/>
            <p:nvPr/>
          </p:nvSpPr>
          <p:spPr bwMode="auto">
            <a:xfrm>
              <a:off x="4604349" y="1696768"/>
              <a:ext cx="2234773" cy="40730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200" b="1" dirty="0"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1858~1864</a:t>
              </a:r>
            </a:p>
          </p:txBody>
        </p:sp>
      </p:grpSp>
      <p:grpSp>
        <p:nvGrpSpPr>
          <p:cNvPr id="16" name="íŝľiḑê">
            <a:extLst>
              <a:ext uri="{FF2B5EF4-FFF2-40B4-BE49-F238E27FC236}">
                <a16:creationId xmlns:a16="http://schemas.microsoft.com/office/drawing/2014/main" id="{12D1AC84-FC4A-4F21-A625-9C6042CAA8C3}"/>
              </a:ext>
            </a:extLst>
          </p:cNvPr>
          <p:cNvGrpSpPr/>
          <p:nvPr/>
        </p:nvGrpSpPr>
        <p:grpSpPr>
          <a:xfrm>
            <a:off x="8641080" y="363144"/>
            <a:ext cx="3550920" cy="2023902"/>
            <a:chOff x="6742098" y="1394556"/>
            <a:chExt cx="2978679" cy="1448422"/>
          </a:xfrm>
        </p:grpSpPr>
        <p:sp>
          <p:nvSpPr>
            <p:cNvPr id="17" name="íšḻîde">
              <a:extLst>
                <a:ext uri="{FF2B5EF4-FFF2-40B4-BE49-F238E27FC236}">
                  <a16:creationId xmlns:a16="http://schemas.microsoft.com/office/drawing/2014/main" id="{2CD44169-B479-4AB8-903A-A8B2DF55BB8F}"/>
                </a:ext>
              </a:extLst>
            </p:cNvPr>
            <p:cNvSpPr/>
            <p:nvPr/>
          </p:nvSpPr>
          <p:spPr bwMode="auto">
            <a:xfrm>
              <a:off x="6742098" y="1801864"/>
              <a:ext cx="2978679" cy="1041114"/>
            </a:xfrm>
            <a:prstGeom prst="rect">
              <a:avLst/>
            </a:prstGeom>
            <a:noFill/>
            <a:ln w="38100">
              <a:noFill/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4400">
                <a:lnSpc>
                  <a:spcPct val="110000"/>
                </a:lnSpc>
                <a:spcBef>
                  <a:spcPct val="0"/>
                </a:spcBef>
              </a:pPr>
              <a:r>
                <a:rPr lang="zh-CN" altLang="en-US" sz="2800" dirty="0">
                  <a:solidFill>
                    <a:schemeClr val="accent2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第十次</a:t>
              </a:r>
              <a:r>
                <a:rPr lang="zh-CN" altLang="en-US" sz="2800" dirty="0"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俄土战争</a:t>
              </a:r>
              <a:r>
                <a:rPr lang="zh-CN" altLang="en-US" sz="2800" b="1" dirty="0">
                  <a:solidFill>
                    <a:srgbClr val="FF0000"/>
                  </a:solidFill>
                  <a:latin typeface="+mn-ea"/>
                </a:rPr>
                <a:t>胜利</a:t>
              </a:r>
              <a:endParaRPr lang="en-US" altLang="zh-CN" sz="2800" b="1" dirty="0">
                <a:solidFill>
                  <a:srgbClr val="FF0000"/>
                </a:solidFill>
                <a:latin typeface="+mn-ea"/>
              </a:endParaRPr>
            </a:p>
            <a:p>
              <a:pPr algn="ctr" defTabSz="914400">
                <a:lnSpc>
                  <a:spcPct val="110000"/>
                </a:lnSpc>
                <a:spcBef>
                  <a:spcPct val="0"/>
                </a:spcBef>
              </a:pPr>
              <a:r>
                <a:rPr lang="zh-CN" altLang="en-US" sz="2600" dirty="0"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接受</a:t>
              </a:r>
              <a:r>
                <a:rPr lang="zh-CN" altLang="en-US" sz="2600" dirty="0">
                  <a:solidFill>
                    <a:srgbClr val="00B05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柏林会议</a:t>
              </a:r>
              <a:r>
                <a:rPr lang="zh-CN" altLang="en-US" sz="2600" dirty="0"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调停</a:t>
              </a:r>
              <a:endParaRPr lang="en-US" altLang="zh-CN" sz="2600" dirty="0">
                <a:latin typeface="方正黑体简体" panose="02000000000000000000" pitchFamily="2" charset="-122"/>
                <a:ea typeface="方正黑体简体" panose="02000000000000000000" pitchFamily="2" charset="-122"/>
              </a:endParaRPr>
            </a:p>
            <a:p>
              <a:pPr algn="ctr" defTabSz="914400">
                <a:lnSpc>
                  <a:spcPct val="110000"/>
                </a:lnSpc>
                <a:spcBef>
                  <a:spcPct val="0"/>
                </a:spcBef>
              </a:pPr>
              <a:r>
                <a:rPr lang="zh-CN" altLang="en-US" sz="2600" dirty="0"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继续</a:t>
              </a:r>
              <a:r>
                <a:rPr lang="zh-CN" altLang="en-US" sz="2600" dirty="0">
                  <a:solidFill>
                    <a:srgbClr val="00B050"/>
                  </a:solidFill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南进</a:t>
              </a:r>
              <a:r>
                <a:rPr lang="zh-CN" altLang="en-US" sz="2600" b="1" dirty="0">
                  <a:solidFill>
                    <a:srgbClr val="FF0000"/>
                  </a:solidFill>
                  <a:latin typeface="+mn-ea"/>
                </a:rPr>
                <a:t>失败</a:t>
              </a:r>
              <a:endParaRPr lang="en-US" altLang="zh-CN" sz="2600" b="1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18" name="ïṡḻiḓè">
              <a:extLst>
                <a:ext uri="{FF2B5EF4-FFF2-40B4-BE49-F238E27FC236}">
                  <a16:creationId xmlns:a16="http://schemas.microsoft.com/office/drawing/2014/main" id="{37A2B0DC-9BC5-4CAF-902F-6C699BC6A4D3}"/>
                </a:ext>
              </a:extLst>
            </p:cNvPr>
            <p:cNvSpPr txBox="1"/>
            <p:nvPr/>
          </p:nvSpPr>
          <p:spPr bwMode="auto">
            <a:xfrm>
              <a:off x="7247877" y="1394556"/>
              <a:ext cx="2234773" cy="40730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3200" b="1" dirty="0"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1877~1878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8FB5142A-7C2E-43EE-949B-C526A455BB34}"/>
              </a:ext>
            </a:extLst>
          </p:cNvPr>
          <p:cNvGrpSpPr/>
          <p:nvPr/>
        </p:nvGrpSpPr>
        <p:grpSpPr>
          <a:xfrm>
            <a:off x="-22783" y="224012"/>
            <a:ext cx="3373086" cy="6212490"/>
            <a:chOff x="-22783" y="224012"/>
            <a:chExt cx="3373086" cy="6212490"/>
          </a:xfrm>
        </p:grpSpPr>
        <p:grpSp>
          <p:nvGrpSpPr>
            <p:cNvPr id="12" name="îslîďê">
              <a:extLst>
                <a:ext uri="{FF2B5EF4-FFF2-40B4-BE49-F238E27FC236}">
                  <a16:creationId xmlns:a16="http://schemas.microsoft.com/office/drawing/2014/main" id="{1F6A4C29-1C76-4CD3-A0EE-B81900258B76}"/>
                </a:ext>
              </a:extLst>
            </p:cNvPr>
            <p:cNvGrpSpPr/>
            <p:nvPr/>
          </p:nvGrpSpPr>
          <p:grpSpPr>
            <a:xfrm>
              <a:off x="-22783" y="224012"/>
              <a:ext cx="3373086" cy="1109053"/>
              <a:chOff x="1547176" y="1291023"/>
              <a:chExt cx="2829503" cy="793703"/>
            </a:xfrm>
          </p:grpSpPr>
          <p:sp>
            <p:nvSpPr>
              <p:cNvPr id="25" name="íSlíḋe">
                <a:extLst>
                  <a:ext uri="{FF2B5EF4-FFF2-40B4-BE49-F238E27FC236}">
                    <a16:creationId xmlns:a16="http://schemas.microsoft.com/office/drawing/2014/main" id="{71F4143B-CDEA-4C7A-A728-BBA991BCE8CA}"/>
                  </a:ext>
                </a:extLst>
              </p:cNvPr>
              <p:cNvSpPr/>
              <p:nvPr/>
            </p:nvSpPr>
            <p:spPr bwMode="auto">
              <a:xfrm>
                <a:off x="1547176" y="1647587"/>
                <a:ext cx="2829503" cy="437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914400">
                  <a:lnSpc>
                    <a:spcPct val="110000"/>
                  </a:lnSpc>
                  <a:spcBef>
                    <a:spcPct val="0"/>
                  </a:spcBef>
                </a:pPr>
                <a:r>
                  <a:rPr lang="zh-CN" altLang="en-US" sz="4000" b="1" dirty="0">
                    <a:solidFill>
                      <a:srgbClr val="FF0000"/>
                    </a:solidFill>
                    <a:latin typeface="方正康体简体" panose="02010601030101010101" pitchFamily="2" charset="-122"/>
                    <a:ea typeface="方正康体简体" panose="02010601030101010101" pitchFamily="2" charset="-122"/>
                  </a:rPr>
                  <a:t>亚历山大二世</a:t>
                </a:r>
                <a:endParaRPr lang="en-US" altLang="zh-CN" sz="4000" b="1" dirty="0">
                  <a:solidFill>
                    <a:srgbClr val="FF0000"/>
                  </a:solidFill>
                  <a:latin typeface="方正康体简体" panose="02010601030101010101" pitchFamily="2" charset="-122"/>
                  <a:ea typeface="方正康体简体" panose="02010601030101010101" pitchFamily="2" charset="-122"/>
                </a:endParaRPr>
              </a:p>
            </p:txBody>
          </p:sp>
          <p:sp>
            <p:nvSpPr>
              <p:cNvPr id="26" name="ï$1íḋê">
                <a:extLst>
                  <a:ext uri="{FF2B5EF4-FFF2-40B4-BE49-F238E27FC236}">
                    <a16:creationId xmlns:a16="http://schemas.microsoft.com/office/drawing/2014/main" id="{EBC97700-D725-4DA5-A8CB-8532A1B2B651}"/>
                  </a:ext>
                </a:extLst>
              </p:cNvPr>
              <p:cNvSpPr txBox="1"/>
              <p:nvPr/>
            </p:nvSpPr>
            <p:spPr bwMode="auto">
              <a:xfrm>
                <a:off x="1760524" y="1291023"/>
                <a:ext cx="2234773" cy="4073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tIns="46800" rIns="90000" bIns="46800" anchor="ctr" anchorCtr="0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3200" b="1" dirty="0">
                    <a:latin typeface="方正黑体简体" panose="02000000000000000000" pitchFamily="2" charset="-122"/>
                    <a:ea typeface="方正黑体简体" panose="02000000000000000000" pitchFamily="2" charset="-122"/>
                  </a:rPr>
                  <a:t>1855~1881</a:t>
                </a:r>
              </a:p>
            </p:txBody>
          </p:sp>
        </p:grpSp>
        <p:pic>
          <p:nvPicPr>
            <p:cNvPr id="32" name="Picture 27">
              <a:extLst>
                <a:ext uri="{FF2B5EF4-FFF2-40B4-BE49-F238E27FC236}">
                  <a16:creationId xmlns:a16="http://schemas.microsoft.com/office/drawing/2014/main" id="{7815B97A-687D-4AB4-B07D-44CABE078A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77" t="14351" r="22067" b="7303"/>
            <a:stretch/>
          </p:blipFill>
          <p:spPr>
            <a:xfrm>
              <a:off x="195498" y="1360102"/>
              <a:ext cx="2845744" cy="5076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8" name="iconfont-1043-169336">
            <a:extLst>
              <a:ext uri="{FF2B5EF4-FFF2-40B4-BE49-F238E27FC236}">
                <a16:creationId xmlns:a16="http://schemas.microsoft.com/office/drawing/2014/main" id="{B1B48E96-095B-4508-A788-BDD1F92DF709}"/>
              </a:ext>
            </a:extLst>
          </p:cNvPr>
          <p:cNvSpPr>
            <a:spLocks noChangeAspect="1"/>
          </p:cNvSpPr>
          <p:nvPr/>
        </p:nvSpPr>
        <p:spPr bwMode="auto">
          <a:xfrm>
            <a:off x="4386814" y="5147655"/>
            <a:ext cx="1587380" cy="1584000"/>
          </a:xfrm>
          <a:custGeom>
            <a:avLst/>
            <a:gdLst>
              <a:gd name="T0" fmla="*/ 12436 w 12765"/>
              <a:gd name="T1" fmla="*/ 0 h 12739"/>
              <a:gd name="T2" fmla="*/ 4469 w 12765"/>
              <a:gd name="T3" fmla="*/ 7970 h 12739"/>
              <a:gd name="T4" fmla="*/ 1369 w 12765"/>
              <a:gd name="T5" fmla="*/ 5163 h 12739"/>
              <a:gd name="T6" fmla="*/ 0 w 12765"/>
              <a:gd name="T7" fmla="*/ 6438 h 12739"/>
              <a:gd name="T8" fmla="*/ 5357 w 12765"/>
              <a:gd name="T9" fmla="*/ 12739 h 12739"/>
              <a:gd name="T10" fmla="*/ 12765 w 12765"/>
              <a:gd name="T11" fmla="*/ 877 h 12739"/>
              <a:gd name="T12" fmla="*/ 12436 w 12765"/>
              <a:gd name="T13" fmla="*/ 0 h 12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65" h="12739">
                <a:moveTo>
                  <a:pt x="12436" y="0"/>
                </a:moveTo>
                <a:cubicBezTo>
                  <a:pt x="8552" y="2754"/>
                  <a:pt x="5734" y="6228"/>
                  <a:pt x="4469" y="7970"/>
                </a:cubicBezTo>
                <a:lnTo>
                  <a:pt x="1369" y="5163"/>
                </a:lnTo>
                <a:lnTo>
                  <a:pt x="0" y="6438"/>
                </a:lnTo>
                <a:lnTo>
                  <a:pt x="5357" y="12739"/>
                </a:lnTo>
                <a:cubicBezTo>
                  <a:pt x="6278" y="10010"/>
                  <a:pt x="9199" y="4669"/>
                  <a:pt x="12765" y="877"/>
                </a:cubicBezTo>
                <a:lnTo>
                  <a:pt x="12436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</p:sp>
    </p:spTree>
    <p:custDataLst>
      <p:tags r:id="rId1"/>
    </p:custDataLst>
    <p:extLst>
      <p:ext uri="{BB962C8B-B14F-4D97-AF65-F5344CB8AC3E}">
        <p14:creationId xmlns:p14="http://schemas.microsoft.com/office/powerpoint/2010/main" val="190883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#33187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46063BB-0C2A-450F-A1E0-A334B7A31F2B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52355" y="834528"/>
            <a:ext cx="10718156" cy="5661722"/>
            <a:chOff x="1812328" y="1325082"/>
            <a:chExt cx="9929412" cy="4341517"/>
          </a:xfrm>
        </p:grpSpPr>
        <p:grpSp>
          <p:nvGrpSpPr>
            <p:cNvPr id="6" name="îSļidè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4E092CBD-D722-47EB-9B2D-002C4BDBB130}"/>
                </a:ext>
              </a:extLst>
            </p:cNvPr>
            <p:cNvGrpSpPr/>
            <p:nvPr/>
          </p:nvGrpSpPr>
          <p:grpSpPr>
            <a:xfrm>
              <a:off x="1812328" y="1535937"/>
              <a:ext cx="4141467" cy="4130662"/>
              <a:chOff x="3960813" y="1317625"/>
              <a:chExt cx="4260851" cy="4249738"/>
            </a:xfrm>
          </p:grpSpPr>
          <p:sp>
            <p:nvSpPr>
              <p:cNvPr id="18" name="îşlíďe">
                <a:extLst>
                  <a:ext uri="{FF2B5EF4-FFF2-40B4-BE49-F238E27FC236}">
                    <a16:creationId xmlns:a16="http://schemas.microsoft.com/office/drawing/2014/main" id="{DBEE34F1-171E-47F0-A6D0-CD0A26863B25}"/>
                  </a:ext>
                </a:extLst>
              </p:cNvPr>
              <p:cNvSpPr/>
              <p:nvPr/>
            </p:nvSpPr>
            <p:spPr bwMode="auto">
              <a:xfrm>
                <a:off x="4019551" y="3948113"/>
                <a:ext cx="954088" cy="280988"/>
              </a:xfrm>
              <a:custGeom>
                <a:avLst/>
                <a:gdLst>
                  <a:gd name="T0" fmla="*/ 204 w 289"/>
                  <a:gd name="T1" fmla="*/ 84 h 85"/>
                  <a:gd name="T2" fmla="*/ 204 w 289"/>
                  <a:gd name="T3" fmla="*/ 15 h 85"/>
                  <a:gd name="T4" fmla="*/ 289 w 289"/>
                  <a:gd name="T5" fmla="*/ 15 h 85"/>
                  <a:gd name="T6" fmla="*/ 289 w 289"/>
                  <a:gd name="T7" fmla="*/ 0 h 85"/>
                  <a:gd name="T8" fmla="*/ 0 w 289"/>
                  <a:gd name="T9" fmla="*/ 0 h 85"/>
                  <a:gd name="T10" fmla="*/ 0 w 289"/>
                  <a:gd name="T11" fmla="*/ 85 h 85"/>
                  <a:gd name="T12" fmla="*/ 204 w 289"/>
                  <a:gd name="T13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9" h="85">
                    <a:moveTo>
                      <a:pt x="204" y="84"/>
                    </a:moveTo>
                    <a:cubicBezTo>
                      <a:pt x="204" y="15"/>
                      <a:pt x="204" y="15"/>
                      <a:pt x="204" y="15"/>
                    </a:cubicBezTo>
                    <a:cubicBezTo>
                      <a:pt x="289" y="15"/>
                      <a:pt x="289" y="15"/>
                      <a:pt x="289" y="15"/>
                    </a:cubicBezTo>
                    <a:cubicBezTo>
                      <a:pt x="289" y="0"/>
                      <a:pt x="289" y="0"/>
                      <a:pt x="28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5"/>
                      <a:pt x="202" y="83"/>
                      <a:pt x="204" y="8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íṣľídé">
                <a:extLst>
                  <a:ext uri="{FF2B5EF4-FFF2-40B4-BE49-F238E27FC236}">
                    <a16:creationId xmlns:a16="http://schemas.microsoft.com/office/drawing/2014/main" id="{54D98935-2B08-4330-BCDC-C5AECD10E64D}"/>
                  </a:ext>
                </a:extLst>
              </p:cNvPr>
              <p:cNvSpPr/>
              <p:nvPr/>
            </p:nvSpPr>
            <p:spPr bwMode="auto">
              <a:xfrm>
                <a:off x="4016376" y="4330700"/>
                <a:ext cx="969963" cy="952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îṥlíḓe">
                <a:extLst>
                  <a:ext uri="{FF2B5EF4-FFF2-40B4-BE49-F238E27FC236}">
                    <a16:creationId xmlns:a16="http://schemas.microsoft.com/office/drawing/2014/main" id="{D510AC91-2275-45EC-81F1-8389E665D84F}"/>
                  </a:ext>
                </a:extLst>
              </p:cNvPr>
              <p:cNvSpPr/>
              <p:nvPr/>
            </p:nvSpPr>
            <p:spPr bwMode="auto">
              <a:xfrm>
                <a:off x="6499226" y="4584700"/>
                <a:ext cx="1028700" cy="582613"/>
              </a:xfrm>
              <a:custGeom>
                <a:avLst/>
                <a:gdLst>
                  <a:gd name="T0" fmla="*/ 48 w 312"/>
                  <a:gd name="T1" fmla="*/ 167 h 177"/>
                  <a:gd name="T2" fmla="*/ 87 w 312"/>
                  <a:gd name="T3" fmla="*/ 159 h 177"/>
                  <a:gd name="T4" fmla="*/ 98 w 312"/>
                  <a:gd name="T5" fmla="*/ 136 h 177"/>
                  <a:gd name="T6" fmla="*/ 181 w 312"/>
                  <a:gd name="T7" fmla="*/ 126 h 177"/>
                  <a:gd name="T8" fmla="*/ 294 w 312"/>
                  <a:gd name="T9" fmla="*/ 96 h 177"/>
                  <a:gd name="T10" fmla="*/ 170 w 312"/>
                  <a:gd name="T11" fmla="*/ 11 h 177"/>
                  <a:gd name="T12" fmla="*/ 0 w 312"/>
                  <a:gd name="T13" fmla="*/ 40 h 177"/>
                  <a:gd name="T14" fmla="*/ 26 w 312"/>
                  <a:gd name="T15" fmla="*/ 102 h 177"/>
                  <a:gd name="T16" fmla="*/ 48 w 312"/>
                  <a:gd name="T17" fmla="*/ 16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2" h="177">
                    <a:moveTo>
                      <a:pt x="48" y="167"/>
                    </a:moveTo>
                    <a:cubicBezTo>
                      <a:pt x="48" y="167"/>
                      <a:pt x="76" y="177"/>
                      <a:pt x="87" y="159"/>
                    </a:cubicBezTo>
                    <a:cubicBezTo>
                      <a:pt x="97" y="142"/>
                      <a:pt x="98" y="136"/>
                      <a:pt x="98" y="136"/>
                    </a:cubicBezTo>
                    <a:cubicBezTo>
                      <a:pt x="98" y="136"/>
                      <a:pt x="120" y="139"/>
                      <a:pt x="181" y="126"/>
                    </a:cubicBezTo>
                    <a:cubicBezTo>
                      <a:pt x="242" y="113"/>
                      <a:pt x="275" y="128"/>
                      <a:pt x="294" y="96"/>
                    </a:cubicBezTo>
                    <a:cubicBezTo>
                      <a:pt x="312" y="65"/>
                      <a:pt x="266" y="21"/>
                      <a:pt x="170" y="11"/>
                    </a:cubicBezTo>
                    <a:cubicBezTo>
                      <a:pt x="75" y="0"/>
                      <a:pt x="0" y="40"/>
                      <a:pt x="0" y="40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6" y="102"/>
                      <a:pt x="82" y="131"/>
                      <a:pt x="48" y="167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îṥḻide">
                <a:extLst>
                  <a:ext uri="{FF2B5EF4-FFF2-40B4-BE49-F238E27FC236}">
                    <a16:creationId xmlns:a16="http://schemas.microsoft.com/office/drawing/2014/main" id="{887F692A-671F-48FA-8A32-1486A8FBBD55}"/>
                  </a:ext>
                </a:extLst>
              </p:cNvPr>
              <p:cNvSpPr/>
              <p:nvPr/>
            </p:nvSpPr>
            <p:spPr bwMode="auto">
              <a:xfrm>
                <a:off x="4178301" y="4532313"/>
                <a:ext cx="1884363" cy="1035050"/>
              </a:xfrm>
              <a:custGeom>
                <a:avLst/>
                <a:gdLst>
                  <a:gd name="T0" fmla="*/ 58 w 571"/>
                  <a:gd name="T1" fmla="*/ 301 h 314"/>
                  <a:gd name="T2" fmla="*/ 121 w 571"/>
                  <a:gd name="T3" fmla="*/ 299 h 314"/>
                  <a:gd name="T4" fmla="*/ 472 w 571"/>
                  <a:gd name="T5" fmla="*/ 75 h 314"/>
                  <a:gd name="T6" fmla="*/ 457 w 571"/>
                  <a:gd name="T7" fmla="*/ 50 h 314"/>
                  <a:gd name="T8" fmla="*/ 571 w 571"/>
                  <a:gd name="T9" fmla="*/ 16 h 314"/>
                  <a:gd name="T10" fmla="*/ 523 w 571"/>
                  <a:gd name="T11" fmla="*/ 0 h 314"/>
                  <a:gd name="T12" fmla="*/ 401 w 571"/>
                  <a:gd name="T13" fmla="*/ 52 h 314"/>
                  <a:gd name="T14" fmla="*/ 337 w 571"/>
                  <a:gd name="T15" fmla="*/ 39 h 314"/>
                  <a:gd name="T16" fmla="*/ 289 w 571"/>
                  <a:gd name="T17" fmla="*/ 17 h 314"/>
                  <a:gd name="T18" fmla="*/ 99 w 571"/>
                  <a:gd name="T19" fmla="*/ 144 h 314"/>
                  <a:gd name="T20" fmla="*/ 58 w 571"/>
                  <a:gd name="T21" fmla="*/ 30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1" h="314">
                    <a:moveTo>
                      <a:pt x="58" y="301"/>
                    </a:moveTo>
                    <a:cubicBezTo>
                      <a:pt x="58" y="301"/>
                      <a:pt x="79" y="314"/>
                      <a:pt x="121" y="299"/>
                    </a:cubicBezTo>
                    <a:cubicBezTo>
                      <a:pt x="163" y="284"/>
                      <a:pt x="456" y="90"/>
                      <a:pt x="472" y="75"/>
                    </a:cubicBezTo>
                    <a:cubicBezTo>
                      <a:pt x="487" y="60"/>
                      <a:pt x="457" y="50"/>
                      <a:pt x="457" y="50"/>
                    </a:cubicBezTo>
                    <a:cubicBezTo>
                      <a:pt x="571" y="16"/>
                      <a:pt x="571" y="16"/>
                      <a:pt x="571" y="16"/>
                    </a:cubicBezTo>
                    <a:cubicBezTo>
                      <a:pt x="523" y="0"/>
                      <a:pt x="523" y="0"/>
                      <a:pt x="523" y="0"/>
                    </a:cubicBezTo>
                    <a:cubicBezTo>
                      <a:pt x="401" y="52"/>
                      <a:pt x="401" y="52"/>
                      <a:pt x="401" y="52"/>
                    </a:cubicBezTo>
                    <a:cubicBezTo>
                      <a:pt x="401" y="52"/>
                      <a:pt x="394" y="30"/>
                      <a:pt x="337" y="39"/>
                    </a:cubicBezTo>
                    <a:cubicBezTo>
                      <a:pt x="279" y="49"/>
                      <a:pt x="289" y="17"/>
                      <a:pt x="289" y="17"/>
                    </a:cubicBezTo>
                    <a:cubicBezTo>
                      <a:pt x="99" y="144"/>
                      <a:pt x="99" y="144"/>
                      <a:pt x="99" y="144"/>
                    </a:cubicBezTo>
                    <a:cubicBezTo>
                      <a:pt x="99" y="144"/>
                      <a:pt x="0" y="238"/>
                      <a:pt x="58" y="301"/>
                    </a:cubicBezTo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îšḻîdè">
                <a:extLst>
                  <a:ext uri="{FF2B5EF4-FFF2-40B4-BE49-F238E27FC236}">
                    <a16:creationId xmlns:a16="http://schemas.microsoft.com/office/drawing/2014/main" id="{F4D3FCB4-2E91-4247-8A21-64AB1DDBD9A0}"/>
                  </a:ext>
                </a:extLst>
              </p:cNvPr>
              <p:cNvSpPr/>
              <p:nvPr/>
            </p:nvSpPr>
            <p:spPr bwMode="auto">
              <a:xfrm>
                <a:off x="6667501" y="3825875"/>
                <a:ext cx="1554163" cy="125413"/>
              </a:xfrm>
              <a:custGeom>
                <a:avLst/>
                <a:gdLst>
                  <a:gd name="T0" fmla="*/ 130 w 471"/>
                  <a:gd name="T1" fmla="*/ 38 h 38"/>
                  <a:gd name="T2" fmla="*/ 471 w 471"/>
                  <a:gd name="T3" fmla="*/ 0 h 38"/>
                  <a:gd name="T4" fmla="*/ 0 w 471"/>
                  <a:gd name="T5" fmla="*/ 0 h 38"/>
                  <a:gd name="T6" fmla="*/ 0 w 471"/>
                  <a:gd name="T7" fmla="*/ 38 h 38"/>
                  <a:gd name="T8" fmla="*/ 130 w 471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1" h="38">
                    <a:moveTo>
                      <a:pt x="130" y="38"/>
                    </a:moveTo>
                    <a:cubicBezTo>
                      <a:pt x="471" y="0"/>
                      <a:pt x="471" y="0"/>
                      <a:pt x="4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130" y="36"/>
                      <a:pt x="130" y="3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iṡḷïḋé">
                <a:extLst>
                  <a:ext uri="{FF2B5EF4-FFF2-40B4-BE49-F238E27FC236}">
                    <a16:creationId xmlns:a16="http://schemas.microsoft.com/office/drawing/2014/main" id="{2B4929DF-9191-4D9D-A40F-E4D0376F1CC2}"/>
                  </a:ext>
                </a:extLst>
              </p:cNvPr>
              <p:cNvSpPr/>
              <p:nvPr/>
            </p:nvSpPr>
            <p:spPr bwMode="auto">
              <a:xfrm>
                <a:off x="4581526" y="1858963"/>
                <a:ext cx="3640138" cy="1966913"/>
              </a:xfrm>
              <a:custGeom>
                <a:avLst/>
                <a:gdLst>
                  <a:gd name="T0" fmla="*/ 0 w 2293"/>
                  <a:gd name="T1" fmla="*/ 0 h 1239"/>
                  <a:gd name="T2" fmla="*/ 1935 w 2293"/>
                  <a:gd name="T3" fmla="*/ 0 h 1239"/>
                  <a:gd name="T4" fmla="*/ 2293 w 2293"/>
                  <a:gd name="T5" fmla="*/ 1239 h 1239"/>
                  <a:gd name="T6" fmla="*/ 355 w 2293"/>
                  <a:gd name="T7" fmla="*/ 1239 h 1239"/>
                  <a:gd name="T8" fmla="*/ 0 w 2293"/>
                  <a:gd name="T9" fmla="*/ 0 h 1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3" h="1239">
                    <a:moveTo>
                      <a:pt x="0" y="0"/>
                    </a:moveTo>
                    <a:lnTo>
                      <a:pt x="1935" y="0"/>
                    </a:lnTo>
                    <a:lnTo>
                      <a:pt x="2293" y="1239"/>
                    </a:lnTo>
                    <a:lnTo>
                      <a:pt x="355" y="12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41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ïşľíḋé">
                <a:extLst>
                  <a:ext uri="{FF2B5EF4-FFF2-40B4-BE49-F238E27FC236}">
                    <a16:creationId xmlns:a16="http://schemas.microsoft.com/office/drawing/2014/main" id="{D33ED0D3-44FF-4CD3-ACD1-D94E6AA4A58C}"/>
                  </a:ext>
                </a:extLst>
              </p:cNvPr>
              <p:cNvSpPr/>
              <p:nvPr/>
            </p:nvSpPr>
            <p:spPr bwMode="auto">
              <a:xfrm>
                <a:off x="4581526" y="1858963"/>
                <a:ext cx="3640138" cy="1966913"/>
              </a:xfrm>
              <a:custGeom>
                <a:avLst/>
                <a:gdLst>
                  <a:gd name="T0" fmla="*/ 0 w 2293"/>
                  <a:gd name="T1" fmla="*/ 0 h 1239"/>
                  <a:gd name="T2" fmla="*/ 1935 w 2293"/>
                  <a:gd name="T3" fmla="*/ 0 h 1239"/>
                  <a:gd name="T4" fmla="*/ 2293 w 2293"/>
                  <a:gd name="T5" fmla="*/ 1239 h 1239"/>
                  <a:gd name="T6" fmla="*/ 355 w 2293"/>
                  <a:gd name="T7" fmla="*/ 1239 h 1239"/>
                  <a:gd name="T8" fmla="*/ 0 w 2293"/>
                  <a:gd name="T9" fmla="*/ 0 h 1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3" h="1239">
                    <a:moveTo>
                      <a:pt x="0" y="0"/>
                    </a:moveTo>
                    <a:lnTo>
                      <a:pt x="1935" y="0"/>
                    </a:lnTo>
                    <a:lnTo>
                      <a:pt x="2293" y="1239"/>
                    </a:lnTo>
                    <a:lnTo>
                      <a:pt x="355" y="123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íṡļiḓê">
                <a:extLst>
                  <a:ext uri="{FF2B5EF4-FFF2-40B4-BE49-F238E27FC236}">
                    <a16:creationId xmlns:a16="http://schemas.microsoft.com/office/drawing/2014/main" id="{42A228BF-3481-4862-A1C6-F28C1806AE7C}"/>
                  </a:ext>
                </a:extLst>
              </p:cNvPr>
              <p:cNvSpPr/>
              <p:nvPr/>
            </p:nvSpPr>
            <p:spPr bwMode="auto">
              <a:xfrm>
                <a:off x="4129088" y="1858963"/>
                <a:ext cx="3508375" cy="1966913"/>
              </a:xfrm>
              <a:custGeom>
                <a:avLst/>
                <a:gdLst>
                  <a:gd name="T0" fmla="*/ 2025 w 2210"/>
                  <a:gd name="T1" fmla="*/ 1239 h 1239"/>
                  <a:gd name="T2" fmla="*/ 0 w 2210"/>
                  <a:gd name="T3" fmla="*/ 1239 h 1239"/>
                  <a:gd name="T4" fmla="*/ 343 w 2210"/>
                  <a:gd name="T5" fmla="*/ 0 h 1239"/>
                  <a:gd name="T6" fmla="*/ 2210 w 2210"/>
                  <a:gd name="T7" fmla="*/ 0 h 1239"/>
                  <a:gd name="T8" fmla="*/ 2025 w 2210"/>
                  <a:gd name="T9" fmla="*/ 1239 h 1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0" h="1239">
                    <a:moveTo>
                      <a:pt x="2025" y="1239"/>
                    </a:moveTo>
                    <a:lnTo>
                      <a:pt x="0" y="1239"/>
                    </a:lnTo>
                    <a:lnTo>
                      <a:pt x="343" y="0"/>
                    </a:lnTo>
                    <a:lnTo>
                      <a:pt x="2210" y="0"/>
                    </a:lnTo>
                    <a:lnTo>
                      <a:pt x="2025" y="1239"/>
                    </a:lnTo>
                    <a:close/>
                  </a:path>
                </a:pathLst>
              </a:custGeom>
              <a:solidFill>
                <a:srgbClr val="1532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íslîde">
                <a:extLst>
                  <a:ext uri="{FF2B5EF4-FFF2-40B4-BE49-F238E27FC236}">
                    <a16:creationId xmlns:a16="http://schemas.microsoft.com/office/drawing/2014/main" id="{BBEAC2BF-DF83-4527-896D-35F3AEABE9D6}"/>
                  </a:ext>
                </a:extLst>
              </p:cNvPr>
              <p:cNvSpPr/>
              <p:nvPr/>
            </p:nvSpPr>
            <p:spPr bwMode="auto">
              <a:xfrm>
                <a:off x="4129088" y="1858963"/>
                <a:ext cx="3508375" cy="1966913"/>
              </a:xfrm>
              <a:custGeom>
                <a:avLst/>
                <a:gdLst>
                  <a:gd name="T0" fmla="*/ 2025 w 2210"/>
                  <a:gd name="T1" fmla="*/ 1239 h 1239"/>
                  <a:gd name="T2" fmla="*/ 0 w 2210"/>
                  <a:gd name="T3" fmla="*/ 1239 h 1239"/>
                  <a:gd name="T4" fmla="*/ 343 w 2210"/>
                  <a:gd name="T5" fmla="*/ 0 h 1239"/>
                  <a:gd name="T6" fmla="*/ 2210 w 2210"/>
                  <a:gd name="T7" fmla="*/ 0 h 1239"/>
                  <a:gd name="T8" fmla="*/ 2025 w 2210"/>
                  <a:gd name="T9" fmla="*/ 1239 h 1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0" h="1239">
                    <a:moveTo>
                      <a:pt x="2025" y="1239"/>
                    </a:moveTo>
                    <a:lnTo>
                      <a:pt x="0" y="1239"/>
                    </a:lnTo>
                    <a:lnTo>
                      <a:pt x="343" y="0"/>
                    </a:lnTo>
                    <a:lnTo>
                      <a:pt x="2210" y="0"/>
                    </a:lnTo>
                    <a:lnTo>
                      <a:pt x="2025" y="123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íṥḷiḓê">
                <a:extLst>
                  <a:ext uri="{FF2B5EF4-FFF2-40B4-BE49-F238E27FC236}">
                    <a16:creationId xmlns:a16="http://schemas.microsoft.com/office/drawing/2014/main" id="{5511FA87-FD34-4789-A1E1-01037A7A8ED3}"/>
                  </a:ext>
                </a:extLst>
              </p:cNvPr>
              <p:cNvSpPr/>
              <p:nvPr/>
            </p:nvSpPr>
            <p:spPr bwMode="auto">
              <a:xfrm>
                <a:off x="4019551" y="1858963"/>
                <a:ext cx="3641725" cy="2092325"/>
              </a:xfrm>
              <a:custGeom>
                <a:avLst/>
                <a:gdLst>
                  <a:gd name="T0" fmla="*/ 1938 w 2294"/>
                  <a:gd name="T1" fmla="*/ 1318 h 1318"/>
                  <a:gd name="T2" fmla="*/ 0 w 2294"/>
                  <a:gd name="T3" fmla="*/ 1318 h 1318"/>
                  <a:gd name="T4" fmla="*/ 356 w 2294"/>
                  <a:gd name="T5" fmla="*/ 0 h 1318"/>
                  <a:gd name="T6" fmla="*/ 2294 w 2294"/>
                  <a:gd name="T7" fmla="*/ 0 h 1318"/>
                  <a:gd name="T8" fmla="*/ 1938 w 2294"/>
                  <a:gd name="T9" fmla="*/ 1318 h 1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4" h="1318">
                    <a:moveTo>
                      <a:pt x="1938" y="1318"/>
                    </a:moveTo>
                    <a:lnTo>
                      <a:pt x="0" y="1318"/>
                    </a:lnTo>
                    <a:lnTo>
                      <a:pt x="356" y="0"/>
                    </a:lnTo>
                    <a:lnTo>
                      <a:pt x="2294" y="0"/>
                    </a:lnTo>
                    <a:lnTo>
                      <a:pt x="1938" y="1318"/>
                    </a:lnTo>
                    <a:close/>
                  </a:path>
                </a:pathLst>
              </a:custGeom>
              <a:solidFill>
                <a:srgbClr val="7CA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iṣļïdé">
                <a:extLst>
                  <a:ext uri="{FF2B5EF4-FFF2-40B4-BE49-F238E27FC236}">
                    <a16:creationId xmlns:a16="http://schemas.microsoft.com/office/drawing/2014/main" id="{5900F028-1F31-46DD-B62C-F5E4963F0887}"/>
                  </a:ext>
                </a:extLst>
              </p:cNvPr>
              <p:cNvSpPr/>
              <p:nvPr/>
            </p:nvSpPr>
            <p:spPr bwMode="auto">
              <a:xfrm>
                <a:off x="4019551" y="1858963"/>
                <a:ext cx="3641725" cy="2092325"/>
              </a:xfrm>
              <a:custGeom>
                <a:avLst/>
                <a:gdLst>
                  <a:gd name="T0" fmla="*/ 1938 w 2294"/>
                  <a:gd name="T1" fmla="*/ 1318 h 1318"/>
                  <a:gd name="T2" fmla="*/ 0 w 2294"/>
                  <a:gd name="T3" fmla="*/ 1318 h 1318"/>
                  <a:gd name="T4" fmla="*/ 356 w 2294"/>
                  <a:gd name="T5" fmla="*/ 0 h 1318"/>
                  <a:gd name="T6" fmla="*/ 2294 w 2294"/>
                  <a:gd name="T7" fmla="*/ 0 h 1318"/>
                  <a:gd name="T8" fmla="*/ 1938 w 2294"/>
                  <a:gd name="T9" fmla="*/ 1318 h 1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94" h="1318">
                    <a:moveTo>
                      <a:pt x="1938" y="1318"/>
                    </a:moveTo>
                    <a:lnTo>
                      <a:pt x="0" y="1318"/>
                    </a:lnTo>
                    <a:lnTo>
                      <a:pt x="356" y="0"/>
                    </a:lnTo>
                    <a:lnTo>
                      <a:pt x="2294" y="0"/>
                    </a:lnTo>
                    <a:lnTo>
                      <a:pt x="1938" y="131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ïŝlîḍé">
                <a:extLst>
                  <a:ext uri="{FF2B5EF4-FFF2-40B4-BE49-F238E27FC236}">
                    <a16:creationId xmlns:a16="http://schemas.microsoft.com/office/drawing/2014/main" id="{99E494F0-0D5B-4DFE-B1DD-C2A1CC6410BD}"/>
                  </a:ext>
                </a:extLst>
              </p:cNvPr>
              <p:cNvSpPr/>
              <p:nvPr/>
            </p:nvSpPr>
            <p:spPr bwMode="auto">
              <a:xfrm>
                <a:off x="6557963" y="2239963"/>
                <a:ext cx="412750" cy="280988"/>
              </a:xfrm>
              <a:custGeom>
                <a:avLst/>
                <a:gdLst>
                  <a:gd name="T0" fmla="*/ 260 w 260"/>
                  <a:gd name="T1" fmla="*/ 0 h 177"/>
                  <a:gd name="T2" fmla="*/ 54 w 260"/>
                  <a:gd name="T3" fmla="*/ 0 h 177"/>
                  <a:gd name="T4" fmla="*/ 0 w 260"/>
                  <a:gd name="T5" fmla="*/ 177 h 177"/>
                  <a:gd name="T6" fmla="*/ 206 w 260"/>
                  <a:gd name="T7" fmla="*/ 177 h 177"/>
                  <a:gd name="T8" fmla="*/ 260 w 260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7">
                    <a:moveTo>
                      <a:pt x="260" y="0"/>
                    </a:moveTo>
                    <a:lnTo>
                      <a:pt x="54" y="0"/>
                    </a:lnTo>
                    <a:lnTo>
                      <a:pt x="0" y="177"/>
                    </a:lnTo>
                    <a:lnTo>
                      <a:pt x="206" y="177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BC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î$líḓê">
                <a:extLst>
                  <a:ext uri="{FF2B5EF4-FFF2-40B4-BE49-F238E27FC236}">
                    <a16:creationId xmlns:a16="http://schemas.microsoft.com/office/drawing/2014/main" id="{0473CCB2-3728-4A2C-BB3F-B27BA8CE1DC9}"/>
                  </a:ext>
                </a:extLst>
              </p:cNvPr>
              <p:cNvSpPr/>
              <p:nvPr/>
            </p:nvSpPr>
            <p:spPr bwMode="auto">
              <a:xfrm>
                <a:off x="6557963" y="2239963"/>
                <a:ext cx="412750" cy="280988"/>
              </a:xfrm>
              <a:custGeom>
                <a:avLst/>
                <a:gdLst>
                  <a:gd name="T0" fmla="*/ 260 w 260"/>
                  <a:gd name="T1" fmla="*/ 0 h 177"/>
                  <a:gd name="T2" fmla="*/ 54 w 260"/>
                  <a:gd name="T3" fmla="*/ 0 h 177"/>
                  <a:gd name="T4" fmla="*/ 0 w 260"/>
                  <a:gd name="T5" fmla="*/ 177 h 177"/>
                  <a:gd name="T6" fmla="*/ 206 w 260"/>
                  <a:gd name="T7" fmla="*/ 177 h 177"/>
                  <a:gd name="T8" fmla="*/ 260 w 260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7">
                    <a:moveTo>
                      <a:pt x="260" y="0"/>
                    </a:moveTo>
                    <a:lnTo>
                      <a:pt x="54" y="0"/>
                    </a:lnTo>
                    <a:lnTo>
                      <a:pt x="0" y="177"/>
                    </a:lnTo>
                    <a:lnTo>
                      <a:pt x="206" y="177"/>
                    </a:lnTo>
                    <a:lnTo>
                      <a:pt x="2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îṥliḋê">
                <a:extLst>
                  <a:ext uri="{FF2B5EF4-FFF2-40B4-BE49-F238E27FC236}">
                    <a16:creationId xmlns:a16="http://schemas.microsoft.com/office/drawing/2014/main" id="{3162F044-1148-4ADD-8C08-FF76433449F3}"/>
                  </a:ext>
                </a:extLst>
              </p:cNvPr>
              <p:cNvSpPr/>
              <p:nvPr/>
            </p:nvSpPr>
            <p:spPr bwMode="auto">
              <a:xfrm>
                <a:off x="6951663" y="2239963"/>
                <a:ext cx="411163" cy="280988"/>
              </a:xfrm>
              <a:custGeom>
                <a:avLst/>
                <a:gdLst>
                  <a:gd name="T0" fmla="*/ 259 w 259"/>
                  <a:gd name="T1" fmla="*/ 0 h 177"/>
                  <a:gd name="T2" fmla="*/ 56 w 259"/>
                  <a:gd name="T3" fmla="*/ 0 h 177"/>
                  <a:gd name="T4" fmla="*/ 0 w 259"/>
                  <a:gd name="T5" fmla="*/ 177 h 177"/>
                  <a:gd name="T6" fmla="*/ 205 w 259"/>
                  <a:gd name="T7" fmla="*/ 177 h 177"/>
                  <a:gd name="T8" fmla="*/ 259 w 259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" h="177">
                    <a:moveTo>
                      <a:pt x="259" y="0"/>
                    </a:moveTo>
                    <a:lnTo>
                      <a:pt x="56" y="0"/>
                    </a:lnTo>
                    <a:lnTo>
                      <a:pt x="0" y="177"/>
                    </a:lnTo>
                    <a:lnTo>
                      <a:pt x="205" y="177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BC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iṥlîḑê">
                <a:extLst>
                  <a:ext uri="{FF2B5EF4-FFF2-40B4-BE49-F238E27FC236}">
                    <a16:creationId xmlns:a16="http://schemas.microsoft.com/office/drawing/2014/main" id="{71EC6145-15E0-43DB-83DF-B935E5466D5B}"/>
                  </a:ext>
                </a:extLst>
              </p:cNvPr>
              <p:cNvSpPr/>
              <p:nvPr/>
            </p:nvSpPr>
            <p:spPr bwMode="auto">
              <a:xfrm>
                <a:off x="6951663" y="2239963"/>
                <a:ext cx="411163" cy="280988"/>
              </a:xfrm>
              <a:custGeom>
                <a:avLst/>
                <a:gdLst>
                  <a:gd name="T0" fmla="*/ 259 w 259"/>
                  <a:gd name="T1" fmla="*/ 0 h 177"/>
                  <a:gd name="T2" fmla="*/ 56 w 259"/>
                  <a:gd name="T3" fmla="*/ 0 h 177"/>
                  <a:gd name="T4" fmla="*/ 0 w 259"/>
                  <a:gd name="T5" fmla="*/ 177 h 177"/>
                  <a:gd name="T6" fmla="*/ 205 w 259"/>
                  <a:gd name="T7" fmla="*/ 177 h 177"/>
                  <a:gd name="T8" fmla="*/ 259 w 259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" h="177">
                    <a:moveTo>
                      <a:pt x="259" y="0"/>
                    </a:moveTo>
                    <a:lnTo>
                      <a:pt x="56" y="0"/>
                    </a:lnTo>
                    <a:lnTo>
                      <a:pt x="0" y="177"/>
                    </a:lnTo>
                    <a:lnTo>
                      <a:pt x="205" y="177"/>
                    </a:lnTo>
                    <a:lnTo>
                      <a:pt x="2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ïṧlíḋé">
                <a:extLst>
                  <a:ext uri="{FF2B5EF4-FFF2-40B4-BE49-F238E27FC236}">
                    <a16:creationId xmlns:a16="http://schemas.microsoft.com/office/drawing/2014/main" id="{5C66C72D-CD9A-4E0B-A8A9-C855E1DFBD66}"/>
                  </a:ext>
                </a:extLst>
              </p:cNvPr>
              <p:cNvSpPr/>
              <p:nvPr/>
            </p:nvSpPr>
            <p:spPr bwMode="auto">
              <a:xfrm>
                <a:off x="4495801" y="2554288"/>
                <a:ext cx="412750" cy="279400"/>
              </a:xfrm>
              <a:custGeom>
                <a:avLst/>
                <a:gdLst>
                  <a:gd name="T0" fmla="*/ 260 w 260"/>
                  <a:gd name="T1" fmla="*/ 0 h 176"/>
                  <a:gd name="T2" fmla="*/ 54 w 260"/>
                  <a:gd name="T3" fmla="*/ 0 h 176"/>
                  <a:gd name="T4" fmla="*/ 0 w 260"/>
                  <a:gd name="T5" fmla="*/ 176 h 176"/>
                  <a:gd name="T6" fmla="*/ 205 w 260"/>
                  <a:gd name="T7" fmla="*/ 176 h 176"/>
                  <a:gd name="T8" fmla="*/ 260 w 26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6">
                    <a:moveTo>
                      <a:pt x="260" y="0"/>
                    </a:moveTo>
                    <a:lnTo>
                      <a:pt x="54" y="0"/>
                    </a:lnTo>
                    <a:lnTo>
                      <a:pt x="0" y="176"/>
                    </a:lnTo>
                    <a:lnTo>
                      <a:pt x="205" y="176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BC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iṥlïde">
                <a:extLst>
                  <a:ext uri="{FF2B5EF4-FFF2-40B4-BE49-F238E27FC236}">
                    <a16:creationId xmlns:a16="http://schemas.microsoft.com/office/drawing/2014/main" id="{A4A9B0A2-9B93-4179-9D6B-5284DF9FC066}"/>
                  </a:ext>
                </a:extLst>
              </p:cNvPr>
              <p:cNvSpPr/>
              <p:nvPr/>
            </p:nvSpPr>
            <p:spPr bwMode="auto">
              <a:xfrm>
                <a:off x="4495801" y="2554288"/>
                <a:ext cx="412750" cy="279400"/>
              </a:xfrm>
              <a:custGeom>
                <a:avLst/>
                <a:gdLst>
                  <a:gd name="T0" fmla="*/ 260 w 260"/>
                  <a:gd name="T1" fmla="*/ 0 h 176"/>
                  <a:gd name="T2" fmla="*/ 54 w 260"/>
                  <a:gd name="T3" fmla="*/ 0 h 176"/>
                  <a:gd name="T4" fmla="*/ 0 w 260"/>
                  <a:gd name="T5" fmla="*/ 176 h 176"/>
                  <a:gd name="T6" fmla="*/ 205 w 260"/>
                  <a:gd name="T7" fmla="*/ 176 h 176"/>
                  <a:gd name="T8" fmla="*/ 260 w 26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6">
                    <a:moveTo>
                      <a:pt x="260" y="0"/>
                    </a:moveTo>
                    <a:lnTo>
                      <a:pt x="54" y="0"/>
                    </a:lnTo>
                    <a:lnTo>
                      <a:pt x="0" y="176"/>
                    </a:lnTo>
                    <a:lnTo>
                      <a:pt x="205" y="176"/>
                    </a:lnTo>
                    <a:lnTo>
                      <a:pt x="2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îşḷîdê">
                <a:extLst>
                  <a:ext uri="{FF2B5EF4-FFF2-40B4-BE49-F238E27FC236}">
                    <a16:creationId xmlns:a16="http://schemas.microsoft.com/office/drawing/2014/main" id="{5B437DA9-4DB1-4BF4-87D8-B41B5C3B76FD}"/>
                  </a:ext>
                </a:extLst>
              </p:cNvPr>
              <p:cNvSpPr/>
              <p:nvPr/>
            </p:nvSpPr>
            <p:spPr bwMode="auto">
              <a:xfrm>
                <a:off x="4887913" y="2554288"/>
                <a:ext cx="412750" cy="279400"/>
              </a:xfrm>
              <a:custGeom>
                <a:avLst/>
                <a:gdLst>
                  <a:gd name="T0" fmla="*/ 260 w 260"/>
                  <a:gd name="T1" fmla="*/ 0 h 176"/>
                  <a:gd name="T2" fmla="*/ 54 w 260"/>
                  <a:gd name="T3" fmla="*/ 0 h 176"/>
                  <a:gd name="T4" fmla="*/ 0 w 260"/>
                  <a:gd name="T5" fmla="*/ 176 h 176"/>
                  <a:gd name="T6" fmla="*/ 206 w 260"/>
                  <a:gd name="T7" fmla="*/ 176 h 176"/>
                  <a:gd name="T8" fmla="*/ 260 w 26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6">
                    <a:moveTo>
                      <a:pt x="260" y="0"/>
                    </a:moveTo>
                    <a:lnTo>
                      <a:pt x="54" y="0"/>
                    </a:lnTo>
                    <a:lnTo>
                      <a:pt x="0" y="176"/>
                    </a:lnTo>
                    <a:lnTo>
                      <a:pt x="206" y="176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BC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ïSḷiḍè">
                <a:extLst>
                  <a:ext uri="{FF2B5EF4-FFF2-40B4-BE49-F238E27FC236}">
                    <a16:creationId xmlns:a16="http://schemas.microsoft.com/office/drawing/2014/main" id="{E2E58CCD-80D7-4963-BBFB-47ABCDD214FA}"/>
                  </a:ext>
                </a:extLst>
              </p:cNvPr>
              <p:cNvSpPr/>
              <p:nvPr/>
            </p:nvSpPr>
            <p:spPr bwMode="auto">
              <a:xfrm>
                <a:off x="4887913" y="2554288"/>
                <a:ext cx="412750" cy="279400"/>
              </a:xfrm>
              <a:custGeom>
                <a:avLst/>
                <a:gdLst>
                  <a:gd name="T0" fmla="*/ 260 w 260"/>
                  <a:gd name="T1" fmla="*/ 0 h 176"/>
                  <a:gd name="T2" fmla="*/ 54 w 260"/>
                  <a:gd name="T3" fmla="*/ 0 h 176"/>
                  <a:gd name="T4" fmla="*/ 0 w 260"/>
                  <a:gd name="T5" fmla="*/ 176 h 176"/>
                  <a:gd name="T6" fmla="*/ 206 w 260"/>
                  <a:gd name="T7" fmla="*/ 176 h 176"/>
                  <a:gd name="T8" fmla="*/ 260 w 26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6">
                    <a:moveTo>
                      <a:pt x="260" y="0"/>
                    </a:moveTo>
                    <a:lnTo>
                      <a:pt x="54" y="0"/>
                    </a:lnTo>
                    <a:lnTo>
                      <a:pt x="0" y="176"/>
                    </a:lnTo>
                    <a:lnTo>
                      <a:pt x="206" y="176"/>
                    </a:lnTo>
                    <a:lnTo>
                      <a:pt x="2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ïsľîḓé">
                <a:extLst>
                  <a:ext uri="{FF2B5EF4-FFF2-40B4-BE49-F238E27FC236}">
                    <a16:creationId xmlns:a16="http://schemas.microsoft.com/office/drawing/2014/main" id="{74975EC7-7F50-4B44-B1EE-B15A1AF0BC52}"/>
                  </a:ext>
                </a:extLst>
              </p:cNvPr>
              <p:cNvSpPr/>
              <p:nvPr/>
            </p:nvSpPr>
            <p:spPr bwMode="auto">
              <a:xfrm>
                <a:off x="5280026" y="2554288"/>
                <a:ext cx="412750" cy="279400"/>
              </a:xfrm>
              <a:custGeom>
                <a:avLst/>
                <a:gdLst>
                  <a:gd name="T0" fmla="*/ 260 w 260"/>
                  <a:gd name="T1" fmla="*/ 0 h 176"/>
                  <a:gd name="T2" fmla="*/ 55 w 260"/>
                  <a:gd name="T3" fmla="*/ 0 h 176"/>
                  <a:gd name="T4" fmla="*/ 0 w 260"/>
                  <a:gd name="T5" fmla="*/ 176 h 176"/>
                  <a:gd name="T6" fmla="*/ 206 w 260"/>
                  <a:gd name="T7" fmla="*/ 176 h 176"/>
                  <a:gd name="T8" fmla="*/ 260 w 26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6">
                    <a:moveTo>
                      <a:pt x="260" y="0"/>
                    </a:moveTo>
                    <a:lnTo>
                      <a:pt x="55" y="0"/>
                    </a:lnTo>
                    <a:lnTo>
                      <a:pt x="0" y="176"/>
                    </a:lnTo>
                    <a:lnTo>
                      <a:pt x="206" y="176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BC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8" name="îṡ1íḑé">
                <a:extLst>
                  <a:ext uri="{FF2B5EF4-FFF2-40B4-BE49-F238E27FC236}">
                    <a16:creationId xmlns:a16="http://schemas.microsoft.com/office/drawing/2014/main" id="{AF8D1B86-7D67-4E5D-B41B-F6A3DCA84F17}"/>
                  </a:ext>
                </a:extLst>
              </p:cNvPr>
              <p:cNvSpPr/>
              <p:nvPr/>
            </p:nvSpPr>
            <p:spPr bwMode="auto">
              <a:xfrm>
                <a:off x="5280026" y="2554288"/>
                <a:ext cx="412750" cy="279400"/>
              </a:xfrm>
              <a:custGeom>
                <a:avLst/>
                <a:gdLst>
                  <a:gd name="T0" fmla="*/ 260 w 260"/>
                  <a:gd name="T1" fmla="*/ 0 h 176"/>
                  <a:gd name="T2" fmla="*/ 55 w 260"/>
                  <a:gd name="T3" fmla="*/ 0 h 176"/>
                  <a:gd name="T4" fmla="*/ 0 w 260"/>
                  <a:gd name="T5" fmla="*/ 176 h 176"/>
                  <a:gd name="T6" fmla="*/ 206 w 260"/>
                  <a:gd name="T7" fmla="*/ 176 h 176"/>
                  <a:gd name="T8" fmla="*/ 260 w 26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6">
                    <a:moveTo>
                      <a:pt x="260" y="0"/>
                    </a:moveTo>
                    <a:lnTo>
                      <a:pt x="55" y="0"/>
                    </a:lnTo>
                    <a:lnTo>
                      <a:pt x="0" y="176"/>
                    </a:lnTo>
                    <a:lnTo>
                      <a:pt x="206" y="176"/>
                    </a:lnTo>
                    <a:lnTo>
                      <a:pt x="2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ís1îḋe">
                <a:extLst>
                  <a:ext uri="{FF2B5EF4-FFF2-40B4-BE49-F238E27FC236}">
                    <a16:creationId xmlns:a16="http://schemas.microsoft.com/office/drawing/2014/main" id="{CD270ED1-DE8F-4361-9989-9D5A04F91D9F}"/>
                  </a:ext>
                </a:extLst>
              </p:cNvPr>
              <p:cNvSpPr/>
              <p:nvPr/>
            </p:nvSpPr>
            <p:spPr bwMode="auto">
              <a:xfrm>
                <a:off x="5673726" y="2554288"/>
                <a:ext cx="412750" cy="279400"/>
              </a:xfrm>
              <a:custGeom>
                <a:avLst/>
                <a:gdLst>
                  <a:gd name="T0" fmla="*/ 260 w 260"/>
                  <a:gd name="T1" fmla="*/ 0 h 176"/>
                  <a:gd name="T2" fmla="*/ 56 w 260"/>
                  <a:gd name="T3" fmla="*/ 0 h 176"/>
                  <a:gd name="T4" fmla="*/ 0 w 260"/>
                  <a:gd name="T5" fmla="*/ 176 h 176"/>
                  <a:gd name="T6" fmla="*/ 206 w 260"/>
                  <a:gd name="T7" fmla="*/ 176 h 176"/>
                  <a:gd name="T8" fmla="*/ 260 w 26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6">
                    <a:moveTo>
                      <a:pt x="260" y="0"/>
                    </a:moveTo>
                    <a:lnTo>
                      <a:pt x="56" y="0"/>
                    </a:lnTo>
                    <a:lnTo>
                      <a:pt x="0" y="176"/>
                    </a:lnTo>
                    <a:lnTo>
                      <a:pt x="206" y="176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BC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0" name="îṧľiḍe">
                <a:extLst>
                  <a:ext uri="{FF2B5EF4-FFF2-40B4-BE49-F238E27FC236}">
                    <a16:creationId xmlns:a16="http://schemas.microsoft.com/office/drawing/2014/main" id="{1BB7ADBB-AF90-456D-B64F-66BFFD6BE61C}"/>
                  </a:ext>
                </a:extLst>
              </p:cNvPr>
              <p:cNvSpPr/>
              <p:nvPr/>
            </p:nvSpPr>
            <p:spPr bwMode="auto">
              <a:xfrm>
                <a:off x="5673726" y="2554288"/>
                <a:ext cx="412750" cy="279400"/>
              </a:xfrm>
              <a:custGeom>
                <a:avLst/>
                <a:gdLst>
                  <a:gd name="T0" fmla="*/ 260 w 260"/>
                  <a:gd name="T1" fmla="*/ 0 h 176"/>
                  <a:gd name="T2" fmla="*/ 56 w 260"/>
                  <a:gd name="T3" fmla="*/ 0 h 176"/>
                  <a:gd name="T4" fmla="*/ 0 w 260"/>
                  <a:gd name="T5" fmla="*/ 176 h 176"/>
                  <a:gd name="T6" fmla="*/ 206 w 260"/>
                  <a:gd name="T7" fmla="*/ 176 h 176"/>
                  <a:gd name="T8" fmla="*/ 260 w 26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6">
                    <a:moveTo>
                      <a:pt x="260" y="0"/>
                    </a:moveTo>
                    <a:lnTo>
                      <a:pt x="56" y="0"/>
                    </a:lnTo>
                    <a:lnTo>
                      <a:pt x="0" y="176"/>
                    </a:lnTo>
                    <a:lnTo>
                      <a:pt x="206" y="176"/>
                    </a:lnTo>
                    <a:lnTo>
                      <a:pt x="2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iŝľiḓé">
                <a:extLst>
                  <a:ext uri="{FF2B5EF4-FFF2-40B4-BE49-F238E27FC236}">
                    <a16:creationId xmlns:a16="http://schemas.microsoft.com/office/drawing/2014/main" id="{5F847D75-3DE9-4F62-BCF8-2491FB9406A1}"/>
                  </a:ext>
                </a:extLst>
              </p:cNvPr>
              <p:cNvSpPr/>
              <p:nvPr/>
            </p:nvSpPr>
            <p:spPr bwMode="auto">
              <a:xfrm>
                <a:off x="6065838" y="2554288"/>
                <a:ext cx="415925" cy="279400"/>
              </a:xfrm>
              <a:custGeom>
                <a:avLst/>
                <a:gdLst>
                  <a:gd name="T0" fmla="*/ 262 w 262"/>
                  <a:gd name="T1" fmla="*/ 0 h 176"/>
                  <a:gd name="T2" fmla="*/ 56 w 262"/>
                  <a:gd name="T3" fmla="*/ 0 h 176"/>
                  <a:gd name="T4" fmla="*/ 0 w 262"/>
                  <a:gd name="T5" fmla="*/ 176 h 176"/>
                  <a:gd name="T6" fmla="*/ 206 w 262"/>
                  <a:gd name="T7" fmla="*/ 176 h 176"/>
                  <a:gd name="T8" fmla="*/ 262 w 262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76">
                    <a:moveTo>
                      <a:pt x="262" y="0"/>
                    </a:moveTo>
                    <a:lnTo>
                      <a:pt x="56" y="0"/>
                    </a:lnTo>
                    <a:lnTo>
                      <a:pt x="0" y="176"/>
                    </a:lnTo>
                    <a:lnTo>
                      <a:pt x="206" y="176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BC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işľïḓe">
                <a:extLst>
                  <a:ext uri="{FF2B5EF4-FFF2-40B4-BE49-F238E27FC236}">
                    <a16:creationId xmlns:a16="http://schemas.microsoft.com/office/drawing/2014/main" id="{D7998487-932E-4B36-9D56-C5F6139CA74D}"/>
                  </a:ext>
                </a:extLst>
              </p:cNvPr>
              <p:cNvSpPr/>
              <p:nvPr/>
            </p:nvSpPr>
            <p:spPr bwMode="auto">
              <a:xfrm>
                <a:off x="6065838" y="2554288"/>
                <a:ext cx="415925" cy="279400"/>
              </a:xfrm>
              <a:custGeom>
                <a:avLst/>
                <a:gdLst>
                  <a:gd name="T0" fmla="*/ 262 w 262"/>
                  <a:gd name="T1" fmla="*/ 0 h 176"/>
                  <a:gd name="T2" fmla="*/ 56 w 262"/>
                  <a:gd name="T3" fmla="*/ 0 h 176"/>
                  <a:gd name="T4" fmla="*/ 0 w 262"/>
                  <a:gd name="T5" fmla="*/ 176 h 176"/>
                  <a:gd name="T6" fmla="*/ 206 w 262"/>
                  <a:gd name="T7" fmla="*/ 176 h 176"/>
                  <a:gd name="T8" fmla="*/ 262 w 262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76">
                    <a:moveTo>
                      <a:pt x="262" y="0"/>
                    </a:moveTo>
                    <a:lnTo>
                      <a:pt x="56" y="0"/>
                    </a:lnTo>
                    <a:lnTo>
                      <a:pt x="0" y="176"/>
                    </a:lnTo>
                    <a:lnTo>
                      <a:pt x="206" y="176"/>
                    </a:lnTo>
                    <a:lnTo>
                      <a:pt x="2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íṡḷîḋê">
                <a:extLst>
                  <a:ext uri="{FF2B5EF4-FFF2-40B4-BE49-F238E27FC236}">
                    <a16:creationId xmlns:a16="http://schemas.microsoft.com/office/drawing/2014/main" id="{C83F6B2F-5D0A-4093-BB67-50C26E36CAE8}"/>
                  </a:ext>
                </a:extLst>
              </p:cNvPr>
              <p:cNvSpPr/>
              <p:nvPr/>
            </p:nvSpPr>
            <p:spPr bwMode="auto">
              <a:xfrm>
                <a:off x="6459538" y="2554288"/>
                <a:ext cx="415925" cy="279400"/>
              </a:xfrm>
              <a:custGeom>
                <a:avLst/>
                <a:gdLst>
                  <a:gd name="T0" fmla="*/ 262 w 262"/>
                  <a:gd name="T1" fmla="*/ 0 h 176"/>
                  <a:gd name="T2" fmla="*/ 56 w 262"/>
                  <a:gd name="T3" fmla="*/ 0 h 176"/>
                  <a:gd name="T4" fmla="*/ 0 w 262"/>
                  <a:gd name="T5" fmla="*/ 176 h 176"/>
                  <a:gd name="T6" fmla="*/ 206 w 262"/>
                  <a:gd name="T7" fmla="*/ 176 h 176"/>
                  <a:gd name="T8" fmla="*/ 262 w 262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76">
                    <a:moveTo>
                      <a:pt x="262" y="0"/>
                    </a:moveTo>
                    <a:lnTo>
                      <a:pt x="56" y="0"/>
                    </a:lnTo>
                    <a:lnTo>
                      <a:pt x="0" y="176"/>
                    </a:lnTo>
                    <a:lnTo>
                      <a:pt x="206" y="176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BC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ï$ľide">
                <a:extLst>
                  <a:ext uri="{FF2B5EF4-FFF2-40B4-BE49-F238E27FC236}">
                    <a16:creationId xmlns:a16="http://schemas.microsoft.com/office/drawing/2014/main" id="{658391B8-1877-4E68-B169-F4919A46185C}"/>
                  </a:ext>
                </a:extLst>
              </p:cNvPr>
              <p:cNvSpPr/>
              <p:nvPr/>
            </p:nvSpPr>
            <p:spPr bwMode="auto">
              <a:xfrm>
                <a:off x="6459538" y="2554288"/>
                <a:ext cx="415925" cy="279400"/>
              </a:xfrm>
              <a:custGeom>
                <a:avLst/>
                <a:gdLst>
                  <a:gd name="T0" fmla="*/ 262 w 262"/>
                  <a:gd name="T1" fmla="*/ 0 h 176"/>
                  <a:gd name="T2" fmla="*/ 56 w 262"/>
                  <a:gd name="T3" fmla="*/ 0 h 176"/>
                  <a:gd name="T4" fmla="*/ 0 w 262"/>
                  <a:gd name="T5" fmla="*/ 176 h 176"/>
                  <a:gd name="T6" fmla="*/ 206 w 262"/>
                  <a:gd name="T7" fmla="*/ 176 h 176"/>
                  <a:gd name="T8" fmla="*/ 262 w 262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76">
                    <a:moveTo>
                      <a:pt x="262" y="0"/>
                    </a:moveTo>
                    <a:lnTo>
                      <a:pt x="56" y="0"/>
                    </a:lnTo>
                    <a:lnTo>
                      <a:pt x="0" y="176"/>
                    </a:lnTo>
                    <a:lnTo>
                      <a:pt x="206" y="176"/>
                    </a:lnTo>
                    <a:lnTo>
                      <a:pt x="2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ïśḷîḍé">
                <a:extLst>
                  <a:ext uri="{FF2B5EF4-FFF2-40B4-BE49-F238E27FC236}">
                    <a16:creationId xmlns:a16="http://schemas.microsoft.com/office/drawing/2014/main" id="{196846D6-1D7E-4245-8594-B5A8B2EC1F4E}"/>
                  </a:ext>
                </a:extLst>
              </p:cNvPr>
              <p:cNvSpPr/>
              <p:nvPr/>
            </p:nvSpPr>
            <p:spPr bwMode="auto">
              <a:xfrm>
                <a:off x="6854826" y="2554288"/>
                <a:ext cx="412750" cy="279400"/>
              </a:xfrm>
              <a:custGeom>
                <a:avLst/>
                <a:gdLst>
                  <a:gd name="T0" fmla="*/ 260 w 260"/>
                  <a:gd name="T1" fmla="*/ 0 h 176"/>
                  <a:gd name="T2" fmla="*/ 54 w 260"/>
                  <a:gd name="T3" fmla="*/ 0 h 176"/>
                  <a:gd name="T4" fmla="*/ 0 w 260"/>
                  <a:gd name="T5" fmla="*/ 176 h 176"/>
                  <a:gd name="T6" fmla="*/ 204 w 260"/>
                  <a:gd name="T7" fmla="*/ 176 h 176"/>
                  <a:gd name="T8" fmla="*/ 260 w 26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6">
                    <a:moveTo>
                      <a:pt x="260" y="0"/>
                    </a:moveTo>
                    <a:lnTo>
                      <a:pt x="54" y="0"/>
                    </a:lnTo>
                    <a:lnTo>
                      <a:pt x="0" y="176"/>
                    </a:lnTo>
                    <a:lnTo>
                      <a:pt x="204" y="176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BC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" name="ïṣḷiḑe">
                <a:extLst>
                  <a:ext uri="{FF2B5EF4-FFF2-40B4-BE49-F238E27FC236}">
                    <a16:creationId xmlns:a16="http://schemas.microsoft.com/office/drawing/2014/main" id="{0FC1B2AE-45D8-453C-8A54-FB3085512B46}"/>
                  </a:ext>
                </a:extLst>
              </p:cNvPr>
              <p:cNvSpPr/>
              <p:nvPr/>
            </p:nvSpPr>
            <p:spPr bwMode="auto">
              <a:xfrm>
                <a:off x="6854826" y="2554288"/>
                <a:ext cx="412750" cy="279400"/>
              </a:xfrm>
              <a:custGeom>
                <a:avLst/>
                <a:gdLst>
                  <a:gd name="T0" fmla="*/ 260 w 260"/>
                  <a:gd name="T1" fmla="*/ 0 h 176"/>
                  <a:gd name="T2" fmla="*/ 54 w 260"/>
                  <a:gd name="T3" fmla="*/ 0 h 176"/>
                  <a:gd name="T4" fmla="*/ 0 w 260"/>
                  <a:gd name="T5" fmla="*/ 176 h 176"/>
                  <a:gd name="T6" fmla="*/ 204 w 260"/>
                  <a:gd name="T7" fmla="*/ 176 h 176"/>
                  <a:gd name="T8" fmla="*/ 260 w 26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6">
                    <a:moveTo>
                      <a:pt x="260" y="0"/>
                    </a:moveTo>
                    <a:lnTo>
                      <a:pt x="54" y="0"/>
                    </a:lnTo>
                    <a:lnTo>
                      <a:pt x="0" y="176"/>
                    </a:lnTo>
                    <a:lnTo>
                      <a:pt x="204" y="176"/>
                    </a:lnTo>
                    <a:lnTo>
                      <a:pt x="2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" name="íśļîḍé">
                <a:extLst>
                  <a:ext uri="{FF2B5EF4-FFF2-40B4-BE49-F238E27FC236}">
                    <a16:creationId xmlns:a16="http://schemas.microsoft.com/office/drawing/2014/main" id="{6DF605E1-8EA9-496C-AB9D-4E9C0F827D77}"/>
                  </a:ext>
                </a:extLst>
              </p:cNvPr>
              <p:cNvSpPr/>
              <p:nvPr/>
            </p:nvSpPr>
            <p:spPr bwMode="auto">
              <a:xfrm>
                <a:off x="4395788" y="2867025"/>
                <a:ext cx="412750" cy="279400"/>
              </a:xfrm>
              <a:custGeom>
                <a:avLst/>
                <a:gdLst>
                  <a:gd name="T0" fmla="*/ 260 w 260"/>
                  <a:gd name="T1" fmla="*/ 0 h 176"/>
                  <a:gd name="T2" fmla="*/ 56 w 260"/>
                  <a:gd name="T3" fmla="*/ 0 h 176"/>
                  <a:gd name="T4" fmla="*/ 0 w 260"/>
                  <a:gd name="T5" fmla="*/ 176 h 176"/>
                  <a:gd name="T6" fmla="*/ 206 w 260"/>
                  <a:gd name="T7" fmla="*/ 176 h 176"/>
                  <a:gd name="T8" fmla="*/ 260 w 26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6">
                    <a:moveTo>
                      <a:pt x="260" y="0"/>
                    </a:moveTo>
                    <a:lnTo>
                      <a:pt x="56" y="0"/>
                    </a:lnTo>
                    <a:lnTo>
                      <a:pt x="0" y="176"/>
                    </a:lnTo>
                    <a:lnTo>
                      <a:pt x="206" y="176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BC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8" name="íṩľïḋê">
                <a:extLst>
                  <a:ext uri="{FF2B5EF4-FFF2-40B4-BE49-F238E27FC236}">
                    <a16:creationId xmlns:a16="http://schemas.microsoft.com/office/drawing/2014/main" id="{E750194A-8AC2-4922-9E80-B167C68833F6}"/>
                  </a:ext>
                </a:extLst>
              </p:cNvPr>
              <p:cNvSpPr/>
              <p:nvPr/>
            </p:nvSpPr>
            <p:spPr bwMode="auto">
              <a:xfrm>
                <a:off x="4395788" y="2867025"/>
                <a:ext cx="412750" cy="279400"/>
              </a:xfrm>
              <a:custGeom>
                <a:avLst/>
                <a:gdLst>
                  <a:gd name="T0" fmla="*/ 260 w 260"/>
                  <a:gd name="T1" fmla="*/ 0 h 176"/>
                  <a:gd name="T2" fmla="*/ 56 w 260"/>
                  <a:gd name="T3" fmla="*/ 0 h 176"/>
                  <a:gd name="T4" fmla="*/ 0 w 260"/>
                  <a:gd name="T5" fmla="*/ 176 h 176"/>
                  <a:gd name="T6" fmla="*/ 206 w 260"/>
                  <a:gd name="T7" fmla="*/ 176 h 176"/>
                  <a:gd name="T8" fmla="*/ 260 w 26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6">
                    <a:moveTo>
                      <a:pt x="260" y="0"/>
                    </a:moveTo>
                    <a:lnTo>
                      <a:pt x="56" y="0"/>
                    </a:lnTo>
                    <a:lnTo>
                      <a:pt x="0" y="176"/>
                    </a:lnTo>
                    <a:lnTo>
                      <a:pt x="206" y="176"/>
                    </a:lnTo>
                    <a:lnTo>
                      <a:pt x="2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9" name="íšļîḋe">
                <a:extLst>
                  <a:ext uri="{FF2B5EF4-FFF2-40B4-BE49-F238E27FC236}">
                    <a16:creationId xmlns:a16="http://schemas.microsoft.com/office/drawing/2014/main" id="{F5F72EF6-8D07-43B5-B72F-5D14D2652147}"/>
                  </a:ext>
                </a:extLst>
              </p:cNvPr>
              <p:cNvSpPr/>
              <p:nvPr/>
            </p:nvSpPr>
            <p:spPr bwMode="auto">
              <a:xfrm>
                <a:off x="4789488" y="2867025"/>
                <a:ext cx="415925" cy="279400"/>
              </a:xfrm>
              <a:custGeom>
                <a:avLst/>
                <a:gdLst>
                  <a:gd name="T0" fmla="*/ 262 w 262"/>
                  <a:gd name="T1" fmla="*/ 0 h 176"/>
                  <a:gd name="T2" fmla="*/ 56 w 262"/>
                  <a:gd name="T3" fmla="*/ 0 h 176"/>
                  <a:gd name="T4" fmla="*/ 0 w 262"/>
                  <a:gd name="T5" fmla="*/ 176 h 176"/>
                  <a:gd name="T6" fmla="*/ 206 w 262"/>
                  <a:gd name="T7" fmla="*/ 176 h 176"/>
                  <a:gd name="T8" fmla="*/ 262 w 262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76">
                    <a:moveTo>
                      <a:pt x="262" y="0"/>
                    </a:moveTo>
                    <a:lnTo>
                      <a:pt x="56" y="0"/>
                    </a:lnTo>
                    <a:lnTo>
                      <a:pt x="0" y="176"/>
                    </a:lnTo>
                    <a:lnTo>
                      <a:pt x="206" y="176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BC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ïSļíḋè">
                <a:extLst>
                  <a:ext uri="{FF2B5EF4-FFF2-40B4-BE49-F238E27FC236}">
                    <a16:creationId xmlns:a16="http://schemas.microsoft.com/office/drawing/2014/main" id="{537461E3-22F4-4655-91BF-2E71ECF9BEB9}"/>
                  </a:ext>
                </a:extLst>
              </p:cNvPr>
              <p:cNvSpPr/>
              <p:nvPr/>
            </p:nvSpPr>
            <p:spPr bwMode="auto">
              <a:xfrm>
                <a:off x="4789488" y="2867025"/>
                <a:ext cx="415925" cy="279400"/>
              </a:xfrm>
              <a:custGeom>
                <a:avLst/>
                <a:gdLst>
                  <a:gd name="T0" fmla="*/ 262 w 262"/>
                  <a:gd name="T1" fmla="*/ 0 h 176"/>
                  <a:gd name="T2" fmla="*/ 56 w 262"/>
                  <a:gd name="T3" fmla="*/ 0 h 176"/>
                  <a:gd name="T4" fmla="*/ 0 w 262"/>
                  <a:gd name="T5" fmla="*/ 176 h 176"/>
                  <a:gd name="T6" fmla="*/ 206 w 262"/>
                  <a:gd name="T7" fmla="*/ 176 h 176"/>
                  <a:gd name="T8" fmla="*/ 262 w 262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76">
                    <a:moveTo>
                      <a:pt x="262" y="0"/>
                    </a:moveTo>
                    <a:lnTo>
                      <a:pt x="56" y="0"/>
                    </a:lnTo>
                    <a:lnTo>
                      <a:pt x="0" y="176"/>
                    </a:lnTo>
                    <a:lnTo>
                      <a:pt x="206" y="176"/>
                    </a:lnTo>
                    <a:lnTo>
                      <a:pt x="2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îṡľîde">
                <a:extLst>
                  <a:ext uri="{FF2B5EF4-FFF2-40B4-BE49-F238E27FC236}">
                    <a16:creationId xmlns:a16="http://schemas.microsoft.com/office/drawing/2014/main" id="{CC324E1F-040B-4330-A5E4-DD99D80D6F11}"/>
                  </a:ext>
                </a:extLst>
              </p:cNvPr>
              <p:cNvSpPr/>
              <p:nvPr/>
            </p:nvSpPr>
            <p:spPr bwMode="auto">
              <a:xfrm>
                <a:off x="5184776" y="2867025"/>
                <a:ext cx="412750" cy="279400"/>
              </a:xfrm>
              <a:custGeom>
                <a:avLst/>
                <a:gdLst>
                  <a:gd name="T0" fmla="*/ 260 w 260"/>
                  <a:gd name="T1" fmla="*/ 0 h 176"/>
                  <a:gd name="T2" fmla="*/ 54 w 260"/>
                  <a:gd name="T3" fmla="*/ 0 h 176"/>
                  <a:gd name="T4" fmla="*/ 0 w 260"/>
                  <a:gd name="T5" fmla="*/ 176 h 176"/>
                  <a:gd name="T6" fmla="*/ 204 w 260"/>
                  <a:gd name="T7" fmla="*/ 176 h 176"/>
                  <a:gd name="T8" fmla="*/ 260 w 26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6">
                    <a:moveTo>
                      <a:pt x="260" y="0"/>
                    </a:moveTo>
                    <a:lnTo>
                      <a:pt x="54" y="0"/>
                    </a:lnTo>
                    <a:lnTo>
                      <a:pt x="0" y="176"/>
                    </a:lnTo>
                    <a:lnTo>
                      <a:pt x="204" y="176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FFD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íSḷîḍe">
                <a:extLst>
                  <a:ext uri="{FF2B5EF4-FFF2-40B4-BE49-F238E27FC236}">
                    <a16:creationId xmlns:a16="http://schemas.microsoft.com/office/drawing/2014/main" id="{4A8C71E1-C2E2-4F8D-A7B8-3FE930567CA9}"/>
                  </a:ext>
                </a:extLst>
              </p:cNvPr>
              <p:cNvSpPr/>
              <p:nvPr/>
            </p:nvSpPr>
            <p:spPr bwMode="auto">
              <a:xfrm>
                <a:off x="5184776" y="2867025"/>
                <a:ext cx="412750" cy="279400"/>
              </a:xfrm>
              <a:custGeom>
                <a:avLst/>
                <a:gdLst>
                  <a:gd name="T0" fmla="*/ 260 w 260"/>
                  <a:gd name="T1" fmla="*/ 0 h 176"/>
                  <a:gd name="T2" fmla="*/ 54 w 260"/>
                  <a:gd name="T3" fmla="*/ 0 h 176"/>
                  <a:gd name="T4" fmla="*/ 0 w 260"/>
                  <a:gd name="T5" fmla="*/ 176 h 176"/>
                  <a:gd name="T6" fmla="*/ 204 w 260"/>
                  <a:gd name="T7" fmla="*/ 176 h 176"/>
                  <a:gd name="T8" fmla="*/ 260 w 26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6">
                    <a:moveTo>
                      <a:pt x="260" y="0"/>
                    </a:moveTo>
                    <a:lnTo>
                      <a:pt x="54" y="0"/>
                    </a:lnTo>
                    <a:lnTo>
                      <a:pt x="0" y="176"/>
                    </a:lnTo>
                    <a:lnTo>
                      <a:pt x="204" y="176"/>
                    </a:lnTo>
                    <a:lnTo>
                      <a:pt x="2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iṩḻîďé">
                <a:extLst>
                  <a:ext uri="{FF2B5EF4-FFF2-40B4-BE49-F238E27FC236}">
                    <a16:creationId xmlns:a16="http://schemas.microsoft.com/office/drawing/2014/main" id="{5C93A830-2753-415E-95AC-0C48FD608F02}"/>
                  </a:ext>
                </a:extLst>
              </p:cNvPr>
              <p:cNvSpPr/>
              <p:nvPr/>
            </p:nvSpPr>
            <p:spPr bwMode="auto">
              <a:xfrm>
                <a:off x="5578476" y="2867025"/>
                <a:ext cx="411163" cy="279400"/>
              </a:xfrm>
              <a:custGeom>
                <a:avLst/>
                <a:gdLst>
                  <a:gd name="T0" fmla="*/ 259 w 259"/>
                  <a:gd name="T1" fmla="*/ 0 h 176"/>
                  <a:gd name="T2" fmla="*/ 54 w 259"/>
                  <a:gd name="T3" fmla="*/ 0 h 176"/>
                  <a:gd name="T4" fmla="*/ 0 w 259"/>
                  <a:gd name="T5" fmla="*/ 176 h 176"/>
                  <a:gd name="T6" fmla="*/ 205 w 259"/>
                  <a:gd name="T7" fmla="*/ 176 h 176"/>
                  <a:gd name="T8" fmla="*/ 259 w 259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" h="176">
                    <a:moveTo>
                      <a:pt x="259" y="0"/>
                    </a:moveTo>
                    <a:lnTo>
                      <a:pt x="54" y="0"/>
                    </a:lnTo>
                    <a:lnTo>
                      <a:pt x="0" y="176"/>
                    </a:lnTo>
                    <a:lnTo>
                      <a:pt x="205" y="17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BC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îS1ïḋé">
                <a:extLst>
                  <a:ext uri="{FF2B5EF4-FFF2-40B4-BE49-F238E27FC236}">
                    <a16:creationId xmlns:a16="http://schemas.microsoft.com/office/drawing/2014/main" id="{A4863D17-19CD-455C-842B-E32CAFB26283}"/>
                  </a:ext>
                </a:extLst>
              </p:cNvPr>
              <p:cNvSpPr/>
              <p:nvPr/>
            </p:nvSpPr>
            <p:spPr bwMode="auto">
              <a:xfrm>
                <a:off x="5578476" y="2867025"/>
                <a:ext cx="411163" cy="279400"/>
              </a:xfrm>
              <a:custGeom>
                <a:avLst/>
                <a:gdLst>
                  <a:gd name="T0" fmla="*/ 259 w 259"/>
                  <a:gd name="T1" fmla="*/ 0 h 176"/>
                  <a:gd name="T2" fmla="*/ 54 w 259"/>
                  <a:gd name="T3" fmla="*/ 0 h 176"/>
                  <a:gd name="T4" fmla="*/ 0 w 259"/>
                  <a:gd name="T5" fmla="*/ 176 h 176"/>
                  <a:gd name="T6" fmla="*/ 205 w 259"/>
                  <a:gd name="T7" fmla="*/ 176 h 176"/>
                  <a:gd name="T8" fmla="*/ 259 w 259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" h="176">
                    <a:moveTo>
                      <a:pt x="259" y="0"/>
                    </a:moveTo>
                    <a:lnTo>
                      <a:pt x="54" y="0"/>
                    </a:lnTo>
                    <a:lnTo>
                      <a:pt x="0" y="176"/>
                    </a:lnTo>
                    <a:lnTo>
                      <a:pt x="205" y="176"/>
                    </a:lnTo>
                    <a:lnTo>
                      <a:pt x="2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iśľîḍè">
                <a:extLst>
                  <a:ext uri="{FF2B5EF4-FFF2-40B4-BE49-F238E27FC236}">
                    <a16:creationId xmlns:a16="http://schemas.microsoft.com/office/drawing/2014/main" id="{C7D305FA-A5B7-4D4D-9FF8-DBD417C6C562}"/>
                  </a:ext>
                </a:extLst>
              </p:cNvPr>
              <p:cNvSpPr/>
              <p:nvPr/>
            </p:nvSpPr>
            <p:spPr bwMode="auto">
              <a:xfrm>
                <a:off x="5970588" y="2867025"/>
                <a:ext cx="412750" cy="279400"/>
              </a:xfrm>
              <a:custGeom>
                <a:avLst/>
                <a:gdLst>
                  <a:gd name="T0" fmla="*/ 260 w 260"/>
                  <a:gd name="T1" fmla="*/ 0 h 176"/>
                  <a:gd name="T2" fmla="*/ 54 w 260"/>
                  <a:gd name="T3" fmla="*/ 0 h 176"/>
                  <a:gd name="T4" fmla="*/ 0 w 260"/>
                  <a:gd name="T5" fmla="*/ 176 h 176"/>
                  <a:gd name="T6" fmla="*/ 206 w 260"/>
                  <a:gd name="T7" fmla="*/ 176 h 176"/>
                  <a:gd name="T8" fmla="*/ 260 w 26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6">
                    <a:moveTo>
                      <a:pt x="260" y="0"/>
                    </a:moveTo>
                    <a:lnTo>
                      <a:pt x="54" y="0"/>
                    </a:lnTo>
                    <a:lnTo>
                      <a:pt x="0" y="176"/>
                    </a:lnTo>
                    <a:lnTo>
                      <a:pt x="206" y="176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BC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íšḻiḓê">
                <a:extLst>
                  <a:ext uri="{FF2B5EF4-FFF2-40B4-BE49-F238E27FC236}">
                    <a16:creationId xmlns:a16="http://schemas.microsoft.com/office/drawing/2014/main" id="{EAC3CEAA-AF25-4B8B-97D6-A161DB83C1CA}"/>
                  </a:ext>
                </a:extLst>
              </p:cNvPr>
              <p:cNvSpPr/>
              <p:nvPr/>
            </p:nvSpPr>
            <p:spPr bwMode="auto">
              <a:xfrm>
                <a:off x="5970588" y="2867025"/>
                <a:ext cx="412750" cy="279400"/>
              </a:xfrm>
              <a:custGeom>
                <a:avLst/>
                <a:gdLst>
                  <a:gd name="T0" fmla="*/ 260 w 260"/>
                  <a:gd name="T1" fmla="*/ 0 h 176"/>
                  <a:gd name="T2" fmla="*/ 54 w 260"/>
                  <a:gd name="T3" fmla="*/ 0 h 176"/>
                  <a:gd name="T4" fmla="*/ 0 w 260"/>
                  <a:gd name="T5" fmla="*/ 176 h 176"/>
                  <a:gd name="T6" fmla="*/ 206 w 260"/>
                  <a:gd name="T7" fmla="*/ 176 h 176"/>
                  <a:gd name="T8" fmla="*/ 260 w 26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6">
                    <a:moveTo>
                      <a:pt x="260" y="0"/>
                    </a:moveTo>
                    <a:lnTo>
                      <a:pt x="54" y="0"/>
                    </a:lnTo>
                    <a:lnTo>
                      <a:pt x="0" y="176"/>
                    </a:lnTo>
                    <a:lnTo>
                      <a:pt x="206" y="176"/>
                    </a:lnTo>
                    <a:lnTo>
                      <a:pt x="2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íṥľíḑe">
                <a:extLst>
                  <a:ext uri="{FF2B5EF4-FFF2-40B4-BE49-F238E27FC236}">
                    <a16:creationId xmlns:a16="http://schemas.microsoft.com/office/drawing/2014/main" id="{46824103-9280-4BC0-8A73-F20E2223EDEA}"/>
                  </a:ext>
                </a:extLst>
              </p:cNvPr>
              <p:cNvSpPr/>
              <p:nvPr/>
            </p:nvSpPr>
            <p:spPr bwMode="auto">
              <a:xfrm>
                <a:off x="6362701" y="2867025"/>
                <a:ext cx="412750" cy="279400"/>
              </a:xfrm>
              <a:custGeom>
                <a:avLst/>
                <a:gdLst>
                  <a:gd name="T0" fmla="*/ 260 w 260"/>
                  <a:gd name="T1" fmla="*/ 0 h 176"/>
                  <a:gd name="T2" fmla="*/ 54 w 260"/>
                  <a:gd name="T3" fmla="*/ 0 h 176"/>
                  <a:gd name="T4" fmla="*/ 0 w 260"/>
                  <a:gd name="T5" fmla="*/ 176 h 176"/>
                  <a:gd name="T6" fmla="*/ 206 w 260"/>
                  <a:gd name="T7" fmla="*/ 176 h 176"/>
                  <a:gd name="T8" fmla="*/ 260 w 26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6">
                    <a:moveTo>
                      <a:pt x="260" y="0"/>
                    </a:moveTo>
                    <a:lnTo>
                      <a:pt x="54" y="0"/>
                    </a:lnTo>
                    <a:lnTo>
                      <a:pt x="0" y="176"/>
                    </a:lnTo>
                    <a:lnTo>
                      <a:pt x="206" y="176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BC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iŝļîḍé">
                <a:extLst>
                  <a:ext uri="{FF2B5EF4-FFF2-40B4-BE49-F238E27FC236}">
                    <a16:creationId xmlns:a16="http://schemas.microsoft.com/office/drawing/2014/main" id="{F5241C3E-A976-4229-9A76-E101B5300756}"/>
                  </a:ext>
                </a:extLst>
              </p:cNvPr>
              <p:cNvSpPr/>
              <p:nvPr/>
            </p:nvSpPr>
            <p:spPr bwMode="auto">
              <a:xfrm>
                <a:off x="6362701" y="2867025"/>
                <a:ext cx="412750" cy="279400"/>
              </a:xfrm>
              <a:custGeom>
                <a:avLst/>
                <a:gdLst>
                  <a:gd name="T0" fmla="*/ 260 w 260"/>
                  <a:gd name="T1" fmla="*/ 0 h 176"/>
                  <a:gd name="T2" fmla="*/ 54 w 260"/>
                  <a:gd name="T3" fmla="*/ 0 h 176"/>
                  <a:gd name="T4" fmla="*/ 0 w 260"/>
                  <a:gd name="T5" fmla="*/ 176 h 176"/>
                  <a:gd name="T6" fmla="*/ 206 w 260"/>
                  <a:gd name="T7" fmla="*/ 176 h 176"/>
                  <a:gd name="T8" fmla="*/ 260 w 26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6">
                    <a:moveTo>
                      <a:pt x="260" y="0"/>
                    </a:moveTo>
                    <a:lnTo>
                      <a:pt x="54" y="0"/>
                    </a:lnTo>
                    <a:lnTo>
                      <a:pt x="0" y="176"/>
                    </a:lnTo>
                    <a:lnTo>
                      <a:pt x="206" y="176"/>
                    </a:lnTo>
                    <a:lnTo>
                      <a:pt x="2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í$liḓè">
                <a:extLst>
                  <a:ext uri="{FF2B5EF4-FFF2-40B4-BE49-F238E27FC236}">
                    <a16:creationId xmlns:a16="http://schemas.microsoft.com/office/drawing/2014/main" id="{4A78355B-3696-409F-A0CD-B45FCF487C15}"/>
                  </a:ext>
                </a:extLst>
              </p:cNvPr>
              <p:cNvSpPr/>
              <p:nvPr/>
            </p:nvSpPr>
            <p:spPr bwMode="auto">
              <a:xfrm>
                <a:off x="6756401" y="2867025"/>
                <a:ext cx="412750" cy="279400"/>
              </a:xfrm>
              <a:custGeom>
                <a:avLst/>
                <a:gdLst>
                  <a:gd name="T0" fmla="*/ 260 w 260"/>
                  <a:gd name="T1" fmla="*/ 0 h 176"/>
                  <a:gd name="T2" fmla="*/ 54 w 260"/>
                  <a:gd name="T3" fmla="*/ 0 h 176"/>
                  <a:gd name="T4" fmla="*/ 0 w 260"/>
                  <a:gd name="T5" fmla="*/ 176 h 176"/>
                  <a:gd name="T6" fmla="*/ 206 w 260"/>
                  <a:gd name="T7" fmla="*/ 176 h 176"/>
                  <a:gd name="T8" fmla="*/ 260 w 26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6">
                    <a:moveTo>
                      <a:pt x="260" y="0"/>
                    </a:moveTo>
                    <a:lnTo>
                      <a:pt x="54" y="0"/>
                    </a:lnTo>
                    <a:lnTo>
                      <a:pt x="0" y="176"/>
                    </a:lnTo>
                    <a:lnTo>
                      <a:pt x="206" y="176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BC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íṧlïḑê">
                <a:extLst>
                  <a:ext uri="{FF2B5EF4-FFF2-40B4-BE49-F238E27FC236}">
                    <a16:creationId xmlns:a16="http://schemas.microsoft.com/office/drawing/2014/main" id="{C32D0026-6A6D-41CF-B3A4-1F8DD739ACCF}"/>
                  </a:ext>
                </a:extLst>
              </p:cNvPr>
              <p:cNvSpPr/>
              <p:nvPr/>
            </p:nvSpPr>
            <p:spPr bwMode="auto">
              <a:xfrm>
                <a:off x="6756401" y="2867025"/>
                <a:ext cx="412750" cy="279400"/>
              </a:xfrm>
              <a:custGeom>
                <a:avLst/>
                <a:gdLst>
                  <a:gd name="T0" fmla="*/ 260 w 260"/>
                  <a:gd name="T1" fmla="*/ 0 h 176"/>
                  <a:gd name="T2" fmla="*/ 54 w 260"/>
                  <a:gd name="T3" fmla="*/ 0 h 176"/>
                  <a:gd name="T4" fmla="*/ 0 w 260"/>
                  <a:gd name="T5" fmla="*/ 176 h 176"/>
                  <a:gd name="T6" fmla="*/ 206 w 260"/>
                  <a:gd name="T7" fmla="*/ 176 h 176"/>
                  <a:gd name="T8" fmla="*/ 260 w 26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6">
                    <a:moveTo>
                      <a:pt x="260" y="0"/>
                    </a:moveTo>
                    <a:lnTo>
                      <a:pt x="54" y="0"/>
                    </a:lnTo>
                    <a:lnTo>
                      <a:pt x="0" y="176"/>
                    </a:lnTo>
                    <a:lnTo>
                      <a:pt x="206" y="176"/>
                    </a:lnTo>
                    <a:lnTo>
                      <a:pt x="2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îṧḷíḋè">
                <a:extLst>
                  <a:ext uri="{FF2B5EF4-FFF2-40B4-BE49-F238E27FC236}">
                    <a16:creationId xmlns:a16="http://schemas.microsoft.com/office/drawing/2014/main" id="{38CFAA1B-F06F-475A-95BA-16C1C9765578}"/>
                  </a:ext>
                </a:extLst>
              </p:cNvPr>
              <p:cNvSpPr/>
              <p:nvPr/>
            </p:nvSpPr>
            <p:spPr bwMode="auto">
              <a:xfrm>
                <a:off x="4300538" y="3182938"/>
                <a:ext cx="412750" cy="280988"/>
              </a:xfrm>
              <a:custGeom>
                <a:avLst/>
                <a:gdLst>
                  <a:gd name="T0" fmla="*/ 260 w 260"/>
                  <a:gd name="T1" fmla="*/ 0 h 177"/>
                  <a:gd name="T2" fmla="*/ 54 w 260"/>
                  <a:gd name="T3" fmla="*/ 0 h 177"/>
                  <a:gd name="T4" fmla="*/ 0 w 260"/>
                  <a:gd name="T5" fmla="*/ 177 h 177"/>
                  <a:gd name="T6" fmla="*/ 206 w 260"/>
                  <a:gd name="T7" fmla="*/ 177 h 177"/>
                  <a:gd name="T8" fmla="*/ 260 w 260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7">
                    <a:moveTo>
                      <a:pt x="260" y="0"/>
                    </a:moveTo>
                    <a:lnTo>
                      <a:pt x="54" y="0"/>
                    </a:lnTo>
                    <a:lnTo>
                      <a:pt x="0" y="177"/>
                    </a:lnTo>
                    <a:lnTo>
                      <a:pt x="206" y="177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BC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išļïḍè">
                <a:extLst>
                  <a:ext uri="{FF2B5EF4-FFF2-40B4-BE49-F238E27FC236}">
                    <a16:creationId xmlns:a16="http://schemas.microsoft.com/office/drawing/2014/main" id="{B7B30EF5-1F51-45A5-8859-D96EAF378997}"/>
                  </a:ext>
                </a:extLst>
              </p:cNvPr>
              <p:cNvSpPr/>
              <p:nvPr/>
            </p:nvSpPr>
            <p:spPr bwMode="auto">
              <a:xfrm>
                <a:off x="4300538" y="3182938"/>
                <a:ext cx="412750" cy="280988"/>
              </a:xfrm>
              <a:custGeom>
                <a:avLst/>
                <a:gdLst>
                  <a:gd name="T0" fmla="*/ 260 w 260"/>
                  <a:gd name="T1" fmla="*/ 0 h 177"/>
                  <a:gd name="T2" fmla="*/ 54 w 260"/>
                  <a:gd name="T3" fmla="*/ 0 h 177"/>
                  <a:gd name="T4" fmla="*/ 0 w 260"/>
                  <a:gd name="T5" fmla="*/ 177 h 177"/>
                  <a:gd name="T6" fmla="*/ 206 w 260"/>
                  <a:gd name="T7" fmla="*/ 177 h 177"/>
                  <a:gd name="T8" fmla="*/ 260 w 260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7">
                    <a:moveTo>
                      <a:pt x="260" y="0"/>
                    </a:moveTo>
                    <a:lnTo>
                      <a:pt x="54" y="0"/>
                    </a:lnTo>
                    <a:lnTo>
                      <a:pt x="0" y="177"/>
                    </a:lnTo>
                    <a:lnTo>
                      <a:pt x="206" y="177"/>
                    </a:lnTo>
                    <a:lnTo>
                      <a:pt x="2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i$ľïḓé">
                <a:extLst>
                  <a:ext uri="{FF2B5EF4-FFF2-40B4-BE49-F238E27FC236}">
                    <a16:creationId xmlns:a16="http://schemas.microsoft.com/office/drawing/2014/main" id="{5A8A6F17-E01B-4EBF-ABDF-38E0B020EFE7}"/>
                  </a:ext>
                </a:extLst>
              </p:cNvPr>
              <p:cNvSpPr/>
              <p:nvPr/>
            </p:nvSpPr>
            <p:spPr bwMode="auto">
              <a:xfrm>
                <a:off x="4692651" y="3182938"/>
                <a:ext cx="412750" cy="280988"/>
              </a:xfrm>
              <a:custGeom>
                <a:avLst/>
                <a:gdLst>
                  <a:gd name="T0" fmla="*/ 260 w 260"/>
                  <a:gd name="T1" fmla="*/ 0 h 177"/>
                  <a:gd name="T2" fmla="*/ 54 w 260"/>
                  <a:gd name="T3" fmla="*/ 0 h 177"/>
                  <a:gd name="T4" fmla="*/ 0 w 260"/>
                  <a:gd name="T5" fmla="*/ 177 h 177"/>
                  <a:gd name="T6" fmla="*/ 206 w 260"/>
                  <a:gd name="T7" fmla="*/ 177 h 177"/>
                  <a:gd name="T8" fmla="*/ 260 w 260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7">
                    <a:moveTo>
                      <a:pt x="260" y="0"/>
                    </a:moveTo>
                    <a:lnTo>
                      <a:pt x="54" y="0"/>
                    </a:lnTo>
                    <a:lnTo>
                      <a:pt x="0" y="177"/>
                    </a:lnTo>
                    <a:lnTo>
                      <a:pt x="206" y="177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BC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iṥḷîḋe">
                <a:extLst>
                  <a:ext uri="{FF2B5EF4-FFF2-40B4-BE49-F238E27FC236}">
                    <a16:creationId xmlns:a16="http://schemas.microsoft.com/office/drawing/2014/main" id="{D74919B5-4539-432F-9D0C-D4127A9AD927}"/>
                  </a:ext>
                </a:extLst>
              </p:cNvPr>
              <p:cNvSpPr/>
              <p:nvPr/>
            </p:nvSpPr>
            <p:spPr bwMode="auto">
              <a:xfrm>
                <a:off x="4692651" y="3182938"/>
                <a:ext cx="412750" cy="280988"/>
              </a:xfrm>
              <a:custGeom>
                <a:avLst/>
                <a:gdLst>
                  <a:gd name="T0" fmla="*/ 260 w 260"/>
                  <a:gd name="T1" fmla="*/ 0 h 177"/>
                  <a:gd name="T2" fmla="*/ 54 w 260"/>
                  <a:gd name="T3" fmla="*/ 0 h 177"/>
                  <a:gd name="T4" fmla="*/ 0 w 260"/>
                  <a:gd name="T5" fmla="*/ 177 h 177"/>
                  <a:gd name="T6" fmla="*/ 206 w 260"/>
                  <a:gd name="T7" fmla="*/ 177 h 177"/>
                  <a:gd name="T8" fmla="*/ 260 w 260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7">
                    <a:moveTo>
                      <a:pt x="260" y="0"/>
                    </a:moveTo>
                    <a:lnTo>
                      <a:pt x="54" y="0"/>
                    </a:lnTo>
                    <a:lnTo>
                      <a:pt x="0" y="177"/>
                    </a:lnTo>
                    <a:lnTo>
                      <a:pt x="206" y="177"/>
                    </a:lnTo>
                    <a:lnTo>
                      <a:pt x="2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íṩ1îďê">
                <a:extLst>
                  <a:ext uri="{FF2B5EF4-FFF2-40B4-BE49-F238E27FC236}">
                    <a16:creationId xmlns:a16="http://schemas.microsoft.com/office/drawing/2014/main" id="{649F5E0B-4641-44FF-86DD-861A31E30806}"/>
                  </a:ext>
                </a:extLst>
              </p:cNvPr>
              <p:cNvSpPr/>
              <p:nvPr/>
            </p:nvSpPr>
            <p:spPr bwMode="auto">
              <a:xfrm>
                <a:off x="5086351" y="3182938"/>
                <a:ext cx="412750" cy="280988"/>
              </a:xfrm>
              <a:custGeom>
                <a:avLst/>
                <a:gdLst>
                  <a:gd name="T0" fmla="*/ 260 w 260"/>
                  <a:gd name="T1" fmla="*/ 0 h 177"/>
                  <a:gd name="T2" fmla="*/ 54 w 260"/>
                  <a:gd name="T3" fmla="*/ 0 h 177"/>
                  <a:gd name="T4" fmla="*/ 0 w 260"/>
                  <a:gd name="T5" fmla="*/ 177 h 177"/>
                  <a:gd name="T6" fmla="*/ 206 w 260"/>
                  <a:gd name="T7" fmla="*/ 177 h 177"/>
                  <a:gd name="T8" fmla="*/ 260 w 260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7">
                    <a:moveTo>
                      <a:pt x="260" y="0"/>
                    </a:moveTo>
                    <a:lnTo>
                      <a:pt x="54" y="0"/>
                    </a:lnTo>
                    <a:lnTo>
                      <a:pt x="0" y="177"/>
                    </a:lnTo>
                    <a:lnTo>
                      <a:pt x="206" y="177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BC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ïṩḻîďê">
                <a:extLst>
                  <a:ext uri="{FF2B5EF4-FFF2-40B4-BE49-F238E27FC236}">
                    <a16:creationId xmlns:a16="http://schemas.microsoft.com/office/drawing/2014/main" id="{29E9F55D-2064-49D3-905B-7FDDE5C139A3}"/>
                  </a:ext>
                </a:extLst>
              </p:cNvPr>
              <p:cNvSpPr/>
              <p:nvPr/>
            </p:nvSpPr>
            <p:spPr bwMode="auto">
              <a:xfrm>
                <a:off x="5086351" y="3182938"/>
                <a:ext cx="412750" cy="280988"/>
              </a:xfrm>
              <a:custGeom>
                <a:avLst/>
                <a:gdLst>
                  <a:gd name="T0" fmla="*/ 260 w 260"/>
                  <a:gd name="T1" fmla="*/ 0 h 177"/>
                  <a:gd name="T2" fmla="*/ 54 w 260"/>
                  <a:gd name="T3" fmla="*/ 0 h 177"/>
                  <a:gd name="T4" fmla="*/ 0 w 260"/>
                  <a:gd name="T5" fmla="*/ 177 h 177"/>
                  <a:gd name="T6" fmla="*/ 206 w 260"/>
                  <a:gd name="T7" fmla="*/ 177 h 177"/>
                  <a:gd name="T8" fmla="*/ 260 w 260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7">
                    <a:moveTo>
                      <a:pt x="260" y="0"/>
                    </a:moveTo>
                    <a:lnTo>
                      <a:pt x="54" y="0"/>
                    </a:lnTo>
                    <a:lnTo>
                      <a:pt x="0" y="177"/>
                    </a:lnTo>
                    <a:lnTo>
                      <a:pt x="206" y="177"/>
                    </a:lnTo>
                    <a:lnTo>
                      <a:pt x="2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îŝľiḍé">
                <a:extLst>
                  <a:ext uri="{FF2B5EF4-FFF2-40B4-BE49-F238E27FC236}">
                    <a16:creationId xmlns:a16="http://schemas.microsoft.com/office/drawing/2014/main" id="{D03FAF30-F0D6-4E5F-A90D-E4FDA0F14312}"/>
                  </a:ext>
                </a:extLst>
              </p:cNvPr>
              <p:cNvSpPr/>
              <p:nvPr/>
            </p:nvSpPr>
            <p:spPr bwMode="auto">
              <a:xfrm>
                <a:off x="5478463" y="3182938"/>
                <a:ext cx="412750" cy="280988"/>
              </a:xfrm>
              <a:custGeom>
                <a:avLst/>
                <a:gdLst>
                  <a:gd name="T0" fmla="*/ 260 w 260"/>
                  <a:gd name="T1" fmla="*/ 0 h 177"/>
                  <a:gd name="T2" fmla="*/ 56 w 260"/>
                  <a:gd name="T3" fmla="*/ 0 h 177"/>
                  <a:gd name="T4" fmla="*/ 0 w 260"/>
                  <a:gd name="T5" fmla="*/ 177 h 177"/>
                  <a:gd name="T6" fmla="*/ 206 w 260"/>
                  <a:gd name="T7" fmla="*/ 177 h 177"/>
                  <a:gd name="T8" fmla="*/ 260 w 260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7">
                    <a:moveTo>
                      <a:pt x="260" y="0"/>
                    </a:moveTo>
                    <a:lnTo>
                      <a:pt x="56" y="0"/>
                    </a:lnTo>
                    <a:lnTo>
                      <a:pt x="0" y="177"/>
                    </a:lnTo>
                    <a:lnTo>
                      <a:pt x="206" y="177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BC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iṩḷïďé">
                <a:extLst>
                  <a:ext uri="{FF2B5EF4-FFF2-40B4-BE49-F238E27FC236}">
                    <a16:creationId xmlns:a16="http://schemas.microsoft.com/office/drawing/2014/main" id="{FD196319-7B75-4789-88CC-EEE80942E2EC}"/>
                  </a:ext>
                </a:extLst>
              </p:cNvPr>
              <p:cNvSpPr/>
              <p:nvPr/>
            </p:nvSpPr>
            <p:spPr bwMode="auto">
              <a:xfrm>
                <a:off x="5478463" y="3182938"/>
                <a:ext cx="412750" cy="280988"/>
              </a:xfrm>
              <a:custGeom>
                <a:avLst/>
                <a:gdLst>
                  <a:gd name="T0" fmla="*/ 260 w 260"/>
                  <a:gd name="T1" fmla="*/ 0 h 177"/>
                  <a:gd name="T2" fmla="*/ 56 w 260"/>
                  <a:gd name="T3" fmla="*/ 0 h 177"/>
                  <a:gd name="T4" fmla="*/ 0 w 260"/>
                  <a:gd name="T5" fmla="*/ 177 h 177"/>
                  <a:gd name="T6" fmla="*/ 206 w 260"/>
                  <a:gd name="T7" fmla="*/ 177 h 177"/>
                  <a:gd name="T8" fmla="*/ 260 w 260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7">
                    <a:moveTo>
                      <a:pt x="260" y="0"/>
                    </a:moveTo>
                    <a:lnTo>
                      <a:pt x="56" y="0"/>
                    </a:lnTo>
                    <a:lnTo>
                      <a:pt x="0" y="177"/>
                    </a:lnTo>
                    <a:lnTo>
                      <a:pt x="206" y="177"/>
                    </a:lnTo>
                    <a:lnTo>
                      <a:pt x="2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ïṥ1îḓe">
                <a:extLst>
                  <a:ext uri="{FF2B5EF4-FFF2-40B4-BE49-F238E27FC236}">
                    <a16:creationId xmlns:a16="http://schemas.microsoft.com/office/drawing/2014/main" id="{24F9FF40-6DDD-486A-AEF8-6DC4203185AF}"/>
                  </a:ext>
                </a:extLst>
              </p:cNvPr>
              <p:cNvSpPr/>
              <p:nvPr/>
            </p:nvSpPr>
            <p:spPr bwMode="auto">
              <a:xfrm>
                <a:off x="5872163" y="3182938"/>
                <a:ext cx="412750" cy="280988"/>
              </a:xfrm>
              <a:custGeom>
                <a:avLst/>
                <a:gdLst>
                  <a:gd name="T0" fmla="*/ 260 w 260"/>
                  <a:gd name="T1" fmla="*/ 0 h 177"/>
                  <a:gd name="T2" fmla="*/ 56 w 260"/>
                  <a:gd name="T3" fmla="*/ 0 h 177"/>
                  <a:gd name="T4" fmla="*/ 0 w 260"/>
                  <a:gd name="T5" fmla="*/ 177 h 177"/>
                  <a:gd name="T6" fmla="*/ 205 w 260"/>
                  <a:gd name="T7" fmla="*/ 177 h 177"/>
                  <a:gd name="T8" fmla="*/ 260 w 260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7">
                    <a:moveTo>
                      <a:pt x="260" y="0"/>
                    </a:moveTo>
                    <a:lnTo>
                      <a:pt x="56" y="0"/>
                    </a:lnTo>
                    <a:lnTo>
                      <a:pt x="0" y="177"/>
                    </a:lnTo>
                    <a:lnTo>
                      <a:pt x="205" y="177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BC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ïṧļîdê">
                <a:extLst>
                  <a:ext uri="{FF2B5EF4-FFF2-40B4-BE49-F238E27FC236}">
                    <a16:creationId xmlns:a16="http://schemas.microsoft.com/office/drawing/2014/main" id="{25DF5960-77C1-478E-9C94-2537420AF6E3}"/>
                  </a:ext>
                </a:extLst>
              </p:cNvPr>
              <p:cNvSpPr/>
              <p:nvPr/>
            </p:nvSpPr>
            <p:spPr bwMode="auto">
              <a:xfrm>
                <a:off x="5872163" y="3182938"/>
                <a:ext cx="412750" cy="280988"/>
              </a:xfrm>
              <a:custGeom>
                <a:avLst/>
                <a:gdLst>
                  <a:gd name="T0" fmla="*/ 260 w 260"/>
                  <a:gd name="T1" fmla="*/ 0 h 177"/>
                  <a:gd name="T2" fmla="*/ 56 w 260"/>
                  <a:gd name="T3" fmla="*/ 0 h 177"/>
                  <a:gd name="T4" fmla="*/ 0 w 260"/>
                  <a:gd name="T5" fmla="*/ 177 h 177"/>
                  <a:gd name="T6" fmla="*/ 205 w 260"/>
                  <a:gd name="T7" fmla="*/ 177 h 177"/>
                  <a:gd name="T8" fmla="*/ 260 w 260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7">
                    <a:moveTo>
                      <a:pt x="260" y="0"/>
                    </a:moveTo>
                    <a:lnTo>
                      <a:pt x="56" y="0"/>
                    </a:lnTo>
                    <a:lnTo>
                      <a:pt x="0" y="177"/>
                    </a:lnTo>
                    <a:lnTo>
                      <a:pt x="205" y="177"/>
                    </a:lnTo>
                    <a:lnTo>
                      <a:pt x="2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íṡ1îdê">
                <a:extLst>
                  <a:ext uri="{FF2B5EF4-FFF2-40B4-BE49-F238E27FC236}">
                    <a16:creationId xmlns:a16="http://schemas.microsoft.com/office/drawing/2014/main" id="{026AE434-C6D3-4041-B14E-628F3838456D}"/>
                  </a:ext>
                </a:extLst>
              </p:cNvPr>
              <p:cNvSpPr/>
              <p:nvPr/>
            </p:nvSpPr>
            <p:spPr bwMode="auto">
              <a:xfrm>
                <a:off x="6264276" y="3182938"/>
                <a:ext cx="415925" cy="280988"/>
              </a:xfrm>
              <a:custGeom>
                <a:avLst/>
                <a:gdLst>
                  <a:gd name="T0" fmla="*/ 262 w 262"/>
                  <a:gd name="T1" fmla="*/ 0 h 177"/>
                  <a:gd name="T2" fmla="*/ 56 w 262"/>
                  <a:gd name="T3" fmla="*/ 0 h 177"/>
                  <a:gd name="T4" fmla="*/ 0 w 262"/>
                  <a:gd name="T5" fmla="*/ 177 h 177"/>
                  <a:gd name="T6" fmla="*/ 206 w 262"/>
                  <a:gd name="T7" fmla="*/ 177 h 177"/>
                  <a:gd name="T8" fmla="*/ 262 w 262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77">
                    <a:moveTo>
                      <a:pt x="262" y="0"/>
                    </a:moveTo>
                    <a:lnTo>
                      <a:pt x="56" y="0"/>
                    </a:lnTo>
                    <a:lnTo>
                      <a:pt x="0" y="177"/>
                    </a:lnTo>
                    <a:lnTo>
                      <a:pt x="206" y="177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BC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íṥlîḋe">
                <a:extLst>
                  <a:ext uri="{FF2B5EF4-FFF2-40B4-BE49-F238E27FC236}">
                    <a16:creationId xmlns:a16="http://schemas.microsoft.com/office/drawing/2014/main" id="{22744E53-23EC-4FBA-AFF6-B4DAE335FB89}"/>
                  </a:ext>
                </a:extLst>
              </p:cNvPr>
              <p:cNvSpPr/>
              <p:nvPr/>
            </p:nvSpPr>
            <p:spPr bwMode="auto">
              <a:xfrm>
                <a:off x="6264276" y="3182938"/>
                <a:ext cx="415925" cy="280988"/>
              </a:xfrm>
              <a:custGeom>
                <a:avLst/>
                <a:gdLst>
                  <a:gd name="T0" fmla="*/ 262 w 262"/>
                  <a:gd name="T1" fmla="*/ 0 h 177"/>
                  <a:gd name="T2" fmla="*/ 56 w 262"/>
                  <a:gd name="T3" fmla="*/ 0 h 177"/>
                  <a:gd name="T4" fmla="*/ 0 w 262"/>
                  <a:gd name="T5" fmla="*/ 177 h 177"/>
                  <a:gd name="T6" fmla="*/ 206 w 262"/>
                  <a:gd name="T7" fmla="*/ 177 h 177"/>
                  <a:gd name="T8" fmla="*/ 262 w 262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77">
                    <a:moveTo>
                      <a:pt x="262" y="0"/>
                    </a:moveTo>
                    <a:lnTo>
                      <a:pt x="56" y="0"/>
                    </a:lnTo>
                    <a:lnTo>
                      <a:pt x="0" y="177"/>
                    </a:lnTo>
                    <a:lnTo>
                      <a:pt x="206" y="177"/>
                    </a:lnTo>
                    <a:lnTo>
                      <a:pt x="2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iş1iḑê">
                <a:extLst>
                  <a:ext uri="{FF2B5EF4-FFF2-40B4-BE49-F238E27FC236}">
                    <a16:creationId xmlns:a16="http://schemas.microsoft.com/office/drawing/2014/main" id="{B1B391DD-F304-4236-B10E-A1D40B1AB7CA}"/>
                  </a:ext>
                </a:extLst>
              </p:cNvPr>
              <p:cNvSpPr/>
              <p:nvPr/>
            </p:nvSpPr>
            <p:spPr bwMode="auto">
              <a:xfrm>
                <a:off x="6661151" y="3182938"/>
                <a:ext cx="411163" cy="280988"/>
              </a:xfrm>
              <a:custGeom>
                <a:avLst/>
                <a:gdLst>
                  <a:gd name="T0" fmla="*/ 259 w 259"/>
                  <a:gd name="T1" fmla="*/ 0 h 177"/>
                  <a:gd name="T2" fmla="*/ 54 w 259"/>
                  <a:gd name="T3" fmla="*/ 0 h 177"/>
                  <a:gd name="T4" fmla="*/ 0 w 259"/>
                  <a:gd name="T5" fmla="*/ 177 h 177"/>
                  <a:gd name="T6" fmla="*/ 203 w 259"/>
                  <a:gd name="T7" fmla="*/ 177 h 177"/>
                  <a:gd name="T8" fmla="*/ 259 w 259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" h="177">
                    <a:moveTo>
                      <a:pt x="259" y="0"/>
                    </a:moveTo>
                    <a:lnTo>
                      <a:pt x="54" y="0"/>
                    </a:lnTo>
                    <a:lnTo>
                      <a:pt x="0" y="177"/>
                    </a:lnTo>
                    <a:lnTo>
                      <a:pt x="203" y="177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BC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íṩļîḓè">
                <a:extLst>
                  <a:ext uri="{FF2B5EF4-FFF2-40B4-BE49-F238E27FC236}">
                    <a16:creationId xmlns:a16="http://schemas.microsoft.com/office/drawing/2014/main" id="{7F9161C8-A333-4E4C-B86B-6D5B502E53DA}"/>
                  </a:ext>
                </a:extLst>
              </p:cNvPr>
              <p:cNvSpPr/>
              <p:nvPr/>
            </p:nvSpPr>
            <p:spPr bwMode="auto">
              <a:xfrm>
                <a:off x="6661151" y="3182938"/>
                <a:ext cx="411163" cy="280988"/>
              </a:xfrm>
              <a:custGeom>
                <a:avLst/>
                <a:gdLst>
                  <a:gd name="T0" fmla="*/ 259 w 259"/>
                  <a:gd name="T1" fmla="*/ 0 h 177"/>
                  <a:gd name="T2" fmla="*/ 54 w 259"/>
                  <a:gd name="T3" fmla="*/ 0 h 177"/>
                  <a:gd name="T4" fmla="*/ 0 w 259"/>
                  <a:gd name="T5" fmla="*/ 177 h 177"/>
                  <a:gd name="T6" fmla="*/ 203 w 259"/>
                  <a:gd name="T7" fmla="*/ 177 h 177"/>
                  <a:gd name="T8" fmla="*/ 259 w 259"/>
                  <a:gd name="T9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" h="177">
                    <a:moveTo>
                      <a:pt x="259" y="0"/>
                    </a:moveTo>
                    <a:lnTo>
                      <a:pt x="54" y="0"/>
                    </a:lnTo>
                    <a:lnTo>
                      <a:pt x="0" y="177"/>
                    </a:lnTo>
                    <a:lnTo>
                      <a:pt x="203" y="177"/>
                    </a:lnTo>
                    <a:lnTo>
                      <a:pt x="2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ïsļïḑe">
                <a:extLst>
                  <a:ext uri="{FF2B5EF4-FFF2-40B4-BE49-F238E27FC236}">
                    <a16:creationId xmlns:a16="http://schemas.microsoft.com/office/drawing/2014/main" id="{D912A052-4BD9-4631-95BE-8CD8286AE5C3}"/>
                  </a:ext>
                </a:extLst>
              </p:cNvPr>
              <p:cNvSpPr/>
              <p:nvPr/>
            </p:nvSpPr>
            <p:spPr bwMode="auto">
              <a:xfrm>
                <a:off x="4202113" y="3497263"/>
                <a:ext cx="411163" cy="279400"/>
              </a:xfrm>
              <a:custGeom>
                <a:avLst/>
                <a:gdLst>
                  <a:gd name="T0" fmla="*/ 259 w 259"/>
                  <a:gd name="T1" fmla="*/ 0 h 176"/>
                  <a:gd name="T2" fmla="*/ 56 w 259"/>
                  <a:gd name="T3" fmla="*/ 0 h 176"/>
                  <a:gd name="T4" fmla="*/ 0 w 259"/>
                  <a:gd name="T5" fmla="*/ 176 h 176"/>
                  <a:gd name="T6" fmla="*/ 205 w 259"/>
                  <a:gd name="T7" fmla="*/ 176 h 176"/>
                  <a:gd name="T8" fmla="*/ 259 w 259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" h="176">
                    <a:moveTo>
                      <a:pt x="259" y="0"/>
                    </a:moveTo>
                    <a:lnTo>
                      <a:pt x="56" y="0"/>
                    </a:lnTo>
                    <a:lnTo>
                      <a:pt x="0" y="176"/>
                    </a:lnTo>
                    <a:lnTo>
                      <a:pt x="205" y="17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BC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işḷîḓe">
                <a:extLst>
                  <a:ext uri="{FF2B5EF4-FFF2-40B4-BE49-F238E27FC236}">
                    <a16:creationId xmlns:a16="http://schemas.microsoft.com/office/drawing/2014/main" id="{B84F1CD0-6692-4E7B-BE1B-77D20D96D659}"/>
                  </a:ext>
                </a:extLst>
              </p:cNvPr>
              <p:cNvSpPr/>
              <p:nvPr/>
            </p:nvSpPr>
            <p:spPr bwMode="auto">
              <a:xfrm>
                <a:off x="4202113" y="3497263"/>
                <a:ext cx="411163" cy="279400"/>
              </a:xfrm>
              <a:custGeom>
                <a:avLst/>
                <a:gdLst>
                  <a:gd name="T0" fmla="*/ 259 w 259"/>
                  <a:gd name="T1" fmla="*/ 0 h 176"/>
                  <a:gd name="T2" fmla="*/ 56 w 259"/>
                  <a:gd name="T3" fmla="*/ 0 h 176"/>
                  <a:gd name="T4" fmla="*/ 0 w 259"/>
                  <a:gd name="T5" fmla="*/ 176 h 176"/>
                  <a:gd name="T6" fmla="*/ 205 w 259"/>
                  <a:gd name="T7" fmla="*/ 176 h 176"/>
                  <a:gd name="T8" fmla="*/ 259 w 259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" h="176">
                    <a:moveTo>
                      <a:pt x="259" y="0"/>
                    </a:moveTo>
                    <a:lnTo>
                      <a:pt x="56" y="0"/>
                    </a:lnTo>
                    <a:lnTo>
                      <a:pt x="0" y="176"/>
                    </a:lnTo>
                    <a:lnTo>
                      <a:pt x="205" y="176"/>
                    </a:lnTo>
                    <a:lnTo>
                      <a:pt x="2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îṩľïḍè">
                <a:extLst>
                  <a:ext uri="{FF2B5EF4-FFF2-40B4-BE49-F238E27FC236}">
                    <a16:creationId xmlns:a16="http://schemas.microsoft.com/office/drawing/2014/main" id="{71A8F2C7-9DC1-41E2-AE11-21E2923EFFF4}"/>
                  </a:ext>
                </a:extLst>
              </p:cNvPr>
              <p:cNvSpPr/>
              <p:nvPr/>
            </p:nvSpPr>
            <p:spPr bwMode="auto">
              <a:xfrm>
                <a:off x="4594226" y="3497263"/>
                <a:ext cx="415925" cy="279400"/>
              </a:xfrm>
              <a:custGeom>
                <a:avLst/>
                <a:gdLst>
                  <a:gd name="T0" fmla="*/ 262 w 262"/>
                  <a:gd name="T1" fmla="*/ 0 h 176"/>
                  <a:gd name="T2" fmla="*/ 56 w 262"/>
                  <a:gd name="T3" fmla="*/ 0 h 176"/>
                  <a:gd name="T4" fmla="*/ 0 w 262"/>
                  <a:gd name="T5" fmla="*/ 176 h 176"/>
                  <a:gd name="T6" fmla="*/ 206 w 262"/>
                  <a:gd name="T7" fmla="*/ 176 h 176"/>
                  <a:gd name="T8" fmla="*/ 262 w 262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76">
                    <a:moveTo>
                      <a:pt x="262" y="0"/>
                    </a:moveTo>
                    <a:lnTo>
                      <a:pt x="56" y="0"/>
                    </a:lnTo>
                    <a:lnTo>
                      <a:pt x="0" y="176"/>
                    </a:lnTo>
                    <a:lnTo>
                      <a:pt x="206" y="176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BC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í$lïḑê">
                <a:extLst>
                  <a:ext uri="{FF2B5EF4-FFF2-40B4-BE49-F238E27FC236}">
                    <a16:creationId xmlns:a16="http://schemas.microsoft.com/office/drawing/2014/main" id="{C3763D1E-EA3D-4219-9CEA-612727A7C16B}"/>
                  </a:ext>
                </a:extLst>
              </p:cNvPr>
              <p:cNvSpPr/>
              <p:nvPr/>
            </p:nvSpPr>
            <p:spPr bwMode="auto">
              <a:xfrm>
                <a:off x="4594226" y="3497263"/>
                <a:ext cx="415925" cy="279400"/>
              </a:xfrm>
              <a:custGeom>
                <a:avLst/>
                <a:gdLst>
                  <a:gd name="T0" fmla="*/ 262 w 262"/>
                  <a:gd name="T1" fmla="*/ 0 h 176"/>
                  <a:gd name="T2" fmla="*/ 56 w 262"/>
                  <a:gd name="T3" fmla="*/ 0 h 176"/>
                  <a:gd name="T4" fmla="*/ 0 w 262"/>
                  <a:gd name="T5" fmla="*/ 176 h 176"/>
                  <a:gd name="T6" fmla="*/ 206 w 262"/>
                  <a:gd name="T7" fmla="*/ 176 h 176"/>
                  <a:gd name="T8" fmla="*/ 262 w 262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176">
                    <a:moveTo>
                      <a:pt x="262" y="0"/>
                    </a:moveTo>
                    <a:lnTo>
                      <a:pt x="56" y="0"/>
                    </a:lnTo>
                    <a:lnTo>
                      <a:pt x="0" y="176"/>
                    </a:lnTo>
                    <a:lnTo>
                      <a:pt x="206" y="176"/>
                    </a:lnTo>
                    <a:lnTo>
                      <a:pt x="26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ïŝ1îḋé">
                <a:extLst>
                  <a:ext uri="{FF2B5EF4-FFF2-40B4-BE49-F238E27FC236}">
                    <a16:creationId xmlns:a16="http://schemas.microsoft.com/office/drawing/2014/main" id="{37001CC5-6E90-4BD5-9F4C-E457B0DBBB4C}"/>
                  </a:ext>
                </a:extLst>
              </p:cNvPr>
              <p:cNvSpPr/>
              <p:nvPr/>
            </p:nvSpPr>
            <p:spPr bwMode="auto">
              <a:xfrm>
                <a:off x="4991101" y="3497263"/>
                <a:ext cx="411163" cy="279400"/>
              </a:xfrm>
              <a:custGeom>
                <a:avLst/>
                <a:gdLst>
                  <a:gd name="T0" fmla="*/ 259 w 259"/>
                  <a:gd name="T1" fmla="*/ 0 h 176"/>
                  <a:gd name="T2" fmla="*/ 54 w 259"/>
                  <a:gd name="T3" fmla="*/ 0 h 176"/>
                  <a:gd name="T4" fmla="*/ 0 w 259"/>
                  <a:gd name="T5" fmla="*/ 176 h 176"/>
                  <a:gd name="T6" fmla="*/ 203 w 259"/>
                  <a:gd name="T7" fmla="*/ 176 h 176"/>
                  <a:gd name="T8" fmla="*/ 259 w 259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" h="176">
                    <a:moveTo>
                      <a:pt x="259" y="0"/>
                    </a:moveTo>
                    <a:lnTo>
                      <a:pt x="54" y="0"/>
                    </a:lnTo>
                    <a:lnTo>
                      <a:pt x="0" y="176"/>
                    </a:lnTo>
                    <a:lnTo>
                      <a:pt x="203" y="176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rgbClr val="BC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išļïḓê">
                <a:extLst>
                  <a:ext uri="{FF2B5EF4-FFF2-40B4-BE49-F238E27FC236}">
                    <a16:creationId xmlns:a16="http://schemas.microsoft.com/office/drawing/2014/main" id="{C32B0B6C-604C-42E2-A458-7B0177E6EE13}"/>
                  </a:ext>
                </a:extLst>
              </p:cNvPr>
              <p:cNvSpPr/>
              <p:nvPr/>
            </p:nvSpPr>
            <p:spPr bwMode="auto">
              <a:xfrm>
                <a:off x="4991101" y="3497263"/>
                <a:ext cx="411163" cy="279400"/>
              </a:xfrm>
              <a:custGeom>
                <a:avLst/>
                <a:gdLst>
                  <a:gd name="T0" fmla="*/ 259 w 259"/>
                  <a:gd name="T1" fmla="*/ 0 h 176"/>
                  <a:gd name="T2" fmla="*/ 54 w 259"/>
                  <a:gd name="T3" fmla="*/ 0 h 176"/>
                  <a:gd name="T4" fmla="*/ 0 w 259"/>
                  <a:gd name="T5" fmla="*/ 176 h 176"/>
                  <a:gd name="T6" fmla="*/ 203 w 259"/>
                  <a:gd name="T7" fmla="*/ 176 h 176"/>
                  <a:gd name="T8" fmla="*/ 259 w 259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9" h="176">
                    <a:moveTo>
                      <a:pt x="259" y="0"/>
                    </a:moveTo>
                    <a:lnTo>
                      <a:pt x="54" y="0"/>
                    </a:lnTo>
                    <a:lnTo>
                      <a:pt x="0" y="176"/>
                    </a:lnTo>
                    <a:lnTo>
                      <a:pt x="203" y="176"/>
                    </a:lnTo>
                    <a:lnTo>
                      <a:pt x="2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íŝḻiḍè">
                <a:extLst>
                  <a:ext uri="{FF2B5EF4-FFF2-40B4-BE49-F238E27FC236}">
                    <a16:creationId xmlns:a16="http://schemas.microsoft.com/office/drawing/2014/main" id="{F0E3BBAE-C0B8-4E08-8A07-7A9A5EC61ED6}"/>
                  </a:ext>
                </a:extLst>
              </p:cNvPr>
              <p:cNvSpPr/>
              <p:nvPr/>
            </p:nvSpPr>
            <p:spPr bwMode="auto">
              <a:xfrm>
                <a:off x="5383213" y="3497263"/>
                <a:ext cx="412750" cy="279400"/>
              </a:xfrm>
              <a:custGeom>
                <a:avLst/>
                <a:gdLst>
                  <a:gd name="T0" fmla="*/ 260 w 260"/>
                  <a:gd name="T1" fmla="*/ 0 h 176"/>
                  <a:gd name="T2" fmla="*/ 54 w 260"/>
                  <a:gd name="T3" fmla="*/ 0 h 176"/>
                  <a:gd name="T4" fmla="*/ 0 w 260"/>
                  <a:gd name="T5" fmla="*/ 176 h 176"/>
                  <a:gd name="T6" fmla="*/ 204 w 260"/>
                  <a:gd name="T7" fmla="*/ 176 h 176"/>
                  <a:gd name="T8" fmla="*/ 260 w 26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6">
                    <a:moveTo>
                      <a:pt x="260" y="0"/>
                    </a:moveTo>
                    <a:lnTo>
                      <a:pt x="54" y="0"/>
                    </a:lnTo>
                    <a:lnTo>
                      <a:pt x="0" y="176"/>
                    </a:lnTo>
                    <a:lnTo>
                      <a:pt x="204" y="176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BC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íślïḓe">
                <a:extLst>
                  <a:ext uri="{FF2B5EF4-FFF2-40B4-BE49-F238E27FC236}">
                    <a16:creationId xmlns:a16="http://schemas.microsoft.com/office/drawing/2014/main" id="{45F472AD-8AA3-4600-B5DE-7237CD19F8F4}"/>
                  </a:ext>
                </a:extLst>
              </p:cNvPr>
              <p:cNvSpPr/>
              <p:nvPr/>
            </p:nvSpPr>
            <p:spPr bwMode="auto">
              <a:xfrm>
                <a:off x="5383213" y="3497263"/>
                <a:ext cx="412750" cy="279400"/>
              </a:xfrm>
              <a:custGeom>
                <a:avLst/>
                <a:gdLst>
                  <a:gd name="T0" fmla="*/ 260 w 260"/>
                  <a:gd name="T1" fmla="*/ 0 h 176"/>
                  <a:gd name="T2" fmla="*/ 54 w 260"/>
                  <a:gd name="T3" fmla="*/ 0 h 176"/>
                  <a:gd name="T4" fmla="*/ 0 w 260"/>
                  <a:gd name="T5" fmla="*/ 176 h 176"/>
                  <a:gd name="T6" fmla="*/ 204 w 260"/>
                  <a:gd name="T7" fmla="*/ 176 h 176"/>
                  <a:gd name="T8" fmla="*/ 260 w 26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6">
                    <a:moveTo>
                      <a:pt x="260" y="0"/>
                    </a:moveTo>
                    <a:lnTo>
                      <a:pt x="54" y="0"/>
                    </a:lnTo>
                    <a:lnTo>
                      <a:pt x="0" y="176"/>
                    </a:lnTo>
                    <a:lnTo>
                      <a:pt x="204" y="176"/>
                    </a:lnTo>
                    <a:lnTo>
                      <a:pt x="2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íṥ1ídé">
                <a:extLst>
                  <a:ext uri="{FF2B5EF4-FFF2-40B4-BE49-F238E27FC236}">
                    <a16:creationId xmlns:a16="http://schemas.microsoft.com/office/drawing/2014/main" id="{C421209B-3C91-4638-A1FE-1B57DF60E603}"/>
                  </a:ext>
                </a:extLst>
              </p:cNvPr>
              <p:cNvSpPr/>
              <p:nvPr/>
            </p:nvSpPr>
            <p:spPr bwMode="auto">
              <a:xfrm>
                <a:off x="5775326" y="3497263"/>
                <a:ext cx="412750" cy="279400"/>
              </a:xfrm>
              <a:custGeom>
                <a:avLst/>
                <a:gdLst>
                  <a:gd name="T0" fmla="*/ 260 w 260"/>
                  <a:gd name="T1" fmla="*/ 0 h 176"/>
                  <a:gd name="T2" fmla="*/ 54 w 260"/>
                  <a:gd name="T3" fmla="*/ 0 h 176"/>
                  <a:gd name="T4" fmla="*/ 0 w 260"/>
                  <a:gd name="T5" fmla="*/ 176 h 176"/>
                  <a:gd name="T6" fmla="*/ 206 w 260"/>
                  <a:gd name="T7" fmla="*/ 176 h 176"/>
                  <a:gd name="T8" fmla="*/ 260 w 26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6">
                    <a:moveTo>
                      <a:pt x="260" y="0"/>
                    </a:moveTo>
                    <a:lnTo>
                      <a:pt x="54" y="0"/>
                    </a:lnTo>
                    <a:lnTo>
                      <a:pt x="0" y="176"/>
                    </a:lnTo>
                    <a:lnTo>
                      <a:pt x="206" y="176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BC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iSľïḓê">
                <a:extLst>
                  <a:ext uri="{FF2B5EF4-FFF2-40B4-BE49-F238E27FC236}">
                    <a16:creationId xmlns:a16="http://schemas.microsoft.com/office/drawing/2014/main" id="{1A726DF6-CCB7-4FF3-82B0-718897134384}"/>
                  </a:ext>
                </a:extLst>
              </p:cNvPr>
              <p:cNvSpPr/>
              <p:nvPr/>
            </p:nvSpPr>
            <p:spPr bwMode="auto">
              <a:xfrm>
                <a:off x="5775326" y="3497263"/>
                <a:ext cx="412750" cy="279400"/>
              </a:xfrm>
              <a:custGeom>
                <a:avLst/>
                <a:gdLst>
                  <a:gd name="T0" fmla="*/ 260 w 260"/>
                  <a:gd name="T1" fmla="*/ 0 h 176"/>
                  <a:gd name="T2" fmla="*/ 54 w 260"/>
                  <a:gd name="T3" fmla="*/ 0 h 176"/>
                  <a:gd name="T4" fmla="*/ 0 w 260"/>
                  <a:gd name="T5" fmla="*/ 176 h 176"/>
                  <a:gd name="T6" fmla="*/ 206 w 260"/>
                  <a:gd name="T7" fmla="*/ 176 h 176"/>
                  <a:gd name="T8" fmla="*/ 260 w 260"/>
                  <a:gd name="T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0" h="176">
                    <a:moveTo>
                      <a:pt x="260" y="0"/>
                    </a:moveTo>
                    <a:lnTo>
                      <a:pt x="54" y="0"/>
                    </a:lnTo>
                    <a:lnTo>
                      <a:pt x="0" y="176"/>
                    </a:lnTo>
                    <a:lnTo>
                      <a:pt x="206" y="176"/>
                    </a:lnTo>
                    <a:lnTo>
                      <a:pt x="26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ïṥḷiḑê">
                <a:extLst>
                  <a:ext uri="{FF2B5EF4-FFF2-40B4-BE49-F238E27FC236}">
                    <a16:creationId xmlns:a16="http://schemas.microsoft.com/office/drawing/2014/main" id="{0092E2FB-40A4-4280-9E75-63A821ED672D}"/>
                  </a:ext>
                </a:extLst>
              </p:cNvPr>
              <p:cNvSpPr/>
              <p:nvPr/>
            </p:nvSpPr>
            <p:spPr bwMode="auto">
              <a:xfrm>
                <a:off x="6496051" y="1858963"/>
                <a:ext cx="612775" cy="98425"/>
              </a:xfrm>
              <a:custGeom>
                <a:avLst/>
                <a:gdLst>
                  <a:gd name="T0" fmla="*/ 47 w 186"/>
                  <a:gd name="T1" fmla="*/ 0 h 30"/>
                  <a:gd name="T2" fmla="*/ 0 w 186"/>
                  <a:gd name="T3" fmla="*/ 0 h 30"/>
                  <a:gd name="T4" fmla="*/ 39 w 186"/>
                  <a:gd name="T5" fmla="*/ 29 h 30"/>
                  <a:gd name="T6" fmla="*/ 41 w 186"/>
                  <a:gd name="T7" fmla="*/ 28 h 30"/>
                  <a:gd name="T8" fmla="*/ 47 w 186"/>
                  <a:gd name="T9" fmla="*/ 0 h 30"/>
                  <a:gd name="T10" fmla="*/ 118 w 186"/>
                  <a:gd name="T11" fmla="*/ 0 h 30"/>
                  <a:gd name="T12" fmla="*/ 47 w 186"/>
                  <a:gd name="T13" fmla="*/ 0 h 30"/>
                  <a:gd name="T14" fmla="*/ 47 w 186"/>
                  <a:gd name="T15" fmla="*/ 0 h 30"/>
                  <a:gd name="T16" fmla="*/ 118 w 186"/>
                  <a:gd name="T17" fmla="*/ 0 h 30"/>
                  <a:gd name="T18" fmla="*/ 118 w 186"/>
                  <a:gd name="T19" fmla="*/ 0 h 30"/>
                  <a:gd name="T20" fmla="*/ 186 w 186"/>
                  <a:gd name="T21" fmla="*/ 0 h 30"/>
                  <a:gd name="T22" fmla="*/ 118 w 186"/>
                  <a:gd name="T23" fmla="*/ 0 h 30"/>
                  <a:gd name="T24" fmla="*/ 122 w 186"/>
                  <a:gd name="T25" fmla="*/ 30 h 30"/>
                  <a:gd name="T26" fmla="*/ 125 w 186"/>
                  <a:gd name="T27" fmla="*/ 30 h 30"/>
                  <a:gd name="T28" fmla="*/ 186 w 186"/>
                  <a:gd name="T2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6" h="30">
                    <a:moveTo>
                      <a:pt x="47" y="0"/>
                    </a:moveTo>
                    <a:cubicBezTo>
                      <a:pt x="20" y="0"/>
                      <a:pt x="0" y="0"/>
                      <a:pt x="0" y="0"/>
                    </a:cubicBezTo>
                    <a:cubicBezTo>
                      <a:pt x="0" y="0"/>
                      <a:pt x="24" y="29"/>
                      <a:pt x="39" y="29"/>
                    </a:cubicBezTo>
                    <a:cubicBezTo>
                      <a:pt x="40" y="29"/>
                      <a:pt x="41" y="29"/>
                      <a:pt x="41" y="28"/>
                    </a:cubicBezTo>
                    <a:cubicBezTo>
                      <a:pt x="56" y="25"/>
                      <a:pt x="47" y="0"/>
                      <a:pt x="47" y="0"/>
                    </a:cubicBezTo>
                    <a:moveTo>
                      <a:pt x="118" y="0"/>
                    </a:move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68" y="0"/>
                      <a:pt x="93" y="0"/>
                      <a:pt x="118" y="0"/>
                    </a:cubicBezTo>
                    <a:cubicBezTo>
                      <a:pt x="118" y="0"/>
                      <a:pt x="118" y="0"/>
                      <a:pt x="118" y="0"/>
                    </a:cubicBezTo>
                    <a:moveTo>
                      <a:pt x="186" y="0"/>
                    </a:moveTo>
                    <a:cubicBezTo>
                      <a:pt x="171" y="0"/>
                      <a:pt x="145" y="0"/>
                      <a:pt x="118" y="0"/>
                    </a:cubicBezTo>
                    <a:cubicBezTo>
                      <a:pt x="122" y="30"/>
                      <a:pt x="122" y="30"/>
                      <a:pt x="122" y="30"/>
                    </a:cubicBezTo>
                    <a:cubicBezTo>
                      <a:pt x="122" y="30"/>
                      <a:pt x="123" y="30"/>
                      <a:pt x="125" y="30"/>
                    </a:cubicBezTo>
                    <a:cubicBezTo>
                      <a:pt x="133" y="30"/>
                      <a:pt x="157" y="28"/>
                      <a:pt x="186" y="0"/>
                    </a:cubicBezTo>
                  </a:path>
                </a:pathLst>
              </a:custGeom>
              <a:solidFill>
                <a:srgbClr val="4B6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îŝḷíḍé">
                <a:extLst>
                  <a:ext uri="{FF2B5EF4-FFF2-40B4-BE49-F238E27FC236}">
                    <a16:creationId xmlns:a16="http://schemas.microsoft.com/office/drawing/2014/main" id="{87D06B7A-9579-43A2-8A63-017D14424B76}"/>
                  </a:ext>
                </a:extLst>
              </p:cNvPr>
              <p:cNvSpPr/>
              <p:nvPr/>
            </p:nvSpPr>
            <p:spPr bwMode="auto">
              <a:xfrm>
                <a:off x="4710113" y="2089150"/>
                <a:ext cx="220663" cy="303213"/>
              </a:xfrm>
              <a:custGeom>
                <a:avLst/>
                <a:gdLst>
                  <a:gd name="T0" fmla="*/ 0 w 67"/>
                  <a:gd name="T1" fmla="*/ 81 h 92"/>
                  <a:gd name="T2" fmla="*/ 13 w 67"/>
                  <a:gd name="T3" fmla="*/ 65 h 92"/>
                  <a:gd name="T4" fmla="*/ 26 w 67"/>
                  <a:gd name="T5" fmla="*/ 16 h 92"/>
                  <a:gd name="T6" fmla="*/ 57 w 67"/>
                  <a:gd name="T7" fmla="*/ 7 h 92"/>
                  <a:gd name="T8" fmla="*/ 64 w 67"/>
                  <a:gd name="T9" fmla="*/ 46 h 92"/>
                  <a:gd name="T10" fmla="*/ 52 w 67"/>
                  <a:gd name="T11" fmla="*/ 65 h 92"/>
                  <a:gd name="T12" fmla="*/ 49 w 67"/>
                  <a:gd name="T13" fmla="*/ 64 h 92"/>
                  <a:gd name="T14" fmla="*/ 52 w 67"/>
                  <a:gd name="T15" fmla="*/ 81 h 92"/>
                  <a:gd name="T16" fmla="*/ 0 w 67"/>
                  <a:gd name="T17" fmla="*/ 8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92">
                    <a:moveTo>
                      <a:pt x="0" y="81"/>
                    </a:moveTo>
                    <a:cubicBezTo>
                      <a:pt x="0" y="81"/>
                      <a:pt x="10" y="76"/>
                      <a:pt x="13" y="65"/>
                    </a:cubicBezTo>
                    <a:cubicBezTo>
                      <a:pt x="16" y="55"/>
                      <a:pt x="19" y="25"/>
                      <a:pt x="26" y="16"/>
                    </a:cubicBezTo>
                    <a:cubicBezTo>
                      <a:pt x="33" y="6"/>
                      <a:pt x="49" y="0"/>
                      <a:pt x="57" y="7"/>
                    </a:cubicBezTo>
                    <a:cubicBezTo>
                      <a:pt x="65" y="13"/>
                      <a:pt x="67" y="33"/>
                      <a:pt x="64" y="46"/>
                    </a:cubicBezTo>
                    <a:cubicBezTo>
                      <a:pt x="61" y="59"/>
                      <a:pt x="52" y="65"/>
                      <a:pt x="52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9" y="64"/>
                      <a:pt x="47" y="71"/>
                      <a:pt x="52" y="81"/>
                    </a:cubicBezTo>
                    <a:cubicBezTo>
                      <a:pt x="40" y="90"/>
                      <a:pt x="7" y="92"/>
                      <a:pt x="0" y="81"/>
                    </a:cubicBezTo>
                    <a:close/>
                  </a:path>
                </a:pathLst>
              </a:custGeom>
              <a:solidFill>
                <a:srgbClr val="FF9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í$ḷïḑè">
                <a:extLst>
                  <a:ext uri="{FF2B5EF4-FFF2-40B4-BE49-F238E27FC236}">
                    <a16:creationId xmlns:a16="http://schemas.microsoft.com/office/drawing/2014/main" id="{3DDC5F31-C83C-4B31-B209-8B3549D34C9A}"/>
                  </a:ext>
                </a:extLst>
              </p:cNvPr>
              <p:cNvSpPr/>
              <p:nvPr/>
            </p:nvSpPr>
            <p:spPr bwMode="auto">
              <a:xfrm>
                <a:off x="4386263" y="4300538"/>
                <a:ext cx="192088" cy="73025"/>
              </a:xfrm>
              <a:custGeom>
                <a:avLst/>
                <a:gdLst>
                  <a:gd name="T0" fmla="*/ 42 w 58"/>
                  <a:gd name="T1" fmla="*/ 7 h 22"/>
                  <a:gd name="T2" fmla="*/ 21 w 58"/>
                  <a:gd name="T3" fmla="*/ 0 h 22"/>
                  <a:gd name="T4" fmla="*/ 21 w 58"/>
                  <a:gd name="T5" fmla="*/ 0 h 22"/>
                  <a:gd name="T6" fmla="*/ 0 w 58"/>
                  <a:gd name="T7" fmla="*/ 5 h 22"/>
                  <a:gd name="T8" fmla="*/ 0 w 58"/>
                  <a:gd name="T9" fmla="*/ 17 h 22"/>
                  <a:gd name="T10" fmla="*/ 55 w 58"/>
                  <a:gd name="T11" fmla="*/ 17 h 22"/>
                  <a:gd name="T12" fmla="*/ 42 w 58"/>
                  <a:gd name="T1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22">
                    <a:moveTo>
                      <a:pt x="42" y="7"/>
                    </a:moveTo>
                    <a:cubicBezTo>
                      <a:pt x="34" y="7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5" y="3"/>
                      <a:pt x="8" y="5"/>
                      <a:pt x="0" y="5"/>
                    </a:cubicBezTo>
                    <a:cubicBezTo>
                      <a:pt x="0" y="9"/>
                      <a:pt x="0" y="14"/>
                      <a:pt x="0" y="17"/>
                    </a:cubicBezTo>
                    <a:cubicBezTo>
                      <a:pt x="8" y="22"/>
                      <a:pt x="52" y="22"/>
                      <a:pt x="55" y="17"/>
                    </a:cubicBezTo>
                    <a:cubicBezTo>
                      <a:pt x="58" y="13"/>
                      <a:pt x="50" y="7"/>
                      <a:pt x="42" y="7"/>
                    </a:cubicBezTo>
                    <a:close/>
                  </a:path>
                </a:pathLst>
              </a:custGeom>
              <a:solidFill>
                <a:srgbClr val="54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îS1ïḋé">
                <a:extLst>
                  <a:ext uri="{FF2B5EF4-FFF2-40B4-BE49-F238E27FC236}">
                    <a16:creationId xmlns:a16="http://schemas.microsoft.com/office/drawing/2014/main" id="{D37DDEF9-2CA1-4AD8-B23D-A2B429B3E068}"/>
                  </a:ext>
                </a:extLst>
              </p:cNvPr>
              <p:cNvSpPr/>
              <p:nvPr/>
            </p:nvSpPr>
            <p:spPr bwMode="auto">
              <a:xfrm>
                <a:off x="4386263" y="4257675"/>
                <a:ext cx="69850" cy="60325"/>
              </a:xfrm>
              <a:custGeom>
                <a:avLst/>
                <a:gdLst>
                  <a:gd name="T0" fmla="*/ 20 w 21"/>
                  <a:gd name="T1" fmla="*/ 0 h 18"/>
                  <a:gd name="T2" fmla="*/ 0 w 21"/>
                  <a:gd name="T3" fmla="*/ 0 h 18"/>
                  <a:gd name="T4" fmla="*/ 0 w 21"/>
                  <a:gd name="T5" fmla="*/ 18 h 18"/>
                  <a:gd name="T6" fmla="*/ 21 w 21"/>
                  <a:gd name="T7" fmla="*/ 13 h 18"/>
                  <a:gd name="T8" fmla="*/ 20 w 21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9"/>
                      <a:pt x="0" y="18"/>
                    </a:cubicBezTo>
                    <a:cubicBezTo>
                      <a:pt x="8" y="18"/>
                      <a:pt x="15" y="16"/>
                      <a:pt x="21" y="13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9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íšḷïḓé">
                <a:extLst>
                  <a:ext uri="{FF2B5EF4-FFF2-40B4-BE49-F238E27FC236}">
                    <a16:creationId xmlns:a16="http://schemas.microsoft.com/office/drawing/2014/main" id="{1FB35B9B-3DC5-4C97-97E8-71896A5E3276}"/>
                  </a:ext>
                </a:extLst>
              </p:cNvPr>
              <p:cNvSpPr/>
              <p:nvPr/>
            </p:nvSpPr>
            <p:spPr bwMode="auto">
              <a:xfrm>
                <a:off x="3960813" y="2814638"/>
                <a:ext cx="131763" cy="153988"/>
              </a:xfrm>
              <a:custGeom>
                <a:avLst/>
                <a:gdLst>
                  <a:gd name="T0" fmla="*/ 28 w 40"/>
                  <a:gd name="T1" fmla="*/ 0 h 47"/>
                  <a:gd name="T2" fmla="*/ 12 w 40"/>
                  <a:gd name="T3" fmla="*/ 15 h 47"/>
                  <a:gd name="T4" fmla="*/ 1 w 40"/>
                  <a:gd name="T5" fmla="*/ 40 h 47"/>
                  <a:gd name="T6" fmla="*/ 15 w 40"/>
                  <a:gd name="T7" fmla="*/ 45 h 47"/>
                  <a:gd name="T8" fmla="*/ 27 w 40"/>
                  <a:gd name="T9" fmla="*/ 30 h 47"/>
                  <a:gd name="T10" fmla="*/ 34 w 40"/>
                  <a:gd name="T11" fmla="*/ 41 h 47"/>
                  <a:gd name="T12" fmla="*/ 40 w 40"/>
                  <a:gd name="T13" fmla="*/ 36 h 47"/>
                  <a:gd name="T14" fmla="*/ 33 w 40"/>
                  <a:gd name="T15" fmla="*/ 24 h 47"/>
                  <a:gd name="T16" fmla="*/ 38 w 40"/>
                  <a:gd name="T17" fmla="*/ 8 h 47"/>
                  <a:gd name="T18" fmla="*/ 28 w 40"/>
                  <a:gd name="T1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47">
                    <a:moveTo>
                      <a:pt x="28" y="0"/>
                    </a:moveTo>
                    <a:cubicBezTo>
                      <a:pt x="28" y="0"/>
                      <a:pt x="18" y="8"/>
                      <a:pt x="12" y="15"/>
                    </a:cubicBezTo>
                    <a:cubicBezTo>
                      <a:pt x="5" y="22"/>
                      <a:pt x="0" y="32"/>
                      <a:pt x="1" y="40"/>
                    </a:cubicBezTo>
                    <a:cubicBezTo>
                      <a:pt x="2" y="47"/>
                      <a:pt x="15" y="45"/>
                      <a:pt x="15" y="45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7" y="30"/>
                      <a:pt x="29" y="41"/>
                      <a:pt x="34" y="41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33" y="30"/>
                      <a:pt x="33" y="24"/>
                    </a:cubicBezTo>
                    <a:cubicBezTo>
                      <a:pt x="33" y="18"/>
                      <a:pt x="38" y="8"/>
                      <a:pt x="38" y="8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9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íṥḻïdê">
                <a:extLst>
                  <a:ext uri="{FF2B5EF4-FFF2-40B4-BE49-F238E27FC236}">
                    <a16:creationId xmlns:a16="http://schemas.microsoft.com/office/drawing/2014/main" id="{F9AFE43F-15C5-4C15-B6B0-C0A22BA45FA4}"/>
                  </a:ext>
                </a:extLst>
              </p:cNvPr>
              <p:cNvSpPr/>
              <p:nvPr/>
            </p:nvSpPr>
            <p:spPr bwMode="auto">
              <a:xfrm>
                <a:off x="5426076" y="2171700"/>
                <a:ext cx="195263" cy="187325"/>
              </a:xfrm>
              <a:custGeom>
                <a:avLst/>
                <a:gdLst>
                  <a:gd name="T0" fmla="*/ 0 w 59"/>
                  <a:gd name="T1" fmla="*/ 43 h 57"/>
                  <a:gd name="T2" fmla="*/ 11 w 59"/>
                  <a:gd name="T3" fmla="*/ 30 h 57"/>
                  <a:gd name="T4" fmla="*/ 11 w 59"/>
                  <a:gd name="T5" fmla="*/ 22 h 57"/>
                  <a:gd name="T6" fmla="*/ 14 w 59"/>
                  <a:gd name="T7" fmla="*/ 18 h 57"/>
                  <a:gd name="T8" fmla="*/ 18 w 59"/>
                  <a:gd name="T9" fmla="*/ 21 h 57"/>
                  <a:gd name="T10" fmla="*/ 18 w 59"/>
                  <a:gd name="T11" fmla="*/ 30 h 57"/>
                  <a:gd name="T12" fmla="*/ 45 w 59"/>
                  <a:gd name="T13" fmla="*/ 5 h 57"/>
                  <a:gd name="T14" fmla="*/ 55 w 59"/>
                  <a:gd name="T15" fmla="*/ 25 h 57"/>
                  <a:gd name="T16" fmla="*/ 52 w 59"/>
                  <a:gd name="T17" fmla="*/ 32 h 57"/>
                  <a:gd name="T18" fmla="*/ 29 w 59"/>
                  <a:gd name="T19" fmla="*/ 53 h 57"/>
                  <a:gd name="T20" fmla="*/ 5 w 59"/>
                  <a:gd name="T21" fmla="*/ 55 h 57"/>
                  <a:gd name="T22" fmla="*/ 0 w 59"/>
                  <a:gd name="T23" fmla="*/ 4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57">
                    <a:moveTo>
                      <a:pt x="0" y="43"/>
                    </a:moveTo>
                    <a:cubicBezTo>
                      <a:pt x="0" y="43"/>
                      <a:pt x="11" y="35"/>
                      <a:pt x="11" y="30"/>
                    </a:cubicBezTo>
                    <a:cubicBezTo>
                      <a:pt x="11" y="27"/>
                      <a:pt x="11" y="24"/>
                      <a:pt x="11" y="22"/>
                    </a:cubicBezTo>
                    <a:cubicBezTo>
                      <a:pt x="11" y="20"/>
                      <a:pt x="12" y="19"/>
                      <a:pt x="14" y="18"/>
                    </a:cubicBezTo>
                    <a:cubicBezTo>
                      <a:pt x="16" y="18"/>
                      <a:pt x="18" y="19"/>
                      <a:pt x="18" y="21"/>
                    </a:cubicBezTo>
                    <a:cubicBezTo>
                      <a:pt x="19" y="24"/>
                      <a:pt x="20" y="27"/>
                      <a:pt x="18" y="30"/>
                    </a:cubicBezTo>
                    <a:cubicBezTo>
                      <a:pt x="21" y="24"/>
                      <a:pt x="38" y="10"/>
                      <a:pt x="45" y="5"/>
                    </a:cubicBezTo>
                    <a:cubicBezTo>
                      <a:pt x="52" y="0"/>
                      <a:pt x="59" y="18"/>
                      <a:pt x="55" y="25"/>
                    </a:cubicBezTo>
                    <a:cubicBezTo>
                      <a:pt x="52" y="32"/>
                      <a:pt x="52" y="32"/>
                      <a:pt x="52" y="32"/>
                    </a:cubicBezTo>
                    <a:cubicBezTo>
                      <a:pt x="52" y="32"/>
                      <a:pt x="35" y="50"/>
                      <a:pt x="29" y="53"/>
                    </a:cubicBezTo>
                    <a:cubicBezTo>
                      <a:pt x="19" y="57"/>
                      <a:pt x="5" y="55"/>
                      <a:pt x="5" y="55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F9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îśḷíḍe">
                <a:extLst>
                  <a:ext uri="{FF2B5EF4-FFF2-40B4-BE49-F238E27FC236}">
                    <a16:creationId xmlns:a16="http://schemas.microsoft.com/office/drawing/2014/main" id="{AE781A1E-7235-4EBF-820C-757319B2EA7F}"/>
                  </a:ext>
                </a:extLst>
              </p:cNvPr>
              <p:cNvSpPr/>
              <p:nvPr/>
            </p:nvSpPr>
            <p:spPr bwMode="auto">
              <a:xfrm>
                <a:off x="4960938" y="3898900"/>
                <a:ext cx="68263" cy="58738"/>
              </a:xfrm>
              <a:custGeom>
                <a:avLst/>
                <a:gdLst>
                  <a:gd name="T0" fmla="*/ 20 w 21"/>
                  <a:gd name="T1" fmla="*/ 0 h 18"/>
                  <a:gd name="T2" fmla="*/ 0 w 21"/>
                  <a:gd name="T3" fmla="*/ 0 h 18"/>
                  <a:gd name="T4" fmla="*/ 1 w 21"/>
                  <a:gd name="T5" fmla="*/ 18 h 18"/>
                  <a:gd name="T6" fmla="*/ 21 w 21"/>
                  <a:gd name="T7" fmla="*/ 11 h 18"/>
                  <a:gd name="T8" fmla="*/ 20 w 21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8">
                    <a:moveTo>
                      <a:pt x="2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9"/>
                      <a:pt x="1" y="18"/>
                    </a:cubicBezTo>
                    <a:cubicBezTo>
                      <a:pt x="8" y="17"/>
                      <a:pt x="15" y="14"/>
                      <a:pt x="21" y="11"/>
                    </a:cubicBez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FF9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íş1íďê">
                <a:extLst>
                  <a:ext uri="{FF2B5EF4-FFF2-40B4-BE49-F238E27FC236}">
                    <a16:creationId xmlns:a16="http://schemas.microsoft.com/office/drawing/2014/main" id="{641AFB6B-367B-4AF2-85CD-785BF745D11F}"/>
                  </a:ext>
                </a:extLst>
              </p:cNvPr>
              <p:cNvSpPr/>
              <p:nvPr/>
            </p:nvSpPr>
            <p:spPr bwMode="auto">
              <a:xfrm>
                <a:off x="4960938" y="3935413"/>
                <a:ext cx="190500" cy="76200"/>
              </a:xfrm>
              <a:custGeom>
                <a:avLst/>
                <a:gdLst>
                  <a:gd name="T0" fmla="*/ 42 w 58"/>
                  <a:gd name="T1" fmla="*/ 8 h 23"/>
                  <a:gd name="T2" fmla="*/ 21 w 58"/>
                  <a:gd name="T3" fmla="*/ 1 h 23"/>
                  <a:gd name="T4" fmla="*/ 21 w 58"/>
                  <a:gd name="T5" fmla="*/ 0 h 23"/>
                  <a:gd name="T6" fmla="*/ 1 w 58"/>
                  <a:gd name="T7" fmla="*/ 7 h 23"/>
                  <a:gd name="T8" fmla="*/ 0 w 58"/>
                  <a:gd name="T9" fmla="*/ 18 h 23"/>
                  <a:gd name="T10" fmla="*/ 55 w 58"/>
                  <a:gd name="T11" fmla="*/ 18 h 23"/>
                  <a:gd name="T12" fmla="*/ 42 w 58"/>
                  <a:gd name="T13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23">
                    <a:moveTo>
                      <a:pt x="42" y="8"/>
                    </a:moveTo>
                    <a:cubicBezTo>
                      <a:pt x="34" y="8"/>
                      <a:pt x="21" y="1"/>
                      <a:pt x="21" y="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5" y="3"/>
                      <a:pt x="8" y="6"/>
                      <a:pt x="1" y="7"/>
                    </a:cubicBezTo>
                    <a:cubicBezTo>
                      <a:pt x="1" y="11"/>
                      <a:pt x="0" y="15"/>
                      <a:pt x="0" y="18"/>
                    </a:cubicBezTo>
                    <a:cubicBezTo>
                      <a:pt x="8" y="23"/>
                      <a:pt x="52" y="23"/>
                      <a:pt x="55" y="18"/>
                    </a:cubicBezTo>
                    <a:cubicBezTo>
                      <a:pt x="58" y="14"/>
                      <a:pt x="50" y="8"/>
                      <a:pt x="42" y="8"/>
                    </a:cubicBezTo>
                    <a:close/>
                  </a:path>
                </a:pathLst>
              </a:custGeom>
              <a:solidFill>
                <a:srgbClr val="5491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ïsľiḋê">
                <a:extLst>
                  <a:ext uri="{FF2B5EF4-FFF2-40B4-BE49-F238E27FC236}">
                    <a16:creationId xmlns:a16="http://schemas.microsoft.com/office/drawing/2014/main" id="{6BE7D8B9-6130-4BBA-9A5F-A6EBAFB87625}"/>
                  </a:ext>
                </a:extLst>
              </p:cNvPr>
              <p:cNvSpPr/>
              <p:nvPr/>
            </p:nvSpPr>
            <p:spPr bwMode="auto">
              <a:xfrm>
                <a:off x="4043363" y="2276475"/>
                <a:ext cx="1455738" cy="749300"/>
              </a:xfrm>
              <a:custGeom>
                <a:avLst/>
                <a:gdLst>
                  <a:gd name="T0" fmla="*/ 2 w 441"/>
                  <a:gd name="T1" fmla="*/ 169 h 227"/>
                  <a:gd name="T2" fmla="*/ 33 w 441"/>
                  <a:gd name="T3" fmla="*/ 165 h 227"/>
                  <a:gd name="T4" fmla="*/ 73 w 441"/>
                  <a:gd name="T5" fmla="*/ 127 h 227"/>
                  <a:gd name="T6" fmla="*/ 137 w 441"/>
                  <a:gd name="T7" fmla="*/ 100 h 227"/>
                  <a:gd name="T8" fmla="*/ 113 w 441"/>
                  <a:gd name="T9" fmla="*/ 185 h 227"/>
                  <a:gd name="T10" fmla="*/ 107 w 441"/>
                  <a:gd name="T11" fmla="*/ 216 h 227"/>
                  <a:gd name="T12" fmla="*/ 176 w 441"/>
                  <a:gd name="T13" fmla="*/ 208 h 227"/>
                  <a:gd name="T14" fmla="*/ 256 w 441"/>
                  <a:gd name="T15" fmla="*/ 225 h 227"/>
                  <a:gd name="T16" fmla="*/ 260 w 441"/>
                  <a:gd name="T17" fmla="*/ 195 h 227"/>
                  <a:gd name="T18" fmla="*/ 276 w 441"/>
                  <a:gd name="T19" fmla="*/ 102 h 227"/>
                  <a:gd name="T20" fmla="*/ 375 w 441"/>
                  <a:gd name="T21" fmla="*/ 72 h 227"/>
                  <a:gd name="T22" fmla="*/ 438 w 441"/>
                  <a:gd name="T23" fmla="*/ 16 h 227"/>
                  <a:gd name="T24" fmla="*/ 400 w 441"/>
                  <a:gd name="T25" fmla="*/ 7 h 227"/>
                  <a:gd name="T26" fmla="*/ 312 w 441"/>
                  <a:gd name="T27" fmla="*/ 32 h 227"/>
                  <a:gd name="T28" fmla="*/ 256 w 441"/>
                  <a:gd name="T29" fmla="*/ 18 h 227"/>
                  <a:gd name="T30" fmla="*/ 153 w 441"/>
                  <a:gd name="T31" fmla="*/ 39 h 227"/>
                  <a:gd name="T32" fmla="*/ 56 w 441"/>
                  <a:gd name="T33" fmla="*/ 90 h 227"/>
                  <a:gd name="T34" fmla="*/ 12 w 441"/>
                  <a:gd name="T35" fmla="*/ 135 h 227"/>
                  <a:gd name="T36" fmla="*/ 2 w 441"/>
                  <a:gd name="T37" fmla="*/ 16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41" h="227">
                    <a:moveTo>
                      <a:pt x="2" y="169"/>
                    </a:moveTo>
                    <a:cubicBezTo>
                      <a:pt x="14" y="186"/>
                      <a:pt x="33" y="165"/>
                      <a:pt x="33" y="165"/>
                    </a:cubicBezTo>
                    <a:cubicBezTo>
                      <a:pt x="73" y="127"/>
                      <a:pt x="73" y="127"/>
                      <a:pt x="73" y="127"/>
                    </a:cubicBezTo>
                    <a:cubicBezTo>
                      <a:pt x="137" y="100"/>
                      <a:pt x="137" y="100"/>
                      <a:pt x="137" y="100"/>
                    </a:cubicBezTo>
                    <a:cubicBezTo>
                      <a:pt x="137" y="100"/>
                      <a:pt x="120" y="172"/>
                      <a:pt x="113" y="185"/>
                    </a:cubicBezTo>
                    <a:cubicBezTo>
                      <a:pt x="107" y="199"/>
                      <a:pt x="102" y="206"/>
                      <a:pt x="107" y="216"/>
                    </a:cubicBezTo>
                    <a:cubicBezTo>
                      <a:pt x="113" y="227"/>
                      <a:pt x="146" y="209"/>
                      <a:pt x="176" y="208"/>
                    </a:cubicBezTo>
                    <a:cubicBezTo>
                      <a:pt x="207" y="207"/>
                      <a:pt x="256" y="225"/>
                      <a:pt x="256" y="225"/>
                    </a:cubicBezTo>
                    <a:cubicBezTo>
                      <a:pt x="256" y="225"/>
                      <a:pt x="266" y="210"/>
                      <a:pt x="260" y="195"/>
                    </a:cubicBezTo>
                    <a:cubicBezTo>
                      <a:pt x="262" y="160"/>
                      <a:pt x="276" y="102"/>
                      <a:pt x="276" y="102"/>
                    </a:cubicBezTo>
                    <a:cubicBezTo>
                      <a:pt x="276" y="102"/>
                      <a:pt x="331" y="85"/>
                      <a:pt x="375" y="72"/>
                    </a:cubicBezTo>
                    <a:cubicBezTo>
                      <a:pt x="419" y="59"/>
                      <a:pt x="441" y="32"/>
                      <a:pt x="438" y="16"/>
                    </a:cubicBezTo>
                    <a:cubicBezTo>
                      <a:pt x="435" y="0"/>
                      <a:pt x="417" y="0"/>
                      <a:pt x="400" y="7"/>
                    </a:cubicBezTo>
                    <a:cubicBezTo>
                      <a:pt x="383" y="14"/>
                      <a:pt x="343" y="32"/>
                      <a:pt x="312" y="32"/>
                    </a:cubicBezTo>
                    <a:cubicBezTo>
                      <a:pt x="280" y="32"/>
                      <a:pt x="256" y="18"/>
                      <a:pt x="256" y="18"/>
                    </a:cubicBezTo>
                    <a:cubicBezTo>
                      <a:pt x="256" y="18"/>
                      <a:pt x="199" y="10"/>
                      <a:pt x="153" y="39"/>
                    </a:cubicBezTo>
                    <a:cubicBezTo>
                      <a:pt x="109" y="57"/>
                      <a:pt x="78" y="73"/>
                      <a:pt x="56" y="90"/>
                    </a:cubicBezTo>
                    <a:cubicBezTo>
                      <a:pt x="43" y="101"/>
                      <a:pt x="24" y="121"/>
                      <a:pt x="12" y="135"/>
                    </a:cubicBezTo>
                    <a:cubicBezTo>
                      <a:pt x="4" y="144"/>
                      <a:pt x="0" y="157"/>
                      <a:pt x="2" y="169"/>
                    </a:cubicBezTo>
                    <a:close/>
                  </a:path>
                </a:pathLst>
              </a:custGeom>
              <a:solidFill>
                <a:srgbClr val="540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ïSliḑé">
                <a:extLst>
                  <a:ext uri="{FF2B5EF4-FFF2-40B4-BE49-F238E27FC236}">
                    <a16:creationId xmlns:a16="http://schemas.microsoft.com/office/drawing/2014/main" id="{9862352A-5703-4B8F-B797-B4AFF2B03AB0}"/>
                  </a:ext>
                </a:extLst>
              </p:cNvPr>
              <p:cNvSpPr/>
              <p:nvPr/>
            </p:nvSpPr>
            <p:spPr bwMode="auto">
              <a:xfrm>
                <a:off x="4303713" y="2886075"/>
                <a:ext cx="868363" cy="1398588"/>
              </a:xfrm>
              <a:custGeom>
                <a:avLst/>
                <a:gdLst>
                  <a:gd name="T0" fmla="*/ 36 w 263"/>
                  <a:gd name="T1" fmla="*/ 17 h 424"/>
                  <a:gd name="T2" fmla="*/ 32 w 263"/>
                  <a:gd name="T3" fmla="*/ 100 h 424"/>
                  <a:gd name="T4" fmla="*/ 18 w 263"/>
                  <a:gd name="T5" fmla="*/ 279 h 424"/>
                  <a:gd name="T6" fmla="*/ 27 w 263"/>
                  <a:gd name="T7" fmla="*/ 421 h 424"/>
                  <a:gd name="T8" fmla="*/ 61 w 263"/>
                  <a:gd name="T9" fmla="*/ 413 h 424"/>
                  <a:gd name="T10" fmla="*/ 88 w 263"/>
                  <a:gd name="T11" fmla="*/ 231 h 424"/>
                  <a:gd name="T12" fmla="*/ 111 w 263"/>
                  <a:gd name="T13" fmla="*/ 110 h 424"/>
                  <a:gd name="T14" fmla="*/ 200 w 263"/>
                  <a:gd name="T15" fmla="*/ 165 h 424"/>
                  <a:gd name="T16" fmla="*/ 191 w 263"/>
                  <a:gd name="T17" fmla="*/ 304 h 424"/>
                  <a:gd name="T18" fmla="*/ 230 w 263"/>
                  <a:gd name="T19" fmla="*/ 304 h 424"/>
                  <a:gd name="T20" fmla="*/ 260 w 263"/>
                  <a:gd name="T21" fmla="*/ 141 h 424"/>
                  <a:gd name="T22" fmla="*/ 170 w 263"/>
                  <a:gd name="T23" fmla="*/ 43 h 424"/>
                  <a:gd name="T24" fmla="*/ 169 w 263"/>
                  <a:gd name="T25" fmla="*/ 26 h 424"/>
                  <a:gd name="T26" fmla="*/ 36 w 263"/>
                  <a:gd name="T27" fmla="*/ 17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3" h="424">
                    <a:moveTo>
                      <a:pt x="36" y="17"/>
                    </a:moveTo>
                    <a:cubicBezTo>
                      <a:pt x="32" y="18"/>
                      <a:pt x="24" y="58"/>
                      <a:pt x="32" y="100"/>
                    </a:cubicBezTo>
                    <a:cubicBezTo>
                      <a:pt x="27" y="144"/>
                      <a:pt x="18" y="279"/>
                      <a:pt x="18" y="279"/>
                    </a:cubicBezTo>
                    <a:cubicBezTo>
                      <a:pt x="18" y="279"/>
                      <a:pt x="0" y="417"/>
                      <a:pt x="27" y="421"/>
                    </a:cubicBezTo>
                    <a:cubicBezTo>
                      <a:pt x="54" y="424"/>
                      <a:pt x="61" y="413"/>
                      <a:pt x="61" y="413"/>
                    </a:cubicBezTo>
                    <a:cubicBezTo>
                      <a:pt x="61" y="413"/>
                      <a:pt x="71" y="313"/>
                      <a:pt x="88" y="231"/>
                    </a:cubicBezTo>
                    <a:cubicBezTo>
                      <a:pt x="106" y="149"/>
                      <a:pt x="111" y="110"/>
                      <a:pt x="111" y="110"/>
                    </a:cubicBezTo>
                    <a:cubicBezTo>
                      <a:pt x="111" y="110"/>
                      <a:pt x="185" y="154"/>
                      <a:pt x="200" y="165"/>
                    </a:cubicBezTo>
                    <a:cubicBezTo>
                      <a:pt x="195" y="198"/>
                      <a:pt x="186" y="295"/>
                      <a:pt x="191" y="304"/>
                    </a:cubicBezTo>
                    <a:cubicBezTo>
                      <a:pt x="196" y="313"/>
                      <a:pt x="223" y="311"/>
                      <a:pt x="230" y="304"/>
                    </a:cubicBezTo>
                    <a:cubicBezTo>
                      <a:pt x="238" y="296"/>
                      <a:pt x="263" y="158"/>
                      <a:pt x="260" y="141"/>
                    </a:cubicBezTo>
                    <a:cubicBezTo>
                      <a:pt x="256" y="124"/>
                      <a:pt x="170" y="43"/>
                      <a:pt x="170" y="43"/>
                    </a:cubicBezTo>
                    <a:cubicBezTo>
                      <a:pt x="169" y="26"/>
                      <a:pt x="169" y="26"/>
                      <a:pt x="169" y="26"/>
                    </a:cubicBezTo>
                    <a:cubicBezTo>
                      <a:pt x="169" y="26"/>
                      <a:pt x="139" y="0"/>
                      <a:pt x="36" y="17"/>
                    </a:cubicBezTo>
                    <a:close/>
                  </a:path>
                </a:pathLst>
              </a:custGeom>
              <a:solidFill>
                <a:srgbClr val="FFCF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iṣḻidê">
                <a:extLst>
                  <a:ext uri="{FF2B5EF4-FFF2-40B4-BE49-F238E27FC236}">
                    <a16:creationId xmlns:a16="http://schemas.microsoft.com/office/drawing/2014/main" id="{32A40827-58E4-4C1E-845D-791B6B921322}"/>
                  </a:ext>
                </a:extLst>
              </p:cNvPr>
              <p:cNvSpPr/>
              <p:nvPr/>
            </p:nvSpPr>
            <p:spPr bwMode="auto">
              <a:xfrm>
                <a:off x="4564063" y="3176588"/>
                <a:ext cx="106363" cy="188913"/>
              </a:xfrm>
              <a:custGeom>
                <a:avLst/>
                <a:gdLst>
                  <a:gd name="T0" fmla="*/ 32 w 32"/>
                  <a:gd name="T1" fmla="*/ 22 h 57"/>
                  <a:gd name="T2" fmla="*/ 0 w 32"/>
                  <a:gd name="T3" fmla="*/ 0 h 57"/>
                  <a:gd name="T4" fmla="*/ 26 w 32"/>
                  <a:gd name="T5" fmla="*/ 57 h 57"/>
                  <a:gd name="T6" fmla="*/ 32 w 32"/>
                  <a:gd name="T7" fmla="*/ 2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57">
                    <a:moveTo>
                      <a:pt x="32" y="22"/>
                    </a:moveTo>
                    <a:cubicBezTo>
                      <a:pt x="32" y="22"/>
                      <a:pt x="11" y="22"/>
                      <a:pt x="0" y="0"/>
                    </a:cubicBezTo>
                    <a:cubicBezTo>
                      <a:pt x="2" y="28"/>
                      <a:pt x="26" y="57"/>
                      <a:pt x="26" y="57"/>
                    </a:cubicBezTo>
                    <a:lnTo>
                      <a:pt x="32" y="22"/>
                    </a:lnTo>
                    <a:close/>
                  </a:path>
                </a:pathLst>
              </a:custGeom>
              <a:solidFill>
                <a:srgbClr val="AE7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ïṩ1ïḍe">
                <a:extLst>
                  <a:ext uri="{FF2B5EF4-FFF2-40B4-BE49-F238E27FC236}">
                    <a16:creationId xmlns:a16="http://schemas.microsoft.com/office/drawing/2014/main" id="{B41714C6-05DF-4BCE-B8B7-7D5DBE792F1E}"/>
                  </a:ext>
                </a:extLst>
              </p:cNvPr>
              <p:cNvSpPr/>
              <p:nvPr/>
            </p:nvSpPr>
            <p:spPr bwMode="auto">
              <a:xfrm>
                <a:off x="4710113" y="1976438"/>
                <a:ext cx="327025" cy="257175"/>
              </a:xfrm>
              <a:custGeom>
                <a:avLst/>
                <a:gdLst>
                  <a:gd name="T0" fmla="*/ 19 w 99"/>
                  <a:gd name="T1" fmla="*/ 77 h 78"/>
                  <a:gd name="T2" fmla="*/ 22 w 99"/>
                  <a:gd name="T3" fmla="*/ 77 h 78"/>
                  <a:gd name="T4" fmla="*/ 37 w 99"/>
                  <a:gd name="T5" fmla="*/ 68 h 78"/>
                  <a:gd name="T6" fmla="*/ 45 w 99"/>
                  <a:gd name="T7" fmla="*/ 51 h 78"/>
                  <a:gd name="T8" fmla="*/ 51 w 99"/>
                  <a:gd name="T9" fmla="*/ 72 h 78"/>
                  <a:gd name="T10" fmla="*/ 56 w 99"/>
                  <a:gd name="T11" fmla="*/ 72 h 78"/>
                  <a:gd name="T12" fmla="*/ 56 w 99"/>
                  <a:gd name="T13" fmla="*/ 57 h 78"/>
                  <a:gd name="T14" fmla="*/ 91 w 99"/>
                  <a:gd name="T15" fmla="*/ 41 h 78"/>
                  <a:gd name="T16" fmla="*/ 75 w 99"/>
                  <a:gd name="T17" fmla="*/ 3 h 78"/>
                  <a:gd name="T18" fmla="*/ 50 w 99"/>
                  <a:gd name="T19" fmla="*/ 19 h 78"/>
                  <a:gd name="T20" fmla="*/ 13 w 99"/>
                  <a:gd name="T21" fmla="*/ 22 h 78"/>
                  <a:gd name="T22" fmla="*/ 5 w 99"/>
                  <a:gd name="T23" fmla="*/ 51 h 78"/>
                  <a:gd name="T24" fmla="*/ 14 w 99"/>
                  <a:gd name="T25" fmla="*/ 77 h 78"/>
                  <a:gd name="T26" fmla="*/ 19 w 99"/>
                  <a:gd name="T27" fmla="*/ 7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9" h="78">
                    <a:moveTo>
                      <a:pt x="19" y="77"/>
                    </a:moveTo>
                    <a:cubicBezTo>
                      <a:pt x="20" y="77"/>
                      <a:pt x="13" y="77"/>
                      <a:pt x="22" y="77"/>
                    </a:cubicBezTo>
                    <a:cubicBezTo>
                      <a:pt x="31" y="78"/>
                      <a:pt x="37" y="68"/>
                      <a:pt x="37" y="68"/>
                    </a:cubicBezTo>
                    <a:cubicBezTo>
                      <a:pt x="37" y="68"/>
                      <a:pt x="40" y="50"/>
                      <a:pt x="45" y="51"/>
                    </a:cubicBezTo>
                    <a:cubicBezTo>
                      <a:pt x="50" y="52"/>
                      <a:pt x="51" y="72"/>
                      <a:pt x="51" y="72"/>
                    </a:cubicBez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7"/>
                      <a:pt x="83" y="60"/>
                      <a:pt x="91" y="41"/>
                    </a:cubicBezTo>
                    <a:cubicBezTo>
                      <a:pt x="99" y="22"/>
                      <a:pt x="95" y="6"/>
                      <a:pt x="75" y="3"/>
                    </a:cubicBezTo>
                    <a:cubicBezTo>
                      <a:pt x="55" y="0"/>
                      <a:pt x="50" y="19"/>
                      <a:pt x="50" y="19"/>
                    </a:cubicBezTo>
                    <a:cubicBezTo>
                      <a:pt x="50" y="19"/>
                      <a:pt x="19" y="18"/>
                      <a:pt x="13" y="22"/>
                    </a:cubicBezTo>
                    <a:cubicBezTo>
                      <a:pt x="7" y="26"/>
                      <a:pt x="0" y="36"/>
                      <a:pt x="5" y="51"/>
                    </a:cubicBezTo>
                    <a:cubicBezTo>
                      <a:pt x="10" y="65"/>
                      <a:pt x="14" y="77"/>
                      <a:pt x="14" y="77"/>
                    </a:cubicBezTo>
                    <a:lnTo>
                      <a:pt x="19" y="77"/>
                    </a:lnTo>
                    <a:close/>
                  </a:path>
                </a:pathLst>
              </a:custGeom>
              <a:solidFill>
                <a:srgbClr val="303B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î$ļïḍè">
                <a:extLst>
                  <a:ext uri="{FF2B5EF4-FFF2-40B4-BE49-F238E27FC236}">
                    <a16:creationId xmlns:a16="http://schemas.microsoft.com/office/drawing/2014/main" id="{CFF4AD1A-DB3C-4BCA-87E7-87F756D41B85}"/>
                  </a:ext>
                </a:extLst>
              </p:cNvPr>
              <p:cNvSpPr/>
              <p:nvPr/>
            </p:nvSpPr>
            <p:spPr bwMode="auto">
              <a:xfrm>
                <a:off x="4379913" y="2517775"/>
                <a:ext cx="134938" cy="134938"/>
              </a:xfrm>
              <a:custGeom>
                <a:avLst/>
                <a:gdLst>
                  <a:gd name="T0" fmla="*/ 73 w 85"/>
                  <a:gd name="T1" fmla="*/ 56 h 85"/>
                  <a:gd name="T2" fmla="*/ 85 w 85"/>
                  <a:gd name="T3" fmla="*/ 0 h 85"/>
                  <a:gd name="T4" fmla="*/ 0 w 85"/>
                  <a:gd name="T5" fmla="*/ 85 h 85"/>
                  <a:gd name="T6" fmla="*/ 73 w 85"/>
                  <a:gd name="T7" fmla="*/ 56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85">
                    <a:moveTo>
                      <a:pt x="73" y="56"/>
                    </a:moveTo>
                    <a:lnTo>
                      <a:pt x="85" y="0"/>
                    </a:lnTo>
                    <a:lnTo>
                      <a:pt x="0" y="85"/>
                    </a:lnTo>
                    <a:lnTo>
                      <a:pt x="73" y="56"/>
                    </a:lnTo>
                    <a:close/>
                  </a:path>
                </a:pathLst>
              </a:custGeom>
              <a:solidFill>
                <a:srgbClr val="2C0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îS1îdé">
                <a:extLst>
                  <a:ext uri="{FF2B5EF4-FFF2-40B4-BE49-F238E27FC236}">
                    <a16:creationId xmlns:a16="http://schemas.microsoft.com/office/drawing/2014/main" id="{97B2B84F-6274-4E32-8DE3-130974F664C2}"/>
                  </a:ext>
                </a:extLst>
              </p:cNvPr>
              <p:cNvSpPr/>
              <p:nvPr/>
            </p:nvSpPr>
            <p:spPr bwMode="auto">
              <a:xfrm>
                <a:off x="6511926" y="1317625"/>
                <a:ext cx="492125" cy="431800"/>
              </a:xfrm>
              <a:custGeom>
                <a:avLst/>
                <a:gdLst>
                  <a:gd name="T0" fmla="*/ 96 w 149"/>
                  <a:gd name="T1" fmla="*/ 49 h 131"/>
                  <a:gd name="T2" fmla="*/ 48 w 149"/>
                  <a:gd name="T3" fmla="*/ 1 h 131"/>
                  <a:gd name="T4" fmla="*/ 5 w 149"/>
                  <a:gd name="T5" fmla="*/ 73 h 131"/>
                  <a:gd name="T6" fmla="*/ 21 w 149"/>
                  <a:gd name="T7" fmla="*/ 131 h 131"/>
                  <a:gd name="T8" fmla="*/ 127 w 149"/>
                  <a:gd name="T9" fmla="*/ 131 h 131"/>
                  <a:gd name="T10" fmla="*/ 140 w 149"/>
                  <a:gd name="T11" fmla="*/ 68 h 131"/>
                  <a:gd name="T12" fmla="*/ 96 w 149"/>
                  <a:gd name="T13" fmla="*/ 4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131">
                    <a:moveTo>
                      <a:pt x="96" y="49"/>
                    </a:moveTo>
                    <a:cubicBezTo>
                      <a:pt x="96" y="49"/>
                      <a:pt x="90" y="2"/>
                      <a:pt x="48" y="1"/>
                    </a:cubicBezTo>
                    <a:cubicBezTo>
                      <a:pt x="7" y="0"/>
                      <a:pt x="0" y="48"/>
                      <a:pt x="5" y="73"/>
                    </a:cubicBezTo>
                    <a:cubicBezTo>
                      <a:pt x="10" y="97"/>
                      <a:pt x="21" y="131"/>
                      <a:pt x="21" y="131"/>
                    </a:cubicBezTo>
                    <a:cubicBezTo>
                      <a:pt x="127" y="131"/>
                      <a:pt x="127" y="131"/>
                      <a:pt x="127" y="131"/>
                    </a:cubicBezTo>
                    <a:cubicBezTo>
                      <a:pt x="127" y="131"/>
                      <a:pt x="149" y="92"/>
                      <a:pt x="140" y="68"/>
                    </a:cubicBezTo>
                    <a:cubicBezTo>
                      <a:pt x="132" y="44"/>
                      <a:pt x="96" y="49"/>
                      <a:pt x="96" y="49"/>
                    </a:cubicBezTo>
                  </a:path>
                </a:pathLst>
              </a:custGeom>
              <a:solidFill>
                <a:srgbClr val="2636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iślide">
                <a:extLst>
                  <a:ext uri="{FF2B5EF4-FFF2-40B4-BE49-F238E27FC236}">
                    <a16:creationId xmlns:a16="http://schemas.microsoft.com/office/drawing/2014/main" id="{8B667291-2B0C-4CC9-AB84-B4F4DBC61FEC}"/>
                  </a:ext>
                </a:extLst>
              </p:cNvPr>
              <p:cNvSpPr/>
              <p:nvPr/>
            </p:nvSpPr>
            <p:spPr bwMode="auto">
              <a:xfrm>
                <a:off x="6630988" y="1492250"/>
                <a:ext cx="168275" cy="204788"/>
              </a:xfrm>
              <a:custGeom>
                <a:avLst/>
                <a:gdLst>
                  <a:gd name="T0" fmla="*/ 42 w 51"/>
                  <a:gd name="T1" fmla="*/ 61 h 62"/>
                  <a:gd name="T2" fmla="*/ 41 w 51"/>
                  <a:gd name="T3" fmla="*/ 38 h 62"/>
                  <a:gd name="T4" fmla="*/ 49 w 51"/>
                  <a:gd name="T5" fmla="*/ 33 h 62"/>
                  <a:gd name="T6" fmla="*/ 39 w 51"/>
                  <a:gd name="T7" fmla="*/ 20 h 62"/>
                  <a:gd name="T8" fmla="*/ 39 w 51"/>
                  <a:gd name="T9" fmla="*/ 0 h 62"/>
                  <a:gd name="T10" fmla="*/ 8 w 51"/>
                  <a:gd name="T11" fmla="*/ 1 h 62"/>
                  <a:gd name="T12" fmla="*/ 6 w 51"/>
                  <a:gd name="T13" fmla="*/ 41 h 62"/>
                  <a:gd name="T14" fmla="*/ 21 w 51"/>
                  <a:gd name="T15" fmla="*/ 47 h 62"/>
                  <a:gd name="T16" fmla="*/ 20 w 51"/>
                  <a:gd name="T17" fmla="*/ 62 h 62"/>
                  <a:gd name="T18" fmla="*/ 42 w 51"/>
                  <a:gd name="T19" fmla="*/ 6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62">
                    <a:moveTo>
                      <a:pt x="42" y="61"/>
                    </a:moveTo>
                    <a:cubicBezTo>
                      <a:pt x="41" y="38"/>
                      <a:pt x="41" y="38"/>
                      <a:pt x="41" y="38"/>
                    </a:cubicBezTo>
                    <a:cubicBezTo>
                      <a:pt x="41" y="38"/>
                      <a:pt x="47" y="41"/>
                      <a:pt x="49" y="33"/>
                    </a:cubicBezTo>
                    <a:cubicBezTo>
                      <a:pt x="51" y="25"/>
                      <a:pt x="46" y="15"/>
                      <a:pt x="39" y="20"/>
                    </a:cubicBezTo>
                    <a:cubicBezTo>
                      <a:pt x="40" y="7"/>
                      <a:pt x="39" y="0"/>
                      <a:pt x="39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0" y="30"/>
                      <a:pt x="6" y="41"/>
                    </a:cubicBezTo>
                    <a:cubicBezTo>
                      <a:pt x="11" y="52"/>
                      <a:pt x="21" y="47"/>
                      <a:pt x="21" y="47"/>
                    </a:cubicBezTo>
                    <a:cubicBezTo>
                      <a:pt x="20" y="62"/>
                      <a:pt x="20" y="62"/>
                      <a:pt x="20" y="62"/>
                    </a:cubicBezTo>
                    <a:lnTo>
                      <a:pt x="42" y="61"/>
                    </a:lnTo>
                    <a:close/>
                  </a:path>
                </a:pathLst>
              </a:custGeom>
              <a:solidFill>
                <a:srgbClr val="FF9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îṩḷiḋé">
                <a:extLst>
                  <a:ext uri="{FF2B5EF4-FFF2-40B4-BE49-F238E27FC236}">
                    <a16:creationId xmlns:a16="http://schemas.microsoft.com/office/drawing/2014/main" id="{C6B9CAB9-1CCB-411C-B23A-C23803FFCF96}"/>
                  </a:ext>
                </a:extLst>
              </p:cNvPr>
              <p:cNvSpPr/>
              <p:nvPr/>
            </p:nvSpPr>
            <p:spPr bwMode="auto">
              <a:xfrm>
                <a:off x="6340476" y="1620838"/>
                <a:ext cx="825500" cy="238125"/>
              </a:xfrm>
              <a:custGeom>
                <a:avLst/>
                <a:gdLst>
                  <a:gd name="T0" fmla="*/ 26 w 250"/>
                  <a:gd name="T1" fmla="*/ 72 h 72"/>
                  <a:gd name="T2" fmla="*/ 211 w 250"/>
                  <a:gd name="T3" fmla="*/ 72 h 72"/>
                  <a:gd name="T4" fmla="*/ 211 w 250"/>
                  <a:gd name="T5" fmla="*/ 68 h 72"/>
                  <a:gd name="T6" fmla="*/ 235 w 250"/>
                  <a:gd name="T7" fmla="*/ 7 h 72"/>
                  <a:gd name="T8" fmla="*/ 161 w 250"/>
                  <a:gd name="T9" fmla="*/ 20 h 72"/>
                  <a:gd name="T10" fmla="*/ 118 w 250"/>
                  <a:gd name="T11" fmla="*/ 14 h 72"/>
                  <a:gd name="T12" fmla="*/ 77 w 250"/>
                  <a:gd name="T13" fmla="*/ 18 h 72"/>
                  <a:gd name="T14" fmla="*/ 48 w 250"/>
                  <a:gd name="T15" fmla="*/ 10 h 72"/>
                  <a:gd name="T16" fmla="*/ 14 w 250"/>
                  <a:gd name="T17" fmla="*/ 4 h 72"/>
                  <a:gd name="T18" fmla="*/ 26 w 250"/>
                  <a:gd name="T19" fmla="*/ 67 h 72"/>
                  <a:gd name="T20" fmla="*/ 26 w 250"/>
                  <a:gd name="T21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0" h="72">
                    <a:moveTo>
                      <a:pt x="26" y="72"/>
                    </a:moveTo>
                    <a:cubicBezTo>
                      <a:pt x="211" y="72"/>
                      <a:pt x="211" y="72"/>
                      <a:pt x="211" y="72"/>
                    </a:cubicBezTo>
                    <a:cubicBezTo>
                      <a:pt x="211" y="68"/>
                      <a:pt x="211" y="68"/>
                      <a:pt x="211" y="68"/>
                    </a:cubicBezTo>
                    <a:cubicBezTo>
                      <a:pt x="211" y="68"/>
                      <a:pt x="250" y="15"/>
                      <a:pt x="235" y="7"/>
                    </a:cubicBezTo>
                    <a:cubicBezTo>
                      <a:pt x="219" y="0"/>
                      <a:pt x="161" y="20"/>
                      <a:pt x="161" y="20"/>
                    </a:cubicBezTo>
                    <a:cubicBezTo>
                      <a:pt x="161" y="20"/>
                      <a:pt x="148" y="14"/>
                      <a:pt x="118" y="14"/>
                    </a:cubicBezTo>
                    <a:cubicBezTo>
                      <a:pt x="87" y="14"/>
                      <a:pt x="77" y="18"/>
                      <a:pt x="77" y="18"/>
                    </a:cubicBezTo>
                    <a:cubicBezTo>
                      <a:pt x="77" y="18"/>
                      <a:pt x="57" y="15"/>
                      <a:pt x="48" y="10"/>
                    </a:cubicBezTo>
                    <a:cubicBezTo>
                      <a:pt x="38" y="4"/>
                      <a:pt x="14" y="4"/>
                      <a:pt x="14" y="4"/>
                    </a:cubicBezTo>
                    <a:cubicBezTo>
                      <a:pt x="0" y="38"/>
                      <a:pt x="26" y="67"/>
                      <a:pt x="26" y="67"/>
                    </a:cubicBezTo>
                    <a:cubicBezTo>
                      <a:pt x="26" y="72"/>
                      <a:pt x="26" y="72"/>
                      <a:pt x="26" y="72"/>
                    </a:cubicBezTo>
                  </a:path>
                </a:pathLst>
              </a:custGeom>
              <a:solidFill>
                <a:srgbClr val="FFCF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iṩḻiḑè">
                <a:extLst>
                  <a:ext uri="{FF2B5EF4-FFF2-40B4-BE49-F238E27FC236}">
                    <a16:creationId xmlns:a16="http://schemas.microsoft.com/office/drawing/2014/main" id="{9D9669E4-1B35-4265-9A98-2867EC6A1402}"/>
                  </a:ext>
                </a:extLst>
              </p:cNvPr>
              <p:cNvSpPr/>
              <p:nvPr/>
            </p:nvSpPr>
            <p:spPr bwMode="auto">
              <a:xfrm>
                <a:off x="6499226" y="1858963"/>
                <a:ext cx="147638" cy="0"/>
              </a:xfrm>
              <a:custGeom>
                <a:avLst/>
                <a:gdLst>
                  <a:gd name="T0" fmla="*/ 45 w 45"/>
                  <a:gd name="T1" fmla="*/ 0 w 45"/>
                  <a:gd name="T2" fmla="*/ 0 w 45"/>
                  <a:gd name="T3" fmla="*/ 45 w 45"/>
                  <a:gd name="T4" fmla="*/ 45 w 4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45">
                    <a:moveTo>
                      <a:pt x="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D9B2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ïşḷíḑe">
                <a:extLst>
                  <a:ext uri="{FF2B5EF4-FFF2-40B4-BE49-F238E27FC236}">
                    <a16:creationId xmlns:a16="http://schemas.microsoft.com/office/drawing/2014/main" id="{86A82498-6616-4728-BD4A-4EE5634E17AC}"/>
                  </a:ext>
                </a:extLst>
              </p:cNvPr>
              <p:cNvSpPr/>
              <p:nvPr/>
            </p:nvSpPr>
            <p:spPr bwMode="auto">
              <a:xfrm>
                <a:off x="6496051" y="1858963"/>
                <a:ext cx="153988" cy="0"/>
              </a:xfrm>
              <a:custGeom>
                <a:avLst/>
                <a:gdLst>
                  <a:gd name="T0" fmla="*/ 46 w 47"/>
                  <a:gd name="T1" fmla="*/ 1 w 47"/>
                  <a:gd name="T2" fmla="*/ 0 w 47"/>
                  <a:gd name="T3" fmla="*/ 47 w 47"/>
                  <a:gd name="T4" fmla="*/ 46 w 4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47">
                    <a:moveTo>
                      <a:pt x="46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5" y="0"/>
                      <a:pt x="47" y="0"/>
                    </a:cubicBezTo>
                    <a:cubicBezTo>
                      <a:pt x="46" y="0"/>
                      <a:pt x="46" y="0"/>
                      <a:pt x="46" y="0"/>
                    </a:cubicBezTo>
                  </a:path>
                </a:pathLst>
              </a:custGeom>
              <a:solidFill>
                <a:srgbClr val="A490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išļïḑé">
                <a:extLst>
                  <a:ext uri="{FF2B5EF4-FFF2-40B4-BE49-F238E27FC236}">
                    <a16:creationId xmlns:a16="http://schemas.microsoft.com/office/drawing/2014/main" id="{2928BB22-886E-4AF4-873F-315173EA5185}"/>
                  </a:ext>
                </a:extLst>
              </p:cNvPr>
              <p:cNvSpPr/>
              <p:nvPr/>
            </p:nvSpPr>
            <p:spPr bwMode="auto">
              <a:xfrm>
                <a:off x="6445251" y="1684338"/>
                <a:ext cx="201613" cy="174625"/>
              </a:xfrm>
              <a:custGeom>
                <a:avLst/>
                <a:gdLst>
                  <a:gd name="T0" fmla="*/ 0 w 61"/>
                  <a:gd name="T1" fmla="*/ 0 h 53"/>
                  <a:gd name="T2" fmla="*/ 16 w 61"/>
                  <a:gd name="T3" fmla="*/ 53 h 53"/>
                  <a:gd name="T4" fmla="*/ 61 w 61"/>
                  <a:gd name="T5" fmla="*/ 53 h 53"/>
                  <a:gd name="T6" fmla="*/ 0 w 61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53">
                    <a:moveTo>
                      <a:pt x="0" y="0"/>
                    </a:moveTo>
                    <a:cubicBezTo>
                      <a:pt x="25" y="35"/>
                      <a:pt x="16" y="52"/>
                      <a:pt x="16" y="53"/>
                    </a:cubicBezTo>
                    <a:cubicBezTo>
                      <a:pt x="61" y="53"/>
                      <a:pt x="61" y="53"/>
                      <a:pt x="61" y="53"/>
                    </a:cubicBezTo>
                    <a:cubicBezTo>
                      <a:pt x="43" y="21"/>
                      <a:pt x="0" y="0"/>
                      <a:pt x="0" y="0"/>
                    </a:cubicBezTo>
                  </a:path>
                </a:pathLst>
              </a:custGeom>
              <a:solidFill>
                <a:srgbClr val="D99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îṩļíďê">
                <a:extLst>
                  <a:ext uri="{FF2B5EF4-FFF2-40B4-BE49-F238E27FC236}">
                    <a16:creationId xmlns:a16="http://schemas.microsoft.com/office/drawing/2014/main" id="{88714922-BFF9-497C-AD7E-8C105C393DF3}"/>
                  </a:ext>
                </a:extLst>
              </p:cNvPr>
              <p:cNvSpPr/>
              <p:nvPr/>
            </p:nvSpPr>
            <p:spPr bwMode="auto">
              <a:xfrm>
                <a:off x="6808788" y="1858963"/>
                <a:ext cx="152400" cy="0"/>
              </a:xfrm>
              <a:custGeom>
                <a:avLst/>
                <a:gdLst>
                  <a:gd name="T0" fmla="*/ 46 w 46"/>
                  <a:gd name="T1" fmla="*/ 0 w 46"/>
                  <a:gd name="T2" fmla="*/ 0 w 46"/>
                  <a:gd name="T3" fmla="*/ 46 w 46"/>
                  <a:gd name="T4" fmla="*/ 46 w 4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46">
                    <a:moveTo>
                      <a:pt x="4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</a:path>
                </a:pathLst>
              </a:custGeom>
              <a:solidFill>
                <a:srgbClr val="D9B2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îŝľiḋê">
                <a:extLst>
                  <a:ext uri="{FF2B5EF4-FFF2-40B4-BE49-F238E27FC236}">
                    <a16:creationId xmlns:a16="http://schemas.microsoft.com/office/drawing/2014/main" id="{A2CF8544-3254-49E7-8A26-8B4E25438F86}"/>
                  </a:ext>
                </a:extLst>
              </p:cNvPr>
              <p:cNvSpPr/>
              <p:nvPr/>
            </p:nvSpPr>
            <p:spPr bwMode="auto">
              <a:xfrm>
                <a:off x="6808788" y="1858963"/>
                <a:ext cx="152400" cy="0"/>
              </a:xfrm>
              <a:custGeom>
                <a:avLst/>
                <a:gdLst>
                  <a:gd name="T0" fmla="*/ 46 w 46"/>
                  <a:gd name="T1" fmla="*/ 0 w 46"/>
                  <a:gd name="T2" fmla="*/ 0 w 46"/>
                  <a:gd name="T3" fmla="*/ 46 w 46"/>
                  <a:gd name="T4" fmla="*/ 46 w 4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46">
                    <a:moveTo>
                      <a:pt x="4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1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</a:path>
                </a:pathLst>
              </a:custGeom>
              <a:solidFill>
                <a:srgbClr val="A490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îṩ1ïďe">
                <a:extLst>
                  <a:ext uri="{FF2B5EF4-FFF2-40B4-BE49-F238E27FC236}">
                    <a16:creationId xmlns:a16="http://schemas.microsoft.com/office/drawing/2014/main" id="{CFE0EC1B-AF3C-4CA5-A1EB-E7BC5D84D767}"/>
                  </a:ext>
                </a:extLst>
              </p:cNvPr>
              <p:cNvSpPr/>
              <p:nvPr/>
            </p:nvSpPr>
            <p:spPr bwMode="auto">
              <a:xfrm>
                <a:off x="6808788" y="1684338"/>
                <a:ext cx="201613" cy="174625"/>
              </a:xfrm>
              <a:custGeom>
                <a:avLst/>
                <a:gdLst>
                  <a:gd name="T0" fmla="*/ 61 w 61"/>
                  <a:gd name="T1" fmla="*/ 0 h 53"/>
                  <a:gd name="T2" fmla="*/ 0 w 61"/>
                  <a:gd name="T3" fmla="*/ 53 h 53"/>
                  <a:gd name="T4" fmla="*/ 46 w 61"/>
                  <a:gd name="T5" fmla="*/ 53 h 53"/>
                  <a:gd name="T6" fmla="*/ 61 w 61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53">
                    <a:moveTo>
                      <a:pt x="61" y="0"/>
                    </a:moveTo>
                    <a:cubicBezTo>
                      <a:pt x="61" y="0"/>
                      <a:pt x="18" y="21"/>
                      <a:pt x="0" y="53"/>
                    </a:cubicBezTo>
                    <a:cubicBezTo>
                      <a:pt x="46" y="53"/>
                      <a:pt x="46" y="53"/>
                      <a:pt x="46" y="53"/>
                    </a:cubicBezTo>
                    <a:cubicBezTo>
                      <a:pt x="45" y="52"/>
                      <a:pt x="36" y="35"/>
                      <a:pt x="61" y="0"/>
                    </a:cubicBezTo>
                  </a:path>
                </a:pathLst>
              </a:custGeom>
              <a:solidFill>
                <a:srgbClr val="D99E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íṥľîďe">
                <a:extLst>
                  <a:ext uri="{FF2B5EF4-FFF2-40B4-BE49-F238E27FC236}">
                    <a16:creationId xmlns:a16="http://schemas.microsoft.com/office/drawing/2014/main" id="{41ADF16D-A996-45E8-95D2-2EDAB8BF875A}"/>
                  </a:ext>
                </a:extLst>
              </p:cNvPr>
              <p:cNvSpPr/>
              <p:nvPr/>
            </p:nvSpPr>
            <p:spPr bwMode="auto">
              <a:xfrm>
                <a:off x="6551613" y="1890713"/>
                <a:ext cx="115888" cy="103188"/>
              </a:xfrm>
              <a:custGeom>
                <a:avLst/>
                <a:gdLst>
                  <a:gd name="T0" fmla="*/ 9 w 35"/>
                  <a:gd name="T1" fmla="*/ 0 h 31"/>
                  <a:gd name="T2" fmla="*/ 21 w 35"/>
                  <a:gd name="T3" fmla="*/ 5 h 31"/>
                  <a:gd name="T4" fmla="*/ 27 w 35"/>
                  <a:gd name="T5" fmla="*/ 5 h 31"/>
                  <a:gd name="T6" fmla="*/ 27 w 35"/>
                  <a:gd name="T7" fmla="*/ 7 h 31"/>
                  <a:gd name="T8" fmla="*/ 23 w 35"/>
                  <a:gd name="T9" fmla="*/ 10 h 31"/>
                  <a:gd name="T10" fmla="*/ 24 w 35"/>
                  <a:gd name="T11" fmla="*/ 13 h 31"/>
                  <a:gd name="T12" fmla="*/ 33 w 35"/>
                  <a:gd name="T13" fmla="*/ 20 h 31"/>
                  <a:gd name="T14" fmla="*/ 32 w 35"/>
                  <a:gd name="T15" fmla="*/ 29 h 31"/>
                  <a:gd name="T16" fmla="*/ 25 w 35"/>
                  <a:gd name="T17" fmla="*/ 30 h 31"/>
                  <a:gd name="T18" fmla="*/ 9 w 35"/>
                  <a:gd name="T19" fmla="*/ 20 h 31"/>
                  <a:gd name="T20" fmla="*/ 0 w 35"/>
                  <a:gd name="T21" fmla="*/ 6 h 31"/>
                  <a:gd name="T22" fmla="*/ 9 w 35"/>
                  <a:gd name="T2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31">
                    <a:moveTo>
                      <a:pt x="9" y="0"/>
                    </a:moveTo>
                    <a:cubicBezTo>
                      <a:pt x="21" y="5"/>
                      <a:pt x="21" y="5"/>
                      <a:pt x="21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30" y="16"/>
                      <a:pt x="33" y="20"/>
                    </a:cubicBezTo>
                    <a:cubicBezTo>
                      <a:pt x="35" y="23"/>
                      <a:pt x="34" y="27"/>
                      <a:pt x="32" y="29"/>
                    </a:cubicBezTo>
                    <a:cubicBezTo>
                      <a:pt x="30" y="31"/>
                      <a:pt x="27" y="31"/>
                      <a:pt x="25" y="30"/>
                    </a:cubicBezTo>
                    <a:cubicBezTo>
                      <a:pt x="21" y="27"/>
                      <a:pt x="13" y="23"/>
                      <a:pt x="9" y="20"/>
                    </a:cubicBezTo>
                    <a:cubicBezTo>
                      <a:pt x="3" y="14"/>
                      <a:pt x="0" y="6"/>
                      <a:pt x="0" y="6"/>
                    </a:cubicBez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9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ïšḷiďe">
                <a:extLst>
                  <a:ext uri="{FF2B5EF4-FFF2-40B4-BE49-F238E27FC236}">
                    <a16:creationId xmlns:a16="http://schemas.microsoft.com/office/drawing/2014/main" id="{11A7AD4A-9890-40B1-8836-4A48528BFEDB}"/>
                  </a:ext>
                </a:extLst>
              </p:cNvPr>
              <p:cNvSpPr/>
              <p:nvPr/>
            </p:nvSpPr>
            <p:spPr bwMode="auto">
              <a:xfrm>
                <a:off x="6273801" y="1630363"/>
                <a:ext cx="327025" cy="296863"/>
              </a:xfrm>
              <a:custGeom>
                <a:avLst/>
                <a:gdLst>
                  <a:gd name="T0" fmla="*/ 9 w 99"/>
                  <a:gd name="T1" fmla="*/ 32 h 90"/>
                  <a:gd name="T2" fmla="*/ 73 w 99"/>
                  <a:gd name="T3" fmla="*/ 81 h 90"/>
                  <a:gd name="T4" fmla="*/ 86 w 99"/>
                  <a:gd name="T5" fmla="*/ 90 h 90"/>
                  <a:gd name="T6" fmla="*/ 99 w 99"/>
                  <a:gd name="T7" fmla="*/ 78 h 90"/>
                  <a:gd name="T8" fmla="*/ 93 w 99"/>
                  <a:gd name="T9" fmla="*/ 67 h 90"/>
                  <a:gd name="T10" fmla="*/ 86 w 99"/>
                  <a:gd name="T11" fmla="*/ 44 h 90"/>
                  <a:gd name="T12" fmla="*/ 28 w 99"/>
                  <a:gd name="T13" fmla="*/ 1 h 90"/>
                  <a:gd name="T14" fmla="*/ 9 w 99"/>
                  <a:gd name="T15" fmla="*/ 3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9" h="90">
                    <a:moveTo>
                      <a:pt x="9" y="32"/>
                    </a:moveTo>
                    <a:cubicBezTo>
                      <a:pt x="12" y="41"/>
                      <a:pt x="51" y="84"/>
                      <a:pt x="73" y="81"/>
                    </a:cubicBezTo>
                    <a:cubicBezTo>
                      <a:pt x="77" y="87"/>
                      <a:pt x="86" y="90"/>
                      <a:pt x="86" y="90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3" y="67"/>
                      <a:pt x="93" y="67"/>
                      <a:pt x="93" y="67"/>
                    </a:cubicBezTo>
                    <a:cubicBezTo>
                      <a:pt x="93" y="67"/>
                      <a:pt x="95" y="55"/>
                      <a:pt x="86" y="44"/>
                    </a:cubicBezTo>
                    <a:cubicBezTo>
                      <a:pt x="77" y="33"/>
                      <a:pt x="56" y="1"/>
                      <a:pt x="28" y="1"/>
                    </a:cubicBezTo>
                    <a:cubicBezTo>
                      <a:pt x="0" y="0"/>
                      <a:pt x="5" y="23"/>
                      <a:pt x="9" y="32"/>
                    </a:cubicBezTo>
                    <a:close/>
                  </a:path>
                </a:pathLst>
              </a:custGeom>
              <a:solidFill>
                <a:srgbClr val="FFCF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íṣḻiḑé">
                <a:extLst>
                  <a:ext uri="{FF2B5EF4-FFF2-40B4-BE49-F238E27FC236}">
                    <a16:creationId xmlns:a16="http://schemas.microsoft.com/office/drawing/2014/main" id="{2E89AB20-0098-4378-9265-7B9067C472D0}"/>
                  </a:ext>
                </a:extLst>
              </p:cNvPr>
              <p:cNvSpPr/>
              <p:nvPr/>
            </p:nvSpPr>
            <p:spPr bwMode="auto">
              <a:xfrm>
                <a:off x="6815138" y="1890713"/>
                <a:ext cx="115888" cy="103188"/>
              </a:xfrm>
              <a:custGeom>
                <a:avLst/>
                <a:gdLst>
                  <a:gd name="T0" fmla="*/ 25 w 35"/>
                  <a:gd name="T1" fmla="*/ 0 h 31"/>
                  <a:gd name="T2" fmla="*/ 14 w 35"/>
                  <a:gd name="T3" fmla="*/ 5 h 31"/>
                  <a:gd name="T4" fmla="*/ 8 w 35"/>
                  <a:gd name="T5" fmla="*/ 5 h 31"/>
                  <a:gd name="T6" fmla="*/ 8 w 35"/>
                  <a:gd name="T7" fmla="*/ 7 h 31"/>
                  <a:gd name="T8" fmla="*/ 13 w 35"/>
                  <a:gd name="T9" fmla="*/ 10 h 31"/>
                  <a:gd name="T10" fmla="*/ 11 w 35"/>
                  <a:gd name="T11" fmla="*/ 13 h 31"/>
                  <a:gd name="T12" fmla="*/ 2 w 35"/>
                  <a:gd name="T13" fmla="*/ 20 h 31"/>
                  <a:gd name="T14" fmla="*/ 3 w 35"/>
                  <a:gd name="T15" fmla="*/ 29 h 31"/>
                  <a:gd name="T16" fmla="*/ 10 w 35"/>
                  <a:gd name="T17" fmla="*/ 30 h 31"/>
                  <a:gd name="T18" fmla="*/ 25 w 35"/>
                  <a:gd name="T19" fmla="*/ 20 h 31"/>
                  <a:gd name="T20" fmla="*/ 35 w 35"/>
                  <a:gd name="T21" fmla="*/ 6 h 31"/>
                  <a:gd name="T22" fmla="*/ 25 w 35"/>
                  <a:gd name="T2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" h="31">
                    <a:moveTo>
                      <a:pt x="25" y="0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5" y="16"/>
                      <a:pt x="2" y="20"/>
                    </a:cubicBezTo>
                    <a:cubicBezTo>
                      <a:pt x="0" y="23"/>
                      <a:pt x="0" y="27"/>
                      <a:pt x="3" y="29"/>
                    </a:cubicBezTo>
                    <a:cubicBezTo>
                      <a:pt x="5" y="31"/>
                      <a:pt x="7" y="31"/>
                      <a:pt x="10" y="30"/>
                    </a:cubicBezTo>
                    <a:cubicBezTo>
                      <a:pt x="14" y="27"/>
                      <a:pt x="21" y="23"/>
                      <a:pt x="25" y="20"/>
                    </a:cubicBezTo>
                    <a:cubicBezTo>
                      <a:pt x="31" y="14"/>
                      <a:pt x="35" y="6"/>
                      <a:pt x="35" y="6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95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iŝļiḋê">
                <a:extLst>
                  <a:ext uri="{FF2B5EF4-FFF2-40B4-BE49-F238E27FC236}">
                    <a16:creationId xmlns:a16="http://schemas.microsoft.com/office/drawing/2014/main" id="{B7295892-E168-478C-B0EB-73189F42A343}"/>
                  </a:ext>
                </a:extLst>
              </p:cNvPr>
              <p:cNvSpPr/>
              <p:nvPr/>
            </p:nvSpPr>
            <p:spPr bwMode="auto">
              <a:xfrm>
                <a:off x="6878638" y="1630363"/>
                <a:ext cx="323850" cy="296863"/>
              </a:xfrm>
              <a:custGeom>
                <a:avLst/>
                <a:gdLst>
                  <a:gd name="T0" fmla="*/ 90 w 98"/>
                  <a:gd name="T1" fmla="*/ 32 h 90"/>
                  <a:gd name="T2" fmla="*/ 26 w 98"/>
                  <a:gd name="T3" fmla="*/ 81 h 90"/>
                  <a:gd name="T4" fmla="*/ 13 w 98"/>
                  <a:gd name="T5" fmla="*/ 90 h 90"/>
                  <a:gd name="T6" fmla="*/ 0 w 98"/>
                  <a:gd name="T7" fmla="*/ 78 h 90"/>
                  <a:gd name="T8" fmla="*/ 6 w 98"/>
                  <a:gd name="T9" fmla="*/ 67 h 90"/>
                  <a:gd name="T10" fmla="*/ 13 w 98"/>
                  <a:gd name="T11" fmla="*/ 44 h 90"/>
                  <a:gd name="T12" fmla="*/ 70 w 98"/>
                  <a:gd name="T13" fmla="*/ 1 h 90"/>
                  <a:gd name="T14" fmla="*/ 90 w 98"/>
                  <a:gd name="T15" fmla="*/ 3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90">
                    <a:moveTo>
                      <a:pt x="90" y="32"/>
                    </a:moveTo>
                    <a:cubicBezTo>
                      <a:pt x="87" y="41"/>
                      <a:pt x="48" y="84"/>
                      <a:pt x="26" y="81"/>
                    </a:cubicBezTo>
                    <a:cubicBezTo>
                      <a:pt x="21" y="87"/>
                      <a:pt x="13" y="90"/>
                      <a:pt x="13" y="9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6" y="67"/>
                      <a:pt x="3" y="55"/>
                      <a:pt x="13" y="44"/>
                    </a:cubicBezTo>
                    <a:cubicBezTo>
                      <a:pt x="22" y="33"/>
                      <a:pt x="43" y="1"/>
                      <a:pt x="70" y="1"/>
                    </a:cubicBezTo>
                    <a:cubicBezTo>
                      <a:pt x="98" y="0"/>
                      <a:pt x="94" y="23"/>
                      <a:pt x="90" y="32"/>
                    </a:cubicBezTo>
                    <a:close/>
                  </a:path>
                </a:pathLst>
              </a:custGeom>
              <a:solidFill>
                <a:srgbClr val="FFCF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išḷïḓe">
                <a:extLst>
                  <a:ext uri="{FF2B5EF4-FFF2-40B4-BE49-F238E27FC236}">
                    <a16:creationId xmlns:a16="http://schemas.microsoft.com/office/drawing/2014/main" id="{2F3D4A02-AB86-437C-ACC8-89EFB0A40582}"/>
                  </a:ext>
                </a:extLst>
              </p:cNvPr>
              <p:cNvSpPr/>
              <p:nvPr/>
            </p:nvSpPr>
            <p:spPr bwMode="auto">
              <a:xfrm>
                <a:off x="5416551" y="4395788"/>
                <a:ext cx="104775" cy="82550"/>
              </a:xfrm>
              <a:custGeom>
                <a:avLst/>
                <a:gdLst>
                  <a:gd name="T0" fmla="*/ 0 w 32"/>
                  <a:gd name="T1" fmla="*/ 15 h 25"/>
                  <a:gd name="T2" fmla="*/ 3 w 32"/>
                  <a:gd name="T3" fmla="*/ 25 h 25"/>
                  <a:gd name="T4" fmla="*/ 18 w 32"/>
                  <a:gd name="T5" fmla="*/ 22 h 25"/>
                  <a:gd name="T6" fmla="*/ 14 w 32"/>
                  <a:gd name="T7" fmla="*/ 18 h 25"/>
                  <a:gd name="T8" fmla="*/ 30 w 32"/>
                  <a:gd name="T9" fmla="*/ 8 h 25"/>
                  <a:gd name="T10" fmla="*/ 20 w 32"/>
                  <a:gd name="T11" fmla="*/ 2 h 25"/>
                  <a:gd name="T12" fmla="*/ 0 w 32"/>
                  <a:gd name="T13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5">
                    <a:moveTo>
                      <a:pt x="0" y="15"/>
                    </a:moveTo>
                    <a:cubicBezTo>
                      <a:pt x="3" y="25"/>
                      <a:pt x="3" y="25"/>
                      <a:pt x="3" y="25"/>
                    </a:cubicBezTo>
                    <a:cubicBezTo>
                      <a:pt x="3" y="25"/>
                      <a:pt x="13" y="21"/>
                      <a:pt x="18" y="22"/>
                    </a:cubicBezTo>
                    <a:cubicBezTo>
                      <a:pt x="19" y="19"/>
                      <a:pt x="14" y="18"/>
                      <a:pt x="14" y="18"/>
                    </a:cubicBezTo>
                    <a:cubicBezTo>
                      <a:pt x="14" y="18"/>
                      <a:pt x="28" y="14"/>
                      <a:pt x="30" y="8"/>
                    </a:cubicBezTo>
                    <a:cubicBezTo>
                      <a:pt x="32" y="2"/>
                      <a:pt x="26" y="0"/>
                      <a:pt x="20" y="2"/>
                    </a:cubicBezTo>
                    <a:cubicBezTo>
                      <a:pt x="14" y="5"/>
                      <a:pt x="5" y="6"/>
                      <a:pt x="0" y="15"/>
                    </a:cubicBezTo>
                    <a:close/>
                  </a:path>
                </a:pathLst>
              </a:custGeom>
              <a:solidFill>
                <a:srgbClr val="FF9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i$ḻîḍê">
                <a:extLst>
                  <a:ext uri="{FF2B5EF4-FFF2-40B4-BE49-F238E27FC236}">
                    <a16:creationId xmlns:a16="http://schemas.microsoft.com/office/drawing/2014/main" id="{DB7AAC91-0F0C-4EA1-9547-26AE80A9C917}"/>
                  </a:ext>
                </a:extLst>
              </p:cNvPr>
              <p:cNvSpPr/>
              <p:nvPr/>
            </p:nvSpPr>
            <p:spPr bwMode="auto">
              <a:xfrm>
                <a:off x="4911726" y="4379913"/>
                <a:ext cx="541338" cy="306388"/>
              </a:xfrm>
              <a:custGeom>
                <a:avLst/>
                <a:gdLst>
                  <a:gd name="T0" fmla="*/ 0 w 164"/>
                  <a:gd name="T1" fmla="*/ 84 h 93"/>
                  <a:gd name="T2" fmla="*/ 49 w 164"/>
                  <a:gd name="T3" fmla="*/ 43 h 93"/>
                  <a:gd name="T4" fmla="*/ 154 w 164"/>
                  <a:gd name="T5" fmla="*/ 11 h 93"/>
                  <a:gd name="T6" fmla="*/ 160 w 164"/>
                  <a:gd name="T7" fmla="*/ 41 h 93"/>
                  <a:gd name="T8" fmla="*/ 97 w 164"/>
                  <a:gd name="T9" fmla="*/ 60 h 93"/>
                  <a:gd name="T10" fmla="*/ 77 w 164"/>
                  <a:gd name="T11" fmla="*/ 93 h 93"/>
                  <a:gd name="T12" fmla="*/ 0 w 164"/>
                  <a:gd name="T13" fmla="*/ 8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" h="93">
                    <a:moveTo>
                      <a:pt x="0" y="84"/>
                    </a:moveTo>
                    <a:cubicBezTo>
                      <a:pt x="0" y="84"/>
                      <a:pt x="36" y="55"/>
                      <a:pt x="49" y="43"/>
                    </a:cubicBezTo>
                    <a:cubicBezTo>
                      <a:pt x="63" y="31"/>
                      <a:pt x="144" y="0"/>
                      <a:pt x="154" y="11"/>
                    </a:cubicBezTo>
                    <a:cubicBezTo>
                      <a:pt x="164" y="22"/>
                      <a:pt x="163" y="33"/>
                      <a:pt x="160" y="41"/>
                    </a:cubicBezTo>
                    <a:cubicBezTo>
                      <a:pt x="157" y="48"/>
                      <a:pt x="118" y="49"/>
                      <a:pt x="97" y="60"/>
                    </a:cubicBezTo>
                    <a:cubicBezTo>
                      <a:pt x="75" y="72"/>
                      <a:pt x="77" y="93"/>
                      <a:pt x="77" y="93"/>
                    </a:cubicBez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AE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işļíḍê">
                <a:extLst>
                  <a:ext uri="{FF2B5EF4-FFF2-40B4-BE49-F238E27FC236}">
                    <a16:creationId xmlns:a16="http://schemas.microsoft.com/office/drawing/2014/main" id="{AB7DD85A-B091-4F57-894A-AFB7CE969E86}"/>
                  </a:ext>
                </a:extLst>
              </p:cNvPr>
              <p:cNvSpPr/>
              <p:nvPr/>
            </p:nvSpPr>
            <p:spPr bwMode="auto">
              <a:xfrm>
                <a:off x="5484813" y="4089400"/>
                <a:ext cx="419100" cy="692150"/>
              </a:xfrm>
              <a:custGeom>
                <a:avLst/>
                <a:gdLst>
                  <a:gd name="T0" fmla="*/ 0 w 264"/>
                  <a:gd name="T1" fmla="*/ 436 h 436"/>
                  <a:gd name="T2" fmla="*/ 0 w 264"/>
                  <a:gd name="T3" fmla="*/ 139 h 436"/>
                  <a:gd name="T4" fmla="*/ 264 w 264"/>
                  <a:gd name="T5" fmla="*/ 0 h 436"/>
                  <a:gd name="T6" fmla="*/ 264 w 264"/>
                  <a:gd name="T7" fmla="*/ 279 h 436"/>
                  <a:gd name="T8" fmla="*/ 0 w 264"/>
                  <a:gd name="T9" fmla="*/ 436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4" h="436">
                    <a:moveTo>
                      <a:pt x="0" y="436"/>
                    </a:moveTo>
                    <a:lnTo>
                      <a:pt x="0" y="139"/>
                    </a:lnTo>
                    <a:lnTo>
                      <a:pt x="264" y="0"/>
                    </a:lnTo>
                    <a:lnTo>
                      <a:pt x="264" y="279"/>
                    </a:lnTo>
                    <a:lnTo>
                      <a:pt x="0" y="436"/>
                    </a:lnTo>
                    <a:close/>
                  </a:path>
                </a:pathLst>
              </a:custGeom>
              <a:solidFill>
                <a:srgbClr val="9DD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4" name="iṥḷiḑé">
                <a:extLst>
                  <a:ext uri="{FF2B5EF4-FFF2-40B4-BE49-F238E27FC236}">
                    <a16:creationId xmlns:a16="http://schemas.microsoft.com/office/drawing/2014/main" id="{43ECB8DE-C010-4112-B1DD-B3999DCE884A}"/>
                  </a:ext>
                </a:extLst>
              </p:cNvPr>
              <p:cNvSpPr/>
              <p:nvPr/>
            </p:nvSpPr>
            <p:spPr bwMode="auto">
              <a:xfrm>
                <a:off x="5178426" y="4495800"/>
                <a:ext cx="217488" cy="254000"/>
              </a:xfrm>
              <a:custGeom>
                <a:avLst/>
                <a:gdLst>
                  <a:gd name="T0" fmla="*/ 0 w 66"/>
                  <a:gd name="T1" fmla="*/ 54 h 77"/>
                  <a:gd name="T2" fmla="*/ 18 w 66"/>
                  <a:gd name="T3" fmla="*/ 41 h 77"/>
                  <a:gd name="T4" fmla="*/ 24 w 66"/>
                  <a:gd name="T5" fmla="*/ 13 h 77"/>
                  <a:gd name="T6" fmla="*/ 46 w 66"/>
                  <a:gd name="T7" fmla="*/ 0 h 77"/>
                  <a:gd name="T8" fmla="*/ 65 w 66"/>
                  <a:gd name="T9" fmla="*/ 27 h 77"/>
                  <a:gd name="T10" fmla="*/ 46 w 66"/>
                  <a:gd name="T11" fmla="*/ 65 h 77"/>
                  <a:gd name="T12" fmla="*/ 42 w 66"/>
                  <a:gd name="T13" fmla="*/ 63 h 77"/>
                  <a:gd name="T14" fmla="*/ 25 w 66"/>
                  <a:gd name="T15" fmla="*/ 77 h 77"/>
                  <a:gd name="T16" fmla="*/ 0 w 66"/>
                  <a:gd name="T17" fmla="*/ 5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77">
                    <a:moveTo>
                      <a:pt x="0" y="54"/>
                    </a:moveTo>
                    <a:cubicBezTo>
                      <a:pt x="0" y="54"/>
                      <a:pt x="10" y="49"/>
                      <a:pt x="18" y="41"/>
                    </a:cubicBezTo>
                    <a:cubicBezTo>
                      <a:pt x="25" y="32"/>
                      <a:pt x="24" y="13"/>
                      <a:pt x="24" y="13"/>
                    </a:cubicBezTo>
                    <a:cubicBezTo>
                      <a:pt x="24" y="13"/>
                      <a:pt x="29" y="0"/>
                      <a:pt x="46" y="0"/>
                    </a:cubicBezTo>
                    <a:cubicBezTo>
                      <a:pt x="62" y="0"/>
                      <a:pt x="66" y="7"/>
                      <a:pt x="65" y="27"/>
                    </a:cubicBezTo>
                    <a:cubicBezTo>
                      <a:pt x="64" y="46"/>
                      <a:pt x="51" y="64"/>
                      <a:pt x="46" y="65"/>
                    </a:cubicBezTo>
                    <a:cubicBezTo>
                      <a:pt x="42" y="66"/>
                      <a:pt x="42" y="63"/>
                      <a:pt x="42" y="63"/>
                    </a:cubicBezTo>
                    <a:cubicBezTo>
                      <a:pt x="25" y="77"/>
                      <a:pt x="25" y="77"/>
                      <a:pt x="25" y="77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9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5" name="iśḻíḓe">
                <a:extLst>
                  <a:ext uri="{FF2B5EF4-FFF2-40B4-BE49-F238E27FC236}">
                    <a16:creationId xmlns:a16="http://schemas.microsoft.com/office/drawing/2014/main" id="{531EC276-2FE6-4083-8F98-93B8E6BE5E16}"/>
                  </a:ext>
                </a:extLst>
              </p:cNvPr>
              <p:cNvSpPr/>
              <p:nvPr/>
            </p:nvSpPr>
            <p:spPr bwMode="auto">
              <a:xfrm>
                <a:off x="5554663" y="4435475"/>
                <a:ext cx="79375" cy="96838"/>
              </a:xfrm>
              <a:custGeom>
                <a:avLst/>
                <a:gdLst>
                  <a:gd name="T0" fmla="*/ 19 w 24"/>
                  <a:gd name="T1" fmla="*/ 26 h 29"/>
                  <a:gd name="T2" fmla="*/ 12 w 24"/>
                  <a:gd name="T3" fmla="*/ 29 h 29"/>
                  <a:gd name="T4" fmla="*/ 4 w 24"/>
                  <a:gd name="T5" fmla="*/ 21 h 29"/>
                  <a:gd name="T6" fmla="*/ 12 w 24"/>
                  <a:gd name="T7" fmla="*/ 19 h 29"/>
                  <a:gd name="T8" fmla="*/ 9 w 24"/>
                  <a:gd name="T9" fmla="*/ 1 h 29"/>
                  <a:gd name="T10" fmla="*/ 24 w 24"/>
                  <a:gd name="T11" fmla="*/ 25 h 29"/>
                  <a:gd name="T12" fmla="*/ 19 w 24"/>
                  <a:gd name="T13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9">
                    <a:moveTo>
                      <a:pt x="19" y="26"/>
                    </a:move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9"/>
                      <a:pt x="9" y="22"/>
                      <a:pt x="4" y="21"/>
                    </a:cubicBezTo>
                    <a:cubicBezTo>
                      <a:pt x="4" y="17"/>
                      <a:pt x="12" y="19"/>
                      <a:pt x="12" y="19"/>
                    </a:cubicBezTo>
                    <a:cubicBezTo>
                      <a:pt x="12" y="19"/>
                      <a:pt x="0" y="3"/>
                      <a:pt x="9" y="1"/>
                    </a:cubicBezTo>
                    <a:cubicBezTo>
                      <a:pt x="17" y="0"/>
                      <a:pt x="24" y="25"/>
                      <a:pt x="24" y="25"/>
                    </a:cubicBezTo>
                    <a:lnTo>
                      <a:pt x="19" y="26"/>
                    </a:lnTo>
                    <a:close/>
                  </a:path>
                </a:pathLst>
              </a:custGeom>
              <a:solidFill>
                <a:srgbClr val="FF9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íṡlîḑe">
                <a:extLst>
                  <a:ext uri="{FF2B5EF4-FFF2-40B4-BE49-F238E27FC236}">
                    <a16:creationId xmlns:a16="http://schemas.microsoft.com/office/drawing/2014/main" id="{5FB8DB31-6B6F-42C0-B434-0647CF77DD48}"/>
                  </a:ext>
                </a:extLst>
              </p:cNvPr>
              <p:cNvSpPr/>
              <p:nvPr/>
            </p:nvSpPr>
            <p:spPr bwMode="auto">
              <a:xfrm>
                <a:off x="4557713" y="4505325"/>
                <a:ext cx="1198563" cy="688975"/>
              </a:xfrm>
              <a:custGeom>
                <a:avLst/>
                <a:gdLst>
                  <a:gd name="T0" fmla="*/ 3 w 363"/>
                  <a:gd name="T1" fmla="*/ 108 h 209"/>
                  <a:gd name="T2" fmla="*/ 120 w 363"/>
                  <a:gd name="T3" fmla="*/ 208 h 209"/>
                  <a:gd name="T4" fmla="*/ 166 w 363"/>
                  <a:gd name="T5" fmla="*/ 197 h 209"/>
                  <a:gd name="T6" fmla="*/ 261 w 363"/>
                  <a:gd name="T7" fmla="*/ 130 h 209"/>
                  <a:gd name="T8" fmla="*/ 343 w 363"/>
                  <a:gd name="T9" fmla="*/ 79 h 209"/>
                  <a:gd name="T10" fmla="*/ 350 w 363"/>
                  <a:gd name="T11" fmla="*/ 38 h 209"/>
                  <a:gd name="T12" fmla="*/ 326 w 363"/>
                  <a:gd name="T13" fmla="*/ 0 h 209"/>
                  <a:gd name="T14" fmla="*/ 305 w 363"/>
                  <a:gd name="T15" fmla="*/ 18 h 209"/>
                  <a:gd name="T16" fmla="*/ 312 w 363"/>
                  <a:gd name="T17" fmla="*/ 55 h 209"/>
                  <a:gd name="T18" fmla="*/ 225 w 363"/>
                  <a:gd name="T19" fmla="*/ 78 h 209"/>
                  <a:gd name="T20" fmla="*/ 157 w 363"/>
                  <a:gd name="T21" fmla="*/ 33 h 209"/>
                  <a:gd name="T22" fmla="*/ 77 w 363"/>
                  <a:gd name="T23" fmla="*/ 65 h 209"/>
                  <a:gd name="T24" fmla="*/ 3 w 363"/>
                  <a:gd name="T25" fmla="*/ 10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3" h="209">
                    <a:moveTo>
                      <a:pt x="3" y="108"/>
                    </a:moveTo>
                    <a:cubicBezTo>
                      <a:pt x="0" y="165"/>
                      <a:pt x="89" y="209"/>
                      <a:pt x="120" y="208"/>
                    </a:cubicBezTo>
                    <a:cubicBezTo>
                      <a:pt x="151" y="208"/>
                      <a:pt x="166" y="197"/>
                      <a:pt x="166" y="197"/>
                    </a:cubicBezTo>
                    <a:cubicBezTo>
                      <a:pt x="261" y="130"/>
                      <a:pt x="261" y="130"/>
                      <a:pt x="261" y="130"/>
                    </a:cubicBezTo>
                    <a:cubicBezTo>
                      <a:pt x="261" y="130"/>
                      <a:pt x="322" y="100"/>
                      <a:pt x="343" y="79"/>
                    </a:cubicBezTo>
                    <a:cubicBezTo>
                      <a:pt x="363" y="58"/>
                      <a:pt x="350" y="38"/>
                      <a:pt x="350" y="38"/>
                    </a:cubicBezTo>
                    <a:cubicBezTo>
                      <a:pt x="350" y="38"/>
                      <a:pt x="342" y="0"/>
                      <a:pt x="326" y="0"/>
                    </a:cubicBezTo>
                    <a:cubicBezTo>
                      <a:pt x="310" y="0"/>
                      <a:pt x="301" y="5"/>
                      <a:pt x="305" y="18"/>
                    </a:cubicBezTo>
                    <a:cubicBezTo>
                      <a:pt x="308" y="31"/>
                      <a:pt x="312" y="55"/>
                      <a:pt x="312" y="55"/>
                    </a:cubicBezTo>
                    <a:cubicBezTo>
                      <a:pt x="225" y="78"/>
                      <a:pt x="225" y="78"/>
                      <a:pt x="225" y="78"/>
                    </a:cubicBezTo>
                    <a:cubicBezTo>
                      <a:pt x="225" y="78"/>
                      <a:pt x="200" y="37"/>
                      <a:pt x="157" y="33"/>
                    </a:cubicBezTo>
                    <a:cubicBezTo>
                      <a:pt x="114" y="28"/>
                      <a:pt x="77" y="65"/>
                      <a:pt x="77" y="65"/>
                    </a:cubicBezTo>
                    <a:cubicBezTo>
                      <a:pt x="77" y="65"/>
                      <a:pt x="6" y="88"/>
                      <a:pt x="3" y="108"/>
                    </a:cubicBezTo>
                  </a:path>
                </a:pathLst>
              </a:custGeom>
              <a:solidFill>
                <a:srgbClr val="FFD1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íS1îdé">
                <a:extLst>
                  <a:ext uri="{FF2B5EF4-FFF2-40B4-BE49-F238E27FC236}">
                    <a16:creationId xmlns:a16="http://schemas.microsoft.com/office/drawing/2014/main" id="{22F3388D-2FB1-4BCB-9E72-52F404B2E231}"/>
                  </a:ext>
                </a:extLst>
              </p:cNvPr>
              <p:cNvSpPr/>
              <p:nvPr/>
            </p:nvSpPr>
            <p:spPr bwMode="auto">
              <a:xfrm>
                <a:off x="5178426" y="4346575"/>
                <a:ext cx="277813" cy="263525"/>
              </a:xfrm>
              <a:custGeom>
                <a:avLst/>
                <a:gdLst>
                  <a:gd name="T0" fmla="*/ 2 w 84"/>
                  <a:gd name="T1" fmla="*/ 58 h 80"/>
                  <a:gd name="T2" fmla="*/ 22 w 84"/>
                  <a:gd name="T3" fmla="*/ 76 h 80"/>
                  <a:gd name="T4" fmla="*/ 36 w 84"/>
                  <a:gd name="T5" fmla="*/ 73 h 80"/>
                  <a:gd name="T6" fmla="*/ 39 w 84"/>
                  <a:gd name="T7" fmla="*/ 76 h 80"/>
                  <a:gd name="T8" fmla="*/ 51 w 84"/>
                  <a:gd name="T9" fmla="*/ 68 h 80"/>
                  <a:gd name="T10" fmla="*/ 53 w 84"/>
                  <a:gd name="T11" fmla="*/ 69 h 80"/>
                  <a:gd name="T12" fmla="*/ 53 w 84"/>
                  <a:gd name="T13" fmla="*/ 80 h 80"/>
                  <a:gd name="T14" fmla="*/ 56 w 84"/>
                  <a:gd name="T15" fmla="*/ 80 h 80"/>
                  <a:gd name="T16" fmla="*/ 59 w 84"/>
                  <a:gd name="T17" fmla="*/ 66 h 80"/>
                  <a:gd name="T18" fmla="*/ 74 w 84"/>
                  <a:gd name="T19" fmla="*/ 61 h 80"/>
                  <a:gd name="T20" fmla="*/ 71 w 84"/>
                  <a:gd name="T21" fmla="*/ 45 h 80"/>
                  <a:gd name="T22" fmla="*/ 80 w 84"/>
                  <a:gd name="T23" fmla="*/ 16 h 80"/>
                  <a:gd name="T24" fmla="*/ 40 w 84"/>
                  <a:gd name="T25" fmla="*/ 13 h 80"/>
                  <a:gd name="T26" fmla="*/ 35 w 84"/>
                  <a:gd name="T27" fmla="*/ 32 h 80"/>
                  <a:gd name="T28" fmla="*/ 2 w 84"/>
                  <a:gd name="T29" fmla="*/ 5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" h="80">
                    <a:moveTo>
                      <a:pt x="2" y="58"/>
                    </a:moveTo>
                    <a:cubicBezTo>
                      <a:pt x="3" y="69"/>
                      <a:pt x="11" y="76"/>
                      <a:pt x="22" y="76"/>
                    </a:cubicBezTo>
                    <a:cubicBezTo>
                      <a:pt x="34" y="76"/>
                      <a:pt x="36" y="73"/>
                      <a:pt x="36" y="73"/>
                    </a:cubicBezTo>
                    <a:cubicBezTo>
                      <a:pt x="39" y="76"/>
                      <a:pt x="39" y="76"/>
                      <a:pt x="39" y="76"/>
                    </a:cubicBezTo>
                    <a:cubicBezTo>
                      <a:pt x="39" y="76"/>
                      <a:pt x="47" y="78"/>
                      <a:pt x="51" y="68"/>
                    </a:cubicBezTo>
                    <a:cubicBezTo>
                      <a:pt x="53" y="69"/>
                      <a:pt x="53" y="69"/>
                      <a:pt x="53" y="69"/>
                    </a:cubicBezTo>
                    <a:cubicBezTo>
                      <a:pt x="53" y="80"/>
                      <a:pt x="53" y="80"/>
                      <a:pt x="53" y="80"/>
                    </a:cubicBezTo>
                    <a:cubicBezTo>
                      <a:pt x="56" y="80"/>
                      <a:pt x="56" y="80"/>
                      <a:pt x="56" y="80"/>
                    </a:cubicBezTo>
                    <a:cubicBezTo>
                      <a:pt x="59" y="66"/>
                      <a:pt x="59" y="66"/>
                      <a:pt x="59" y="66"/>
                    </a:cubicBezTo>
                    <a:cubicBezTo>
                      <a:pt x="59" y="66"/>
                      <a:pt x="70" y="69"/>
                      <a:pt x="74" y="61"/>
                    </a:cubicBezTo>
                    <a:cubicBezTo>
                      <a:pt x="78" y="52"/>
                      <a:pt x="71" y="45"/>
                      <a:pt x="71" y="45"/>
                    </a:cubicBezTo>
                    <a:cubicBezTo>
                      <a:pt x="71" y="45"/>
                      <a:pt x="84" y="29"/>
                      <a:pt x="80" y="16"/>
                    </a:cubicBezTo>
                    <a:cubicBezTo>
                      <a:pt x="75" y="3"/>
                      <a:pt x="46" y="0"/>
                      <a:pt x="40" y="13"/>
                    </a:cubicBezTo>
                    <a:cubicBezTo>
                      <a:pt x="34" y="26"/>
                      <a:pt x="44" y="26"/>
                      <a:pt x="35" y="32"/>
                    </a:cubicBezTo>
                    <a:cubicBezTo>
                      <a:pt x="26" y="39"/>
                      <a:pt x="0" y="31"/>
                      <a:pt x="2" y="58"/>
                    </a:cubicBezTo>
                    <a:close/>
                  </a:path>
                </a:pathLst>
              </a:custGeom>
              <a:solidFill>
                <a:srgbClr val="2535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8" name="iš1ïdé">
                <a:extLst>
                  <a:ext uri="{FF2B5EF4-FFF2-40B4-BE49-F238E27FC236}">
                    <a16:creationId xmlns:a16="http://schemas.microsoft.com/office/drawing/2014/main" id="{A6D6B711-C0D3-4D95-8913-807348EC7232}"/>
                  </a:ext>
                </a:extLst>
              </p:cNvPr>
              <p:cNvSpPr/>
              <p:nvPr/>
            </p:nvSpPr>
            <p:spPr bwMode="auto">
              <a:xfrm>
                <a:off x="4025901" y="4719638"/>
                <a:ext cx="1011238" cy="833438"/>
              </a:xfrm>
              <a:custGeom>
                <a:avLst/>
                <a:gdLst>
                  <a:gd name="T0" fmla="*/ 53 w 306"/>
                  <a:gd name="T1" fmla="*/ 0 h 253"/>
                  <a:gd name="T2" fmla="*/ 17 w 306"/>
                  <a:gd name="T3" fmla="*/ 31 h 253"/>
                  <a:gd name="T4" fmla="*/ 0 w 306"/>
                  <a:gd name="T5" fmla="*/ 137 h 253"/>
                  <a:gd name="T6" fmla="*/ 46 w 306"/>
                  <a:gd name="T7" fmla="*/ 183 h 253"/>
                  <a:gd name="T8" fmla="*/ 77 w 306"/>
                  <a:gd name="T9" fmla="*/ 176 h 253"/>
                  <a:gd name="T10" fmla="*/ 82 w 306"/>
                  <a:gd name="T11" fmla="*/ 233 h 253"/>
                  <a:gd name="T12" fmla="*/ 128 w 306"/>
                  <a:gd name="T13" fmla="*/ 247 h 253"/>
                  <a:gd name="T14" fmla="*/ 302 w 306"/>
                  <a:gd name="T15" fmla="*/ 143 h 253"/>
                  <a:gd name="T16" fmla="*/ 298 w 306"/>
                  <a:gd name="T17" fmla="*/ 100 h 253"/>
                  <a:gd name="T18" fmla="*/ 232 w 306"/>
                  <a:gd name="T19" fmla="*/ 37 h 253"/>
                  <a:gd name="T20" fmla="*/ 176 w 306"/>
                  <a:gd name="T21" fmla="*/ 27 h 253"/>
                  <a:gd name="T22" fmla="*/ 139 w 306"/>
                  <a:gd name="T23" fmla="*/ 48 h 253"/>
                  <a:gd name="T24" fmla="*/ 132 w 306"/>
                  <a:gd name="T25" fmla="*/ 59 h 253"/>
                  <a:gd name="T26" fmla="*/ 85 w 306"/>
                  <a:gd name="T27" fmla="*/ 87 h 253"/>
                  <a:gd name="T28" fmla="*/ 85 w 306"/>
                  <a:gd name="T29" fmla="*/ 28 h 253"/>
                  <a:gd name="T30" fmla="*/ 53 w 306"/>
                  <a:gd name="T31" fmla="*/ 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6" h="253">
                    <a:moveTo>
                      <a:pt x="53" y="0"/>
                    </a:moveTo>
                    <a:cubicBezTo>
                      <a:pt x="32" y="0"/>
                      <a:pt x="22" y="9"/>
                      <a:pt x="17" y="31"/>
                    </a:cubicBezTo>
                    <a:cubicBezTo>
                      <a:pt x="13" y="53"/>
                      <a:pt x="1" y="115"/>
                      <a:pt x="0" y="137"/>
                    </a:cubicBezTo>
                    <a:cubicBezTo>
                      <a:pt x="0" y="160"/>
                      <a:pt x="21" y="182"/>
                      <a:pt x="46" y="183"/>
                    </a:cubicBezTo>
                    <a:cubicBezTo>
                      <a:pt x="71" y="184"/>
                      <a:pt x="77" y="176"/>
                      <a:pt x="77" y="176"/>
                    </a:cubicBezTo>
                    <a:cubicBezTo>
                      <a:pt x="77" y="176"/>
                      <a:pt x="69" y="217"/>
                      <a:pt x="82" y="233"/>
                    </a:cubicBezTo>
                    <a:cubicBezTo>
                      <a:pt x="96" y="250"/>
                      <a:pt x="109" y="253"/>
                      <a:pt x="128" y="247"/>
                    </a:cubicBezTo>
                    <a:cubicBezTo>
                      <a:pt x="147" y="240"/>
                      <a:pt x="302" y="143"/>
                      <a:pt x="302" y="143"/>
                    </a:cubicBezTo>
                    <a:cubicBezTo>
                      <a:pt x="302" y="143"/>
                      <a:pt x="306" y="122"/>
                      <a:pt x="298" y="100"/>
                    </a:cubicBezTo>
                    <a:cubicBezTo>
                      <a:pt x="290" y="78"/>
                      <a:pt x="265" y="49"/>
                      <a:pt x="232" y="37"/>
                    </a:cubicBezTo>
                    <a:cubicBezTo>
                      <a:pt x="199" y="24"/>
                      <a:pt x="176" y="27"/>
                      <a:pt x="176" y="27"/>
                    </a:cubicBezTo>
                    <a:cubicBezTo>
                      <a:pt x="176" y="27"/>
                      <a:pt x="146" y="36"/>
                      <a:pt x="139" y="48"/>
                    </a:cubicBezTo>
                    <a:cubicBezTo>
                      <a:pt x="132" y="59"/>
                      <a:pt x="132" y="59"/>
                      <a:pt x="132" y="59"/>
                    </a:cubicBezTo>
                    <a:cubicBezTo>
                      <a:pt x="85" y="87"/>
                      <a:pt x="85" y="87"/>
                      <a:pt x="85" y="87"/>
                    </a:cubicBezTo>
                    <a:cubicBezTo>
                      <a:pt x="85" y="87"/>
                      <a:pt x="87" y="43"/>
                      <a:pt x="85" y="28"/>
                    </a:cubicBezTo>
                    <a:cubicBezTo>
                      <a:pt x="83" y="13"/>
                      <a:pt x="80" y="0"/>
                      <a:pt x="53" y="0"/>
                    </a:cubicBezTo>
                  </a:path>
                </a:pathLst>
              </a:custGeom>
              <a:solidFill>
                <a:srgbClr val="5400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9" name="iṧlîďê">
                <a:extLst>
                  <a:ext uri="{FF2B5EF4-FFF2-40B4-BE49-F238E27FC236}">
                    <a16:creationId xmlns:a16="http://schemas.microsoft.com/office/drawing/2014/main" id="{F8F4CFFA-A808-475C-BFB7-64865B95F4BB}"/>
                  </a:ext>
                </a:extLst>
              </p:cNvPr>
              <p:cNvSpPr/>
              <p:nvPr/>
            </p:nvSpPr>
            <p:spPr bwMode="auto">
              <a:xfrm>
                <a:off x="4076701" y="4627563"/>
                <a:ext cx="171450" cy="138113"/>
              </a:xfrm>
              <a:custGeom>
                <a:avLst/>
                <a:gdLst>
                  <a:gd name="T0" fmla="*/ 29 w 52"/>
                  <a:gd name="T1" fmla="*/ 37 h 42"/>
                  <a:gd name="T2" fmla="*/ 40 w 52"/>
                  <a:gd name="T3" fmla="*/ 40 h 42"/>
                  <a:gd name="T4" fmla="*/ 49 w 52"/>
                  <a:gd name="T5" fmla="*/ 32 h 42"/>
                  <a:gd name="T6" fmla="*/ 52 w 52"/>
                  <a:gd name="T7" fmla="*/ 9 h 42"/>
                  <a:gd name="T8" fmla="*/ 41 w 52"/>
                  <a:gd name="T9" fmla="*/ 0 h 42"/>
                  <a:gd name="T10" fmla="*/ 3 w 52"/>
                  <a:gd name="T11" fmla="*/ 15 h 42"/>
                  <a:gd name="T12" fmla="*/ 17 w 52"/>
                  <a:gd name="T13" fmla="*/ 24 h 42"/>
                  <a:gd name="T14" fmla="*/ 29 w 52"/>
                  <a:gd name="T15" fmla="*/ 22 h 42"/>
                  <a:gd name="T16" fmla="*/ 29 w 52"/>
                  <a:gd name="T17" fmla="*/ 37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42">
                    <a:moveTo>
                      <a:pt x="29" y="37"/>
                    </a:moveTo>
                    <a:cubicBezTo>
                      <a:pt x="29" y="37"/>
                      <a:pt x="33" y="42"/>
                      <a:pt x="40" y="40"/>
                    </a:cubicBezTo>
                    <a:cubicBezTo>
                      <a:pt x="48" y="38"/>
                      <a:pt x="49" y="32"/>
                      <a:pt x="49" y="32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49" y="0"/>
                      <a:pt x="41" y="0"/>
                    </a:cubicBezTo>
                    <a:cubicBezTo>
                      <a:pt x="32" y="1"/>
                      <a:pt x="6" y="6"/>
                      <a:pt x="3" y="15"/>
                    </a:cubicBezTo>
                    <a:cubicBezTo>
                      <a:pt x="0" y="25"/>
                      <a:pt x="9" y="25"/>
                      <a:pt x="17" y="24"/>
                    </a:cubicBezTo>
                    <a:cubicBezTo>
                      <a:pt x="26" y="23"/>
                      <a:pt x="29" y="22"/>
                      <a:pt x="29" y="22"/>
                    </a:cubicBezTo>
                    <a:lnTo>
                      <a:pt x="29" y="37"/>
                    </a:lnTo>
                    <a:close/>
                  </a:path>
                </a:pathLst>
              </a:custGeom>
              <a:solidFill>
                <a:srgbClr val="FF9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0" name="işľiḓè">
                <a:extLst>
                  <a:ext uri="{FF2B5EF4-FFF2-40B4-BE49-F238E27FC236}">
                    <a16:creationId xmlns:a16="http://schemas.microsoft.com/office/drawing/2014/main" id="{40634714-CE8C-413B-878D-692CDC7AC7E3}"/>
                  </a:ext>
                </a:extLst>
              </p:cNvPr>
              <p:cNvSpPr/>
              <p:nvPr/>
            </p:nvSpPr>
            <p:spPr bwMode="auto">
              <a:xfrm>
                <a:off x="4359276" y="5019675"/>
                <a:ext cx="155575" cy="134938"/>
              </a:xfrm>
              <a:custGeom>
                <a:avLst/>
                <a:gdLst>
                  <a:gd name="T0" fmla="*/ 20 w 47"/>
                  <a:gd name="T1" fmla="*/ 37 h 41"/>
                  <a:gd name="T2" fmla="*/ 28 w 47"/>
                  <a:gd name="T3" fmla="*/ 41 h 41"/>
                  <a:gd name="T4" fmla="*/ 40 w 47"/>
                  <a:gd name="T5" fmla="*/ 34 h 41"/>
                  <a:gd name="T6" fmla="*/ 47 w 47"/>
                  <a:gd name="T7" fmla="*/ 12 h 41"/>
                  <a:gd name="T8" fmla="*/ 32 w 47"/>
                  <a:gd name="T9" fmla="*/ 0 h 41"/>
                  <a:gd name="T10" fmla="*/ 1 w 47"/>
                  <a:gd name="T11" fmla="*/ 21 h 41"/>
                  <a:gd name="T12" fmla="*/ 14 w 47"/>
                  <a:gd name="T13" fmla="*/ 28 h 41"/>
                  <a:gd name="T14" fmla="*/ 24 w 47"/>
                  <a:gd name="T15" fmla="*/ 24 h 41"/>
                  <a:gd name="T16" fmla="*/ 20 w 47"/>
                  <a:gd name="T17" fmla="*/ 3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41">
                    <a:moveTo>
                      <a:pt x="20" y="37"/>
                    </a:moveTo>
                    <a:cubicBezTo>
                      <a:pt x="20" y="37"/>
                      <a:pt x="21" y="40"/>
                      <a:pt x="28" y="41"/>
                    </a:cubicBezTo>
                    <a:cubicBezTo>
                      <a:pt x="35" y="41"/>
                      <a:pt x="40" y="34"/>
                      <a:pt x="40" y="34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4" y="0"/>
                      <a:pt x="32" y="0"/>
                    </a:cubicBezTo>
                    <a:cubicBezTo>
                      <a:pt x="20" y="1"/>
                      <a:pt x="0" y="17"/>
                      <a:pt x="1" y="21"/>
                    </a:cubicBezTo>
                    <a:cubicBezTo>
                      <a:pt x="2" y="24"/>
                      <a:pt x="4" y="29"/>
                      <a:pt x="14" y="28"/>
                    </a:cubicBezTo>
                    <a:cubicBezTo>
                      <a:pt x="23" y="28"/>
                      <a:pt x="24" y="24"/>
                      <a:pt x="24" y="24"/>
                    </a:cubicBez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FF9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1" name="íṧļîḋe">
                <a:extLst>
                  <a:ext uri="{FF2B5EF4-FFF2-40B4-BE49-F238E27FC236}">
                    <a16:creationId xmlns:a16="http://schemas.microsoft.com/office/drawing/2014/main" id="{0F68B774-2CB8-4E46-9AD3-6F6B371E4DF6}"/>
                  </a:ext>
                </a:extLst>
              </p:cNvPr>
              <p:cNvSpPr/>
              <p:nvPr/>
            </p:nvSpPr>
            <p:spPr bwMode="auto">
              <a:xfrm>
                <a:off x="4527551" y="5029200"/>
                <a:ext cx="165100" cy="339725"/>
              </a:xfrm>
              <a:custGeom>
                <a:avLst/>
                <a:gdLst>
                  <a:gd name="T0" fmla="*/ 6 w 50"/>
                  <a:gd name="T1" fmla="*/ 0 h 103"/>
                  <a:gd name="T2" fmla="*/ 18 w 50"/>
                  <a:gd name="T3" fmla="*/ 45 h 103"/>
                  <a:gd name="T4" fmla="*/ 0 w 50"/>
                  <a:gd name="T5" fmla="*/ 103 h 103"/>
                  <a:gd name="T6" fmla="*/ 24 w 50"/>
                  <a:gd name="T7" fmla="*/ 91 h 103"/>
                  <a:gd name="T8" fmla="*/ 12 w 50"/>
                  <a:gd name="T9" fmla="*/ 90 h 103"/>
                  <a:gd name="T10" fmla="*/ 24 w 50"/>
                  <a:gd name="T11" fmla="*/ 20 h 103"/>
                  <a:gd name="T12" fmla="*/ 50 w 50"/>
                  <a:gd name="T13" fmla="*/ 4 h 103"/>
                  <a:gd name="T14" fmla="*/ 19 w 50"/>
                  <a:gd name="T15" fmla="*/ 13 h 103"/>
                  <a:gd name="T16" fmla="*/ 6 w 50"/>
                  <a:gd name="T17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103">
                    <a:moveTo>
                      <a:pt x="6" y="0"/>
                    </a:moveTo>
                    <a:cubicBezTo>
                      <a:pt x="6" y="0"/>
                      <a:pt x="19" y="17"/>
                      <a:pt x="18" y="45"/>
                    </a:cubicBezTo>
                    <a:cubicBezTo>
                      <a:pt x="18" y="72"/>
                      <a:pt x="0" y="103"/>
                      <a:pt x="0" y="103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12" y="90"/>
                      <a:pt x="12" y="90"/>
                      <a:pt x="12" y="90"/>
                    </a:cubicBezTo>
                    <a:cubicBezTo>
                      <a:pt x="12" y="90"/>
                      <a:pt x="30" y="58"/>
                      <a:pt x="24" y="20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3B00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2" name="îṩľîďè">
                <a:extLst>
                  <a:ext uri="{FF2B5EF4-FFF2-40B4-BE49-F238E27FC236}">
                    <a16:creationId xmlns:a16="http://schemas.microsoft.com/office/drawing/2014/main" id="{74B82B2A-60A5-4E6A-B3B2-D15C0FF37BA1}"/>
                  </a:ext>
                </a:extLst>
              </p:cNvPr>
              <p:cNvSpPr/>
              <p:nvPr/>
            </p:nvSpPr>
            <p:spPr bwMode="auto">
              <a:xfrm>
                <a:off x="4273551" y="5049838"/>
                <a:ext cx="69850" cy="131763"/>
              </a:xfrm>
              <a:custGeom>
                <a:avLst/>
                <a:gdLst>
                  <a:gd name="T0" fmla="*/ 8 w 21"/>
                  <a:gd name="T1" fmla="*/ 0 h 40"/>
                  <a:gd name="T2" fmla="*/ 0 w 21"/>
                  <a:gd name="T3" fmla="*/ 40 h 40"/>
                  <a:gd name="T4" fmla="*/ 21 w 21"/>
                  <a:gd name="T5" fmla="*/ 16 h 40"/>
                  <a:gd name="T6" fmla="*/ 8 w 21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40">
                    <a:moveTo>
                      <a:pt x="8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1" y="16"/>
                      <a:pt x="6" y="24"/>
                      <a:pt x="8" y="0"/>
                    </a:cubicBezTo>
                    <a:close/>
                  </a:path>
                </a:pathLst>
              </a:custGeom>
              <a:solidFill>
                <a:srgbClr val="3E00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ïṣľiďé">
                <a:extLst>
                  <a:ext uri="{FF2B5EF4-FFF2-40B4-BE49-F238E27FC236}">
                    <a16:creationId xmlns:a16="http://schemas.microsoft.com/office/drawing/2014/main" id="{A46E0B0C-8AF0-429B-B16B-CB70C57C768B}"/>
                  </a:ext>
                </a:extLst>
              </p:cNvPr>
              <p:cNvSpPr/>
              <p:nvPr/>
            </p:nvSpPr>
            <p:spPr bwMode="auto">
              <a:xfrm>
                <a:off x="6700838" y="3800475"/>
                <a:ext cx="361950" cy="420688"/>
              </a:xfrm>
              <a:custGeom>
                <a:avLst/>
                <a:gdLst>
                  <a:gd name="T0" fmla="*/ 46 w 110"/>
                  <a:gd name="T1" fmla="*/ 127 h 128"/>
                  <a:gd name="T2" fmla="*/ 108 w 110"/>
                  <a:gd name="T3" fmla="*/ 94 h 128"/>
                  <a:gd name="T4" fmla="*/ 90 w 110"/>
                  <a:gd name="T5" fmla="*/ 66 h 128"/>
                  <a:gd name="T6" fmla="*/ 90 w 110"/>
                  <a:gd name="T7" fmla="*/ 44 h 128"/>
                  <a:gd name="T8" fmla="*/ 71 w 110"/>
                  <a:gd name="T9" fmla="*/ 27 h 128"/>
                  <a:gd name="T10" fmla="*/ 32 w 110"/>
                  <a:gd name="T11" fmla="*/ 6 h 128"/>
                  <a:gd name="T12" fmla="*/ 11 w 110"/>
                  <a:gd name="T13" fmla="*/ 59 h 128"/>
                  <a:gd name="T14" fmla="*/ 3 w 110"/>
                  <a:gd name="T15" fmla="*/ 103 h 128"/>
                  <a:gd name="T16" fmla="*/ 15 w 110"/>
                  <a:gd name="T17" fmla="*/ 122 h 128"/>
                  <a:gd name="T18" fmla="*/ 46 w 110"/>
                  <a:gd name="T19" fmla="*/ 12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0" h="128">
                    <a:moveTo>
                      <a:pt x="46" y="127"/>
                    </a:moveTo>
                    <a:cubicBezTo>
                      <a:pt x="72" y="125"/>
                      <a:pt x="110" y="107"/>
                      <a:pt x="108" y="94"/>
                    </a:cubicBezTo>
                    <a:cubicBezTo>
                      <a:pt x="107" y="80"/>
                      <a:pt x="97" y="75"/>
                      <a:pt x="90" y="66"/>
                    </a:cubicBezTo>
                    <a:cubicBezTo>
                      <a:pt x="84" y="58"/>
                      <a:pt x="92" y="49"/>
                      <a:pt x="90" y="44"/>
                    </a:cubicBezTo>
                    <a:cubicBezTo>
                      <a:pt x="89" y="38"/>
                      <a:pt x="81" y="30"/>
                      <a:pt x="71" y="27"/>
                    </a:cubicBezTo>
                    <a:cubicBezTo>
                      <a:pt x="60" y="23"/>
                      <a:pt x="55" y="0"/>
                      <a:pt x="32" y="6"/>
                    </a:cubicBezTo>
                    <a:cubicBezTo>
                      <a:pt x="9" y="13"/>
                      <a:pt x="13" y="34"/>
                      <a:pt x="11" y="59"/>
                    </a:cubicBezTo>
                    <a:cubicBezTo>
                      <a:pt x="8" y="83"/>
                      <a:pt x="0" y="87"/>
                      <a:pt x="3" y="103"/>
                    </a:cubicBezTo>
                    <a:cubicBezTo>
                      <a:pt x="6" y="119"/>
                      <a:pt x="15" y="122"/>
                      <a:pt x="15" y="122"/>
                    </a:cubicBezTo>
                    <a:cubicBezTo>
                      <a:pt x="15" y="122"/>
                      <a:pt x="37" y="128"/>
                      <a:pt x="46" y="127"/>
                    </a:cubicBezTo>
                    <a:close/>
                  </a:path>
                </a:pathLst>
              </a:custGeom>
              <a:solidFill>
                <a:srgbClr val="1131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íslidê">
                <a:extLst>
                  <a:ext uri="{FF2B5EF4-FFF2-40B4-BE49-F238E27FC236}">
                    <a16:creationId xmlns:a16="http://schemas.microsoft.com/office/drawing/2014/main" id="{A75C6F73-28A6-4735-916E-7C2D7439B0B1}"/>
                  </a:ext>
                </a:extLst>
              </p:cNvPr>
              <p:cNvSpPr/>
              <p:nvPr/>
            </p:nvSpPr>
            <p:spPr bwMode="auto">
              <a:xfrm>
                <a:off x="6597651" y="4624388"/>
                <a:ext cx="479425" cy="331788"/>
              </a:xfrm>
              <a:custGeom>
                <a:avLst/>
                <a:gdLst>
                  <a:gd name="T0" fmla="*/ 0 w 145"/>
                  <a:gd name="T1" fmla="*/ 32 h 101"/>
                  <a:gd name="T2" fmla="*/ 82 w 145"/>
                  <a:gd name="T3" fmla="*/ 101 h 101"/>
                  <a:gd name="T4" fmla="*/ 145 w 145"/>
                  <a:gd name="T5" fmla="*/ 56 h 101"/>
                  <a:gd name="T6" fmla="*/ 0 w 145"/>
                  <a:gd name="T7" fmla="*/ 3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101">
                    <a:moveTo>
                      <a:pt x="0" y="32"/>
                    </a:moveTo>
                    <a:cubicBezTo>
                      <a:pt x="0" y="32"/>
                      <a:pt x="18" y="99"/>
                      <a:pt x="82" y="101"/>
                    </a:cubicBezTo>
                    <a:cubicBezTo>
                      <a:pt x="141" y="67"/>
                      <a:pt x="145" y="56"/>
                      <a:pt x="145" y="56"/>
                    </a:cubicBezTo>
                    <a:cubicBezTo>
                      <a:pt x="145" y="56"/>
                      <a:pt x="54" y="0"/>
                      <a:pt x="0" y="32"/>
                    </a:cubicBezTo>
                    <a:close/>
                  </a:path>
                </a:pathLst>
              </a:custGeom>
              <a:solidFill>
                <a:srgbClr val="3F0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ïŝľíḍé">
                <a:extLst>
                  <a:ext uri="{FF2B5EF4-FFF2-40B4-BE49-F238E27FC236}">
                    <a16:creationId xmlns:a16="http://schemas.microsoft.com/office/drawing/2014/main" id="{F299FA93-5F7E-49E5-9FE7-B2E74BEEEDC9}"/>
                  </a:ext>
                </a:extLst>
              </p:cNvPr>
              <p:cNvSpPr/>
              <p:nvPr/>
            </p:nvSpPr>
            <p:spPr bwMode="auto">
              <a:xfrm>
                <a:off x="6316663" y="4551363"/>
                <a:ext cx="914400" cy="627063"/>
              </a:xfrm>
              <a:custGeom>
                <a:avLst/>
                <a:gdLst>
                  <a:gd name="T0" fmla="*/ 132 w 277"/>
                  <a:gd name="T1" fmla="*/ 3 h 190"/>
                  <a:gd name="T2" fmla="*/ 34 w 277"/>
                  <a:gd name="T3" fmla="*/ 17 h 190"/>
                  <a:gd name="T4" fmla="*/ 8 w 277"/>
                  <a:gd name="T5" fmla="*/ 57 h 190"/>
                  <a:gd name="T6" fmla="*/ 98 w 277"/>
                  <a:gd name="T7" fmla="*/ 151 h 190"/>
                  <a:gd name="T8" fmla="*/ 76 w 277"/>
                  <a:gd name="T9" fmla="*/ 178 h 190"/>
                  <a:gd name="T10" fmla="*/ 100 w 277"/>
                  <a:gd name="T11" fmla="*/ 183 h 190"/>
                  <a:gd name="T12" fmla="*/ 128 w 277"/>
                  <a:gd name="T13" fmla="*/ 146 h 190"/>
                  <a:gd name="T14" fmla="*/ 111 w 277"/>
                  <a:gd name="T15" fmla="*/ 122 h 190"/>
                  <a:gd name="T16" fmla="*/ 88 w 277"/>
                  <a:gd name="T17" fmla="*/ 74 h 190"/>
                  <a:gd name="T18" fmla="*/ 71 w 277"/>
                  <a:gd name="T19" fmla="*/ 61 h 190"/>
                  <a:gd name="T20" fmla="*/ 153 w 277"/>
                  <a:gd name="T21" fmla="*/ 53 h 190"/>
                  <a:gd name="T22" fmla="*/ 219 w 277"/>
                  <a:gd name="T23" fmla="*/ 89 h 190"/>
                  <a:gd name="T24" fmla="*/ 275 w 277"/>
                  <a:gd name="T25" fmla="*/ 50 h 190"/>
                  <a:gd name="T26" fmla="*/ 275 w 277"/>
                  <a:gd name="T27" fmla="*/ 12 h 190"/>
                  <a:gd name="T28" fmla="*/ 216 w 277"/>
                  <a:gd name="T29" fmla="*/ 3 h 190"/>
                  <a:gd name="T30" fmla="*/ 132 w 277"/>
                  <a:gd name="T31" fmla="*/ 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7" h="190">
                    <a:moveTo>
                      <a:pt x="132" y="3"/>
                    </a:moveTo>
                    <a:cubicBezTo>
                      <a:pt x="132" y="3"/>
                      <a:pt x="56" y="10"/>
                      <a:pt x="34" y="17"/>
                    </a:cubicBezTo>
                    <a:cubicBezTo>
                      <a:pt x="12" y="23"/>
                      <a:pt x="0" y="37"/>
                      <a:pt x="8" y="57"/>
                    </a:cubicBezTo>
                    <a:cubicBezTo>
                      <a:pt x="16" y="78"/>
                      <a:pt x="95" y="139"/>
                      <a:pt x="98" y="151"/>
                    </a:cubicBezTo>
                    <a:cubicBezTo>
                      <a:pt x="102" y="163"/>
                      <a:pt x="77" y="168"/>
                      <a:pt x="76" y="178"/>
                    </a:cubicBezTo>
                    <a:cubicBezTo>
                      <a:pt x="75" y="187"/>
                      <a:pt x="83" y="190"/>
                      <a:pt x="100" y="183"/>
                    </a:cubicBezTo>
                    <a:cubicBezTo>
                      <a:pt x="117" y="176"/>
                      <a:pt x="132" y="165"/>
                      <a:pt x="128" y="146"/>
                    </a:cubicBezTo>
                    <a:cubicBezTo>
                      <a:pt x="125" y="127"/>
                      <a:pt x="111" y="122"/>
                      <a:pt x="111" y="122"/>
                    </a:cubicBezTo>
                    <a:cubicBezTo>
                      <a:pt x="111" y="122"/>
                      <a:pt x="96" y="84"/>
                      <a:pt x="88" y="74"/>
                    </a:cubicBezTo>
                    <a:cubicBezTo>
                      <a:pt x="80" y="63"/>
                      <a:pt x="71" y="61"/>
                      <a:pt x="71" y="61"/>
                    </a:cubicBezTo>
                    <a:cubicBezTo>
                      <a:pt x="153" y="53"/>
                      <a:pt x="153" y="53"/>
                      <a:pt x="153" y="53"/>
                    </a:cubicBezTo>
                    <a:cubicBezTo>
                      <a:pt x="153" y="53"/>
                      <a:pt x="172" y="85"/>
                      <a:pt x="219" y="89"/>
                    </a:cubicBezTo>
                    <a:cubicBezTo>
                      <a:pt x="266" y="94"/>
                      <a:pt x="273" y="72"/>
                      <a:pt x="275" y="50"/>
                    </a:cubicBezTo>
                    <a:cubicBezTo>
                      <a:pt x="277" y="27"/>
                      <a:pt x="275" y="12"/>
                      <a:pt x="275" y="12"/>
                    </a:cubicBezTo>
                    <a:cubicBezTo>
                      <a:pt x="275" y="12"/>
                      <a:pt x="267" y="7"/>
                      <a:pt x="216" y="3"/>
                    </a:cubicBezTo>
                    <a:cubicBezTo>
                      <a:pt x="165" y="0"/>
                      <a:pt x="132" y="3"/>
                      <a:pt x="132" y="3"/>
                    </a:cubicBezTo>
                  </a:path>
                </a:pathLst>
              </a:custGeom>
              <a:solidFill>
                <a:srgbClr val="FF9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îṩlîḋè">
                <a:extLst>
                  <a:ext uri="{FF2B5EF4-FFF2-40B4-BE49-F238E27FC236}">
                    <a16:creationId xmlns:a16="http://schemas.microsoft.com/office/drawing/2014/main" id="{C5BE9A14-CA95-4548-A430-F0EFA1688173}"/>
                  </a:ext>
                </a:extLst>
              </p:cNvPr>
              <p:cNvSpPr/>
              <p:nvPr/>
            </p:nvSpPr>
            <p:spPr bwMode="auto">
              <a:xfrm>
                <a:off x="6211888" y="4630738"/>
                <a:ext cx="979488" cy="395288"/>
              </a:xfrm>
              <a:custGeom>
                <a:avLst/>
                <a:gdLst>
                  <a:gd name="T0" fmla="*/ 297 w 297"/>
                  <a:gd name="T1" fmla="*/ 55 h 120"/>
                  <a:gd name="T2" fmla="*/ 158 w 297"/>
                  <a:gd name="T3" fmla="*/ 114 h 120"/>
                  <a:gd name="T4" fmla="*/ 38 w 297"/>
                  <a:gd name="T5" fmla="*/ 46 h 120"/>
                  <a:gd name="T6" fmla="*/ 13 w 297"/>
                  <a:gd name="T7" fmla="*/ 51 h 120"/>
                  <a:gd name="T8" fmla="*/ 13 w 297"/>
                  <a:gd name="T9" fmla="*/ 32 h 120"/>
                  <a:gd name="T10" fmla="*/ 49 w 297"/>
                  <a:gd name="T11" fmla="*/ 21 h 120"/>
                  <a:gd name="T12" fmla="*/ 67 w 297"/>
                  <a:gd name="T13" fmla="*/ 33 h 120"/>
                  <a:gd name="T14" fmla="*/ 150 w 297"/>
                  <a:gd name="T15" fmla="*/ 59 h 120"/>
                  <a:gd name="T16" fmla="*/ 236 w 297"/>
                  <a:gd name="T17" fmla="*/ 12 h 120"/>
                  <a:gd name="T18" fmla="*/ 297 w 297"/>
                  <a:gd name="T19" fmla="*/ 5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7" h="120">
                    <a:moveTo>
                      <a:pt x="297" y="55"/>
                    </a:moveTo>
                    <a:cubicBezTo>
                      <a:pt x="297" y="55"/>
                      <a:pt x="181" y="109"/>
                      <a:pt x="158" y="114"/>
                    </a:cubicBezTo>
                    <a:cubicBezTo>
                      <a:pt x="135" y="120"/>
                      <a:pt x="38" y="46"/>
                      <a:pt x="38" y="46"/>
                    </a:cubicBezTo>
                    <a:cubicBezTo>
                      <a:pt x="38" y="46"/>
                      <a:pt x="21" y="45"/>
                      <a:pt x="13" y="51"/>
                    </a:cubicBezTo>
                    <a:cubicBezTo>
                      <a:pt x="1" y="48"/>
                      <a:pt x="0" y="39"/>
                      <a:pt x="13" y="32"/>
                    </a:cubicBezTo>
                    <a:cubicBezTo>
                      <a:pt x="25" y="25"/>
                      <a:pt x="41" y="14"/>
                      <a:pt x="49" y="21"/>
                    </a:cubicBezTo>
                    <a:cubicBezTo>
                      <a:pt x="57" y="28"/>
                      <a:pt x="67" y="33"/>
                      <a:pt x="67" y="33"/>
                    </a:cubicBezTo>
                    <a:cubicBezTo>
                      <a:pt x="67" y="33"/>
                      <a:pt x="129" y="36"/>
                      <a:pt x="150" y="59"/>
                    </a:cubicBezTo>
                    <a:cubicBezTo>
                      <a:pt x="162" y="49"/>
                      <a:pt x="236" y="12"/>
                      <a:pt x="236" y="12"/>
                    </a:cubicBezTo>
                    <a:cubicBezTo>
                      <a:pt x="236" y="12"/>
                      <a:pt x="296" y="0"/>
                      <a:pt x="297" y="55"/>
                    </a:cubicBezTo>
                  </a:path>
                </a:pathLst>
              </a:custGeom>
              <a:solidFill>
                <a:srgbClr val="FF9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iṥḷiḋé">
                <a:extLst>
                  <a:ext uri="{FF2B5EF4-FFF2-40B4-BE49-F238E27FC236}">
                    <a16:creationId xmlns:a16="http://schemas.microsoft.com/office/drawing/2014/main" id="{7B334B22-7554-4A7A-85BE-4E43C7371538}"/>
                  </a:ext>
                </a:extLst>
              </p:cNvPr>
              <p:cNvSpPr/>
              <p:nvPr/>
            </p:nvSpPr>
            <p:spPr bwMode="auto">
              <a:xfrm>
                <a:off x="6573838" y="4545013"/>
                <a:ext cx="700088" cy="411163"/>
              </a:xfrm>
              <a:custGeom>
                <a:avLst/>
                <a:gdLst>
                  <a:gd name="T0" fmla="*/ 0 w 212"/>
                  <a:gd name="T1" fmla="*/ 11 h 125"/>
                  <a:gd name="T2" fmla="*/ 65 w 212"/>
                  <a:gd name="T3" fmla="*/ 70 h 125"/>
                  <a:gd name="T4" fmla="*/ 89 w 212"/>
                  <a:gd name="T5" fmla="*/ 125 h 125"/>
                  <a:gd name="T6" fmla="*/ 198 w 212"/>
                  <a:gd name="T7" fmla="*/ 79 h 125"/>
                  <a:gd name="T8" fmla="*/ 197 w 212"/>
                  <a:gd name="T9" fmla="*/ 14 h 125"/>
                  <a:gd name="T10" fmla="*/ 85 w 212"/>
                  <a:gd name="T11" fmla="*/ 0 h 125"/>
                  <a:gd name="T12" fmla="*/ 0 w 212"/>
                  <a:gd name="T13" fmla="*/ 1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125">
                    <a:moveTo>
                      <a:pt x="0" y="11"/>
                    </a:moveTo>
                    <a:cubicBezTo>
                      <a:pt x="0" y="11"/>
                      <a:pt x="32" y="27"/>
                      <a:pt x="65" y="70"/>
                    </a:cubicBezTo>
                    <a:cubicBezTo>
                      <a:pt x="99" y="113"/>
                      <a:pt x="89" y="125"/>
                      <a:pt x="89" y="125"/>
                    </a:cubicBezTo>
                    <a:cubicBezTo>
                      <a:pt x="89" y="125"/>
                      <a:pt x="192" y="99"/>
                      <a:pt x="198" y="79"/>
                    </a:cubicBezTo>
                    <a:cubicBezTo>
                      <a:pt x="212" y="37"/>
                      <a:pt x="197" y="14"/>
                      <a:pt x="197" y="14"/>
                    </a:cubicBezTo>
                    <a:cubicBezTo>
                      <a:pt x="85" y="0"/>
                      <a:pt x="85" y="0"/>
                      <a:pt x="85" y="0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5F00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íŝḷïďè">
                <a:extLst>
                  <a:ext uri="{FF2B5EF4-FFF2-40B4-BE49-F238E27FC236}">
                    <a16:creationId xmlns:a16="http://schemas.microsoft.com/office/drawing/2014/main" id="{2F9F6022-A223-4EE8-A737-5C7537748791}"/>
                  </a:ext>
                </a:extLst>
              </p:cNvPr>
              <p:cNvSpPr/>
              <p:nvPr/>
            </p:nvSpPr>
            <p:spPr bwMode="auto">
              <a:xfrm>
                <a:off x="6502401" y="4156075"/>
                <a:ext cx="593725" cy="582613"/>
              </a:xfrm>
              <a:custGeom>
                <a:avLst/>
                <a:gdLst>
                  <a:gd name="T0" fmla="*/ 2 w 180"/>
                  <a:gd name="T1" fmla="*/ 155 h 177"/>
                  <a:gd name="T2" fmla="*/ 16 w 180"/>
                  <a:gd name="T3" fmla="*/ 175 h 177"/>
                  <a:gd name="T4" fmla="*/ 122 w 180"/>
                  <a:gd name="T5" fmla="*/ 125 h 177"/>
                  <a:gd name="T6" fmla="*/ 160 w 180"/>
                  <a:gd name="T7" fmla="*/ 64 h 177"/>
                  <a:gd name="T8" fmla="*/ 162 w 180"/>
                  <a:gd name="T9" fmla="*/ 22 h 177"/>
                  <a:gd name="T10" fmla="*/ 112 w 180"/>
                  <a:gd name="T11" fmla="*/ 41 h 177"/>
                  <a:gd name="T12" fmla="*/ 113 w 180"/>
                  <a:gd name="T13" fmla="*/ 40 h 177"/>
                  <a:gd name="T14" fmla="*/ 109 w 180"/>
                  <a:gd name="T15" fmla="*/ 46 h 177"/>
                  <a:gd name="T16" fmla="*/ 72 w 180"/>
                  <a:gd name="T17" fmla="*/ 109 h 177"/>
                  <a:gd name="T18" fmla="*/ 2 w 180"/>
                  <a:gd name="T19" fmla="*/ 15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" h="177">
                    <a:moveTo>
                      <a:pt x="2" y="155"/>
                    </a:moveTo>
                    <a:cubicBezTo>
                      <a:pt x="2" y="155"/>
                      <a:pt x="0" y="172"/>
                      <a:pt x="16" y="175"/>
                    </a:cubicBezTo>
                    <a:cubicBezTo>
                      <a:pt x="31" y="177"/>
                      <a:pt x="108" y="143"/>
                      <a:pt x="122" y="125"/>
                    </a:cubicBezTo>
                    <a:cubicBezTo>
                      <a:pt x="135" y="107"/>
                      <a:pt x="160" y="64"/>
                      <a:pt x="160" y="64"/>
                    </a:cubicBezTo>
                    <a:cubicBezTo>
                      <a:pt x="160" y="64"/>
                      <a:pt x="180" y="43"/>
                      <a:pt x="162" y="22"/>
                    </a:cubicBezTo>
                    <a:cubicBezTo>
                      <a:pt x="144" y="0"/>
                      <a:pt x="112" y="38"/>
                      <a:pt x="112" y="41"/>
                    </a:cubicBezTo>
                    <a:cubicBezTo>
                      <a:pt x="112" y="41"/>
                      <a:pt x="112" y="41"/>
                      <a:pt x="113" y="40"/>
                    </a:cubicBezTo>
                    <a:cubicBezTo>
                      <a:pt x="114" y="39"/>
                      <a:pt x="115" y="38"/>
                      <a:pt x="109" y="46"/>
                    </a:cubicBezTo>
                    <a:cubicBezTo>
                      <a:pt x="100" y="58"/>
                      <a:pt x="85" y="97"/>
                      <a:pt x="72" y="109"/>
                    </a:cubicBezTo>
                    <a:cubicBezTo>
                      <a:pt x="60" y="122"/>
                      <a:pt x="19" y="138"/>
                      <a:pt x="2" y="155"/>
                    </a:cubicBezTo>
                  </a:path>
                </a:pathLst>
              </a:custGeom>
              <a:solidFill>
                <a:srgbClr val="FFD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ís1îḑé">
                <a:extLst>
                  <a:ext uri="{FF2B5EF4-FFF2-40B4-BE49-F238E27FC236}">
                    <a16:creationId xmlns:a16="http://schemas.microsoft.com/office/drawing/2014/main" id="{89529141-F353-47AE-A97B-9C1FF548D20F}"/>
                  </a:ext>
                </a:extLst>
              </p:cNvPr>
              <p:cNvSpPr/>
              <p:nvPr/>
            </p:nvSpPr>
            <p:spPr bwMode="auto">
              <a:xfrm>
                <a:off x="6291263" y="4073525"/>
                <a:ext cx="646113" cy="527050"/>
              </a:xfrm>
              <a:custGeom>
                <a:avLst/>
                <a:gdLst>
                  <a:gd name="T0" fmla="*/ 4 w 196"/>
                  <a:gd name="T1" fmla="*/ 134 h 160"/>
                  <a:gd name="T2" fmla="*/ 15 w 196"/>
                  <a:gd name="T3" fmla="*/ 156 h 160"/>
                  <a:gd name="T4" fmla="*/ 127 w 196"/>
                  <a:gd name="T5" fmla="*/ 121 h 160"/>
                  <a:gd name="T6" fmla="*/ 173 w 196"/>
                  <a:gd name="T7" fmla="*/ 67 h 160"/>
                  <a:gd name="T8" fmla="*/ 181 w 196"/>
                  <a:gd name="T9" fmla="*/ 25 h 160"/>
                  <a:gd name="T10" fmla="*/ 129 w 196"/>
                  <a:gd name="T11" fmla="*/ 36 h 160"/>
                  <a:gd name="T12" fmla="*/ 125 w 196"/>
                  <a:gd name="T13" fmla="*/ 41 h 160"/>
                  <a:gd name="T14" fmla="*/ 80 w 196"/>
                  <a:gd name="T15" fmla="*/ 99 h 160"/>
                  <a:gd name="T16" fmla="*/ 4 w 196"/>
                  <a:gd name="T17" fmla="*/ 13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160">
                    <a:moveTo>
                      <a:pt x="4" y="134"/>
                    </a:moveTo>
                    <a:cubicBezTo>
                      <a:pt x="4" y="134"/>
                      <a:pt x="0" y="151"/>
                      <a:pt x="15" y="156"/>
                    </a:cubicBezTo>
                    <a:cubicBezTo>
                      <a:pt x="30" y="160"/>
                      <a:pt x="111" y="137"/>
                      <a:pt x="127" y="121"/>
                    </a:cubicBezTo>
                    <a:cubicBezTo>
                      <a:pt x="143" y="105"/>
                      <a:pt x="173" y="67"/>
                      <a:pt x="173" y="67"/>
                    </a:cubicBezTo>
                    <a:cubicBezTo>
                      <a:pt x="173" y="67"/>
                      <a:pt x="196" y="49"/>
                      <a:pt x="181" y="25"/>
                    </a:cubicBezTo>
                    <a:cubicBezTo>
                      <a:pt x="166" y="0"/>
                      <a:pt x="129" y="36"/>
                      <a:pt x="129" y="36"/>
                    </a:cubicBezTo>
                    <a:cubicBezTo>
                      <a:pt x="129" y="36"/>
                      <a:pt x="127" y="39"/>
                      <a:pt x="125" y="41"/>
                    </a:cubicBezTo>
                    <a:cubicBezTo>
                      <a:pt x="115" y="52"/>
                      <a:pt x="94" y="89"/>
                      <a:pt x="80" y="99"/>
                    </a:cubicBezTo>
                    <a:cubicBezTo>
                      <a:pt x="66" y="110"/>
                      <a:pt x="23" y="120"/>
                      <a:pt x="4" y="134"/>
                    </a:cubicBezTo>
                    <a:close/>
                  </a:path>
                </a:pathLst>
              </a:custGeom>
              <a:solidFill>
                <a:srgbClr val="FFB4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íSḷîḓè">
                <a:extLst>
                  <a:ext uri="{FF2B5EF4-FFF2-40B4-BE49-F238E27FC236}">
                    <a16:creationId xmlns:a16="http://schemas.microsoft.com/office/drawing/2014/main" id="{8B4BFA0F-9691-4A7B-B72B-86165A5D6393}"/>
                  </a:ext>
                </a:extLst>
              </p:cNvPr>
              <p:cNvSpPr/>
              <p:nvPr/>
            </p:nvSpPr>
            <p:spPr bwMode="auto">
              <a:xfrm>
                <a:off x="6719888" y="4067175"/>
                <a:ext cx="498475" cy="636588"/>
              </a:xfrm>
              <a:custGeom>
                <a:avLst/>
                <a:gdLst>
                  <a:gd name="T0" fmla="*/ 9 w 151"/>
                  <a:gd name="T1" fmla="*/ 26 h 193"/>
                  <a:gd name="T2" fmla="*/ 46 w 151"/>
                  <a:gd name="T3" fmla="*/ 5 h 193"/>
                  <a:gd name="T4" fmla="*/ 112 w 151"/>
                  <a:gd name="T5" fmla="*/ 21 h 193"/>
                  <a:gd name="T6" fmla="*/ 151 w 151"/>
                  <a:gd name="T7" fmla="*/ 170 h 193"/>
                  <a:gd name="T8" fmla="*/ 110 w 151"/>
                  <a:gd name="T9" fmla="*/ 191 h 193"/>
                  <a:gd name="T10" fmla="*/ 30 w 151"/>
                  <a:gd name="T11" fmla="*/ 164 h 193"/>
                  <a:gd name="T12" fmla="*/ 26 w 151"/>
                  <a:gd name="T13" fmla="*/ 149 h 193"/>
                  <a:gd name="T14" fmla="*/ 9 w 151"/>
                  <a:gd name="T15" fmla="*/ 56 h 193"/>
                  <a:gd name="T16" fmla="*/ 9 w 151"/>
                  <a:gd name="T17" fmla="*/ 26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93">
                    <a:moveTo>
                      <a:pt x="9" y="26"/>
                    </a:moveTo>
                    <a:cubicBezTo>
                      <a:pt x="18" y="10"/>
                      <a:pt x="28" y="6"/>
                      <a:pt x="46" y="5"/>
                    </a:cubicBezTo>
                    <a:cubicBezTo>
                      <a:pt x="64" y="4"/>
                      <a:pt x="98" y="0"/>
                      <a:pt x="112" y="21"/>
                    </a:cubicBezTo>
                    <a:cubicBezTo>
                      <a:pt x="126" y="42"/>
                      <a:pt x="151" y="157"/>
                      <a:pt x="151" y="170"/>
                    </a:cubicBezTo>
                    <a:cubicBezTo>
                      <a:pt x="151" y="182"/>
                      <a:pt x="128" y="189"/>
                      <a:pt x="110" y="191"/>
                    </a:cubicBezTo>
                    <a:cubicBezTo>
                      <a:pt x="93" y="193"/>
                      <a:pt x="33" y="175"/>
                      <a:pt x="30" y="164"/>
                    </a:cubicBezTo>
                    <a:cubicBezTo>
                      <a:pt x="26" y="153"/>
                      <a:pt x="26" y="149"/>
                      <a:pt x="26" y="149"/>
                    </a:cubicBezTo>
                    <a:cubicBezTo>
                      <a:pt x="26" y="149"/>
                      <a:pt x="17" y="70"/>
                      <a:pt x="9" y="56"/>
                    </a:cubicBezTo>
                    <a:cubicBezTo>
                      <a:pt x="0" y="43"/>
                      <a:pt x="3" y="36"/>
                      <a:pt x="9" y="26"/>
                    </a:cubicBezTo>
                  </a:path>
                </a:pathLst>
              </a:custGeom>
              <a:solidFill>
                <a:srgbClr val="FFD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î$ḻïḓé">
                <a:extLst>
                  <a:ext uri="{FF2B5EF4-FFF2-40B4-BE49-F238E27FC236}">
                    <a16:creationId xmlns:a16="http://schemas.microsoft.com/office/drawing/2014/main" id="{9E34ABD7-6BF0-4DE5-A94F-4C2DCC394E05}"/>
                  </a:ext>
                </a:extLst>
              </p:cNvPr>
              <p:cNvSpPr/>
              <p:nvPr/>
            </p:nvSpPr>
            <p:spPr bwMode="auto">
              <a:xfrm>
                <a:off x="6781801" y="3941763"/>
                <a:ext cx="119063" cy="174625"/>
              </a:xfrm>
              <a:custGeom>
                <a:avLst/>
                <a:gdLst>
                  <a:gd name="T0" fmla="*/ 15 w 36"/>
                  <a:gd name="T1" fmla="*/ 48 h 53"/>
                  <a:gd name="T2" fmla="*/ 23 w 36"/>
                  <a:gd name="T3" fmla="*/ 52 h 53"/>
                  <a:gd name="T4" fmla="*/ 36 w 36"/>
                  <a:gd name="T5" fmla="*/ 45 h 53"/>
                  <a:gd name="T6" fmla="*/ 29 w 36"/>
                  <a:gd name="T7" fmla="*/ 23 h 53"/>
                  <a:gd name="T8" fmla="*/ 31 w 36"/>
                  <a:gd name="T9" fmla="*/ 20 h 53"/>
                  <a:gd name="T10" fmla="*/ 27 w 36"/>
                  <a:gd name="T11" fmla="*/ 9 h 53"/>
                  <a:gd name="T12" fmla="*/ 25 w 36"/>
                  <a:gd name="T13" fmla="*/ 14 h 53"/>
                  <a:gd name="T14" fmla="*/ 24 w 36"/>
                  <a:gd name="T15" fmla="*/ 15 h 53"/>
                  <a:gd name="T16" fmla="*/ 12 w 36"/>
                  <a:gd name="T17" fmla="*/ 1 h 53"/>
                  <a:gd name="T18" fmla="*/ 0 w 36"/>
                  <a:gd name="T19" fmla="*/ 8 h 53"/>
                  <a:gd name="T20" fmla="*/ 0 w 36"/>
                  <a:gd name="T21" fmla="*/ 11 h 53"/>
                  <a:gd name="T22" fmla="*/ 9 w 36"/>
                  <a:gd name="T23" fmla="*/ 37 h 53"/>
                  <a:gd name="T24" fmla="*/ 14 w 36"/>
                  <a:gd name="T25" fmla="*/ 35 h 53"/>
                  <a:gd name="T26" fmla="*/ 15 w 36"/>
                  <a:gd name="T27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" h="53">
                    <a:moveTo>
                      <a:pt x="15" y="48"/>
                    </a:moveTo>
                    <a:cubicBezTo>
                      <a:pt x="15" y="48"/>
                      <a:pt x="14" y="53"/>
                      <a:pt x="23" y="52"/>
                    </a:cubicBezTo>
                    <a:cubicBezTo>
                      <a:pt x="32" y="51"/>
                      <a:pt x="36" y="45"/>
                      <a:pt x="36" y="45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31" y="24"/>
                      <a:pt x="31" y="20"/>
                    </a:cubicBezTo>
                    <a:cubicBezTo>
                      <a:pt x="31" y="16"/>
                      <a:pt x="30" y="8"/>
                      <a:pt x="27" y="9"/>
                    </a:cubicBezTo>
                    <a:cubicBezTo>
                      <a:pt x="24" y="11"/>
                      <a:pt x="25" y="14"/>
                      <a:pt x="25" y="14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5"/>
                      <a:pt x="20" y="0"/>
                      <a:pt x="12" y="1"/>
                    </a:cubicBezTo>
                    <a:cubicBezTo>
                      <a:pt x="3" y="1"/>
                      <a:pt x="0" y="4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" y="34"/>
                      <a:pt x="9" y="37"/>
                    </a:cubicBezTo>
                    <a:cubicBezTo>
                      <a:pt x="14" y="35"/>
                      <a:pt x="14" y="35"/>
                      <a:pt x="14" y="35"/>
                    </a:cubicBezTo>
                    <a:lnTo>
                      <a:pt x="15" y="48"/>
                    </a:lnTo>
                    <a:close/>
                  </a:path>
                </a:pathLst>
              </a:custGeom>
              <a:solidFill>
                <a:srgbClr val="FF9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isľiḓè">
                <a:extLst>
                  <a:ext uri="{FF2B5EF4-FFF2-40B4-BE49-F238E27FC236}">
                    <a16:creationId xmlns:a16="http://schemas.microsoft.com/office/drawing/2014/main" id="{BDA8F777-4981-4FFB-B3F8-394F090B2760}"/>
                  </a:ext>
                </a:extLst>
              </p:cNvPr>
              <p:cNvSpPr/>
              <p:nvPr/>
            </p:nvSpPr>
            <p:spPr bwMode="auto">
              <a:xfrm>
                <a:off x="6478588" y="4884738"/>
                <a:ext cx="260350" cy="153988"/>
              </a:xfrm>
              <a:custGeom>
                <a:avLst/>
                <a:gdLst>
                  <a:gd name="T0" fmla="*/ 0 w 79"/>
                  <a:gd name="T1" fmla="*/ 0 h 47"/>
                  <a:gd name="T2" fmla="*/ 44 w 79"/>
                  <a:gd name="T3" fmla="*/ 41 h 47"/>
                  <a:gd name="T4" fmla="*/ 71 w 79"/>
                  <a:gd name="T5" fmla="*/ 47 h 47"/>
                  <a:gd name="T6" fmla="*/ 79 w 79"/>
                  <a:gd name="T7" fmla="*/ 45 h 47"/>
                  <a:gd name="T8" fmla="*/ 79 w 79"/>
                  <a:gd name="T9" fmla="*/ 45 h 47"/>
                  <a:gd name="T10" fmla="*/ 77 w 79"/>
                  <a:gd name="T11" fmla="*/ 39 h 47"/>
                  <a:gd name="T12" fmla="*/ 73 w 79"/>
                  <a:gd name="T13" fmla="*/ 38 h 47"/>
                  <a:gd name="T14" fmla="*/ 49 w 79"/>
                  <a:gd name="T15" fmla="*/ 29 h 47"/>
                  <a:gd name="T16" fmla="*/ 0 w 79"/>
                  <a:gd name="T1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47">
                    <a:moveTo>
                      <a:pt x="0" y="0"/>
                    </a:moveTo>
                    <a:cubicBezTo>
                      <a:pt x="44" y="41"/>
                      <a:pt x="44" y="41"/>
                      <a:pt x="44" y="41"/>
                    </a:cubicBezTo>
                    <a:cubicBezTo>
                      <a:pt x="44" y="41"/>
                      <a:pt x="60" y="47"/>
                      <a:pt x="71" y="47"/>
                    </a:cubicBezTo>
                    <a:cubicBezTo>
                      <a:pt x="75" y="47"/>
                      <a:pt x="78" y="47"/>
                      <a:pt x="79" y="45"/>
                    </a:cubicBezTo>
                    <a:cubicBezTo>
                      <a:pt x="79" y="45"/>
                      <a:pt x="79" y="45"/>
                      <a:pt x="79" y="45"/>
                    </a:cubicBezTo>
                    <a:cubicBezTo>
                      <a:pt x="77" y="41"/>
                      <a:pt x="77" y="39"/>
                      <a:pt x="77" y="39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3" y="38"/>
                      <a:pt x="62" y="37"/>
                      <a:pt x="49" y="29"/>
                    </a:cubicBezTo>
                    <a:cubicBezTo>
                      <a:pt x="34" y="22"/>
                      <a:pt x="16" y="10"/>
                      <a:pt x="0" y="0"/>
                    </a:cubicBezTo>
                  </a:path>
                </a:pathLst>
              </a:custGeom>
              <a:solidFill>
                <a:srgbClr val="DA6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ïṡḻíďè">
                <a:extLst>
                  <a:ext uri="{FF2B5EF4-FFF2-40B4-BE49-F238E27FC236}">
                    <a16:creationId xmlns:a16="http://schemas.microsoft.com/office/drawing/2014/main" id="{B719D9C3-1194-41C6-9164-1CEAB9B69698}"/>
                  </a:ext>
                </a:extLst>
              </p:cNvPr>
              <p:cNvSpPr/>
              <p:nvPr/>
            </p:nvSpPr>
            <p:spPr bwMode="auto">
              <a:xfrm>
                <a:off x="6465888" y="4867275"/>
                <a:ext cx="174625" cy="112713"/>
              </a:xfrm>
              <a:custGeom>
                <a:avLst/>
                <a:gdLst>
                  <a:gd name="T0" fmla="*/ 0 w 53"/>
                  <a:gd name="T1" fmla="*/ 0 h 34"/>
                  <a:gd name="T2" fmla="*/ 4 w 53"/>
                  <a:gd name="T3" fmla="*/ 5 h 34"/>
                  <a:gd name="T4" fmla="*/ 53 w 53"/>
                  <a:gd name="T5" fmla="*/ 34 h 34"/>
                  <a:gd name="T6" fmla="*/ 48 w 53"/>
                  <a:gd name="T7" fmla="*/ 31 h 34"/>
                  <a:gd name="T8" fmla="*/ 0 w 53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34">
                    <a:moveTo>
                      <a:pt x="0" y="0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20" y="15"/>
                      <a:pt x="38" y="27"/>
                      <a:pt x="53" y="34"/>
                    </a:cubicBezTo>
                    <a:cubicBezTo>
                      <a:pt x="51" y="33"/>
                      <a:pt x="50" y="32"/>
                      <a:pt x="48" y="31"/>
                    </a:cubicBezTo>
                    <a:cubicBezTo>
                      <a:pt x="32" y="21"/>
                      <a:pt x="0" y="0"/>
                      <a:pt x="0" y="0"/>
                    </a:cubicBezTo>
                  </a:path>
                </a:pathLst>
              </a:custGeom>
              <a:solidFill>
                <a:srgbClr val="DA6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işḻidè">
                <a:extLst>
                  <a:ext uri="{FF2B5EF4-FFF2-40B4-BE49-F238E27FC236}">
                    <a16:creationId xmlns:a16="http://schemas.microsoft.com/office/drawing/2014/main" id="{A057FAA2-770C-46C4-B73D-832DA6852C5A}"/>
                  </a:ext>
                </a:extLst>
              </p:cNvPr>
              <p:cNvSpPr/>
              <p:nvPr/>
            </p:nvSpPr>
            <p:spPr bwMode="auto">
              <a:xfrm>
                <a:off x="6515101" y="4729163"/>
                <a:ext cx="33338" cy="26988"/>
              </a:xfrm>
              <a:custGeom>
                <a:avLst/>
                <a:gdLst>
                  <a:gd name="T0" fmla="*/ 9 w 10"/>
                  <a:gd name="T1" fmla="*/ 0 h 8"/>
                  <a:gd name="T2" fmla="*/ 0 w 10"/>
                  <a:gd name="T3" fmla="*/ 6 h 8"/>
                  <a:gd name="T4" fmla="*/ 9 w 10"/>
                  <a:gd name="T5" fmla="*/ 8 h 8"/>
                  <a:gd name="T6" fmla="*/ 9 w 10"/>
                  <a:gd name="T7" fmla="*/ 0 h 8"/>
                  <a:gd name="T8" fmla="*/ 9 w 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9" y="0"/>
                    </a:moveTo>
                    <a:cubicBezTo>
                      <a:pt x="9" y="0"/>
                      <a:pt x="5" y="3"/>
                      <a:pt x="0" y="6"/>
                    </a:cubicBezTo>
                    <a:cubicBezTo>
                      <a:pt x="3" y="7"/>
                      <a:pt x="6" y="7"/>
                      <a:pt x="9" y="8"/>
                    </a:cubicBezTo>
                    <a:cubicBezTo>
                      <a:pt x="10" y="4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solidFill>
                <a:srgbClr val="DA6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5" name="îşḻîḍe">
                <a:extLst>
                  <a:ext uri="{FF2B5EF4-FFF2-40B4-BE49-F238E27FC236}">
                    <a16:creationId xmlns:a16="http://schemas.microsoft.com/office/drawing/2014/main" id="{6A265A7A-D526-43EC-AF35-FB8096A82F8C}"/>
                  </a:ext>
                </a:extLst>
              </p:cNvPr>
              <p:cNvSpPr/>
              <p:nvPr/>
            </p:nvSpPr>
            <p:spPr bwMode="auto">
              <a:xfrm>
                <a:off x="6376988" y="4749800"/>
                <a:ext cx="168275" cy="52388"/>
              </a:xfrm>
              <a:custGeom>
                <a:avLst/>
                <a:gdLst>
                  <a:gd name="T0" fmla="*/ 42 w 51"/>
                  <a:gd name="T1" fmla="*/ 0 h 16"/>
                  <a:gd name="T2" fmla="*/ 33 w 51"/>
                  <a:gd name="T3" fmla="*/ 4 h 16"/>
                  <a:gd name="T4" fmla="*/ 0 w 51"/>
                  <a:gd name="T5" fmla="*/ 11 h 16"/>
                  <a:gd name="T6" fmla="*/ 27 w 51"/>
                  <a:gd name="T7" fmla="*/ 16 h 16"/>
                  <a:gd name="T8" fmla="*/ 40 w 51"/>
                  <a:gd name="T9" fmla="*/ 14 h 16"/>
                  <a:gd name="T10" fmla="*/ 51 w 51"/>
                  <a:gd name="T11" fmla="*/ 2 h 16"/>
                  <a:gd name="T12" fmla="*/ 42 w 51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16">
                    <a:moveTo>
                      <a:pt x="42" y="0"/>
                    </a:moveTo>
                    <a:cubicBezTo>
                      <a:pt x="39" y="1"/>
                      <a:pt x="36" y="3"/>
                      <a:pt x="33" y="4"/>
                    </a:cubicBezTo>
                    <a:cubicBezTo>
                      <a:pt x="23" y="9"/>
                      <a:pt x="0" y="11"/>
                      <a:pt x="0" y="11"/>
                    </a:cubicBezTo>
                    <a:cubicBezTo>
                      <a:pt x="0" y="11"/>
                      <a:pt x="14" y="16"/>
                      <a:pt x="27" y="16"/>
                    </a:cubicBezTo>
                    <a:cubicBezTo>
                      <a:pt x="31" y="16"/>
                      <a:pt x="36" y="16"/>
                      <a:pt x="40" y="14"/>
                    </a:cubicBezTo>
                    <a:cubicBezTo>
                      <a:pt x="47" y="11"/>
                      <a:pt x="50" y="6"/>
                      <a:pt x="51" y="2"/>
                    </a:cubicBezTo>
                    <a:cubicBezTo>
                      <a:pt x="48" y="1"/>
                      <a:pt x="45" y="1"/>
                      <a:pt x="42" y="0"/>
                    </a:cubicBezTo>
                  </a:path>
                </a:pathLst>
              </a:custGeom>
              <a:solidFill>
                <a:srgbClr val="DA64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6" name="îṣḷiḍê">
                <a:extLst>
                  <a:ext uri="{FF2B5EF4-FFF2-40B4-BE49-F238E27FC236}">
                    <a16:creationId xmlns:a16="http://schemas.microsoft.com/office/drawing/2014/main" id="{0F101EBB-BECC-4C34-A996-B3B69030D40B}"/>
                  </a:ext>
                </a:extLst>
              </p:cNvPr>
              <p:cNvSpPr/>
              <p:nvPr/>
            </p:nvSpPr>
            <p:spPr bwMode="auto">
              <a:xfrm>
                <a:off x="6545263" y="47291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A9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7" name="îṩḻiďê">
                <a:extLst>
                  <a:ext uri="{FF2B5EF4-FFF2-40B4-BE49-F238E27FC236}">
                    <a16:creationId xmlns:a16="http://schemas.microsoft.com/office/drawing/2014/main" id="{B5DBAA41-1AAF-4DE3-A44E-35AD6804B812}"/>
                  </a:ext>
                </a:extLst>
              </p:cNvPr>
              <p:cNvSpPr/>
              <p:nvPr/>
            </p:nvSpPr>
            <p:spPr bwMode="auto">
              <a:xfrm>
                <a:off x="6940551" y="4192588"/>
                <a:ext cx="146050" cy="322263"/>
              </a:xfrm>
              <a:custGeom>
                <a:avLst/>
                <a:gdLst>
                  <a:gd name="T0" fmla="*/ 44 w 44"/>
                  <a:gd name="T1" fmla="*/ 0 h 98"/>
                  <a:gd name="T2" fmla="*/ 0 w 44"/>
                  <a:gd name="T3" fmla="*/ 98 h 98"/>
                  <a:gd name="T4" fmla="*/ 36 w 44"/>
                  <a:gd name="T5" fmla="*/ 68 h 98"/>
                  <a:gd name="T6" fmla="*/ 44 w 44"/>
                  <a:gd name="T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98">
                    <a:moveTo>
                      <a:pt x="44" y="0"/>
                    </a:moveTo>
                    <a:cubicBezTo>
                      <a:pt x="43" y="38"/>
                      <a:pt x="28" y="73"/>
                      <a:pt x="0" y="98"/>
                    </a:cubicBezTo>
                    <a:cubicBezTo>
                      <a:pt x="0" y="98"/>
                      <a:pt x="27" y="75"/>
                      <a:pt x="36" y="68"/>
                    </a:cubicBezTo>
                    <a:cubicBezTo>
                      <a:pt x="44" y="58"/>
                      <a:pt x="44" y="0"/>
                      <a:pt x="44" y="0"/>
                    </a:cubicBezTo>
                  </a:path>
                </a:pathLst>
              </a:custGeom>
              <a:solidFill>
                <a:srgbClr val="D6A7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8" name="ï$lîḓe">
                <a:extLst>
                  <a:ext uri="{FF2B5EF4-FFF2-40B4-BE49-F238E27FC236}">
                    <a16:creationId xmlns:a16="http://schemas.microsoft.com/office/drawing/2014/main" id="{908B3655-F629-4B95-8CF4-7D6B28BBABF8}"/>
                  </a:ext>
                </a:extLst>
              </p:cNvPr>
              <p:cNvSpPr/>
              <p:nvPr/>
            </p:nvSpPr>
            <p:spPr bwMode="auto">
              <a:xfrm>
                <a:off x="5930901" y="4600575"/>
                <a:ext cx="565150" cy="449263"/>
              </a:xfrm>
              <a:custGeom>
                <a:avLst/>
                <a:gdLst>
                  <a:gd name="T0" fmla="*/ 225 w 356"/>
                  <a:gd name="T1" fmla="*/ 0 h 283"/>
                  <a:gd name="T2" fmla="*/ 0 w 356"/>
                  <a:gd name="T3" fmla="*/ 166 h 283"/>
                  <a:gd name="T4" fmla="*/ 133 w 356"/>
                  <a:gd name="T5" fmla="*/ 283 h 283"/>
                  <a:gd name="T6" fmla="*/ 356 w 356"/>
                  <a:gd name="T7" fmla="*/ 108 h 283"/>
                  <a:gd name="T8" fmla="*/ 225 w 356"/>
                  <a:gd name="T9" fmla="*/ 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283">
                    <a:moveTo>
                      <a:pt x="225" y="0"/>
                    </a:moveTo>
                    <a:lnTo>
                      <a:pt x="0" y="166"/>
                    </a:lnTo>
                    <a:lnTo>
                      <a:pt x="133" y="283"/>
                    </a:lnTo>
                    <a:lnTo>
                      <a:pt x="356" y="108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9DD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îṧ1íḍê">
                <a:extLst>
                  <a:ext uri="{FF2B5EF4-FFF2-40B4-BE49-F238E27FC236}">
                    <a16:creationId xmlns:a16="http://schemas.microsoft.com/office/drawing/2014/main" id="{22ED3449-221E-4A53-A535-D7DB587F84B4}"/>
                  </a:ext>
                </a:extLst>
              </p:cNvPr>
              <p:cNvSpPr/>
              <p:nvPr/>
            </p:nvSpPr>
            <p:spPr bwMode="auto">
              <a:xfrm>
                <a:off x="6202363" y="4508500"/>
                <a:ext cx="157163" cy="152400"/>
              </a:xfrm>
              <a:custGeom>
                <a:avLst/>
                <a:gdLst>
                  <a:gd name="T0" fmla="*/ 48 w 48"/>
                  <a:gd name="T1" fmla="*/ 15 h 46"/>
                  <a:gd name="T2" fmla="*/ 43 w 48"/>
                  <a:gd name="T3" fmla="*/ 21 h 46"/>
                  <a:gd name="T4" fmla="*/ 40 w 48"/>
                  <a:gd name="T5" fmla="*/ 32 h 46"/>
                  <a:gd name="T6" fmla="*/ 29 w 48"/>
                  <a:gd name="T7" fmla="*/ 40 h 46"/>
                  <a:gd name="T8" fmla="*/ 30 w 48"/>
                  <a:gd name="T9" fmla="*/ 33 h 46"/>
                  <a:gd name="T10" fmla="*/ 30 w 48"/>
                  <a:gd name="T11" fmla="*/ 30 h 46"/>
                  <a:gd name="T12" fmla="*/ 15 w 48"/>
                  <a:gd name="T13" fmla="*/ 40 h 46"/>
                  <a:gd name="T14" fmla="*/ 9 w 48"/>
                  <a:gd name="T15" fmla="*/ 45 h 46"/>
                  <a:gd name="T16" fmla="*/ 1 w 48"/>
                  <a:gd name="T17" fmla="*/ 33 h 46"/>
                  <a:gd name="T18" fmla="*/ 14 w 48"/>
                  <a:gd name="T19" fmla="*/ 15 h 46"/>
                  <a:gd name="T20" fmla="*/ 33 w 48"/>
                  <a:gd name="T21" fmla="*/ 7 h 46"/>
                  <a:gd name="T22" fmla="*/ 36 w 48"/>
                  <a:gd name="T23" fmla="*/ 6 h 46"/>
                  <a:gd name="T24" fmla="*/ 40 w 48"/>
                  <a:gd name="T25" fmla="*/ 0 h 46"/>
                  <a:gd name="T26" fmla="*/ 48 w 48"/>
                  <a:gd name="T27" fmla="*/ 1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8" h="46">
                    <a:moveTo>
                      <a:pt x="48" y="15"/>
                    </a:moveTo>
                    <a:cubicBezTo>
                      <a:pt x="43" y="21"/>
                      <a:pt x="43" y="21"/>
                      <a:pt x="43" y="21"/>
                    </a:cubicBezTo>
                    <a:cubicBezTo>
                      <a:pt x="43" y="21"/>
                      <a:pt x="43" y="27"/>
                      <a:pt x="40" y="32"/>
                    </a:cubicBezTo>
                    <a:cubicBezTo>
                      <a:pt x="36" y="37"/>
                      <a:pt x="29" y="40"/>
                      <a:pt x="29" y="40"/>
                    </a:cubicBezTo>
                    <a:cubicBezTo>
                      <a:pt x="29" y="40"/>
                      <a:pt x="27" y="38"/>
                      <a:pt x="30" y="33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21" y="36"/>
                      <a:pt x="15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0" y="46"/>
                      <a:pt x="1" y="33"/>
                    </a:cubicBezTo>
                    <a:cubicBezTo>
                      <a:pt x="1" y="27"/>
                      <a:pt x="8" y="20"/>
                      <a:pt x="14" y="15"/>
                    </a:cubicBezTo>
                    <a:cubicBezTo>
                      <a:pt x="20" y="10"/>
                      <a:pt x="26" y="7"/>
                      <a:pt x="33" y="7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40" y="0"/>
                      <a:pt x="40" y="0"/>
                      <a:pt x="40" y="0"/>
                    </a:cubicBez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FF9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îṡ1îḋê">
                <a:extLst>
                  <a:ext uri="{FF2B5EF4-FFF2-40B4-BE49-F238E27FC236}">
                    <a16:creationId xmlns:a16="http://schemas.microsoft.com/office/drawing/2014/main" id="{D6C1537E-7376-4926-9B8A-593056425198}"/>
                  </a:ext>
                </a:extLst>
              </p:cNvPr>
              <p:cNvSpPr/>
              <p:nvPr/>
            </p:nvSpPr>
            <p:spPr bwMode="auto">
              <a:xfrm>
                <a:off x="6383338" y="4673600"/>
                <a:ext cx="177800" cy="144463"/>
              </a:xfrm>
              <a:custGeom>
                <a:avLst/>
                <a:gdLst>
                  <a:gd name="T0" fmla="*/ 42 w 54"/>
                  <a:gd name="T1" fmla="*/ 0 h 44"/>
                  <a:gd name="T2" fmla="*/ 35 w 54"/>
                  <a:gd name="T3" fmla="*/ 4 h 44"/>
                  <a:gd name="T4" fmla="*/ 24 w 54"/>
                  <a:gd name="T5" fmla="*/ 5 h 44"/>
                  <a:gd name="T6" fmla="*/ 13 w 54"/>
                  <a:gd name="T7" fmla="*/ 13 h 44"/>
                  <a:gd name="T8" fmla="*/ 20 w 54"/>
                  <a:gd name="T9" fmla="*/ 14 h 44"/>
                  <a:gd name="T10" fmla="*/ 23 w 54"/>
                  <a:gd name="T11" fmla="*/ 14 h 44"/>
                  <a:gd name="T12" fmla="*/ 9 w 54"/>
                  <a:gd name="T13" fmla="*/ 27 h 44"/>
                  <a:gd name="T14" fmla="*/ 3 w 54"/>
                  <a:gd name="T15" fmla="*/ 31 h 44"/>
                  <a:gd name="T16" fmla="*/ 13 w 54"/>
                  <a:gd name="T17" fmla="*/ 43 h 44"/>
                  <a:gd name="T18" fmla="*/ 34 w 54"/>
                  <a:gd name="T19" fmla="*/ 34 h 44"/>
                  <a:gd name="T20" fmla="*/ 46 w 54"/>
                  <a:gd name="T21" fmla="*/ 17 h 44"/>
                  <a:gd name="T22" fmla="*/ 47 w 54"/>
                  <a:gd name="T23" fmla="*/ 14 h 44"/>
                  <a:gd name="T24" fmla="*/ 54 w 54"/>
                  <a:gd name="T25" fmla="*/ 12 h 44"/>
                  <a:gd name="T26" fmla="*/ 42 w 54"/>
                  <a:gd name="T2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44">
                    <a:moveTo>
                      <a:pt x="42" y="0"/>
                    </a:move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29" y="3"/>
                      <a:pt x="24" y="5"/>
                    </a:cubicBezTo>
                    <a:cubicBezTo>
                      <a:pt x="18" y="7"/>
                      <a:pt x="13" y="13"/>
                      <a:pt x="13" y="13"/>
                    </a:cubicBezTo>
                    <a:cubicBezTo>
                      <a:pt x="13" y="13"/>
                      <a:pt x="14" y="16"/>
                      <a:pt x="20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4"/>
                      <a:pt x="15" y="23"/>
                      <a:pt x="9" y="27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0" y="41"/>
                      <a:pt x="13" y="43"/>
                    </a:cubicBezTo>
                    <a:cubicBezTo>
                      <a:pt x="20" y="44"/>
                      <a:pt x="28" y="39"/>
                      <a:pt x="34" y="34"/>
                    </a:cubicBezTo>
                    <a:cubicBezTo>
                      <a:pt x="40" y="29"/>
                      <a:pt x="44" y="23"/>
                      <a:pt x="46" y="17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54" y="12"/>
                      <a:pt x="54" y="12"/>
                      <a:pt x="54" y="12"/>
                    </a:cubicBez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93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7" name="îṩḷiḑe">
              <a:extLst>
                <a:ext uri="{FF2B5EF4-FFF2-40B4-BE49-F238E27FC236}">
                  <a16:creationId xmlns:a16="http://schemas.microsoft.com/office/drawing/2014/main" id="{087ACBE5-4847-4EEE-846A-3859FA926B9C}"/>
                </a:ext>
              </a:extLst>
            </p:cNvPr>
            <p:cNvSpPr/>
            <p:nvPr/>
          </p:nvSpPr>
          <p:spPr bwMode="auto">
            <a:xfrm>
              <a:off x="6847085" y="1338692"/>
              <a:ext cx="592772" cy="592104"/>
            </a:xfrm>
            <a:custGeom>
              <a:avLst/>
              <a:gdLst>
                <a:gd name="T0" fmla="*/ 213 w 427"/>
                <a:gd name="T1" fmla="*/ 0 h 427"/>
                <a:gd name="T2" fmla="*/ 0 w 427"/>
                <a:gd name="T3" fmla="*/ 213 h 427"/>
                <a:gd name="T4" fmla="*/ 213 w 427"/>
                <a:gd name="T5" fmla="*/ 427 h 427"/>
                <a:gd name="T6" fmla="*/ 427 w 427"/>
                <a:gd name="T7" fmla="*/ 213 h 427"/>
                <a:gd name="T8" fmla="*/ 213 w 427"/>
                <a:gd name="T9" fmla="*/ 0 h 427"/>
                <a:gd name="T10" fmla="*/ 180 w 427"/>
                <a:gd name="T11" fmla="*/ 312 h 427"/>
                <a:gd name="T12" fmla="*/ 82 w 427"/>
                <a:gd name="T13" fmla="*/ 214 h 427"/>
                <a:gd name="T14" fmla="*/ 120 w 427"/>
                <a:gd name="T15" fmla="*/ 176 h 427"/>
                <a:gd name="T16" fmla="*/ 180 w 427"/>
                <a:gd name="T17" fmla="*/ 236 h 427"/>
                <a:gd name="T18" fmla="*/ 308 w 427"/>
                <a:gd name="T19" fmla="*/ 108 h 427"/>
                <a:gd name="T20" fmla="*/ 346 w 427"/>
                <a:gd name="T21" fmla="*/ 146 h 427"/>
                <a:gd name="T22" fmla="*/ 180 w 427"/>
                <a:gd name="T23" fmla="*/ 312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7" h="427">
                  <a:moveTo>
                    <a:pt x="213" y="0"/>
                  </a:moveTo>
                  <a:cubicBezTo>
                    <a:pt x="96" y="0"/>
                    <a:pt x="0" y="96"/>
                    <a:pt x="0" y="213"/>
                  </a:cubicBezTo>
                  <a:cubicBezTo>
                    <a:pt x="0" y="331"/>
                    <a:pt x="96" y="427"/>
                    <a:pt x="213" y="427"/>
                  </a:cubicBezTo>
                  <a:cubicBezTo>
                    <a:pt x="331" y="427"/>
                    <a:pt x="427" y="331"/>
                    <a:pt x="427" y="213"/>
                  </a:cubicBezTo>
                  <a:cubicBezTo>
                    <a:pt x="427" y="96"/>
                    <a:pt x="331" y="0"/>
                    <a:pt x="213" y="0"/>
                  </a:cubicBezTo>
                  <a:close/>
                  <a:moveTo>
                    <a:pt x="180" y="312"/>
                  </a:moveTo>
                  <a:lnTo>
                    <a:pt x="82" y="214"/>
                  </a:lnTo>
                  <a:lnTo>
                    <a:pt x="120" y="176"/>
                  </a:lnTo>
                  <a:lnTo>
                    <a:pt x="180" y="236"/>
                  </a:lnTo>
                  <a:lnTo>
                    <a:pt x="308" y="108"/>
                  </a:lnTo>
                  <a:lnTo>
                    <a:pt x="346" y="146"/>
                  </a:lnTo>
                  <a:lnTo>
                    <a:pt x="180" y="31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8" name="îŝḻïḓè">
              <a:extLst>
                <a:ext uri="{FF2B5EF4-FFF2-40B4-BE49-F238E27FC236}">
                  <a16:creationId xmlns:a16="http://schemas.microsoft.com/office/drawing/2014/main" id="{17B226DB-60DC-49E8-8047-F6C9F7C9A5CA}"/>
                </a:ext>
              </a:extLst>
            </p:cNvPr>
            <p:cNvSpPr/>
            <p:nvPr/>
          </p:nvSpPr>
          <p:spPr bwMode="auto">
            <a:xfrm>
              <a:off x="7638656" y="1746797"/>
              <a:ext cx="3344804" cy="539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FF00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危机</a:t>
              </a:r>
              <a:r>
                <a:rPr lang="zh-CN" altLang="en-US" sz="320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笼罩下的俄国</a:t>
              </a:r>
              <a:endParaRPr lang="en-US" altLang="zh-CN" sz="3200" dirty="0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9" name="íş1iḋê">
              <a:extLst>
                <a:ext uri="{FF2B5EF4-FFF2-40B4-BE49-F238E27FC236}">
                  <a16:creationId xmlns:a16="http://schemas.microsoft.com/office/drawing/2014/main" id="{0E8B8AEB-7994-455D-A7A9-8300FFA5B333}"/>
                </a:ext>
              </a:extLst>
            </p:cNvPr>
            <p:cNvSpPr txBox="1"/>
            <p:nvPr/>
          </p:nvSpPr>
          <p:spPr bwMode="auto">
            <a:xfrm>
              <a:off x="7638656" y="1325082"/>
              <a:ext cx="3344804" cy="42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</a:rPr>
                <a:t>板块一    </a:t>
              </a:r>
              <a:r>
                <a:rPr lang="zh-CN" altLang="en-US" sz="2400" b="1" dirty="0">
                  <a:solidFill>
                    <a:srgbClr val="FF00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话背景</a:t>
              </a:r>
              <a:endParaRPr lang="en-US" altLang="zh-CN" sz="24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0" name="išlîďé">
              <a:extLst>
                <a:ext uri="{FF2B5EF4-FFF2-40B4-BE49-F238E27FC236}">
                  <a16:creationId xmlns:a16="http://schemas.microsoft.com/office/drawing/2014/main" id="{0EAFB6DB-B614-4C26-8E25-C7E6416D1296}"/>
                </a:ext>
              </a:extLst>
            </p:cNvPr>
            <p:cNvSpPr/>
            <p:nvPr/>
          </p:nvSpPr>
          <p:spPr bwMode="auto">
            <a:xfrm>
              <a:off x="6847084" y="2670101"/>
              <a:ext cx="592772" cy="592104"/>
            </a:xfrm>
            <a:custGeom>
              <a:avLst/>
              <a:gdLst>
                <a:gd name="T0" fmla="*/ 213 w 427"/>
                <a:gd name="T1" fmla="*/ 0 h 427"/>
                <a:gd name="T2" fmla="*/ 0 w 427"/>
                <a:gd name="T3" fmla="*/ 213 h 427"/>
                <a:gd name="T4" fmla="*/ 213 w 427"/>
                <a:gd name="T5" fmla="*/ 427 h 427"/>
                <a:gd name="T6" fmla="*/ 427 w 427"/>
                <a:gd name="T7" fmla="*/ 213 h 427"/>
                <a:gd name="T8" fmla="*/ 213 w 427"/>
                <a:gd name="T9" fmla="*/ 0 h 427"/>
                <a:gd name="T10" fmla="*/ 180 w 427"/>
                <a:gd name="T11" fmla="*/ 312 h 427"/>
                <a:gd name="T12" fmla="*/ 82 w 427"/>
                <a:gd name="T13" fmla="*/ 214 h 427"/>
                <a:gd name="T14" fmla="*/ 120 w 427"/>
                <a:gd name="T15" fmla="*/ 176 h 427"/>
                <a:gd name="T16" fmla="*/ 180 w 427"/>
                <a:gd name="T17" fmla="*/ 236 h 427"/>
                <a:gd name="T18" fmla="*/ 308 w 427"/>
                <a:gd name="T19" fmla="*/ 108 h 427"/>
                <a:gd name="T20" fmla="*/ 346 w 427"/>
                <a:gd name="T21" fmla="*/ 146 h 427"/>
                <a:gd name="T22" fmla="*/ 180 w 427"/>
                <a:gd name="T23" fmla="*/ 312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7" h="427">
                  <a:moveTo>
                    <a:pt x="213" y="0"/>
                  </a:moveTo>
                  <a:cubicBezTo>
                    <a:pt x="96" y="0"/>
                    <a:pt x="0" y="96"/>
                    <a:pt x="0" y="213"/>
                  </a:cubicBezTo>
                  <a:cubicBezTo>
                    <a:pt x="0" y="331"/>
                    <a:pt x="96" y="427"/>
                    <a:pt x="213" y="427"/>
                  </a:cubicBezTo>
                  <a:cubicBezTo>
                    <a:pt x="331" y="427"/>
                    <a:pt x="427" y="331"/>
                    <a:pt x="427" y="213"/>
                  </a:cubicBezTo>
                  <a:cubicBezTo>
                    <a:pt x="427" y="96"/>
                    <a:pt x="331" y="0"/>
                    <a:pt x="213" y="0"/>
                  </a:cubicBezTo>
                  <a:close/>
                  <a:moveTo>
                    <a:pt x="180" y="312"/>
                  </a:moveTo>
                  <a:lnTo>
                    <a:pt x="82" y="214"/>
                  </a:lnTo>
                  <a:lnTo>
                    <a:pt x="120" y="176"/>
                  </a:lnTo>
                  <a:lnTo>
                    <a:pt x="180" y="236"/>
                  </a:lnTo>
                  <a:lnTo>
                    <a:pt x="308" y="108"/>
                  </a:lnTo>
                  <a:lnTo>
                    <a:pt x="346" y="146"/>
                  </a:lnTo>
                  <a:lnTo>
                    <a:pt x="180" y="3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1" name="islïḑe">
              <a:extLst>
                <a:ext uri="{FF2B5EF4-FFF2-40B4-BE49-F238E27FC236}">
                  <a16:creationId xmlns:a16="http://schemas.microsoft.com/office/drawing/2014/main" id="{16B5578B-ED61-41F6-AB06-A20AA0C0E7D9}"/>
                </a:ext>
              </a:extLst>
            </p:cNvPr>
            <p:cNvSpPr/>
            <p:nvPr/>
          </p:nvSpPr>
          <p:spPr bwMode="auto">
            <a:xfrm>
              <a:off x="7439724" y="3240583"/>
              <a:ext cx="3940129" cy="1010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20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“</a:t>
              </a:r>
              <a:r>
                <a:rPr lang="zh-CN" altLang="en-US" sz="3200" b="1" dirty="0">
                  <a:solidFill>
                    <a:srgbClr val="FF00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解放</a:t>
              </a:r>
              <a:r>
                <a:rPr lang="zh-CN" altLang="en-US" sz="320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”农奴</a:t>
              </a:r>
              <a:endParaRPr lang="en-US" altLang="zh-CN" sz="3200" dirty="0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zh-CN" sz="320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——</a:t>
              </a:r>
              <a:r>
                <a:rPr lang="zh-CN" altLang="en-US" sz="320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“</a:t>
              </a:r>
              <a:r>
                <a:rPr lang="zh-CN" altLang="en-US" sz="3200" b="1" dirty="0">
                  <a:solidFill>
                    <a:srgbClr val="FF00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二一九法令</a:t>
              </a:r>
              <a:r>
                <a:rPr lang="zh-CN" altLang="en-US" sz="320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”</a:t>
              </a:r>
              <a:endParaRPr lang="en-US" altLang="zh-CN" sz="2000" dirty="0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2" name="ïsliḑè">
              <a:extLst>
                <a:ext uri="{FF2B5EF4-FFF2-40B4-BE49-F238E27FC236}">
                  <a16:creationId xmlns:a16="http://schemas.microsoft.com/office/drawing/2014/main" id="{C360B087-EB7C-4C46-9575-B1787550BE93}"/>
                </a:ext>
              </a:extLst>
            </p:cNvPr>
            <p:cNvSpPr txBox="1"/>
            <p:nvPr/>
          </p:nvSpPr>
          <p:spPr bwMode="auto">
            <a:xfrm>
              <a:off x="7638655" y="2656490"/>
              <a:ext cx="3344804" cy="42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</a:rPr>
                <a:t>板块二    </a:t>
              </a:r>
              <a:r>
                <a:rPr lang="zh-CN" altLang="en-US" sz="2400" b="1" dirty="0">
                  <a:solidFill>
                    <a:srgbClr val="FF00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话内容</a:t>
              </a:r>
              <a:endParaRPr lang="en-US" altLang="zh-CN" sz="24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3" name="iṣļide">
              <a:extLst>
                <a:ext uri="{FF2B5EF4-FFF2-40B4-BE49-F238E27FC236}">
                  <a16:creationId xmlns:a16="http://schemas.microsoft.com/office/drawing/2014/main" id="{0369B7EA-E7A6-4710-B078-20C1B6BF1B2D}"/>
                </a:ext>
              </a:extLst>
            </p:cNvPr>
            <p:cNvSpPr/>
            <p:nvPr/>
          </p:nvSpPr>
          <p:spPr bwMode="auto">
            <a:xfrm>
              <a:off x="7638656" y="4969192"/>
              <a:ext cx="4103084" cy="58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3200" b="1" dirty="0">
                  <a:solidFill>
                    <a:srgbClr val="FF00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改革</a:t>
              </a:r>
              <a:r>
                <a:rPr lang="zh-CN" altLang="en-US" sz="320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与俄国</a:t>
              </a:r>
              <a:r>
                <a:rPr lang="zh-CN" altLang="en-US" sz="3200" b="1" dirty="0">
                  <a:solidFill>
                    <a:srgbClr val="FF00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近代化</a:t>
              </a:r>
              <a:r>
                <a:rPr lang="zh-CN" altLang="en-US" sz="320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？</a:t>
              </a:r>
              <a:endParaRPr lang="en-US" altLang="zh-CN" sz="3200" dirty="0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sp>
          <p:nvSpPr>
            <p:cNvPr id="14" name="íŝḻîďè">
              <a:extLst>
                <a:ext uri="{FF2B5EF4-FFF2-40B4-BE49-F238E27FC236}">
                  <a16:creationId xmlns:a16="http://schemas.microsoft.com/office/drawing/2014/main" id="{3F8D7F41-72ED-4C25-A43D-438FCAC649E6}"/>
                </a:ext>
              </a:extLst>
            </p:cNvPr>
            <p:cNvSpPr/>
            <p:nvPr/>
          </p:nvSpPr>
          <p:spPr bwMode="auto">
            <a:xfrm>
              <a:off x="6847085" y="4561088"/>
              <a:ext cx="592772" cy="592104"/>
            </a:xfrm>
            <a:custGeom>
              <a:avLst/>
              <a:gdLst>
                <a:gd name="T0" fmla="*/ 213 w 427"/>
                <a:gd name="T1" fmla="*/ 0 h 427"/>
                <a:gd name="T2" fmla="*/ 0 w 427"/>
                <a:gd name="T3" fmla="*/ 213 h 427"/>
                <a:gd name="T4" fmla="*/ 213 w 427"/>
                <a:gd name="T5" fmla="*/ 427 h 427"/>
                <a:gd name="T6" fmla="*/ 427 w 427"/>
                <a:gd name="T7" fmla="*/ 213 h 427"/>
                <a:gd name="T8" fmla="*/ 213 w 427"/>
                <a:gd name="T9" fmla="*/ 0 h 427"/>
                <a:gd name="T10" fmla="*/ 180 w 427"/>
                <a:gd name="T11" fmla="*/ 312 h 427"/>
                <a:gd name="T12" fmla="*/ 82 w 427"/>
                <a:gd name="T13" fmla="*/ 214 h 427"/>
                <a:gd name="T14" fmla="*/ 120 w 427"/>
                <a:gd name="T15" fmla="*/ 176 h 427"/>
                <a:gd name="T16" fmla="*/ 180 w 427"/>
                <a:gd name="T17" fmla="*/ 236 h 427"/>
                <a:gd name="T18" fmla="*/ 308 w 427"/>
                <a:gd name="T19" fmla="*/ 108 h 427"/>
                <a:gd name="T20" fmla="*/ 346 w 427"/>
                <a:gd name="T21" fmla="*/ 146 h 427"/>
                <a:gd name="T22" fmla="*/ 180 w 427"/>
                <a:gd name="T23" fmla="*/ 312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7" h="427">
                  <a:moveTo>
                    <a:pt x="213" y="0"/>
                  </a:moveTo>
                  <a:cubicBezTo>
                    <a:pt x="96" y="0"/>
                    <a:pt x="0" y="96"/>
                    <a:pt x="0" y="213"/>
                  </a:cubicBezTo>
                  <a:cubicBezTo>
                    <a:pt x="0" y="331"/>
                    <a:pt x="96" y="427"/>
                    <a:pt x="213" y="427"/>
                  </a:cubicBezTo>
                  <a:cubicBezTo>
                    <a:pt x="331" y="427"/>
                    <a:pt x="427" y="331"/>
                    <a:pt x="427" y="213"/>
                  </a:cubicBezTo>
                  <a:cubicBezTo>
                    <a:pt x="427" y="96"/>
                    <a:pt x="331" y="0"/>
                    <a:pt x="213" y="0"/>
                  </a:cubicBezTo>
                  <a:close/>
                  <a:moveTo>
                    <a:pt x="180" y="312"/>
                  </a:moveTo>
                  <a:lnTo>
                    <a:pt x="82" y="214"/>
                  </a:lnTo>
                  <a:lnTo>
                    <a:pt x="120" y="176"/>
                  </a:lnTo>
                  <a:lnTo>
                    <a:pt x="180" y="236"/>
                  </a:lnTo>
                  <a:lnTo>
                    <a:pt x="308" y="108"/>
                  </a:lnTo>
                  <a:lnTo>
                    <a:pt x="346" y="146"/>
                  </a:lnTo>
                  <a:lnTo>
                    <a:pt x="180" y="31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" name="îṥ1iḍè">
              <a:extLst>
                <a:ext uri="{FF2B5EF4-FFF2-40B4-BE49-F238E27FC236}">
                  <a16:creationId xmlns:a16="http://schemas.microsoft.com/office/drawing/2014/main" id="{93F641C9-35E9-430A-ABCF-1AB4949BD48A}"/>
                </a:ext>
              </a:extLst>
            </p:cNvPr>
            <p:cNvSpPr txBox="1"/>
            <p:nvPr/>
          </p:nvSpPr>
          <p:spPr bwMode="auto">
            <a:xfrm>
              <a:off x="7638656" y="4547478"/>
              <a:ext cx="3344804" cy="421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2400" b="1" dirty="0">
                  <a:solidFill>
                    <a:srgbClr val="FF0000"/>
                  </a:solidFill>
                </a:rPr>
                <a:t>板块三</a:t>
              </a:r>
              <a:r>
                <a:rPr lang="zh-CN" altLang="en-US" b="1" dirty="0"/>
                <a:t>    </a:t>
              </a:r>
              <a:r>
                <a:rPr lang="zh-CN" altLang="en-US" sz="2400" b="1" dirty="0">
                  <a:solidFill>
                    <a:srgbClr val="FF00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话影响</a:t>
              </a:r>
              <a:endParaRPr lang="en-US" altLang="zh-CN" sz="2400" b="1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F4DF39FB-B5C3-433C-A128-050E88413A7C}"/>
                </a:ext>
              </a:extLst>
            </p:cNvPr>
            <p:cNvCxnSpPr/>
            <p:nvPr/>
          </p:nvCxnSpPr>
          <p:spPr>
            <a:xfrm>
              <a:off x="7721147" y="2366081"/>
              <a:ext cx="3262313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5BF87571-FFCD-4D78-9ED7-C5B5B26AD5D3}"/>
                </a:ext>
              </a:extLst>
            </p:cNvPr>
            <p:cNvCxnSpPr/>
            <p:nvPr/>
          </p:nvCxnSpPr>
          <p:spPr>
            <a:xfrm>
              <a:off x="7721146" y="4294855"/>
              <a:ext cx="3262313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2b751056-6b97-492c-b763-340acee7e99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1449439-8F9B-4759-88D0-7A778F15DFAC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15779" y="231316"/>
            <a:ext cx="2273585" cy="915667"/>
            <a:chOff x="1511697" y="1700808"/>
            <a:chExt cx="2185191" cy="915667"/>
          </a:xfrm>
        </p:grpSpPr>
        <p:cxnSp>
          <p:nvCxnSpPr>
            <p:cNvPr id="144" name="直接连接符 143">
              <a:extLst>
                <a:ext uri="{FF2B5EF4-FFF2-40B4-BE49-F238E27FC236}">
                  <a16:creationId xmlns:a16="http://schemas.microsoft.com/office/drawing/2014/main" id="{D5D75C99-5EAF-481B-9AA7-1BF082872D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96851" y="1780800"/>
              <a:ext cx="37" cy="835675"/>
            </a:xfrm>
            <a:prstGeom prst="line">
              <a:avLst/>
            </a:prstGeom>
            <a:solidFill>
              <a:srgbClr val="FFCC00"/>
            </a:solidFill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5" name="išľïḋé">
              <a:extLst>
                <a:ext uri="{FF2B5EF4-FFF2-40B4-BE49-F238E27FC236}">
                  <a16:creationId xmlns:a16="http://schemas.microsoft.com/office/drawing/2014/main" id="{EC3C0B55-316B-4B7B-8236-785DFBA05EB8}"/>
                </a:ext>
              </a:extLst>
            </p:cNvPr>
            <p:cNvSpPr txBox="1"/>
            <p:nvPr/>
          </p:nvSpPr>
          <p:spPr>
            <a:xfrm>
              <a:off x="1511697" y="1700808"/>
              <a:ext cx="218515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tr-TR" sz="2800" b="1" dirty="0">
                  <a:solidFill>
                    <a:schemeClr val="bg2"/>
                  </a:solidFill>
                  <a:cs typeface="+mn-ea"/>
                  <a:sym typeface="+mn-lt"/>
                </a:rPr>
                <a:t>CON</a:t>
              </a:r>
              <a:r>
                <a:rPr lang="tr-TR" sz="100" b="1" dirty="0">
                  <a:solidFill>
                    <a:schemeClr val="bg2"/>
                  </a:solidFill>
                  <a:cs typeface="+mn-ea"/>
                  <a:sym typeface="+mn-lt"/>
                </a:rPr>
                <a:t> </a:t>
              </a:r>
              <a:r>
                <a:rPr lang="tr-TR" sz="2800" b="1" dirty="0">
                  <a:solidFill>
                    <a:schemeClr val="bg2"/>
                  </a:solidFill>
                  <a:cs typeface="+mn-ea"/>
                  <a:sym typeface="+mn-lt"/>
                </a:rPr>
                <a:t>TENTS</a:t>
              </a:r>
            </a:p>
          </p:txBody>
        </p:sp>
      </p:grpSp>
      <p:cxnSp>
        <p:nvCxnSpPr>
          <p:cNvPr id="143" name="直接连接符 142">
            <a:extLst>
              <a:ext uri="{FF2B5EF4-FFF2-40B4-BE49-F238E27FC236}">
                <a16:creationId xmlns:a16="http://schemas.microsoft.com/office/drawing/2014/main" id="{7CF4AEF3-15FF-43C1-B1D4-98DB63677433}"/>
              </a:ext>
            </a:extLst>
          </p:cNvPr>
          <p:cNvCxnSpPr/>
          <p:nvPr/>
        </p:nvCxnSpPr>
        <p:spPr>
          <a:xfrm>
            <a:off x="7130541" y="6345100"/>
            <a:ext cx="352145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30284157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692654" y="3121059"/>
            <a:ext cx="5419185" cy="89535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/>
              <a:t>板块一    话背景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692654" y="4022536"/>
            <a:ext cx="5419185" cy="101562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zh-CN" altLang="en-US" sz="4400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危机</a:t>
            </a:r>
            <a:r>
              <a:rPr lang="zh-CN" altLang="en-US" sz="4400" dirty="0">
                <a:latin typeface="方正姚体" panose="02010601030101010101" pitchFamily="2" charset="-122"/>
                <a:ea typeface="方正姚体" panose="02010601030101010101" pitchFamily="2" charset="-122"/>
              </a:rPr>
              <a:t>笼罩下的俄国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6885122" y="2350677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spc="100" dirty="0"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  <a:r>
              <a:rPr lang="en-US" altLang="zh-CN" sz="100" spc="100" dirty="0"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en-US" altLang="zh-CN" spc="100" dirty="0">
                <a:latin typeface="Impact" panose="020B0806030902050204" pitchFamily="34" charset="0"/>
                <a:cs typeface="Arial" panose="020B0604020202020204" pitchFamily="34" charset="0"/>
              </a:rPr>
              <a:t>1</a:t>
            </a:r>
            <a:endParaRPr lang="zh-CN" altLang="en-US" spc="100" dirty="0"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25D7535D-1B9C-454E-9A0B-A2C58D41A1E2}"/>
              </a:ext>
            </a:extLst>
          </p:cNvPr>
          <p:cNvGrpSpPr/>
          <p:nvPr/>
        </p:nvGrpSpPr>
        <p:grpSpPr>
          <a:xfrm>
            <a:off x="207173" y="87966"/>
            <a:ext cx="2706148" cy="829835"/>
            <a:chOff x="207173" y="87966"/>
            <a:chExt cx="2706148" cy="829835"/>
          </a:xfrm>
        </p:grpSpPr>
        <p:sp>
          <p:nvSpPr>
            <p:cNvPr id="5" name="标题 3">
              <a:extLst>
                <a:ext uri="{FF2B5EF4-FFF2-40B4-BE49-F238E27FC236}">
                  <a16:creationId xmlns:a16="http://schemas.microsoft.com/office/drawing/2014/main" id="{CB1ADDB7-DD66-49FF-9BC6-DDBE193747D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5993" y="87966"/>
              <a:ext cx="252732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400" b="1" kern="0" dirty="0">
                  <a:solidFill>
                    <a:srgbClr val="44546A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温</a:t>
              </a:r>
              <a:r>
                <a:rPr lang="zh-CN" altLang="en-US" sz="4400" b="1" kern="0" dirty="0">
                  <a:solidFill>
                    <a:srgbClr val="FF000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故</a:t>
              </a:r>
              <a:r>
                <a:rPr lang="zh-CN" altLang="en-US" sz="4400" b="1" kern="0" dirty="0">
                  <a:solidFill>
                    <a:srgbClr val="44546A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知</a:t>
              </a:r>
              <a:r>
                <a:rPr lang="zh-CN" altLang="en-US" sz="4400" b="1" kern="0" dirty="0">
                  <a:solidFill>
                    <a:srgbClr val="FF000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新</a:t>
              </a:r>
              <a:endParaRPr lang="zh-CN" altLang="en-US" sz="4400" b="1" kern="0" dirty="0">
                <a:solidFill>
                  <a:srgbClr val="44546A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E7A749D-000A-43E3-82F5-D7AE43785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1181" b="13518"/>
            <a:stretch/>
          </p:blipFill>
          <p:spPr>
            <a:xfrm>
              <a:off x="207173" y="797014"/>
              <a:ext cx="2706148" cy="120787"/>
            </a:xfrm>
            <a:prstGeom prst="rect">
              <a:avLst/>
            </a:prstGeom>
          </p:spPr>
        </p:pic>
      </p:grpSp>
      <p:grpSp>
        <p:nvGrpSpPr>
          <p:cNvPr id="8" name="îslîde">
            <a:extLst>
              <a:ext uri="{FF2B5EF4-FFF2-40B4-BE49-F238E27FC236}">
                <a16:creationId xmlns:a16="http://schemas.microsoft.com/office/drawing/2014/main" id="{4C478A55-A980-4171-B9C0-58288B6E1828}"/>
              </a:ext>
            </a:extLst>
          </p:cNvPr>
          <p:cNvGrpSpPr/>
          <p:nvPr/>
        </p:nvGrpSpPr>
        <p:grpSpPr>
          <a:xfrm>
            <a:off x="4398482" y="2523387"/>
            <a:ext cx="3090235" cy="3090235"/>
            <a:chOff x="6222332" y="1492686"/>
            <a:chExt cx="4048125" cy="4048125"/>
          </a:xfrm>
        </p:grpSpPr>
        <p:sp>
          <p:nvSpPr>
            <p:cNvPr id="42" name="íSlîḍé">
              <a:extLst>
                <a:ext uri="{FF2B5EF4-FFF2-40B4-BE49-F238E27FC236}">
                  <a16:creationId xmlns:a16="http://schemas.microsoft.com/office/drawing/2014/main" id="{A87B301E-F0AE-430D-B448-4754E3C6649E}"/>
                </a:ext>
              </a:extLst>
            </p:cNvPr>
            <p:cNvSpPr/>
            <p:nvPr/>
          </p:nvSpPr>
          <p:spPr>
            <a:xfrm>
              <a:off x="6222332" y="1492686"/>
              <a:ext cx="4048125" cy="404812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47625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3765"/>
              <a:endParaRPr lang="zh-CN" alt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43" name="îś1iḍè">
              <a:extLst>
                <a:ext uri="{FF2B5EF4-FFF2-40B4-BE49-F238E27FC236}">
                  <a16:creationId xmlns:a16="http://schemas.microsoft.com/office/drawing/2014/main" id="{8D5F0868-4CD3-44C0-8BFA-B158E3B0A36E}"/>
                </a:ext>
              </a:extLst>
            </p:cNvPr>
            <p:cNvSpPr/>
            <p:nvPr/>
          </p:nvSpPr>
          <p:spPr>
            <a:xfrm>
              <a:off x="7252901" y="1729435"/>
              <a:ext cx="2009922" cy="1235609"/>
            </a:xfrm>
            <a:custGeom>
              <a:avLst/>
              <a:gdLst>
                <a:gd name="connsiteX0" fmla="*/ 1000988 w 2009922"/>
                <a:gd name="connsiteY0" fmla="*/ 0 h 1235609"/>
                <a:gd name="connsiteX1" fmla="*/ 1000995 w 2009922"/>
                <a:gd name="connsiteY1" fmla="*/ 1 h 1235609"/>
                <a:gd name="connsiteX2" fmla="*/ 1128342 w 2009922"/>
                <a:gd name="connsiteY2" fmla="*/ 5629 h 1235609"/>
                <a:gd name="connsiteX3" fmla="*/ 1138016 w 2009922"/>
                <a:gd name="connsiteY3" fmla="*/ 6920 h 1235609"/>
                <a:gd name="connsiteX4" fmla="*/ 1146289 w 2009922"/>
                <a:gd name="connsiteY4" fmla="*/ 7337 h 1235609"/>
                <a:gd name="connsiteX5" fmla="*/ 1181944 w 2009922"/>
                <a:gd name="connsiteY5" fmla="*/ 12779 h 1235609"/>
                <a:gd name="connsiteX6" fmla="*/ 1252550 w 2009922"/>
                <a:gd name="connsiteY6" fmla="*/ 22197 h 1235609"/>
                <a:gd name="connsiteX7" fmla="*/ 1271537 w 2009922"/>
                <a:gd name="connsiteY7" fmla="*/ 26452 h 1235609"/>
                <a:gd name="connsiteX8" fmla="*/ 1287393 w 2009922"/>
                <a:gd name="connsiteY8" fmla="*/ 28872 h 1235609"/>
                <a:gd name="connsiteX9" fmla="*/ 1321771 w 2009922"/>
                <a:gd name="connsiteY9" fmla="*/ 37712 h 1235609"/>
                <a:gd name="connsiteX10" fmla="*/ 1373135 w 2009922"/>
                <a:gd name="connsiteY10" fmla="*/ 49225 h 1235609"/>
                <a:gd name="connsiteX11" fmla="*/ 1401096 w 2009922"/>
                <a:gd name="connsiteY11" fmla="*/ 58108 h 1235609"/>
                <a:gd name="connsiteX12" fmla="*/ 1423586 w 2009922"/>
                <a:gd name="connsiteY12" fmla="*/ 63891 h 1235609"/>
                <a:gd name="connsiteX13" fmla="*/ 1451813 w 2009922"/>
                <a:gd name="connsiteY13" fmla="*/ 74222 h 1235609"/>
                <a:gd name="connsiteX14" fmla="*/ 1489618 w 2009922"/>
                <a:gd name="connsiteY14" fmla="*/ 86234 h 1235609"/>
                <a:gd name="connsiteX15" fmla="*/ 1526380 w 2009922"/>
                <a:gd name="connsiteY15" fmla="*/ 101514 h 1235609"/>
                <a:gd name="connsiteX16" fmla="*/ 1554152 w 2009922"/>
                <a:gd name="connsiteY16" fmla="*/ 111679 h 1235609"/>
                <a:gd name="connsiteX17" fmla="*/ 1575022 w 2009922"/>
                <a:gd name="connsiteY17" fmla="*/ 121732 h 1235609"/>
                <a:gd name="connsiteX18" fmla="*/ 1601519 w 2009922"/>
                <a:gd name="connsiteY18" fmla="*/ 132746 h 1235609"/>
                <a:gd name="connsiteX19" fmla="*/ 1647498 w 2009922"/>
                <a:gd name="connsiteY19" fmla="*/ 156646 h 1235609"/>
                <a:gd name="connsiteX20" fmla="*/ 1678379 w 2009922"/>
                <a:gd name="connsiteY20" fmla="*/ 171522 h 1235609"/>
                <a:gd name="connsiteX21" fmla="*/ 1691785 w 2009922"/>
                <a:gd name="connsiteY21" fmla="*/ 179666 h 1235609"/>
                <a:gd name="connsiteX22" fmla="*/ 1708361 w 2009922"/>
                <a:gd name="connsiteY22" fmla="*/ 188283 h 1235609"/>
                <a:gd name="connsiteX23" fmla="*/ 1766379 w 2009922"/>
                <a:gd name="connsiteY23" fmla="*/ 224983 h 1235609"/>
                <a:gd name="connsiteX24" fmla="*/ 1795551 w 2009922"/>
                <a:gd name="connsiteY24" fmla="*/ 242705 h 1235609"/>
                <a:gd name="connsiteX25" fmla="*/ 1801896 w 2009922"/>
                <a:gd name="connsiteY25" fmla="*/ 247451 h 1235609"/>
                <a:gd name="connsiteX26" fmla="*/ 1809666 w 2009922"/>
                <a:gd name="connsiteY26" fmla="*/ 252366 h 1235609"/>
                <a:gd name="connsiteX27" fmla="*/ 1904953 w 2009922"/>
                <a:gd name="connsiteY27" fmla="*/ 324515 h 1235609"/>
                <a:gd name="connsiteX28" fmla="*/ 1993746 w 2009922"/>
                <a:gd name="connsiteY28" fmla="*/ 404254 h 1235609"/>
                <a:gd name="connsiteX29" fmla="*/ 2009922 w 2009922"/>
                <a:gd name="connsiteY29" fmla="*/ 421425 h 1235609"/>
                <a:gd name="connsiteX30" fmla="*/ 1184399 w 2009922"/>
                <a:gd name="connsiteY30" fmla="*/ 1235609 h 1235609"/>
                <a:gd name="connsiteX31" fmla="*/ 1111633 w 2009922"/>
                <a:gd name="connsiteY31" fmla="*/ 1213021 h 1235609"/>
                <a:gd name="connsiteX32" fmla="*/ 993493 w 2009922"/>
                <a:gd name="connsiteY32" fmla="*/ 1201111 h 1235609"/>
                <a:gd name="connsiteX33" fmla="*/ 875353 w 2009922"/>
                <a:gd name="connsiteY33" fmla="*/ 1213021 h 1235609"/>
                <a:gd name="connsiteX34" fmla="*/ 810571 w 2009922"/>
                <a:gd name="connsiteY34" fmla="*/ 1233131 h 1235609"/>
                <a:gd name="connsiteX35" fmla="*/ 0 w 2009922"/>
                <a:gd name="connsiteY35" fmla="*/ 412695 h 1235609"/>
                <a:gd name="connsiteX36" fmla="*/ 97023 w 2009922"/>
                <a:gd name="connsiteY36" fmla="*/ 324515 h 1235609"/>
                <a:gd name="connsiteX37" fmla="*/ 1000988 w 2009922"/>
                <a:gd name="connsiteY37" fmla="*/ 0 h 1235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009922" h="1235609">
                  <a:moveTo>
                    <a:pt x="1000988" y="0"/>
                  </a:moveTo>
                  <a:lnTo>
                    <a:pt x="1000995" y="1"/>
                  </a:lnTo>
                  <a:lnTo>
                    <a:pt x="1128342" y="5629"/>
                  </a:lnTo>
                  <a:lnTo>
                    <a:pt x="1138016" y="6920"/>
                  </a:lnTo>
                  <a:lnTo>
                    <a:pt x="1146289" y="7337"/>
                  </a:lnTo>
                  <a:lnTo>
                    <a:pt x="1181944" y="12779"/>
                  </a:lnTo>
                  <a:lnTo>
                    <a:pt x="1252550" y="22197"/>
                  </a:lnTo>
                  <a:lnTo>
                    <a:pt x="1271537" y="26452"/>
                  </a:lnTo>
                  <a:lnTo>
                    <a:pt x="1287393" y="28872"/>
                  </a:lnTo>
                  <a:lnTo>
                    <a:pt x="1321771" y="37712"/>
                  </a:lnTo>
                  <a:lnTo>
                    <a:pt x="1373135" y="49225"/>
                  </a:lnTo>
                  <a:lnTo>
                    <a:pt x="1401096" y="58108"/>
                  </a:lnTo>
                  <a:lnTo>
                    <a:pt x="1423586" y="63891"/>
                  </a:lnTo>
                  <a:lnTo>
                    <a:pt x="1451813" y="74222"/>
                  </a:lnTo>
                  <a:lnTo>
                    <a:pt x="1489618" y="86234"/>
                  </a:lnTo>
                  <a:lnTo>
                    <a:pt x="1526380" y="101514"/>
                  </a:lnTo>
                  <a:lnTo>
                    <a:pt x="1554152" y="111679"/>
                  </a:lnTo>
                  <a:lnTo>
                    <a:pt x="1575022" y="121732"/>
                  </a:lnTo>
                  <a:lnTo>
                    <a:pt x="1601519" y="132746"/>
                  </a:lnTo>
                  <a:lnTo>
                    <a:pt x="1647498" y="156646"/>
                  </a:lnTo>
                  <a:lnTo>
                    <a:pt x="1678379" y="171522"/>
                  </a:lnTo>
                  <a:lnTo>
                    <a:pt x="1691785" y="179666"/>
                  </a:lnTo>
                  <a:lnTo>
                    <a:pt x="1708361" y="188283"/>
                  </a:lnTo>
                  <a:lnTo>
                    <a:pt x="1766379" y="224983"/>
                  </a:lnTo>
                  <a:lnTo>
                    <a:pt x="1795551" y="242705"/>
                  </a:lnTo>
                  <a:lnTo>
                    <a:pt x="1801896" y="247451"/>
                  </a:lnTo>
                  <a:lnTo>
                    <a:pt x="1809666" y="252366"/>
                  </a:lnTo>
                  <a:lnTo>
                    <a:pt x="1904953" y="324515"/>
                  </a:lnTo>
                  <a:cubicBezTo>
                    <a:pt x="1935660" y="349857"/>
                    <a:pt x="1965284" y="376463"/>
                    <a:pt x="1993746" y="404254"/>
                  </a:cubicBezTo>
                  <a:lnTo>
                    <a:pt x="2009922" y="421425"/>
                  </a:lnTo>
                  <a:lnTo>
                    <a:pt x="1184399" y="1235609"/>
                  </a:lnTo>
                  <a:lnTo>
                    <a:pt x="1111633" y="1213021"/>
                  </a:lnTo>
                  <a:cubicBezTo>
                    <a:pt x="1073473" y="1205212"/>
                    <a:pt x="1033962" y="1201111"/>
                    <a:pt x="993493" y="1201111"/>
                  </a:cubicBezTo>
                  <a:cubicBezTo>
                    <a:pt x="953024" y="1201111"/>
                    <a:pt x="913514" y="1205212"/>
                    <a:pt x="875353" y="1213021"/>
                  </a:cubicBezTo>
                  <a:lnTo>
                    <a:pt x="810571" y="1233131"/>
                  </a:lnTo>
                  <a:lnTo>
                    <a:pt x="0" y="412695"/>
                  </a:lnTo>
                  <a:lnTo>
                    <a:pt x="97023" y="324515"/>
                  </a:lnTo>
                  <a:cubicBezTo>
                    <a:pt x="342676" y="121784"/>
                    <a:pt x="657610" y="0"/>
                    <a:pt x="10009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iṥḻíďê">
              <a:extLst>
                <a:ext uri="{FF2B5EF4-FFF2-40B4-BE49-F238E27FC236}">
                  <a16:creationId xmlns:a16="http://schemas.microsoft.com/office/drawing/2014/main" id="{264A578E-D950-497C-9184-66C47A121E3F}"/>
                </a:ext>
              </a:extLst>
            </p:cNvPr>
            <p:cNvSpPr/>
            <p:nvPr/>
          </p:nvSpPr>
          <p:spPr>
            <a:xfrm>
              <a:off x="8808118" y="2511787"/>
              <a:ext cx="1269327" cy="2009922"/>
            </a:xfrm>
            <a:custGeom>
              <a:avLst/>
              <a:gdLst>
                <a:gd name="connsiteX0" fmla="*/ 856632 w 1269327"/>
                <a:gd name="connsiteY0" fmla="*/ 0 h 2009922"/>
                <a:gd name="connsiteX1" fmla="*/ 944812 w 1269327"/>
                <a:gd name="connsiteY1" fmla="*/ 97023 h 2009922"/>
                <a:gd name="connsiteX2" fmla="*/ 1269327 w 1269327"/>
                <a:gd name="connsiteY2" fmla="*/ 1000988 h 2009922"/>
                <a:gd name="connsiteX3" fmla="*/ 1269326 w 1269327"/>
                <a:gd name="connsiteY3" fmla="*/ 1000995 h 2009922"/>
                <a:gd name="connsiteX4" fmla="*/ 1263698 w 1269327"/>
                <a:gd name="connsiteY4" fmla="*/ 1128342 h 2009922"/>
                <a:gd name="connsiteX5" fmla="*/ 1262408 w 1269327"/>
                <a:gd name="connsiteY5" fmla="*/ 1138016 h 2009922"/>
                <a:gd name="connsiteX6" fmla="*/ 1261990 w 1269327"/>
                <a:gd name="connsiteY6" fmla="*/ 1146289 h 2009922"/>
                <a:gd name="connsiteX7" fmla="*/ 1256548 w 1269327"/>
                <a:gd name="connsiteY7" fmla="*/ 1181944 h 2009922"/>
                <a:gd name="connsiteX8" fmla="*/ 1247130 w 1269327"/>
                <a:gd name="connsiteY8" fmla="*/ 1252550 h 2009922"/>
                <a:gd name="connsiteX9" fmla="*/ 1242875 w 1269327"/>
                <a:gd name="connsiteY9" fmla="*/ 1271537 h 2009922"/>
                <a:gd name="connsiteX10" fmla="*/ 1240455 w 1269327"/>
                <a:gd name="connsiteY10" fmla="*/ 1287393 h 2009922"/>
                <a:gd name="connsiteX11" fmla="*/ 1231616 w 1269327"/>
                <a:gd name="connsiteY11" fmla="*/ 1321771 h 2009922"/>
                <a:gd name="connsiteX12" fmla="*/ 1220102 w 1269327"/>
                <a:gd name="connsiteY12" fmla="*/ 1373135 h 2009922"/>
                <a:gd name="connsiteX13" fmla="*/ 1211219 w 1269327"/>
                <a:gd name="connsiteY13" fmla="*/ 1401096 h 2009922"/>
                <a:gd name="connsiteX14" fmla="*/ 1205436 w 1269327"/>
                <a:gd name="connsiteY14" fmla="*/ 1423586 h 2009922"/>
                <a:gd name="connsiteX15" fmla="*/ 1195105 w 1269327"/>
                <a:gd name="connsiteY15" fmla="*/ 1451813 h 2009922"/>
                <a:gd name="connsiteX16" fmla="*/ 1183094 w 1269327"/>
                <a:gd name="connsiteY16" fmla="*/ 1489618 h 2009922"/>
                <a:gd name="connsiteX17" fmla="*/ 1167813 w 1269327"/>
                <a:gd name="connsiteY17" fmla="*/ 1526380 h 2009922"/>
                <a:gd name="connsiteX18" fmla="*/ 1157648 w 1269327"/>
                <a:gd name="connsiteY18" fmla="*/ 1554152 h 2009922"/>
                <a:gd name="connsiteX19" fmla="*/ 1147595 w 1269327"/>
                <a:gd name="connsiteY19" fmla="*/ 1575022 h 2009922"/>
                <a:gd name="connsiteX20" fmla="*/ 1136581 w 1269327"/>
                <a:gd name="connsiteY20" fmla="*/ 1601519 h 2009922"/>
                <a:gd name="connsiteX21" fmla="*/ 1112681 w 1269327"/>
                <a:gd name="connsiteY21" fmla="*/ 1647498 h 2009922"/>
                <a:gd name="connsiteX22" fmla="*/ 1097805 w 1269327"/>
                <a:gd name="connsiteY22" fmla="*/ 1678379 h 2009922"/>
                <a:gd name="connsiteX23" fmla="*/ 1089661 w 1269327"/>
                <a:gd name="connsiteY23" fmla="*/ 1691785 h 2009922"/>
                <a:gd name="connsiteX24" fmla="*/ 1081044 w 1269327"/>
                <a:gd name="connsiteY24" fmla="*/ 1708361 h 2009922"/>
                <a:gd name="connsiteX25" fmla="*/ 1044344 w 1269327"/>
                <a:gd name="connsiteY25" fmla="*/ 1766379 h 2009922"/>
                <a:gd name="connsiteX26" fmla="*/ 1026622 w 1269327"/>
                <a:gd name="connsiteY26" fmla="*/ 1795551 h 2009922"/>
                <a:gd name="connsiteX27" fmla="*/ 1021876 w 1269327"/>
                <a:gd name="connsiteY27" fmla="*/ 1801896 h 2009922"/>
                <a:gd name="connsiteX28" fmla="*/ 1016961 w 1269327"/>
                <a:gd name="connsiteY28" fmla="*/ 1809666 h 2009922"/>
                <a:gd name="connsiteX29" fmla="*/ 944813 w 1269327"/>
                <a:gd name="connsiteY29" fmla="*/ 1904953 h 2009922"/>
                <a:gd name="connsiteX30" fmla="*/ 944812 w 1269327"/>
                <a:gd name="connsiteY30" fmla="*/ 1904953 h 2009922"/>
                <a:gd name="connsiteX31" fmla="*/ 865073 w 1269327"/>
                <a:gd name="connsiteY31" fmla="*/ 1993746 h 2009922"/>
                <a:gd name="connsiteX32" fmla="*/ 847902 w 1269327"/>
                <a:gd name="connsiteY32" fmla="*/ 2009922 h 2009922"/>
                <a:gd name="connsiteX33" fmla="*/ 3158 w 1269327"/>
                <a:gd name="connsiteY33" fmla="*/ 1153414 h 2009922"/>
                <a:gd name="connsiteX34" fmla="*/ 12568 w 1269327"/>
                <a:gd name="connsiteY34" fmla="*/ 1123101 h 2009922"/>
                <a:gd name="connsiteX35" fmla="*/ 24478 w 1269327"/>
                <a:gd name="connsiteY35" fmla="*/ 1004961 h 2009922"/>
                <a:gd name="connsiteX36" fmla="*/ 12568 w 1269327"/>
                <a:gd name="connsiteY36" fmla="*/ 886821 h 2009922"/>
                <a:gd name="connsiteX37" fmla="*/ 0 w 1269327"/>
                <a:gd name="connsiteY37" fmla="*/ 846333 h 2009922"/>
                <a:gd name="connsiteX38" fmla="*/ 856632 w 1269327"/>
                <a:gd name="connsiteY38" fmla="*/ 0 h 200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69327" h="2009922">
                  <a:moveTo>
                    <a:pt x="856632" y="0"/>
                  </a:moveTo>
                  <a:lnTo>
                    <a:pt x="944812" y="97023"/>
                  </a:lnTo>
                  <a:cubicBezTo>
                    <a:pt x="1147543" y="342676"/>
                    <a:pt x="1269327" y="657610"/>
                    <a:pt x="1269327" y="1000988"/>
                  </a:cubicBezTo>
                  <a:lnTo>
                    <a:pt x="1269326" y="1000995"/>
                  </a:lnTo>
                  <a:lnTo>
                    <a:pt x="1263698" y="1128342"/>
                  </a:lnTo>
                  <a:lnTo>
                    <a:pt x="1262408" y="1138016"/>
                  </a:lnTo>
                  <a:lnTo>
                    <a:pt x="1261990" y="1146289"/>
                  </a:lnTo>
                  <a:lnTo>
                    <a:pt x="1256548" y="1181944"/>
                  </a:lnTo>
                  <a:lnTo>
                    <a:pt x="1247130" y="1252550"/>
                  </a:lnTo>
                  <a:lnTo>
                    <a:pt x="1242875" y="1271537"/>
                  </a:lnTo>
                  <a:lnTo>
                    <a:pt x="1240455" y="1287393"/>
                  </a:lnTo>
                  <a:lnTo>
                    <a:pt x="1231616" y="1321771"/>
                  </a:lnTo>
                  <a:lnTo>
                    <a:pt x="1220102" y="1373135"/>
                  </a:lnTo>
                  <a:lnTo>
                    <a:pt x="1211219" y="1401096"/>
                  </a:lnTo>
                  <a:lnTo>
                    <a:pt x="1205436" y="1423586"/>
                  </a:lnTo>
                  <a:lnTo>
                    <a:pt x="1195105" y="1451813"/>
                  </a:lnTo>
                  <a:lnTo>
                    <a:pt x="1183094" y="1489618"/>
                  </a:lnTo>
                  <a:lnTo>
                    <a:pt x="1167813" y="1526380"/>
                  </a:lnTo>
                  <a:lnTo>
                    <a:pt x="1157648" y="1554152"/>
                  </a:lnTo>
                  <a:lnTo>
                    <a:pt x="1147595" y="1575022"/>
                  </a:lnTo>
                  <a:lnTo>
                    <a:pt x="1136581" y="1601519"/>
                  </a:lnTo>
                  <a:lnTo>
                    <a:pt x="1112681" y="1647498"/>
                  </a:lnTo>
                  <a:lnTo>
                    <a:pt x="1097805" y="1678379"/>
                  </a:lnTo>
                  <a:lnTo>
                    <a:pt x="1089661" y="1691785"/>
                  </a:lnTo>
                  <a:lnTo>
                    <a:pt x="1081044" y="1708361"/>
                  </a:lnTo>
                  <a:lnTo>
                    <a:pt x="1044344" y="1766379"/>
                  </a:lnTo>
                  <a:lnTo>
                    <a:pt x="1026622" y="1795551"/>
                  </a:lnTo>
                  <a:lnTo>
                    <a:pt x="1021876" y="1801896"/>
                  </a:lnTo>
                  <a:lnTo>
                    <a:pt x="1016961" y="1809666"/>
                  </a:lnTo>
                  <a:lnTo>
                    <a:pt x="944813" y="1904953"/>
                  </a:lnTo>
                  <a:lnTo>
                    <a:pt x="944812" y="1904953"/>
                  </a:lnTo>
                  <a:cubicBezTo>
                    <a:pt x="919470" y="1935660"/>
                    <a:pt x="892864" y="1965285"/>
                    <a:pt x="865073" y="1993746"/>
                  </a:cubicBezTo>
                  <a:lnTo>
                    <a:pt x="847902" y="2009922"/>
                  </a:lnTo>
                  <a:lnTo>
                    <a:pt x="3158" y="1153414"/>
                  </a:lnTo>
                  <a:lnTo>
                    <a:pt x="12568" y="1123101"/>
                  </a:lnTo>
                  <a:cubicBezTo>
                    <a:pt x="20377" y="1084941"/>
                    <a:pt x="24478" y="1045430"/>
                    <a:pt x="24478" y="1004961"/>
                  </a:cubicBezTo>
                  <a:cubicBezTo>
                    <a:pt x="24478" y="964492"/>
                    <a:pt x="20377" y="924981"/>
                    <a:pt x="12568" y="886821"/>
                  </a:cubicBezTo>
                  <a:lnTo>
                    <a:pt x="0" y="846333"/>
                  </a:lnTo>
                  <a:lnTo>
                    <a:pt x="85663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îŝļîdè">
              <a:extLst>
                <a:ext uri="{FF2B5EF4-FFF2-40B4-BE49-F238E27FC236}">
                  <a16:creationId xmlns:a16="http://schemas.microsoft.com/office/drawing/2014/main" id="{621B43A1-83E7-4270-B9B8-D7FCB574A133}"/>
                </a:ext>
              </a:extLst>
            </p:cNvPr>
            <p:cNvSpPr/>
            <p:nvPr/>
          </p:nvSpPr>
          <p:spPr>
            <a:xfrm>
              <a:off x="6415341" y="2511788"/>
              <a:ext cx="1269330" cy="2009922"/>
            </a:xfrm>
            <a:custGeom>
              <a:avLst/>
              <a:gdLst>
                <a:gd name="connsiteX0" fmla="*/ 421425 w 1269330"/>
                <a:gd name="connsiteY0" fmla="*/ 0 h 2009922"/>
                <a:gd name="connsiteX1" fmla="*/ 1266170 w 1269330"/>
                <a:gd name="connsiteY1" fmla="*/ 856511 h 2009922"/>
                <a:gd name="connsiteX2" fmla="*/ 1256761 w 1269330"/>
                <a:gd name="connsiteY2" fmla="*/ 886820 h 2009922"/>
                <a:gd name="connsiteX3" fmla="*/ 1244851 w 1269330"/>
                <a:gd name="connsiteY3" fmla="*/ 1004960 h 2009922"/>
                <a:gd name="connsiteX4" fmla="*/ 1256761 w 1269330"/>
                <a:gd name="connsiteY4" fmla="*/ 1123100 h 2009922"/>
                <a:gd name="connsiteX5" fmla="*/ 1269330 w 1269330"/>
                <a:gd name="connsiteY5" fmla="*/ 1163589 h 2009922"/>
                <a:gd name="connsiteX6" fmla="*/ 412695 w 1269330"/>
                <a:gd name="connsiteY6" fmla="*/ 2009922 h 2009922"/>
                <a:gd name="connsiteX7" fmla="*/ 324515 w 1269330"/>
                <a:gd name="connsiteY7" fmla="*/ 1912899 h 2009922"/>
                <a:gd name="connsiteX8" fmla="*/ 0 w 1269330"/>
                <a:gd name="connsiteY8" fmla="*/ 1008934 h 2009922"/>
                <a:gd name="connsiteX9" fmla="*/ 1 w 1269330"/>
                <a:gd name="connsiteY9" fmla="*/ 1008928 h 2009922"/>
                <a:gd name="connsiteX10" fmla="*/ 5629 w 1269330"/>
                <a:gd name="connsiteY10" fmla="*/ 881581 h 2009922"/>
                <a:gd name="connsiteX11" fmla="*/ 6920 w 1269330"/>
                <a:gd name="connsiteY11" fmla="*/ 871906 h 2009922"/>
                <a:gd name="connsiteX12" fmla="*/ 7337 w 1269330"/>
                <a:gd name="connsiteY12" fmla="*/ 863633 h 2009922"/>
                <a:gd name="connsiteX13" fmla="*/ 12779 w 1269330"/>
                <a:gd name="connsiteY13" fmla="*/ 827978 h 2009922"/>
                <a:gd name="connsiteX14" fmla="*/ 22197 w 1269330"/>
                <a:gd name="connsiteY14" fmla="*/ 757372 h 2009922"/>
                <a:gd name="connsiteX15" fmla="*/ 26453 w 1269330"/>
                <a:gd name="connsiteY15" fmla="*/ 738385 h 2009922"/>
                <a:gd name="connsiteX16" fmla="*/ 28872 w 1269330"/>
                <a:gd name="connsiteY16" fmla="*/ 722529 h 2009922"/>
                <a:gd name="connsiteX17" fmla="*/ 37712 w 1269330"/>
                <a:gd name="connsiteY17" fmla="*/ 688151 h 2009922"/>
                <a:gd name="connsiteX18" fmla="*/ 49225 w 1269330"/>
                <a:gd name="connsiteY18" fmla="*/ 636787 h 2009922"/>
                <a:gd name="connsiteX19" fmla="*/ 58109 w 1269330"/>
                <a:gd name="connsiteY19" fmla="*/ 608826 h 2009922"/>
                <a:gd name="connsiteX20" fmla="*/ 63892 w 1269330"/>
                <a:gd name="connsiteY20" fmla="*/ 586337 h 2009922"/>
                <a:gd name="connsiteX21" fmla="*/ 74222 w 1269330"/>
                <a:gd name="connsiteY21" fmla="*/ 558109 h 2009922"/>
                <a:gd name="connsiteX22" fmla="*/ 86234 w 1269330"/>
                <a:gd name="connsiteY22" fmla="*/ 520305 h 2009922"/>
                <a:gd name="connsiteX23" fmla="*/ 101514 w 1269330"/>
                <a:gd name="connsiteY23" fmla="*/ 483542 h 2009922"/>
                <a:gd name="connsiteX24" fmla="*/ 111679 w 1269330"/>
                <a:gd name="connsiteY24" fmla="*/ 455770 h 2009922"/>
                <a:gd name="connsiteX25" fmla="*/ 121733 w 1269330"/>
                <a:gd name="connsiteY25" fmla="*/ 434901 h 2009922"/>
                <a:gd name="connsiteX26" fmla="*/ 132746 w 1269330"/>
                <a:gd name="connsiteY26" fmla="*/ 408403 h 2009922"/>
                <a:gd name="connsiteX27" fmla="*/ 156646 w 1269330"/>
                <a:gd name="connsiteY27" fmla="*/ 362425 h 2009922"/>
                <a:gd name="connsiteX28" fmla="*/ 171522 w 1269330"/>
                <a:gd name="connsiteY28" fmla="*/ 331544 h 2009922"/>
                <a:gd name="connsiteX29" fmla="*/ 179666 w 1269330"/>
                <a:gd name="connsiteY29" fmla="*/ 318137 h 2009922"/>
                <a:gd name="connsiteX30" fmla="*/ 188283 w 1269330"/>
                <a:gd name="connsiteY30" fmla="*/ 301561 h 2009922"/>
                <a:gd name="connsiteX31" fmla="*/ 224984 w 1269330"/>
                <a:gd name="connsiteY31" fmla="*/ 243544 h 2009922"/>
                <a:gd name="connsiteX32" fmla="*/ 242705 w 1269330"/>
                <a:gd name="connsiteY32" fmla="*/ 214372 h 2009922"/>
                <a:gd name="connsiteX33" fmla="*/ 247451 w 1269330"/>
                <a:gd name="connsiteY33" fmla="*/ 208026 h 2009922"/>
                <a:gd name="connsiteX34" fmla="*/ 252366 w 1269330"/>
                <a:gd name="connsiteY34" fmla="*/ 200257 h 2009922"/>
                <a:gd name="connsiteX35" fmla="*/ 324515 w 1269330"/>
                <a:gd name="connsiteY35" fmla="*/ 104970 h 2009922"/>
                <a:gd name="connsiteX36" fmla="*/ 324515 w 1269330"/>
                <a:gd name="connsiteY36" fmla="*/ 104969 h 2009922"/>
                <a:gd name="connsiteX37" fmla="*/ 404254 w 1269330"/>
                <a:gd name="connsiteY37" fmla="*/ 16176 h 2009922"/>
                <a:gd name="connsiteX38" fmla="*/ 421425 w 1269330"/>
                <a:gd name="connsiteY38" fmla="*/ 0 h 200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69330" h="2009922">
                  <a:moveTo>
                    <a:pt x="421425" y="0"/>
                  </a:moveTo>
                  <a:lnTo>
                    <a:pt x="1266170" y="856511"/>
                  </a:lnTo>
                  <a:lnTo>
                    <a:pt x="1256761" y="886820"/>
                  </a:lnTo>
                  <a:cubicBezTo>
                    <a:pt x="1248952" y="924980"/>
                    <a:pt x="1244851" y="964491"/>
                    <a:pt x="1244851" y="1004960"/>
                  </a:cubicBezTo>
                  <a:cubicBezTo>
                    <a:pt x="1244851" y="1045429"/>
                    <a:pt x="1248952" y="1084940"/>
                    <a:pt x="1256761" y="1123100"/>
                  </a:cubicBezTo>
                  <a:lnTo>
                    <a:pt x="1269330" y="1163589"/>
                  </a:lnTo>
                  <a:lnTo>
                    <a:pt x="412695" y="2009922"/>
                  </a:lnTo>
                  <a:lnTo>
                    <a:pt x="324515" y="1912899"/>
                  </a:lnTo>
                  <a:cubicBezTo>
                    <a:pt x="121784" y="1667246"/>
                    <a:pt x="0" y="1352312"/>
                    <a:pt x="0" y="1008934"/>
                  </a:cubicBezTo>
                  <a:lnTo>
                    <a:pt x="1" y="1008928"/>
                  </a:lnTo>
                  <a:lnTo>
                    <a:pt x="5629" y="881581"/>
                  </a:lnTo>
                  <a:lnTo>
                    <a:pt x="6920" y="871906"/>
                  </a:lnTo>
                  <a:lnTo>
                    <a:pt x="7337" y="863633"/>
                  </a:lnTo>
                  <a:lnTo>
                    <a:pt x="12779" y="827978"/>
                  </a:lnTo>
                  <a:lnTo>
                    <a:pt x="22197" y="757372"/>
                  </a:lnTo>
                  <a:lnTo>
                    <a:pt x="26453" y="738385"/>
                  </a:lnTo>
                  <a:lnTo>
                    <a:pt x="28872" y="722529"/>
                  </a:lnTo>
                  <a:lnTo>
                    <a:pt x="37712" y="688151"/>
                  </a:lnTo>
                  <a:lnTo>
                    <a:pt x="49225" y="636787"/>
                  </a:lnTo>
                  <a:lnTo>
                    <a:pt x="58109" y="608826"/>
                  </a:lnTo>
                  <a:lnTo>
                    <a:pt x="63892" y="586337"/>
                  </a:lnTo>
                  <a:lnTo>
                    <a:pt x="74222" y="558109"/>
                  </a:lnTo>
                  <a:lnTo>
                    <a:pt x="86234" y="520305"/>
                  </a:lnTo>
                  <a:lnTo>
                    <a:pt x="101514" y="483542"/>
                  </a:lnTo>
                  <a:lnTo>
                    <a:pt x="111679" y="455770"/>
                  </a:lnTo>
                  <a:lnTo>
                    <a:pt x="121733" y="434901"/>
                  </a:lnTo>
                  <a:lnTo>
                    <a:pt x="132746" y="408403"/>
                  </a:lnTo>
                  <a:lnTo>
                    <a:pt x="156646" y="362425"/>
                  </a:lnTo>
                  <a:lnTo>
                    <a:pt x="171522" y="331544"/>
                  </a:lnTo>
                  <a:lnTo>
                    <a:pt x="179666" y="318137"/>
                  </a:lnTo>
                  <a:lnTo>
                    <a:pt x="188283" y="301561"/>
                  </a:lnTo>
                  <a:lnTo>
                    <a:pt x="224984" y="243544"/>
                  </a:lnTo>
                  <a:lnTo>
                    <a:pt x="242705" y="214372"/>
                  </a:lnTo>
                  <a:lnTo>
                    <a:pt x="247451" y="208026"/>
                  </a:lnTo>
                  <a:lnTo>
                    <a:pt x="252366" y="200257"/>
                  </a:lnTo>
                  <a:lnTo>
                    <a:pt x="324515" y="104970"/>
                  </a:lnTo>
                  <a:lnTo>
                    <a:pt x="324515" y="104969"/>
                  </a:lnTo>
                  <a:cubicBezTo>
                    <a:pt x="349857" y="74262"/>
                    <a:pt x="376463" y="44638"/>
                    <a:pt x="404254" y="16176"/>
                  </a:cubicBezTo>
                  <a:lnTo>
                    <a:pt x="42142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ï$ľîḑê">
              <a:extLst>
                <a:ext uri="{FF2B5EF4-FFF2-40B4-BE49-F238E27FC236}">
                  <a16:creationId xmlns:a16="http://schemas.microsoft.com/office/drawing/2014/main" id="{A2A8C7C4-5A7D-4DA8-942C-5EFFEC6BFD04}"/>
                </a:ext>
              </a:extLst>
            </p:cNvPr>
            <p:cNvSpPr/>
            <p:nvPr/>
          </p:nvSpPr>
          <p:spPr>
            <a:xfrm>
              <a:off x="7252901" y="4080185"/>
              <a:ext cx="2009922" cy="1272884"/>
            </a:xfrm>
            <a:custGeom>
              <a:avLst/>
              <a:gdLst>
                <a:gd name="connsiteX0" fmla="*/ 1146604 w 2009922"/>
                <a:gd name="connsiteY0" fmla="*/ 0 h 1272884"/>
                <a:gd name="connsiteX1" fmla="*/ 2009922 w 2009922"/>
                <a:gd name="connsiteY1" fmla="*/ 851459 h 1272884"/>
                <a:gd name="connsiteX2" fmla="*/ 1993746 w 2009922"/>
                <a:gd name="connsiteY2" fmla="*/ 868630 h 1272884"/>
                <a:gd name="connsiteX3" fmla="*/ 1904953 w 2009922"/>
                <a:gd name="connsiteY3" fmla="*/ 948369 h 1272884"/>
                <a:gd name="connsiteX4" fmla="*/ 1904953 w 2009922"/>
                <a:gd name="connsiteY4" fmla="*/ 948370 h 1272884"/>
                <a:gd name="connsiteX5" fmla="*/ 1809666 w 2009922"/>
                <a:gd name="connsiteY5" fmla="*/ 1020519 h 1272884"/>
                <a:gd name="connsiteX6" fmla="*/ 1801896 w 2009922"/>
                <a:gd name="connsiteY6" fmla="*/ 1025434 h 1272884"/>
                <a:gd name="connsiteX7" fmla="*/ 1795551 w 2009922"/>
                <a:gd name="connsiteY7" fmla="*/ 1030179 h 1272884"/>
                <a:gd name="connsiteX8" fmla="*/ 1766379 w 2009922"/>
                <a:gd name="connsiteY8" fmla="*/ 1047901 h 1272884"/>
                <a:gd name="connsiteX9" fmla="*/ 1708361 w 2009922"/>
                <a:gd name="connsiteY9" fmla="*/ 1084602 h 1272884"/>
                <a:gd name="connsiteX10" fmla="*/ 1691785 w 2009922"/>
                <a:gd name="connsiteY10" fmla="*/ 1093218 h 1272884"/>
                <a:gd name="connsiteX11" fmla="*/ 1678379 w 2009922"/>
                <a:gd name="connsiteY11" fmla="*/ 1101362 h 1272884"/>
                <a:gd name="connsiteX12" fmla="*/ 1647498 w 2009922"/>
                <a:gd name="connsiteY12" fmla="*/ 1116238 h 1272884"/>
                <a:gd name="connsiteX13" fmla="*/ 1601519 w 2009922"/>
                <a:gd name="connsiteY13" fmla="*/ 1140138 h 1272884"/>
                <a:gd name="connsiteX14" fmla="*/ 1575022 w 2009922"/>
                <a:gd name="connsiteY14" fmla="*/ 1151152 h 1272884"/>
                <a:gd name="connsiteX15" fmla="*/ 1554152 w 2009922"/>
                <a:gd name="connsiteY15" fmla="*/ 1161206 h 1272884"/>
                <a:gd name="connsiteX16" fmla="*/ 1526380 w 2009922"/>
                <a:gd name="connsiteY16" fmla="*/ 1171370 h 1272884"/>
                <a:gd name="connsiteX17" fmla="*/ 1489618 w 2009922"/>
                <a:gd name="connsiteY17" fmla="*/ 1186651 h 1272884"/>
                <a:gd name="connsiteX18" fmla="*/ 1451813 w 2009922"/>
                <a:gd name="connsiteY18" fmla="*/ 1198662 h 1272884"/>
                <a:gd name="connsiteX19" fmla="*/ 1423586 w 2009922"/>
                <a:gd name="connsiteY19" fmla="*/ 1208993 h 1272884"/>
                <a:gd name="connsiteX20" fmla="*/ 1401096 w 2009922"/>
                <a:gd name="connsiteY20" fmla="*/ 1214776 h 1272884"/>
                <a:gd name="connsiteX21" fmla="*/ 1373135 w 2009922"/>
                <a:gd name="connsiteY21" fmla="*/ 1223660 h 1272884"/>
                <a:gd name="connsiteX22" fmla="*/ 1321771 w 2009922"/>
                <a:gd name="connsiteY22" fmla="*/ 1235173 h 1272884"/>
                <a:gd name="connsiteX23" fmla="*/ 1287393 w 2009922"/>
                <a:gd name="connsiteY23" fmla="*/ 1244012 h 1272884"/>
                <a:gd name="connsiteX24" fmla="*/ 1271537 w 2009922"/>
                <a:gd name="connsiteY24" fmla="*/ 1246432 h 1272884"/>
                <a:gd name="connsiteX25" fmla="*/ 1252550 w 2009922"/>
                <a:gd name="connsiteY25" fmla="*/ 1250687 h 1272884"/>
                <a:gd name="connsiteX26" fmla="*/ 1181944 w 2009922"/>
                <a:gd name="connsiteY26" fmla="*/ 1260106 h 1272884"/>
                <a:gd name="connsiteX27" fmla="*/ 1146289 w 2009922"/>
                <a:gd name="connsiteY27" fmla="*/ 1265547 h 1272884"/>
                <a:gd name="connsiteX28" fmla="*/ 1138016 w 2009922"/>
                <a:gd name="connsiteY28" fmla="*/ 1265965 h 1272884"/>
                <a:gd name="connsiteX29" fmla="*/ 1128342 w 2009922"/>
                <a:gd name="connsiteY29" fmla="*/ 1267255 h 1272884"/>
                <a:gd name="connsiteX30" fmla="*/ 1000995 w 2009922"/>
                <a:gd name="connsiteY30" fmla="*/ 1272884 h 1272884"/>
                <a:gd name="connsiteX31" fmla="*/ 1000988 w 2009922"/>
                <a:gd name="connsiteY31" fmla="*/ 1272884 h 1272884"/>
                <a:gd name="connsiteX32" fmla="*/ 97023 w 2009922"/>
                <a:gd name="connsiteY32" fmla="*/ 948369 h 1272884"/>
                <a:gd name="connsiteX33" fmla="*/ 0 w 2009922"/>
                <a:gd name="connsiteY33" fmla="*/ 860189 h 1272884"/>
                <a:gd name="connsiteX34" fmla="*/ 847626 w 2009922"/>
                <a:gd name="connsiteY34" fmla="*/ 2248 h 1272884"/>
                <a:gd name="connsiteX35" fmla="*/ 875353 w 2009922"/>
                <a:gd name="connsiteY35" fmla="*/ 10855 h 1272884"/>
                <a:gd name="connsiteX36" fmla="*/ 993493 w 2009922"/>
                <a:gd name="connsiteY36" fmla="*/ 22765 h 1272884"/>
                <a:gd name="connsiteX37" fmla="*/ 1111633 w 2009922"/>
                <a:gd name="connsiteY37" fmla="*/ 10855 h 1272884"/>
                <a:gd name="connsiteX38" fmla="*/ 1146604 w 2009922"/>
                <a:gd name="connsiteY38" fmla="*/ 0 h 127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009922" h="1272884">
                  <a:moveTo>
                    <a:pt x="1146604" y="0"/>
                  </a:moveTo>
                  <a:lnTo>
                    <a:pt x="2009922" y="851459"/>
                  </a:lnTo>
                  <a:lnTo>
                    <a:pt x="1993746" y="868630"/>
                  </a:lnTo>
                  <a:cubicBezTo>
                    <a:pt x="1965284" y="896421"/>
                    <a:pt x="1935660" y="923027"/>
                    <a:pt x="1904953" y="948369"/>
                  </a:cubicBezTo>
                  <a:lnTo>
                    <a:pt x="1904953" y="948370"/>
                  </a:lnTo>
                  <a:lnTo>
                    <a:pt x="1809666" y="1020519"/>
                  </a:lnTo>
                  <a:lnTo>
                    <a:pt x="1801896" y="1025434"/>
                  </a:lnTo>
                  <a:lnTo>
                    <a:pt x="1795551" y="1030179"/>
                  </a:lnTo>
                  <a:lnTo>
                    <a:pt x="1766379" y="1047901"/>
                  </a:lnTo>
                  <a:lnTo>
                    <a:pt x="1708361" y="1084602"/>
                  </a:lnTo>
                  <a:lnTo>
                    <a:pt x="1691785" y="1093218"/>
                  </a:lnTo>
                  <a:lnTo>
                    <a:pt x="1678379" y="1101362"/>
                  </a:lnTo>
                  <a:lnTo>
                    <a:pt x="1647498" y="1116238"/>
                  </a:lnTo>
                  <a:lnTo>
                    <a:pt x="1601519" y="1140138"/>
                  </a:lnTo>
                  <a:lnTo>
                    <a:pt x="1575022" y="1151152"/>
                  </a:lnTo>
                  <a:lnTo>
                    <a:pt x="1554152" y="1161206"/>
                  </a:lnTo>
                  <a:lnTo>
                    <a:pt x="1526380" y="1171370"/>
                  </a:lnTo>
                  <a:lnTo>
                    <a:pt x="1489618" y="1186651"/>
                  </a:lnTo>
                  <a:lnTo>
                    <a:pt x="1451813" y="1198662"/>
                  </a:lnTo>
                  <a:lnTo>
                    <a:pt x="1423586" y="1208993"/>
                  </a:lnTo>
                  <a:lnTo>
                    <a:pt x="1401096" y="1214776"/>
                  </a:lnTo>
                  <a:lnTo>
                    <a:pt x="1373135" y="1223660"/>
                  </a:lnTo>
                  <a:lnTo>
                    <a:pt x="1321771" y="1235173"/>
                  </a:lnTo>
                  <a:lnTo>
                    <a:pt x="1287393" y="1244012"/>
                  </a:lnTo>
                  <a:lnTo>
                    <a:pt x="1271537" y="1246432"/>
                  </a:lnTo>
                  <a:lnTo>
                    <a:pt x="1252550" y="1250687"/>
                  </a:lnTo>
                  <a:lnTo>
                    <a:pt x="1181944" y="1260106"/>
                  </a:lnTo>
                  <a:lnTo>
                    <a:pt x="1146289" y="1265547"/>
                  </a:lnTo>
                  <a:lnTo>
                    <a:pt x="1138016" y="1265965"/>
                  </a:lnTo>
                  <a:lnTo>
                    <a:pt x="1128342" y="1267255"/>
                  </a:lnTo>
                  <a:lnTo>
                    <a:pt x="1000995" y="1272884"/>
                  </a:lnTo>
                  <a:lnTo>
                    <a:pt x="1000988" y="1272884"/>
                  </a:lnTo>
                  <a:cubicBezTo>
                    <a:pt x="657610" y="1272884"/>
                    <a:pt x="342676" y="1151100"/>
                    <a:pt x="97023" y="948369"/>
                  </a:cubicBezTo>
                  <a:lnTo>
                    <a:pt x="0" y="860189"/>
                  </a:lnTo>
                  <a:lnTo>
                    <a:pt x="847626" y="2248"/>
                  </a:lnTo>
                  <a:lnTo>
                    <a:pt x="875353" y="10855"/>
                  </a:lnTo>
                  <a:cubicBezTo>
                    <a:pt x="913514" y="18664"/>
                    <a:pt x="953024" y="22765"/>
                    <a:pt x="993493" y="22765"/>
                  </a:cubicBezTo>
                  <a:cubicBezTo>
                    <a:pt x="1033962" y="22765"/>
                    <a:pt x="1073473" y="18664"/>
                    <a:pt x="1111633" y="10855"/>
                  </a:cubicBezTo>
                  <a:lnTo>
                    <a:pt x="11466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îš1îḋé">
              <a:extLst>
                <a:ext uri="{FF2B5EF4-FFF2-40B4-BE49-F238E27FC236}">
                  <a16:creationId xmlns:a16="http://schemas.microsoft.com/office/drawing/2014/main" id="{936F7A2A-3E49-4D41-A618-3147675E1B79}"/>
                </a:ext>
              </a:extLst>
            </p:cNvPr>
            <p:cNvSpPr/>
            <p:nvPr/>
          </p:nvSpPr>
          <p:spPr>
            <a:xfrm>
              <a:off x="7809861" y="3080215"/>
              <a:ext cx="873066" cy="8730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v</a:t>
              </a:r>
              <a:r>
                <a:rPr lang="en-US" altLang="zh-CN" sz="100" b="1" dirty="0">
                  <a:solidFill>
                    <a:schemeClr val="tx1"/>
                  </a:solidFill>
                </a:rPr>
                <a:t> </a:t>
              </a:r>
              <a:r>
                <a:rPr lang="en-US" altLang="zh-CN" sz="2000" b="1" dirty="0">
                  <a:solidFill>
                    <a:schemeClr val="tx1"/>
                  </a:solidFill>
                </a:rPr>
                <a:t>s</a:t>
              </a:r>
              <a:endParaRPr lang="zh-CN" alt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322A165-899A-48DB-9301-9CB25C9A6DB2}"/>
              </a:ext>
            </a:extLst>
          </p:cNvPr>
          <p:cNvGrpSpPr/>
          <p:nvPr/>
        </p:nvGrpSpPr>
        <p:grpSpPr>
          <a:xfrm>
            <a:off x="662665" y="3567899"/>
            <a:ext cx="3100695" cy="956680"/>
            <a:chOff x="662665" y="3567899"/>
            <a:chExt cx="3100695" cy="956680"/>
          </a:xfrm>
        </p:grpSpPr>
        <p:sp>
          <p:nvSpPr>
            <p:cNvPr id="39" name="îŝ1ïḑe">
              <a:extLst>
                <a:ext uri="{FF2B5EF4-FFF2-40B4-BE49-F238E27FC236}">
                  <a16:creationId xmlns:a16="http://schemas.microsoft.com/office/drawing/2014/main" id="{D323C70F-96E6-4D0C-AF34-7A17F12332D8}"/>
                </a:ext>
              </a:extLst>
            </p:cNvPr>
            <p:cNvSpPr txBox="1"/>
            <p:nvPr/>
          </p:nvSpPr>
          <p:spPr bwMode="auto">
            <a:xfrm>
              <a:off x="662665" y="3567899"/>
              <a:ext cx="2143753" cy="9566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3200" b="1" dirty="0">
                  <a:solidFill>
                    <a:srgbClr val="FF0000"/>
                  </a:solidFill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市场</a:t>
              </a:r>
              <a:endParaRPr lang="en-US" altLang="zh-CN" sz="3200" b="1" dirty="0">
                <a:solidFill>
                  <a:srgbClr val="FF0000"/>
                </a:solidFill>
                <a:latin typeface="方正康体简体" panose="02010601030101010101" pitchFamily="2" charset="-122"/>
                <a:ea typeface="方正康体简体" panose="02010601030101010101" pitchFamily="2" charset="-122"/>
              </a:endParaRPr>
            </a:p>
            <a:p>
              <a:pPr algn="ctr">
                <a:spcBef>
                  <a:spcPct val="0"/>
                </a:spcBef>
              </a:pPr>
              <a:r>
                <a:rPr lang="zh-CN" altLang="en-US" sz="2800" dirty="0"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国内、国际</a:t>
              </a:r>
              <a:endParaRPr lang="en-US" altLang="zh-CN" sz="2800" dirty="0">
                <a:latin typeface="方正康体简体" panose="02010601030101010101" pitchFamily="2" charset="-122"/>
                <a:ea typeface="方正康体简体" panose="02010601030101010101" pitchFamily="2" charset="-122"/>
              </a:endParaRPr>
            </a:p>
          </p:txBody>
        </p:sp>
        <p:sp>
          <p:nvSpPr>
            <p:cNvPr id="10" name="î$ḷîḓè">
              <a:extLst>
                <a:ext uri="{FF2B5EF4-FFF2-40B4-BE49-F238E27FC236}">
                  <a16:creationId xmlns:a16="http://schemas.microsoft.com/office/drawing/2014/main" id="{05CF9ECD-C67F-403F-A579-3493DAD5CFFD}"/>
                </a:ext>
              </a:extLst>
            </p:cNvPr>
            <p:cNvSpPr/>
            <p:nvPr/>
          </p:nvSpPr>
          <p:spPr>
            <a:xfrm>
              <a:off x="3097111" y="3706699"/>
              <a:ext cx="666249" cy="666247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1" name="iSḻidè">
            <a:extLst>
              <a:ext uri="{FF2B5EF4-FFF2-40B4-BE49-F238E27FC236}">
                <a16:creationId xmlns:a16="http://schemas.microsoft.com/office/drawing/2014/main" id="{9D789648-E206-4CF1-9737-D05E9328F887}"/>
              </a:ext>
            </a:extLst>
          </p:cNvPr>
          <p:cNvSpPr/>
          <p:nvPr/>
        </p:nvSpPr>
        <p:spPr bwMode="auto">
          <a:xfrm>
            <a:off x="3260049" y="3874305"/>
            <a:ext cx="340373" cy="331036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D87E294-CDCD-49A6-A5DF-4BD7AD10D091}"/>
              </a:ext>
            </a:extLst>
          </p:cNvPr>
          <p:cNvGrpSpPr/>
          <p:nvPr/>
        </p:nvGrpSpPr>
        <p:grpSpPr>
          <a:xfrm>
            <a:off x="662665" y="2261450"/>
            <a:ext cx="3468797" cy="922213"/>
            <a:chOff x="662665" y="2261450"/>
            <a:chExt cx="3468797" cy="922213"/>
          </a:xfrm>
        </p:grpSpPr>
        <p:sp>
          <p:nvSpPr>
            <p:cNvPr id="41" name="ïŝ1ïḍè">
              <a:extLst>
                <a:ext uri="{FF2B5EF4-FFF2-40B4-BE49-F238E27FC236}">
                  <a16:creationId xmlns:a16="http://schemas.microsoft.com/office/drawing/2014/main" id="{B5AEA400-34CD-436A-BDE6-AC9437E46A7A}"/>
                </a:ext>
              </a:extLst>
            </p:cNvPr>
            <p:cNvSpPr txBox="1"/>
            <p:nvPr/>
          </p:nvSpPr>
          <p:spPr bwMode="auto">
            <a:xfrm>
              <a:off x="662665" y="2261450"/>
              <a:ext cx="2485268" cy="9222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3200" b="1" dirty="0">
                  <a:solidFill>
                    <a:srgbClr val="FF0000"/>
                  </a:solidFill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良好环境</a:t>
              </a:r>
              <a:endParaRPr lang="en-US" altLang="zh-CN" sz="3200" b="1" dirty="0">
                <a:solidFill>
                  <a:srgbClr val="FF0000"/>
                </a:solidFill>
                <a:latin typeface="方正康体简体" panose="02010601030101010101" pitchFamily="2" charset="-122"/>
                <a:ea typeface="方正康体简体" panose="02010601030101010101" pitchFamily="2" charset="-122"/>
              </a:endParaRPr>
            </a:p>
            <a:p>
              <a:pPr algn="ctr">
                <a:spcBef>
                  <a:spcPct val="0"/>
                </a:spcBef>
              </a:pPr>
              <a:r>
                <a:rPr lang="zh-CN" altLang="en-US" sz="2800" dirty="0"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政局、政策</a:t>
              </a:r>
              <a:endParaRPr lang="en-US" altLang="zh-CN" sz="2800" dirty="0">
                <a:latin typeface="方正康体简体" panose="02010601030101010101" pitchFamily="2" charset="-122"/>
                <a:ea typeface="方正康体简体" panose="02010601030101010101" pitchFamily="2" charset="-122"/>
              </a:endParaRPr>
            </a:p>
          </p:txBody>
        </p:sp>
        <p:sp>
          <p:nvSpPr>
            <p:cNvPr id="12" name="iŝľîďé">
              <a:extLst>
                <a:ext uri="{FF2B5EF4-FFF2-40B4-BE49-F238E27FC236}">
                  <a16:creationId xmlns:a16="http://schemas.microsoft.com/office/drawing/2014/main" id="{26012684-D117-4E6A-BF34-28273275810B}"/>
                </a:ext>
              </a:extLst>
            </p:cNvPr>
            <p:cNvSpPr/>
            <p:nvPr/>
          </p:nvSpPr>
          <p:spPr>
            <a:xfrm>
              <a:off x="3465213" y="2493659"/>
              <a:ext cx="666249" cy="666247"/>
            </a:xfrm>
            <a:prstGeom prst="ellipse">
              <a:avLst/>
            </a:prstGeom>
            <a:solidFill>
              <a:schemeClr val="accent2"/>
            </a:solidFill>
            <a:ln w="38100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3765"/>
              <a:endParaRPr lang="en-US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13" name="íśḻïḍê">
            <a:extLst>
              <a:ext uri="{FF2B5EF4-FFF2-40B4-BE49-F238E27FC236}">
                <a16:creationId xmlns:a16="http://schemas.microsoft.com/office/drawing/2014/main" id="{07313113-CDF9-4F77-AE2C-97CF596BB6E9}"/>
              </a:ext>
            </a:extLst>
          </p:cNvPr>
          <p:cNvSpPr/>
          <p:nvPr/>
        </p:nvSpPr>
        <p:spPr bwMode="auto">
          <a:xfrm>
            <a:off x="3628151" y="2661265"/>
            <a:ext cx="340373" cy="331036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DB8971A-B3BB-4298-A1E3-2DBBE6B644B7}"/>
              </a:ext>
            </a:extLst>
          </p:cNvPr>
          <p:cNvGrpSpPr/>
          <p:nvPr/>
        </p:nvGrpSpPr>
        <p:grpSpPr>
          <a:xfrm>
            <a:off x="662665" y="4895981"/>
            <a:ext cx="3519380" cy="853007"/>
            <a:chOff x="662665" y="4895981"/>
            <a:chExt cx="3519380" cy="853007"/>
          </a:xfrm>
        </p:grpSpPr>
        <p:sp>
          <p:nvSpPr>
            <p:cNvPr id="37" name="íṡlíḋè">
              <a:extLst>
                <a:ext uri="{FF2B5EF4-FFF2-40B4-BE49-F238E27FC236}">
                  <a16:creationId xmlns:a16="http://schemas.microsoft.com/office/drawing/2014/main" id="{0EB08B38-C37E-4E36-9B78-DFAFDE1F08A5}"/>
                </a:ext>
              </a:extLst>
            </p:cNvPr>
            <p:cNvSpPr txBox="1"/>
            <p:nvPr/>
          </p:nvSpPr>
          <p:spPr bwMode="auto">
            <a:xfrm>
              <a:off x="662665" y="4895981"/>
              <a:ext cx="2485268" cy="85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2800" dirty="0"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丰富</a:t>
              </a:r>
              <a:endParaRPr lang="en-US" altLang="zh-CN" sz="2800" dirty="0">
                <a:latin typeface="方正康体简体" panose="02010601030101010101" pitchFamily="2" charset="-122"/>
                <a:ea typeface="方正康体简体" panose="02010601030101010101" pitchFamily="2" charset="-122"/>
              </a:endParaRPr>
            </a:p>
            <a:p>
              <a:pPr algn="ctr">
                <a:spcBef>
                  <a:spcPct val="0"/>
                </a:spcBef>
              </a:pPr>
              <a:r>
                <a:rPr lang="zh-CN" altLang="en-US" sz="3200" b="1" dirty="0">
                  <a:solidFill>
                    <a:srgbClr val="FF0000"/>
                  </a:solidFill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资源、原料</a:t>
              </a:r>
              <a:endParaRPr lang="en-US" altLang="zh-CN" sz="3200" b="1" dirty="0">
                <a:solidFill>
                  <a:srgbClr val="FF0000"/>
                </a:solidFill>
                <a:latin typeface="方正康体简体" panose="02010601030101010101" pitchFamily="2" charset="-122"/>
                <a:ea typeface="方正康体简体" panose="02010601030101010101" pitchFamily="2" charset="-122"/>
              </a:endParaRPr>
            </a:p>
          </p:txBody>
        </p:sp>
        <p:sp>
          <p:nvSpPr>
            <p:cNvPr id="14" name="íṧlîḑê">
              <a:extLst>
                <a:ext uri="{FF2B5EF4-FFF2-40B4-BE49-F238E27FC236}">
                  <a16:creationId xmlns:a16="http://schemas.microsoft.com/office/drawing/2014/main" id="{BB09805D-78E0-4691-A825-5544004F68C9}"/>
                </a:ext>
              </a:extLst>
            </p:cNvPr>
            <p:cNvSpPr/>
            <p:nvPr/>
          </p:nvSpPr>
          <p:spPr>
            <a:xfrm>
              <a:off x="3515796" y="4939828"/>
              <a:ext cx="666249" cy="666247"/>
            </a:xfrm>
            <a:prstGeom prst="ellipse">
              <a:avLst/>
            </a:prstGeom>
            <a:solidFill>
              <a:schemeClr val="accent2"/>
            </a:solidFill>
            <a:ln w="38100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3765"/>
              <a:endParaRPr lang="en-US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15" name="işḻídè">
            <a:extLst>
              <a:ext uri="{FF2B5EF4-FFF2-40B4-BE49-F238E27FC236}">
                <a16:creationId xmlns:a16="http://schemas.microsoft.com/office/drawing/2014/main" id="{5DA9E542-D8C4-4DB5-91F1-FF76987D576C}"/>
              </a:ext>
            </a:extLst>
          </p:cNvPr>
          <p:cNvSpPr/>
          <p:nvPr/>
        </p:nvSpPr>
        <p:spPr bwMode="auto">
          <a:xfrm>
            <a:off x="3678734" y="5107434"/>
            <a:ext cx="340373" cy="331036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7554F979-7CD7-4056-8FB2-AE3B333EEF9A}"/>
              </a:ext>
            </a:extLst>
          </p:cNvPr>
          <p:cNvGrpSpPr/>
          <p:nvPr/>
        </p:nvGrpSpPr>
        <p:grpSpPr>
          <a:xfrm>
            <a:off x="8146249" y="3693933"/>
            <a:ext cx="3091212" cy="830646"/>
            <a:chOff x="8146249" y="3693933"/>
            <a:chExt cx="3091212" cy="830646"/>
          </a:xfrm>
        </p:grpSpPr>
        <p:sp>
          <p:nvSpPr>
            <p:cNvPr id="30" name="íšḻïḋê">
              <a:extLst>
                <a:ext uri="{FF2B5EF4-FFF2-40B4-BE49-F238E27FC236}">
                  <a16:creationId xmlns:a16="http://schemas.microsoft.com/office/drawing/2014/main" id="{E958DA4E-0DF9-4502-BBB5-2D38A7092565}"/>
                </a:ext>
              </a:extLst>
            </p:cNvPr>
            <p:cNvSpPr txBox="1"/>
            <p:nvPr/>
          </p:nvSpPr>
          <p:spPr bwMode="auto">
            <a:xfrm>
              <a:off x="9095259" y="3693933"/>
              <a:ext cx="2142202" cy="8306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3200" b="1" dirty="0">
                  <a:solidFill>
                    <a:srgbClr val="FF0000"/>
                  </a:solidFill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科学技术</a:t>
              </a:r>
              <a:endParaRPr lang="en-US" altLang="zh-CN" sz="3200" b="1" dirty="0">
                <a:solidFill>
                  <a:srgbClr val="FF0000"/>
                </a:solidFill>
                <a:latin typeface="方正康体简体" panose="02010601030101010101" pitchFamily="2" charset="-122"/>
                <a:ea typeface="方正康体简体" panose="02010601030101010101" pitchFamily="2" charset="-122"/>
              </a:endParaRPr>
            </a:p>
            <a:p>
              <a:pPr algn="ctr">
                <a:spcBef>
                  <a:spcPct val="0"/>
                </a:spcBef>
              </a:pPr>
              <a:r>
                <a:rPr lang="zh-CN" altLang="en-US" sz="2800" dirty="0"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知识</a:t>
              </a:r>
              <a:endParaRPr lang="en-US" altLang="zh-CN" sz="2800" dirty="0">
                <a:latin typeface="方正康体简体" panose="02010601030101010101" pitchFamily="2" charset="-122"/>
                <a:ea typeface="方正康体简体" panose="02010601030101010101" pitchFamily="2" charset="-122"/>
              </a:endParaRPr>
            </a:p>
          </p:txBody>
        </p:sp>
        <p:grpSp>
          <p:nvGrpSpPr>
            <p:cNvPr id="17" name="ïş1iḑe">
              <a:extLst>
                <a:ext uri="{FF2B5EF4-FFF2-40B4-BE49-F238E27FC236}">
                  <a16:creationId xmlns:a16="http://schemas.microsoft.com/office/drawing/2014/main" id="{C4AD7689-61EC-4E42-86B8-37ED867DC157}"/>
                </a:ext>
              </a:extLst>
            </p:cNvPr>
            <p:cNvGrpSpPr/>
            <p:nvPr/>
          </p:nvGrpSpPr>
          <p:grpSpPr>
            <a:xfrm>
              <a:off x="8146249" y="3700345"/>
              <a:ext cx="666249" cy="666247"/>
              <a:chOff x="7377926" y="3182550"/>
              <a:chExt cx="717552" cy="717550"/>
            </a:xfrm>
          </p:grpSpPr>
          <p:sp>
            <p:nvSpPr>
              <p:cNvPr id="22" name="îṧļíḑè">
                <a:extLst>
                  <a:ext uri="{FF2B5EF4-FFF2-40B4-BE49-F238E27FC236}">
                    <a16:creationId xmlns:a16="http://schemas.microsoft.com/office/drawing/2014/main" id="{B083215E-A7E8-4DB1-BDFF-7AC80C1F01A2}"/>
                  </a:ext>
                </a:extLst>
              </p:cNvPr>
              <p:cNvSpPr/>
              <p:nvPr/>
            </p:nvSpPr>
            <p:spPr>
              <a:xfrm>
                <a:off x="7377926" y="3182550"/>
                <a:ext cx="717552" cy="717550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3" name="ïSḷíḍe">
                <a:extLst>
                  <a:ext uri="{FF2B5EF4-FFF2-40B4-BE49-F238E27FC236}">
                    <a16:creationId xmlns:a16="http://schemas.microsoft.com/office/drawing/2014/main" id="{75F2E5A9-AC3E-4B75-822E-8F068EEEBA42}"/>
                  </a:ext>
                </a:extLst>
              </p:cNvPr>
              <p:cNvSpPr/>
              <p:nvPr/>
            </p:nvSpPr>
            <p:spPr bwMode="auto">
              <a:xfrm>
                <a:off x="7553411" y="3363062"/>
                <a:ext cx="366583" cy="356527"/>
              </a:xfrm>
              <a:custGeom>
                <a:avLst/>
                <a:gdLst>
                  <a:gd name="connsiteX0" fmla="*/ 443971 w 581388"/>
                  <a:gd name="connsiteY0" fmla="*/ 441285 h 565441"/>
                  <a:gd name="connsiteX1" fmla="*/ 429555 w 581388"/>
                  <a:gd name="connsiteY1" fmla="*/ 455593 h 565441"/>
                  <a:gd name="connsiteX2" fmla="*/ 429555 w 581388"/>
                  <a:gd name="connsiteY2" fmla="*/ 472479 h 565441"/>
                  <a:gd name="connsiteX3" fmla="*/ 412735 w 581388"/>
                  <a:gd name="connsiteY3" fmla="*/ 472479 h 565441"/>
                  <a:gd name="connsiteX4" fmla="*/ 398407 w 581388"/>
                  <a:gd name="connsiteY4" fmla="*/ 486788 h 565441"/>
                  <a:gd name="connsiteX5" fmla="*/ 412735 w 581388"/>
                  <a:gd name="connsiteY5" fmla="*/ 501097 h 565441"/>
                  <a:gd name="connsiteX6" fmla="*/ 429555 w 581388"/>
                  <a:gd name="connsiteY6" fmla="*/ 501097 h 565441"/>
                  <a:gd name="connsiteX7" fmla="*/ 429555 w 581388"/>
                  <a:gd name="connsiteY7" fmla="*/ 517983 h 565441"/>
                  <a:gd name="connsiteX8" fmla="*/ 443971 w 581388"/>
                  <a:gd name="connsiteY8" fmla="*/ 532291 h 565441"/>
                  <a:gd name="connsiteX9" fmla="*/ 458299 w 581388"/>
                  <a:gd name="connsiteY9" fmla="*/ 517983 h 565441"/>
                  <a:gd name="connsiteX10" fmla="*/ 458299 w 581388"/>
                  <a:gd name="connsiteY10" fmla="*/ 501097 h 565441"/>
                  <a:gd name="connsiteX11" fmla="*/ 475119 w 581388"/>
                  <a:gd name="connsiteY11" fmla="*/ 501097 h 565441"/>
                  <a:gd name="connsiteX12" fmla="*/ 489536 w 581388"/>
                  <a:gd name="connsiteY12" fmla="*/ 486788 h 565441"/>
                  <a:gd name="connsiteX13" fmla="*/ 475119 w 581388"/>
                  <a:gd name="connsiteY13" fmla="*/ 472479 h 565441"/>
                  <a:gd name="connsiteX14" fmla="*/ 458299 w 581388"/>
                  <a:gd name="connsiteY14" fmla="*/ 472479 h 565441"/>
                  <a:gd name="connsiteX15" fmla="*/ 458299 w 581388"/>
                  <a:gd name="connsiteY15" fmla="*/ 455593 h 565441"/>
                  <a:gd name="connsiteX16" fmla="*/ 443971 w 581388"/>
                  <a:gd name="connsiteY16" fmla="*/ 441285 h 565441"/>
                  <a:gd name="connsiteX17" fmla="*/ 443971 w 581388"/>
                  <a:gd name="connsiteY17" fmla="*/ 407868 h 565441"/>
                  <a:gd name="connsiteX18" fmla="*/ 522819 w 581388"/>
                  <a:gd name="connsiteY18" fmla="*/ 486699 h 565441"/>
                  <a:gd name="connsiteX19" fmla="*/ 443971 w 581388"/>
                  <a:gd name="connsiteY19" fmla="*/ 565441 h 565441"/>
                  <a:gd name="connsiteX20" fmla="*/ 365035 w 581388"/>
                  <a:gd name="connsiteY20" fmla="*/ 486699 h 565441"/>
                  <a:gd name="connsiteX21" fmla="*/ 443971 w 581388"/>
                  <a:gd name="connsiteY21" fmla="*/ 407868 h 565441"/>
                  <a:gd name="connsiteX22" fmla="*/ 581388 w 581388"/>
                  <a:gd name="connsiteY22" fmla="*/ 125254 h 565441"/>
                  <a:gd name="connsiteX23" fmla="*/ 581388 w 581388"/>
                  <a:gd name="connsiteY23" fmla="*/ 430968 h 565441"/>
                  <a:gd name="connsiteX24" fmla="*/ 575336 w 581388"/>
                  <a:gd name="connsiteY24" fmla="*/ 446609 h 565441"/>
                  <a:gd name="connsiteX25" fmla="*/ 443800 w 581388"/>
                  <a:gd name="connsiteY25" fmla="*/ 349562 h 565441"/>
                  <a:gd name="connsiteX26" fmla="*/ 314933 w 581388"/>
                  <a:gd name="connsiteY26" fmla="*/ 439411 h 565441"/>
                  <a:gd name="connsiteX27" fmla="*/ 314933 w 581388"/>
                  <a:gd name="connsiteY27" fmla="*/ 221856 h 565441"/>
                  <a:gd name="connsiteX28" fmla="*/ 0 w 581388"/>
                  <a:gd name="connsiteY28" fmla="*/ 125113 h 565441"/>
                  <a:gd name="connsiteX29" fmla="*/ 266384 w 581388"/>
                  <a:gd name="connsiteY29" fmla="*/ 221806 h 565441"/>
                  <a:gd name="connsiteX30" fmla="*/ 266384 w 581388"/>
                  <a:gd name="connsiteY30" fmla="*/ 544413 h 565441"/>
                  <a:gd name="connsiteX31" fmla="*/ 15842 w 581388"/>
                  <a:gd name="connsiteY31" fmla="*/ 453586 h 565441"/>
                  <a:gd name="connsiteX32" fmla="*/ 0 w 581388"/>
                  <a:gd name="connsiteY32" fmla="*/ 430834 h 565441"/>
                  <a:gd name="connsiteX33" fmla="*/ 290720 w 581388"/>
                  <a:gd name="connsiteY33" fmla="*/ 0 h 565441"/>
                  <a:gd name="connsiteX34" fmla="*/ 556831 w 581388"/>
                  <a:gd name="connsiteY34" fmla="*/ 82562 h 565441"/>
                  <a:gd name="connsiteX35" fmla="*/ 290720 w 581388"/>
                  <a:gd name="connsiteY35" fmla="*/ 179166 h 565441"/>
                  <a:gd name="connsiteX36" fmla="*/ 24698 w 581388"/>
                  <a:gd name="connsiteY36" fmla="*/ 82562 h 565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81388" h="565441">
                    <a:moveTo>
                      <a:pt x="443971" y="441285"/>
                    </a:moveTo>
                    <a:cubicBezTo>
                      <a:pt x="435962" y="441285"/>
                      <a:pt x="429555" y="447684"/>
                      <a:pt x="429555" y="455593"/>
                    </a:cubicBezTo>
                    <a:lnTo>
                      <a:pt x="429555" y="472479"/>
                    </a:lnTo>
                    <a:lnTo>
                      <a:pt x="412735" y="472479"/>
                    </a:lnTo>
                    <a:cubicBezTo>
                      <a:pt x="404815" y="472479"/>
                      <a:pt x="398407" y="478878"/>
                      <a:pt x="398407" y="486788"/>
                    </a:cubicBezTo>
                    <a:cubicBezTo>
                      <a:pt x="398407" y="494698"/>
                      <a:pt x="404815" y="501097"/>
                      <a:pt x="412735" y="501097"/>
                    </a:cubicBezTo>
                    <a:lnTo>
                      <a:pt x="429555" y="501097"/>
                    </a:lnTo>
                    <a:lnTo>
                      <a:pt x="429555" y="517983"/>
                    </a:lnTo>
                    <a:cubicBezTo>
                      <a:pt x="429555" y="525892"/>
                      <a:pt x="435962" y="532291"/>
                      <a:pt x="443971" y="532291"/>
                    </a:cubicBezTo>
                    <a:cubicBezTo>
                      <a:pt x="451892" y="532291"/>
                      <a:pt x="458299" y="525892"/>
                      <a:pt x="458299" y="517983"/>
                    </a:cubicBezTo>
                    <a:lnTo>
                      <a:pt x="458299" y="501097"/>
                    </a:lnTo>
                    <a:lnTo>
                      <a:pt x="475119" y="501097"/>
                    </a:lnTo>
                    <a:cubicBezTo>
                      <a:pt x="483128" y="501097"/>
                      <a:pt x="489536" y="494698"/>
                      <a:pt x="489536" y="486788"/>
                    </a:cubicBezTo>
                    <a:cubicBezTo>
                      <a:pt x="489536" y="478878"/>
                      <a:pt x="483128" y="472479"/>
                      <a:pt x="475119" y="472479"/>
                    </a:cubicBezTo>
                    <a:lnTo>
                      <a:pt x="458299" y="472479"/>
                    </a:lnTo>
                    <a:lnTo>
                      <a:pt x="458299" y="455593"/>
                    </a:lnTo>
                    <a:cubicBezTo>
                      <a:pt x="458299" y="447684"/>
                      <a:pt x="451892" y="441285"/>
                      <a:pt x="443971" y="441285"/>
                    </a:cubicBezTo>
                    <a:close/>
                    <a:moveTo>
                      <a:pt x="443971" y="407868"/>
                    </a:moveTo>
                    <a:cubicBezTo>
                      <a:pt x="487489" y="407868"/>
                      <a:pt x="522819" y="443151"/>
                      <a:pt x="522819" y="486699"/>
                    </a:cubicBezTo>
                    <a:cubicBezTo>
                      <a:pt x="522819" y="530158"/>
                      <a:pt x="487489" y="565441"/>
                      <a:pt x="443971" y="565441"/>
                    </a:cubicBezTo>
                    <a:cubicBezTo>
                      <a:pt x="400365" y="565441"/>
                      <a:pt x="365035" y="530158"/>
                      <a:pt x="365035" y="486699"/>
                    </a:cubicBezTo>
                    <a:cubicBezTo>
                      <a:pt x="365035" y="443151"/>
                      <a:pt x="400365" y="407868"/>
                      <a:pt x="443971" y="407868"/>
                    </a:cubicBezTo>
                    <a:close/>
                    <a:moveTo>
                      <a:pt x="581388" y="125254"/>
                    </a:moveTo>
                    <a:lnTo>
                      <a:pt x="581388" y="430968"/>
                    </a:lnTo>
                    <a:cubicBezTo>
                      <a:pt x="581388" y="436922"/>
                      <a:pt x="578985" y="442343"/>
                      <a:pt x="575336" y="446609"/>
                    </a:cubicBezTo>
                    <a:cubicBezTo>
                      <a:pt x="558071" y="390443"/>
                      <a:pt x="505652" y="349562"/>
                      <a:pt x="443800" y="349562"/>
                    </a:cubicBezTo>
                    <a:cubicBezTo>
                      <a:pt x="384706" y="349562"/>
                      <a:pt x="334423" y="386977"/>
                      <a:pt x="314933" y="439411"/>
                    </a:cubicBezTo>
                    <a:lnTo>
                      <a:pt x="314933" y="221856"/>
                    </a:lnTo>
                    <a:close/>
                    <a:moveTo>
                      <a:pt x="0" y="125113"/>
                    </a:moveTo>
                    <a:lnTo>
                      <a:pt x="266384" y="221806"/>
                    </a:lnTo>
                    <a:lnTo>
                      <a:pt x="266384" y="544413"/>
                    </a:lnTo>
                    <a:lnTo>
                      <a:pt x="15842" y="453586"/>
                    </a:lnTo>
                    <a:cubicBezTo>
                      <a:pt x="6408" y="450120"/>
                      <a:pt x="0" y="440966"/>
                      <a:pt x="0" y="430834"/>
                    </a:cubicBezTo>
                    <a:close/>
                    <a:moveTo>
                      <a:pt x="290720" y="0"/>
                    </a:moveTo>
                    <a:lnTo>
                      <a:pt x="556831" y="82562"/>
                    </a:lnTo>
                    <a:lnTo>
                      <a:pt x="290720" y="179166"/>
                    </a:lnTo>
                    <a:lnTo>
                      <a:pt x="24698" y="8256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72FF5232-E229-40F7-80D5-63B7AE4B7154}"/>
              </a:ext>
            </a:extLst>
          </p:cNvPr>
          <p:cNvGrpSpPr/>
          <p:nvPr/>
        </p:nvGrpSpPr>
        <p:grpSpPr>
          <a:xfrm>
            <a:off x="7762059" y="2163937"/>
            <a:ext cx="3253493" cy="1180415"/>
            <a:chOff x="7762059" y="2163937"/>
            <a:chExt cx="3253493" cy="1180415"/>
          </a:xfrm>
        </p:grpSpPr>
        <p:sp>
          <p:nvSpPr>
            <p:cNvPr id="32" name="íSḻídê">
              <a:extLst>
                <a:ext uri="{FF2B5EF4-FFF2-40B4-BE49-F238E27FC236}">
                  <a16:creationId xmlns:a16="http://schemas.microsoft.com/office/drawing/2014/main" id="{94EE4D22-CC2D-44E1-ABB0-EA78F64BC114}"/>
                </a:ext>
              </a:extLst>
            </p:cNvPr>
            <p:cNvSpPr txBox="1"/>
            <p:nvPr/>
          </p:nvSpPr>
          <p:spPr bwMode="auto">
            <a:xfrm>
              <a:off x="8591246" y="2163937"/>
              <a:ext cx="2424306" cy="11804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800" dirty="0"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充足、自由    </a:t>
              </a:r>
              <a:endParaRPr lang="en-US" altLang="zh-CN" sz="2800" dirty="0">
                <a:latin typeface="方正康体简体" panose="02010601030101010101" pitchFamily="2" charset="-122"/>
                <a:ea typeface="方正康体简体" panose="02010601030101010101" pitchFamily="2" charset="-122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400" b="1" dirty="0">
                  <a:solidFill>
                    <a:srgbClr val="FF0000"/>
                  </a:solidFill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劳动力</a:t>
              </a:r>
              <a:endParaRPr lang="en-US" altLang="zh-CN" sz="4400" b="1" dirty="0">
                <a:solidFill>
                  <a:srgbClr val="FF0000"/>
                </a:solidFill>
                <a:latin typeface="方正康体简体" panose="02010601030101010101" pitchFamily="2" charset="-122"/>
                <a:ea typeface="方正康体简体" panose="02010601030101010101" pitchFamily="2" charset="-122"/>
              </a:endParaRPr>
            </a:p>
          </p:txBody>
        </p:sp>
        <p:sp>
          <p:nvSpPr>
            <p:cNvPr id="18" name="îṣ1ïdè">
              <a:extLst>
                <a:ext uri="{FF2B5EF4-FFF2-40B4-BE49-F238E27FC236}">
                  <a16:creationId xmlns:a16="http://schemas.microsoft.com/office/drawing/2014/main" id="{83C6D5D4-1237-480F-8ED3-3FD2C73CE196}"/>
                </a:ext>
              </a:extLst>
            </p:cNvPr>
            <p:cNvSpPr/>
            <p:nvPr/>
          </p:nvSpPr>
          <p:spPr>
            <a:xfrm>
              <a:off x="7762059" y="2487305"/>
              <a:ext cx="666249" cy="666247"/>
            </a:xfrm>
            <a:prstGeom prst="ellipse">
              <a:avLst/>
            </a:prstGeom>
            <a:solidFill>
              <a:schemeClr val="accent2"/>
            </a:solidFill>
            <a:ln w="38100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3765"/>
              <a:endParaRPr lang="en-US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19" name="íŝḷiḍê">
            <a:extLst>
              <a:ext uri="{FF2B5EF4-FFF2-40B4-BE49-F238E27FC236}">
                <a16:creationId xmlns:a16="http://schemas.microsoft.com/office/drawing/2014/main" id="{33676B38-F319-42C9-B192-141BA63E87F8}"/>
              </a:ext>
            </a:extLst>
          </p:cNvPr>
          <p:cNvSpPr/>
          <p:nvPr/>
        </p:nvSpPr>
        <p:spPr bwMode="auto">
          <a:xfrm>
            <a:off x="7924997" y="2654911"/>
            <a:ext cx="340373" cy="331036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EC81985-DF83-400B-9AC7-A910C79F1977}"/>
              </a:ext>
            </a:extLst>
          </p:cNvPr>
          <p:cNvGrpSpPr/>
          <p:nvPr/>
        </p:nvGrpSpPr>
        <p:grpSpPr>
          <a:xfrm>
            <a:off x="7702238" y="4933474"/>
            <a:ext cx="2699062" cy="1127512"/>
            <a:chOff x="7702238" y="4933474"/>
            <a:chExt cx="2699062" cy="1127512"/>
          </a:xfrm>
        </p:grpSpPr>
        <p:sp>
          <p:nvSpPr>
            <p:cNvPr id="28" name="íṣļidê">
              <a:extLst>
                <a:ext uri="{FF2B5EF4-FFF2-40B4-BE49-F238E27FC236}">
                  <a16:creationId xmlns:a16="http://schemas.microsoft.com/office/drawing/2014/main" id="{66463A76-4EA4-4C08-9FC6-8CA07028757E}"/>
                </a:ext>
              </a:extLst>
            </p:cNvPr>
            <p:cNvSpPr txBox="1"/>
            <p:nvPr/>
          </p:nvSpPr>
          <p:spPr bwMode="auto">
            <a:xfrm>
              <a:off x="8813155" y="5022015"/>
              <a:ext cx="1588145" cy="10389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2800" b="1" dirty="0"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雄厚</a:t>
              </a:r>
              <a:endParaRPr lang="en-US" altLang="zh-CN" sz="2800" b="1" dirty="0">
                <a:latin typeface="方正康体简体" panose="02010601030101010101" pitchFamily="2" charset="-122"/>
                <a:ea typeface="方正康体简体" panose="02010601030101010101" pitchFamily="2" charset="-122"/>
              </a:endParaRPr>
            </a:p>
            <a:p>
              <a:pPr algn="ctr">
                <a:spcBef>
                  <a:spcPct val="0"/>
                </a:spcBef>
              </a:pPr>
              <a:r>
                <a:rPr lang="zh-CN" altLang="en-US" sz="3200" b="1" dirty="0">
                  <a:solidFill>
                    <a:srgbClr val="FF0000"/>
                  </a:solidFill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资本</a:t>
              </a:r>
              <a:endParaRPr lang="en-US" altLang="zh-CN" sz="3200" b="1" dirty="0">
                <a:solidFill>
                  <a:srgbClr val="FF0000"/>
                </a:solidFill>
                <a:latin typeface="方正康体简体" panose="02010601030101010101" pitchFamily="2" charset="-122"/>
                <a:ea typeface="方正康体简体" panose="02010601030101010101" pitchFamily="2" charset="-122"/>
              </a:endParaRPr>
            </a:p>
          </p:txBody>
        </p:sp>
        <p:sp>
          <p:nvSpPr>
            <p:cNvPr id="20" name="iṩlïďè">
              <a:extLst>
                <a:ext uri="{FF2B5EF4-FFF2-40B4-BE49-F238E27FC236}">
                  <a16:creationId xmlns:a16="http://schemas.microsoft.com/office/drawing/2014/main" id="{FC8783D7-F478-4E84-A1A8-526366FDD5F7}"/>
                </a:ext>
              </a:extLst>
            </p:cNvPr>
            <p:cNvSpPr/>
            <p:nvPr/>
          </p:nvSpPr>
          <p:spPr>
            <a:xfrm>
              <a:off x="7702238" y="4933474"/>
              <a:ext cx="666249" cy="666247"/>
            </a:xfrm>
            <a:prstGeom prst="ellipse">
              <a:avLst/>
            </a:prstGeom>
            <a:solidFill>
              <a:schemeClr val="accent2"/>
            </a:solidFill>
            <a:ln w="38100" cap="rnd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3765"/>
              <a:endParaRPr lang="en-US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21" name="isľíďe">
            <a:extLst>
              <a:ext uri="{FF2B5EF4-FFF2-40B4-BE49-F238E27FC236}">
                <a16:creationId xmlns:a16="http://schemas.microsoft.com/office/drawing/2014/main" id="{C0EA5CF4-DF19-4A34-BA63-75B5DF1FB36B}"/>
              </a:ext>
            </a:extLst>
          </p:cNvPr>
          <p:cNvSpPr/>
          <p:nvPr/>
        </p:nvSpPr>
        <p:spPr bwMode="auto">
          <a:xfrm>
            <a:off x="7865176" y="5101080"/>
            <a:ext cx="340373" cy="331036"/>
          </a:xfrm>
          <a:custGeom>
            <a:avLst/>
            <a:gdLst>
              <a:gd name="connsiteX0" fmla="*/ 443971 w 581388"/>
              <a:gd name="connsiteY0" fmla="*/ 441285 h 565441"/>
              <a:gd name="connsiteX1" fmla="*/ 429555 w 581388"/>
              <a:gd name="connsiteY1" fmla="*/ 455593 h 565441"/>
              <a:gd name="connsiteX2" fmla="*/ 429555 w 581388"/>
              <a:gd name="connsiteY2" fmla="*/ 472479 h 565441"/>
              <a:gd name="connsiteX3" fmla="*/ 412735 w 581388"/>
              <a:gd name="connsiteY3" fmla="*/ 472479 h 565441"/>
              <a:gd name="connsiteX4" fmla="*/ 398407 w 581388"/>
              <a:gd name="connsiteY4" fmla="*/ 486788 h 565441"/>
              <a:gd name="connsiteX5" fmla="*/ 412735 w 581388"/>
              <a:gd name="connsiteY5" fmla="*/ 501097 h 565441"/>
              <a:gd name="connsiteX6" fmla="*/ 429555 w 581388"/>
              <a:gd name="connsiteY6" fmla="*/ 501097 h 565441"/>
              <a:gd name="connsiteX7" fmla="*/ 429555 w 581388"/>
              <a:gd name="connsiteY7" fmla="*/ 517983 h 565441"/>
              <a:gd name="connsiteX8" fmla="*/ 443971 w 581388"/>
              <a:gd name="connsiteY8" fmla="*/ 532291 h 565441"/>
              <a:gd name="connsiteX9" fmla="*/ 458299 w 581388"/>
              <a:gd name="connsiteY9" fmla="*/ 517983 h 565441"/>
              <a:gd name="connsiteX10" fmla="*/ 458299 w 581388"/>
              <a:gd name="connsiteY10" fmla="*/ 501097 h 565441"/>
              <a:gd name="connsiteX11" fmla="*/ 475119 w 581388"/>
              <a:gd name="connsiteY11" fmla="*/ 501097 h 565441"/>
              <a:gd name="connsiteX12" fmla="*/ 489536 w 581388"/>
              <a:gd name="connsiteY12" fmla="*/ 486788 h 565441"/>
              <a:gd name="connsiteX13" fmla="*/ 475119 w 581388"/>
              <a:gd name="connsiteY13" fmla="*/ 472479 h 565441"/>
              <a:gd name="connsiteX14" fmla="*/ 458299 w 581388"/>
              <a:gd name="connsiteY14" fmla="*/ 472479 h 565441"/>
              <a:gd name="connsiteX15" fmla="*/ 458299 w 581388"/>
              <a:gd name="connsiteY15" fmla="*/ 455593 h 565441"/>
              <a:gd name="connsiteX16" fmla="*/ 443971 w 581388"/>
              <a:gd name="connsiteY16" fmla="*/ 441285 h 565441"/>
              <a:gd name="connsiteX17" fmla="*/ 443971 w 581388"/>
              <a:gd name="connsiteY17" fmla="*/ 407868 h 565441"/>
              <a:gd name="connsiteX18" fmla="*/ 522819 w 581388"/>
              <a:gd name="connsiteY18" fmla="*/ 486699 h 565441"/>
              <a:gd name="connsiteX19" fmla="*/ 443971 w 581388"/>
              <a:gd name="connsiteY19" fmla="*/ 565441 h 565441"/>
              <a:gd name="connsiteX20" fmla="*/ 365035 w 581388"/>
              <a:gd name="connsiteY20" fmla="*/ 486699 h 565441"/>
              <a:gd name="connsiteX21" fmla="*/ 443971 w 581388"/>
              <a:gd name="connsiteY21" fmla="*/ 407868 h 565441"/>
              <a:gd name="connsiteX22" fmla="*/ 581388 w 581388"/>
              <a:gd name="connsiteY22" fmla="*/ 125254 h 565441"/>
              <a:gd name="connsiteX23" fmla="*/ 581388 w 581388"/>
              <a:gd name="connsiteY23" fmla="*/ 430968 h 565441"/>
              <a:gd name="connsiteX24" fmla="*/ 575336 w 581388"/>
              <a:gd name="connsiteY24" fmla="*/ 446609 h 565441"/>
              <a:gd name="connsiteX25" fmla="*/ 443800 w 581388"/>
              <a:gd name="connsiteY25" fmla="*/ 349562 h 565441"/>
              <a:gd name="connsiteX26" fmla="*/ 314933 w 581388"/>
              <a:gd name="connsiteY26" fmla="*/ 439411 h 565441"/>
              <a:gd name="connsiteX27" fmla="*/ 314933 w 581388"/>
              <a:gd name="connsiteY27" fmla="*/ 221856 h 565441"/>
              <a:gd name="connsiteX28" fmla="*/ 0 w 581388"/>
              <a:gd name="connsiteY28" fmla="*/ 125113 h 565441"/>
              <a:gd name="connsiteX29" fmla="*/ 266384 w 581388"/>
              <a:gd name="connsiteY29" fmla="*/ 221806 h 565441"/>
              <a:gd name="connsiteX30" fmla="*/ 266384 w 581388"/>
              <a:gd name="connsiteY30" fmla="*/ 544413 h 565441"/>
              <a:gd name="connsiteX31" fmla="*/ 15842 w 581388"/>
              <a:gd name="connsiteY31" fmla="*/ 453586 h 565441"/>
              <a:gd name="connsiteX32" fmla="*/ 0 w 581388"/>
              <a:gd name="connsiteY32" fmla="*/ 430834 h 565441"/>
              <a:gd name="connsiteX33" fmla="*/ 290720 w 581388"/>
              <a:gd name="connsiteY33" fmla="*/ 0 h 565441"/>
              <a:gd name="connsiteX34" fmla="*/ 556831 w 581388"/>
              <a:gd name="connsiteY34" fmla="*/ 82562 h 565441"/>
              <a:gd name="connsiteX35" fmla="*/ 290720 w 581388"/>
              <a:gd name="connsiteY35" fmla="*/ 179166 h 565441"/>
              <a:gd name="connsiteX36" fmla="*/ 24698 w 581388"/>
              <a:gd name="connsiteY36" fmla="*/ 82562 h 56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388" h="565441">
                <a:moveTo>
                  <a:pt x="443971" y="441285"/>
                </a:moveTo>
                <a:cubicBezTo>
                  <a:pt x="435962" y="441285"/>
                  <a:pt x="429555" y="447684"/>
                  <a:pt x="429555" y="455593"/>
                </a:cubicBezTo>
                <a:lnTo>
                  <a:pt x="429555" y="472479"/>
                </a:lnTo>
                <a:lnTo>
                  <a:pt x="412735" y="472479"/>
                </a:lnTo>
                <a:cubicBezTo>
                  <a:pt x="404815" y="472479"/>
                  <a:pt x="398407" y="478878"/>
                  <a:pt x="398407" y="486788"/>
                </a:cubicBezTo>
                <a:cubicBezTo>
                  <a:pt x="398407" y="494698"/>
                  <a:pt x="404815" y="501097"/>
                  <a:pt x="412735" y="501097"/>
                </a:cubicBezTo>
                <a:lnTo>
                  <a:pt x="429555" y="501097"/>
                </a:lnTo>
                <a:lnTo>
                  <a:pt x="429555" y="517983"/>
                </a:lnTo>
                <a:cubicBezTo>
                  <a:pt x="429555" y="525892"/>
                  <a:pt x="435962" y="532291"/>
                  <a:pt x="443971" y="532291"/>
                </a:cubicBezTo>
                <a:cubicBezTo>
                  <a:pt x="451892" y="532291"/>
                  <a:pt x="458299" y="525892"/>
                  <a:pt x="458299" y="517983"/>
                </a:cubicBezTo>
                <a:lnTo>
                  <a:pt x="458299" y="501097"/>
                </a:lnTo>
                <a:lnTo>
                  <a:pt x="475119" y="501097"/>
                </a:lnTo>
                <a:cubicBezTo>
                  <a:pt x="483128" y="501097"/>
                  <a:pt x="489536" y="494698"/>
                  <a:pt x="489536" y="486788"/>
                </a:cubicBezTo>
                <a:cubicBezTo>
                  <a:pt x="489536" y="478878"/>
                  <a:pt x="483128" y="472479"/>
                  <a:pt x="475119" y="472479"/>
                </a:cubicBezTo>
                <a:lnTo>
                  <a:pt x="458299" y="472479"/>
                </a:lnTo>
                <a:lnTo>
                  <a:pt x="458299" y="455593"/>
                </a:lnTo>
                <a:cubicBezTo>
                  <a:pt x="458299" y="447684"/>
                  <a:pt x="451892" y="441285"/>
                  <a:pt x="443971" y="441285"/>
                </a:cubicBezTo>
                <a:close/>
                <a:moveTo>
                  <a:pt x="443971" y="407868"/>
                </a:moveTo>
                <a:cubicBezTo>
                  <a:pt x="487489" y="407868"/>
                  <a:pt x="522819" y="443151"/>
                  <a:pt x="522819" y="486699"/>
                </a:cubicBezTo>
                <a:cubicBezTo>
                  <a:pt x="522819" y="530158"/>
                  <a:pt x="487489" y="565441"/>
                  <a:pt x="443971" y="565441"/>
                </a:cubicBezTo>
                <a:cubicBezTo>
                  <a:pt x="400365" y="565441"/>
                  <a:pt x="365035" y="530158"/>
                  <a:pt x="365035" y="486699"/>
                </a:cubicBezTo>
                <a:cubicBezTo>
                  <a:pt x="365035" y="443151"/>
                  <a:pt x="400365" y="407868"/>
                  <a:pt x="443971" y="407868"/>
                </a:cubicBezTo>
                <a:close/>
                <a:moveTo>
                  <a:pt x="581388" y="125254"/>
                </a:moveTo>
                <a:lnTo>
                  <a:pt x="581388" y="430968"/>
                </a:lnTo>
                <a:cubicBezTo>
                  <a:pt x="581388" y="436922"/>
                  <a:pt x="578985" y="442343"/>
                  <a:pt x="575336" y="446609"/>
                </a:cubicBezTo>
                <a:cubicBezTo>
                  <a:pt x="558071" y="390443"/>
                  <a:pt x="505652" y="349562"/>
                  <a:pt x="443800" y="349562"/>
                </a:cubicBezTo>
                <a:cubicBezTo>
                  <a:pt x="384706" y="349562"/>
                  <a:pt x="334423" y="386977"/>
                  <a:pt x="314933" y="439411"/>
                </a:cubicBezTo>
                <a:lnTo>
                  <a:pt x="314933" y="221856"/>
                </a:lnTo>
                <a:close/>
                <a:moveTo>
                  <a:pt x="0" y="125113"/>
                </a:moveTo>
                <a:lnTo>
                  <a:pt x="266384" y="221806"/>
                </a:lnTo>
                <a:lnTo>
                  <a:pt x="266384" y="544413"/>
                </a:lnTo>
                <a:lnTo>
                  <a:pt x="15842" y="453586"/>
                </a:lnTo>
                <a:cubicBezTo>
                  <a:pt x="6408" y="450120"/>
                  <a:pt x="0" y="440966"/>
                  <a:pt x="0" y="430834"/>
                </a:cubicBezTo>
                <a:close/>
                <a:moveTo>
                  <a:pt x="290720" y="0"/>
                </a:moveTo>
                <a:lnTo>
                  <a:pt x="556831" y="82562"/>
                </a:lnTo>
                <a:lnTo>
                  <a:pt x="290720" y="179166"/>
                </a:lnTo>
                <a:lnTo>
                  <a:pt x="24698" y="825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394DD6F8-0D83-4AA5-8AA9-75BEBC32A46D}"/>
              </a:ext>
            </a:extLst>
          </p:cNvPr>
          <p:cNvSpPr/>
          <p:nvPr/>
        </p:nvSpPr>
        <p:spPr>
          <a:xfrm>
            <a:off x="1492947" y="1097927"/>
            <a:ext cx="9744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方正康体简体" panose="02010601030101010101" pitchFamily="2" charset="-122"/>
                <a:ea typeface="方正康体简体" panose="02010601030101010101" pitchFamily="2" charset="-122"/>
              </a:rPr>
              <a:t>设问：</a:t>
            </a:r>
            <a:r>
              <a:rPr lang="zh-CN" altLang="en-US" sz="4000" dirty="0">
                <a:latin typeface="方正康体简体" panose="02010601030101010101" pitchFamily="2" charset="-122"/>
                <a:ea typeface="方正康体简体" panose="02010601030101010101" pitchFamily="2" charset="-122"/>
              </a:rPr>
              <a:t>资本主义的充分发展需要哪些条件。</a:t>
            </a:r>
          </a:p>
        </p:txBody>
      </p:sp>
    </p:spTree>
    <p:extLst>
      <p:ext uri="{BB962C8B-B14F-4D97-AF65-F5344CB8AC3E}">
        <p14:creationId xmlns:p14="http://schemas.microsoft.com/office/powerpoint/2010/main" val="14970982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F912A2A7-A318-4076-9CB5-C6F6DF5E4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b="0" dirty="0">
                <a:latin typeface="方正姚体" panose="02010601030101010101" pitchFamily="2" charset="-122"/>
                <a:ea typeface="方正姚体" panose="02010601030101010101" pitchFamily="2" charset="-122"/>
              </a:rPr>
              <a:t>一、</a:t>
            </a:r>
            <a:r>
              <a:rPr lang="zh-CN" altLang="en-US" sz="4400" b="0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举步维艰</a:t>
            </a:r>
            <a:r>
              <a:rPr lang="zh-CN" altLang="en-US" sz="4400" b="0" dirty="0">
                <a:latin typeface="方正姚体" panose="02010601030101010101" pitchFamily="2" charset="-122"/>
                <a:ea typeface="方正姚体" panose="02010601030101010101" pitchFamily="2" charset="-122"/>
              </a:rPr>
              <a:t>的资本主义经济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A07BB27-347D-4FD5-A0D1-614488117530}"/>
              </a:ext>
            </a:extLst>
          </p:cNvPr>
          <p:cNvGrpSpPr/>
          <p:nvPr/>
        </p:nvGrpSpPr>
        <p:grpSpPr>
          <a:xfrm>
            <a:off x="3810203" y="2748658"/>
            <a:ext cx="2695263" cy="2712969"/>
            <a:chOff x="3692215" y="2711785"/>
            <a:chExt cx="2695263" cy="2712969"/>
          </a:xfrm>
        </p:grpSpPr>
        <p:grpSp>
          <p:nvGrpSpPr>
            <p:cNvPr id="6" name="îşḷîḍé">
              <a:extLst>
                <a:ext uri="{FF2B5EF4-FFF2-40B4-BE49-F238E27FC236}">
                  <a16:creationId xmlns:a16="http://schemas.microsoft.com/office/drawing/2014/main" id="{071E096A-E5DF-4358-93ED-4AFD8B23D11B}"/>
                </a:ext>
              </a:extLst>
            </p:cNvPr>
            <p:cNvGrpSpPr/>
            <p:nvPr/>
          </p:nvGrpSpPr>
          <p:grpSpPr>
            <a:xfrm>
              <a:off x="3692215" y="2711785"/>
              <a:ext cx="2695263" cy="2712969"/>
              <a:chOff x="3348888" y="1823286"/>
              <a:chExt cx="3037397" cy="3057351"/>
            </a:xfrm>
          </p:grpSpPr>
          <p:sp>
            <p:nvSpPr>
              <p:cNvPr id="22" name="ïṩļíde">
                <a:extLst>
                  <a:ext uri="{FF2B5EF4-FFF2-40B4-BE49-F238E27FC236}">
                    <a16:creationId xmlns:a16="http://schemas.microsoft.com/office/drawing/2014/main" id="{63E28557-5387-4D77-9269-9C17029FA491}"/>
                  </a:ext>
                </a:extLst>
              </p:cNvPr>
              <p:cNvSpPr/>
              <p:nvPr/>
            </p:nvSpPr>
            <p:spPr>
              <a:xfrm rot="2890726">
                <a:off x="3338912" y="1887173"/>
                <a:ext cx="3003440" cy="2983488"/>
              </a:xfrm>
              <a:custGeom>
                <a:avLst/>
                <a:gdLst>
                  <a:gd name="connsiteX0" fmla="*/ 0 w 3071958"/>
                  <a:gd name="connsiteY0" fmla="*/ 223427 h 3051550"/>
                  <a:gd name="connsiteX1" fmla="*/ 5457 w 3071958"/>
                  <a:gd name="connsiteY1" fmla="*/ 222835 h 3051550"/>
                  <a:gd name="connsiteX2" fmla="*/ 5460 w 3071958"/>
                  <a:gd name="connsiteY2" fmla="*/ 220334 h 3051550"/>
                  <a:gd name="connsiteX3" fmla="*/ 28507 w 3071958"/>
                  <a:gd name="connsiteY3" fmla="*/ 220334 h 3051550"/>
                  <a:gd name="connsiteX4" fmla="*/ 2059257 w 3071958"/>
                  <a:gd name="connsiteY4" fmla="*/ 0 h 3051550"/>
                  <a:gd name="connsiteX5" fmla="*/ 2119482 w 3071958"/>
                  <a:gd name="connsiteY5" fmla="*/ 935855 h 3051550"/>
                  <a:gd name="connsiteX6" fmla="*/ 1815594 w 3071958"/>
                  <a:gd name="connsiteY6" fmla="*/ 952732 h 3051550"/>
                  <a:gd name="connsiteX7" fmla="*/ 3071958 w 3071958"/>
                  <a:gd name="connsiteY7" fmla="*/ 2076888 h 3051550"/>
                  <a:gd name="connsiteX8" fmla="*/ 2199859 w 3071958"/>
                  <a:gd name="connsiteY8" fmla="*/ 3051550 h 3051550"/>
                  <a:gd name="connsiteX9" fmla="*/ 972751 w 3071958"/>
                  <a:gd name="connsiteY9" fmla="*/ 1953570 h 3051550"/>
                  <a:gd name="connsiteX10" fmla="*/ 972751 w 3071958"/>
                  <a:gd name="connsiteY10" fmla="*/ 2236153 h 3051550"/>
                  <a:gd name="connsiteX11" fmla="*/ 2769 w 3071958"/>
                  <a:gd name="connsiteY11" fmla="*/ 2284871 h 3051550"/>
                  <a:gd name="connsiteX12" fmla="*/ 5395 w 3071958"/>
                  <a:gd name="connsiteY12" fmla="*/ 270325 h 3051550"/>
                  <a:gd name="connsiteX0" fmla="*/ 0 w 3071958"/>
                  <a:gd name="connsiteY0" fmla="*/ 223427 h 3051550"/>
                  <a:gd name="connsiteX1" fmla="*/ 5457 w 3071958"/>
                  <a:gd name="connsiteY1" fmla="*/ 222835 h 3051550"/>
                  <a:gd name="connsiteX2" fmla="*/ 5460 w 3071958"/>
                  <a:gd name="connsiteY2" fmla="*/ 220334 h 3051550"/>
                  <a:gd name="connsiteX3" fmla="*/ 28507 w 3071958"/>
                  <a:gd name="connsiteY3" fmla="*/ 220334 h 3051550"/>
                  <a:gd name="connsiteX4" fmla="*/ 2059257 w 3071958"/>
                  <a:gd name="connsiteY4" fmla="*/ 0 h 3051550"/>
                  <a:gd name="connsiteX5" fmla="*/ 2119482 w 3071958"/>
                  <a:gd name="connsiteY5" fmla="*/ 935855 h 3051550"/>
                  <a:gd name="connsiteX6" fmla="*/ 1815594 w 3071958"/>
                  <a:gd name="connsiteY6" fmla="*/ 952732 h 3051550"/>
                  <a:gd name="connsiteX7" fmla="*/ 3042026 w 3071958"/>
                  <a:gd name="connsiteY7" fmla="*/ 2054279 h 3051550"/>
                  <a:gd name="connsiteX8" fmla="*/ 3071958 w 3071958"/>
                  <a:gd name="connsiteY8" fmla="*/ 2076888 h 3051550"/>
                  <a:gd name="connsiteX9" fmla="*/ 2199859 w 3071958"/>
                  <a:gd name="connsiteY9" fmla="*/ 3051550 h 3051550"/>
                  <a:gd name="connsiteX10" fmla="*/ 972751 w 3071958"/>
                  <a:gd name="connsiteY10" fmla="*/ 1953570 h 3051550"/>
                  <a:gd name="connsiteX11" fmla="*/ 972751 w 3071958"/>
                  <a:gd name="connsiteY11" fmla="*/ 2236153 h 3051550"/>
                  <a:gd name="connsiteX12" fmla="*/ 2769 w 3071958"/>
                  <a:gd name="connsiteY12" fmla="*/ 2284871 h 3051550"/>
                  <a:gd name="connsiteX13" fmla="*/ 5395 w 3071958"/>
                  <a:gd name="connsiteY13" fmla="*/ 270325 h 3051550"/>
                  <a:gd name="connsiteX14" fmla="*/ 0 w 3071958"/>
                  <a:gd name="connsiteY14" fmla="*/ 223427 h 3051550"/>
                  <a:gd name="connsiteX0" fmla="*/ 0 w 3071958"/>
                  <a:gd name="connsiteY0" fmla="*/ 223427 h 3051550"/>
                  <a:gd name="connsiteX1" fmla="*/ 5457 w 3071958"/>
                  <a:gd name="connsiteY1" fmla="*/ 222835 h 3051550"/>
                  <a:gd name="connsiteX2" fmla="*/ 5460 w 3071958"/>
                  <a:gd name="connsiteY2" fmla="*/ 220334 h 3051550"/>
                  <a:gd name="connsiteX3" fmla="*/ 28507 w 3071958"/>
                  <a:gd name="connsiteY3" fmla="*/ 220334 h 3051550"/>
                  <a:gd name="connsiteX4" fmla="*/ 2059257 w 3071958"/>
                  <a:gd name="connsiteY4" fmla="*/ 0 h 3051550"/>
                  <a:gd name="connsiteX5" fmla="*/ 2119482 w 3071958"/>
                  <a:gd name="connsiteY5" fmla="*/ 935855 h 3051550"/>
                  <a:gd name="connsiteX6" fmla="*/ 1815594 w 3071958"/>
                  <a:gd name="connsiteY6" fmla="*/ 952732 h 3051550"/>
                  <a:gd name="connsiteX7" fmla="*/ 3064456 w 3071958"/>
                  <a:gd name="connsiteY7" fmla="*/ 1998309 h 3051550"/>
                  <a:gd name="connsiteX8" fmla="*/ 3071958 w 3071958"/>
                  <a:gd name="connsiteY8" fmla="*/ 2076888 h 3051550"/>
                  <a:gd name="connsiteX9" fmla="*/ 2199859 w 3071958"/>
                  <a:gd name="connsiteY9" fmla="*/ 3051550 h 3051550"/>
                  <a:gd name="connsiteX10" fmla="*/ 972751 w 3071958"/>
                  <a:gd name="connsiteY10" fmla="*/ 1953570 h 3051550"/>
                  <a:gd name="connsiteX11" fmla="*/ 972751 w 3071958"/>
                  <a:gd name="connsiteY11" fmla="*/ 2236153 h 3051550"/>
                  <a:gd name="connsiteX12" fmla="*/ 2769 w 3071958"/>
                  <a:gd name="connsiteY12" fmla="*/ 2284871 h 3051550"/>
                  <a:gd name="connsiteX13" fmla="*/ 5395 w 3071958"/>
                  <a:gd name="connsiteY13" fmla="*/ 270325 h 3051550"/>
                  <a:gd name="connsiteX14" fmla="*/ 0 w 3071958"/>
                  <a:gd name="connsiteY14" fmla="*/ 223427 h 3051550"/>
                  <a:gd name="connsiteX0" fmla="*/ 0 w 3071958"/>
                  <a:gd name="connsiteY0" fmla="*/ 223427 h 3051550"/>
                  <a:gd name="connsiteX1" fmla="*/ 5457 w 3071958"/>
                  <a:gd name="connsiteY1" fmla="*/ 222835 h 3051550"/>
                  <a:gd name="connsiteX2" fmla="*/ 5460 w 3071958"/>
                  <a:gd name="connsiteY2" fmla="*/ 220334 h 3051550"/>
                  <a:gd name="connsiteX3" fmla="*/ 28507 w 3071958"/>
                  <a:gd name="connsiteY3" fmla="*/ 220334 h 3051550"/>
                  <a:gd name="connsiteX4" fmla="*/ 2059257 w 3071958"/>
                  <a:gd name="connsiteY4" fmla="*/ 0 h 3051550"/>
                  <a:gd name="connsiteX5" fmla="*/ 2119482 w 3071958"/>
                  <a:gd name="connsiteY5" fmla="*/ 935855 h 3051550"/>
                  <a:gd name="connsiteX6" fmla="*/ 1815594 w 3071958"/>
                  <a:gd name="connsiteY6" fmla="*/ 952732 h 3051550"/>
                  <a:gd name="connsiteX7" fmla="*/ 3064456 w 3071958"/>
                  <a:gd name="connsiteY7" fmla="*/ 1998309 h 3051550"/>
                  <a:gd name="connsiteX8" fmla="*/ 3071958 w 3071958"/>
                  <a:gd name="connsiteY8" fmla="*/ 2076888 h 3051550"/>
                  <a:gd name="connsiteX9" fmla="*/ 2199859 w 3071958"/>
                  <a:gd name="connsiteY9" fmla="*/ 3051550 h 3051550"/>
                  <a:gd name="connsiteX10" fmla="*/ 972751 w 3071958"/>
                  <a:gd name="connsiteY10" fmla="*/ 1953570 h 3051550"/>
                  <a:gd name="connsiteX11" fmla="*/ 972751 w 3071958"/>
                  <a:gd name="connsiteY11" fmla="*/ 2236153 h 3051550"/>
                  <a:gd name="connsiteX12" fmla="*/ 2769 w 3071958"/>
                  <a:gd name="connsiteY12" fmla="*/ 2284871 h 3051550"/>
                  <a:gd name="connsiteX13" fmla="*/ 5395 w 3071958"/>
                  <a:gd name="connsiteY13" fmla="*/ 270325 h 3051550"/>
                  <a:gd name="connsiteX14" fmla="*/ 0 w 3071958"/>
                  <a:gd name="connsiteY14" fmla="*/ 223427 h 3051550"/>
                  <a:gd name="connsiteX0" fmla="*/ 0 w 3071958"/>
                  <a:gd name="connsiteY0" fmla="*/ 223427 h 3051550"/>
                  <a:gd name="connsiteX1" fmla="*/ 5457 w 3071958"/>
                  <a:gd name="connsiteY1" fmla="*/ 222835 h 3051550"/>
                  <a:gd name="connsiteX2" fmla="*/ 5460 w 3071958"/>
                  <a:gd name="connsiteY2" fmla="*/ 220334 h 3051550"/>
                  <a:gd name="connsiteX3" fmla="*/ 28507 w 3071958"/>
                  <a:gd name="connsiteY3" fmla="*/ 220334 h 3051550"/>
                  <a:gd name="connsiteX4" fmla="*/ 2059257 w 3071958"/>
                  <a:gd name="connsiteY4" fmla="*/ 0 h 3051550"/>
                  <a:gd name="connsiteX5" fmla="*/ 2119482 w 3071958"/>
                  <a:gd name="connsiteY5" fmla="*/ 935855 h 3051550"/>
                  <a:gd name="connsiteX6" fmla="*/ 1815594 w 3071958"/>
                  <a:gd name="connsiteY6" fmla="*/ 952732 h 3051550"/>
                  <a:gd name="connsiteX7" fmla="*/ 3064456 w 3071958"/>
                  <a:gd name="connsiteY7" fmla="*/ 1998309 h 3051550"/>
                  <a:gd name="connsiteX8" fmla="*/ 3071958 w 3071958"/>
                  <a:gd name="connsiteY8" fmla="*/ 2076888 h 3051550"/>
                  <a:gd name="connsiteX9" fmla="*/ 2199859 w 3071958"/>
                  <a:gd name="connsiteY9" fmla="*/ 3051550 h 3051550"/>
                  <a:gd name="connsiteX10" fmla="*/ 972751 w 3071958"/>
                  <a:gd name="connsiteY10" fmla="*/ 1953570 h 3051550"/>
                  <a:gd name="connsiteX11" fmla="*/ 972751 w 3071958"/>
                  <a:gd name="connsiteY11" fmla="*/ 2236153 h 3051550"/>
                  <a:gd name="connsiteX12" fmla="*/ 2769 w 3071958"/>
                  <a:gd name="connsiteY12" fmla="*/ 2284871 h 3051550"/>
                  <a:gd name="connsiteX13" fmla="*/ 5395 w 3071958"/>
                  <a:gd name="connsiteY13" fmla="*/ 270325 h 3051550"/>
                  <a:gd name="connsiteX14" fmla="*/ 0 w 3071958"/>
                  <a:gd name="connsiteY14" fmla="*/ 223427 h 3051550"/>
                  <a:gd name="connsiteX0" fmla="*/ 0 w 3071958"/>
                  <a:gd name="connsiteY0" fmla="*/ 223427 h 3051550"/>
                  <a:gd name="connsiteX1" fmla="*/ 5457 w 3071958"/>
                  <a:gd name="connsiteY1" fmla="*/ 222835 h 3051550"/>
                  <a:gd name="connsiteX2" fmla="*/ 5460 w 3071958"/>
                  <a:gd name="connsiteY2" fmla="*/ 220334 h 3051550"/>
                  <a:gd name="connsiteX3" fmla="*/ 28507 w 3071958"/>
                  <a:gd name="connsiteY3" fmla="*/ 220334 h 3051550"/>
                  <a:gd name="connsiteX4" fmla="*/ 2059257 w 3071958"/>
                  <a:gd name="connsiteY4" fmla="*/ 0 h 3051550"/>
                  <a:gd name="connsiteX5" fmla="*/ 2119482 w 3071958"/>
                  <a:gd name="connsiteY5" fmla="*/ 935855 h 3051550"/>
                  <a:gd name="connsiteX6" fmla="*/ 1815594 w 3071958"/>
                  <a:gd name="connsiteY6" fmla="*/ 952732 h 3051550"/>
                  <a:gd name="connsiteX7" fmla="*/ 3066278 w 3071958"/>
                  <a:gd name="connsiteY7" fmla="*/ 1999939 h 3051550"/>
                  <a:gd name="connsiteX8" fmla="*/ 3071958 w 3071958"/>
                  <a:gd name="connsiteY8" fmla="*/ 2076888 h 3051550"/>
                  <a:gd name="connsiteX9" fmla="*/ 2199859 w 3071958"/>
                  <a:gd name="connsiteY9" fmla="*/ 3051550 h 3051550"/>
                  <a:gd name="connsiteX10" fmla="*/ 972751 w 3071958"/>
                  <a:gd name="connsiteY10" fmla="*/ 1953570 h 3051550"/>
                  <a:gd name="connsiteX11" fmla="*/ 972751 w 3071958"/>
                  <a:gd name="connsiteY11" fmla="*/ 2236153 h 3051550"/>
                  <a:gd name="connsiteX12" fmla="*/ 2769 w 3071958"/>
                  <a:gd name="connsiteY12" fmla="*/ 2284871 h 3051550"/>
                  <a:gd name="connsiteX13" fmla="*/ 5395 w 3071958"/>
                  <a:gd name="connsiteY13" fmla="*/ 270325 h 3051550"/>
                  <a:gd name="connsiteX14" fmla="*/ 0 w 3071958"/>
                  <a:gd name="connsiteY14" fmla="*/ 223427 h 3051550"/>
                  <a:gd name="connsiteX0" fmla="*/ 0 w 3071958"/>
                  <a:gd name="connsiteY0" fmla="*/ 223427 h 3051550"/>
                  <a:gd name="connsiteX1" fmla="*/ 5457 w 3071958"/>
                  <a:gd name="connsiteY1" fmla="*/ 222835 h 3051550"/>
                  <a:gd name="connsiteX2" fmla="*/ 5460 w 3071958"/>
                  <a:gd name="connsiteY2" fmla="*/ 220334 h 3051550"/>
                  <a:gd name="connsiteX3" fmla="*/ 28507 w 3071958"/>
                  <a:gd name="connsiteY3" fmla="*/ 220334 h 3051550"/>
                  <a:gd name="connsiteX4" fmla="*/ 2059257 w 3071958"/>
                  <a:gd name="connsiteY4" fmla="*/ 0 h 3051550"/>
                  <a:gd name="connsiteX5" fmla="*/ 2119482 w 3071958"/>
                  <a:gd name="connsiteY5" fmla="*/ 935855 h 3051550"/>
                  <a:gd name="connsiteX6" fmla="*/ 1889915 w 3071958"/>
                  <a:gd name="connsiteY6" fmla="*/ 950335 h 3051550"/>
                  <a:gd name="connsiteX7" fmla="*/ 3066278 w 3071958"/>
                  <a:gd name="connsiteY7" fmla="*/ 1999939 h 3051550"/>
                  <a:gd name="connsiteX8" fmla="*/ 3071958 w 3071958"/>
                  <a:gd name="connsiteY8" fmla="*/ 2076888 h 3051550"/>
                  <a:gd name="connsiteX9" fmla="*/ 2199859 w 3071958"/>
                  <a:gd name="connsiteY9" fmla="*/ 3051550 h 3051550"/>
                  <a:gd name="connsiteX10" fmla="*/ 972751 w 3071958"/>
                  <a:gd name="connsiteY10" fmla="*/ 1953570 h 3051550"/>
                  <a:gd name="connsiteX11" fmla="*/ 972751 w 3071958"/>
                  <a:gd name="connsiteY11" fmla="*/ 2236153 h 3051550"/>
                  <a:gd name="connsiteX12" fmla="*/ 2769 w 3071958"/>
                  <a:gd name="connsiteY12" fmla="*/ 2284871 h 3051550"/>
                  <a:gd name="connsiteX13" fmla="*/ 5395 w 3071958"/>
                  <a:gd name="connsiteY13" fmla="*/ 270325 h 3051550"/>
                  <a:gd name="connsiteX14" fmla="*/ 0 w 3071958"/>
                  <a:gd name="connsiteY14" fmla="*/ 223427 h 305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1958" h="3051550">
                    <a:moveTo>
                      <a:pt x="0" y="223427"/>
                    </a:moveTo>
                    <a:lnTo>
                      <a:pt x="5457" y="222835"/>
                    </a:lnTo>
                    <a:cubicBezTo>
                      <a:pt x="5458" y="222001"/>
                      <a:pt x="5459" y="221168"/>
                      <a:pt x="5460" y="220334"/>
                    </a:cubicBezTo>
                    <a:lnTo>
                      <a:pt x="28507" y="220334"/>
                    </a:lnTo>
                    <a:lnTo>
                      <a:pt x="2059257" y="0"/>
                    </a:lnTo>
                    <a:lnTo>
                      <a:pt x="2119482" y="935855"/>
                    </a:lnTo>
                    <a:lnTo>
                      <a:pt x="1889915" y="950335"/>
                    </a:lnTo>
                    <a:lnTo>
                      <a:pt x="3066278" y="1999939"/>
                    </a:lnTo>
                    <a:lnTo>
                      <a:pt x="3071958" y="2076888"/>
                    </a:lnTo>
                    <a:lnTo>
                      <a:pt x="2199859" y="3051550"/>
                    </a:lnTo>
                    <a:lnTo>
                      <a:pt x="972751" y="1953570"/>
                    </a:lnTo>
                    <a:lnTo>
                      <a:pt x="972751" y="2236153"/>
                    </a:lnTo>
                    <a:lnTo>
                      <a:pt x="2769" y="2284871"/>
                    </a:lnTo>
                    <a:cubicBezTo>
                      <a:pt x="3644" y="1613356"/>
                      <a:pt x="4520" y="941840"/>
                      <a:pt x="5395" y="270325"/>
                    </a:cubicBezTo>
                    <a:lnTo>
                      <a:pt x="0" y="22342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3" name="ïŝlíḍé">
                <a:extLst>
                  <a:ext uri="{FF2B5EF4-FFF2-40B4-BE49-F238E27FC236}">
                    <a16:creationId xmlns:a16="http://schemas.microsoft.com/office/drawing/2014/main" id="{B4822C96-38FC-44E8-9415-602FCA22C0E7}"/>
                  </a:ext>
                </a:extLst>
              </p:cNvPr>
              <p:cNvSpPr/>
              <p:nvPr/>
            </p:nvSpPr>
            <p:spPr>
              <a:xfrm rot="2890726">
                <a:off x="3392821" y="1833262"/>
                <a:ext cx="3003440" cy="2983488"/>
              </a:xfrm>
              <a:custGeom>
                <a:avLst/>
                <a:gdLst>
                  <a:gd name="connsiteX0" fmla="*/ 0 w 3071958"/>
                  <a:gd name="connsiteY0" fmla="*/ 223427 h 3051550"/>
                  <a:gd name="connsiteX1" fmla="*/ 5457 w 3071958"/>
                  <a:gd name="connsiteY1" fmla="*/ 222835 h 3051550"/>
                  <a:gd name="connsiteX2" fmla="*/ 5460 w 3071958"/>
                  <a:gd name="connsiteY2" fmla="*/ 220334 h 3051550"/>
                  <a:gd name="connsiteX3" fmla="*/ 28507 w 3071958"/>
                  <a:gd name="connsiteY3" fmla="*/ 220334 h 3051550"/>
                  <a:gd name="connsiteX4" fmla="*/ 2059257 w 3071958"/>
                  <a:gd name="connsiteY4" fmla="*/ 0 h 3051550"/>
                  <a:gd name="connsiteX5" fmla="*/ 2119482 w 3071958"/>
                  <a:gd name="connsiteY5" fmla="*/ 935855 h 3051550"/>
                  <a:gd name="connsiteX6" fmla="*/ 1815594 w 3071958"/>
                  <a:gd name="connsiteY6" fmla="*/ 952732 h 3051550"/>
                  <a:gd name="connsiteX7" fmla="*/ 3071958 w 3071958"/>
                  <a:gd name="connsiteY7" fmla="*/ 2076888 h 3051550"/>
                  <a:gd name="connsiteX8" fmla="*/ 2199859 w 3071958"/>
                  <a:gd name="connsiteY8" fmla="*/ 3051550 h 3051550"/>
                  <a:gd name="connsiteX9" fmla="*/ 972751 w 3071958"/>
                  <a:gd name="connsiteY9" fmla="*/ 1953570 h 3051550"/>
                  <a:gd name="connsiteX10" fmla="*/ 972751 w 3071958"/>
                  <a:gd name="connsiteY10" fmla="*/ 2236153 h 3051550"/>
                  <a:gd name="connsiteX11" fmla="*/ 2769 w 3071958"/>
                  <a:gd name="connsiteY11" fmla="*/ 2284871 h 3051550"/>
                  <a:gd name="connsiteX12" fmla="*/ 5395 w 3071958"/>
                  <a:gd name="connsiteY12" fmla="*/ 270325 h 305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958" h="3051550">
                    <a:moveTo>
                      <a:pt x="0" y="223427"/>
                    </a:moveTo>
                    <a:lnTo>
                      <a:pt x="5457" y="222835"/>
                    </a:lnTo>
                    <a:lnTo>
                      <a:pt x="5460" y="220334"/>
                    </a:lnTo>
                    <a:lnTo>
                      <a:pt x="28507" y="220334"/>
                    </a:lnTo>
                    <a:lnTo>
                      <a:pt x="2059257" y="0"/>
                    </a:lnTo>
                    <a:lnTo>
                      <a:pt x="2119482" y="935855"/>
                    </a:lnTo>
                    <a:lnTo>
                      <a:pt x="1815594" y="952732"/>
                    </a:lnTo>
                    <a:lnTo>
                      <a:pt x="3071958" y="2076888"/>
                    </a:lnTo>
                    <a:lnTo>
                      <a:pt x="2199859" y="3051550"/>
                    </a:lnTo>
                    <a:lnTo>
                      <a:pt x="972751" y="1953570"/>
                    </a:lnTo>
                    <a:lnTo>
                      <a:pt x="972751" y="2236153"/>
                    </a:lnTo>
                    <a:lnTo>
                      <a:pt x="2769" y="2284871"/>
                    </a:lnTo>
                    <a:lnTo>
                      <a:pt x="5395" y="270325"/>
                    </a:lnTo>
                    <a:close/>
                  </a:path>
                </a:pathLst>
              </a:cu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8" name="íşḷïde">
              <a:extLst>
                <a:ext uri="{FF2B5EF4-FFF2-40B4-BE49-F238E27FC236}">
                  <a16:creationId xmlns:a16="http://schemas.microsoft.com/office/drawing/2014/main" id="{AEB390FC-5129-46EA-B622-AFE539591E76}"/>
                </a:ext>
              </a:extLst>
            </p:cNvPr>
            <p:cNvGrpSpPr/>
            <p:nvPr/>
          </p:nvGrpSpPr>
          <p:grpSpPr>
            <a:xfrm>
              <a:off x="3936470" y="2832680"/>
              <a:ext cx="2206751" cy="1423672"/>
              <a:chOff x="4000944" y="3077099"/>
              <a:chExt cx="2206751" cy="1423672"/>
            </a:xfrm>
          </p:grpSpPr>
          <p:sp>
            <p:nvSpPr>
              <p:cNvPr id="18" name="iS1îḑe">
                <a:extLst>
                  <a:ext uri="{FF2B5EF4-FFF2-40B4-BE49-F238E27FC236}">
                    <a16:creationId xmlns:a16="http://schemas.microsoft.com/office/drawing/2014/main" id="{3371FDFD-DFB6-43DD-A528-3EE58EF3CACB}"/>
                  </a:ext>
                </a:extLst>
              </p:cNvPr>
              <p:cNvSpPr/>
              <p:nvPr/>
            </p:nvSpPr>
            <p:spPr bwMode="auto">
              <a:xfrm>
                <a:off x="4930620" y="3077099"/>
                <a:ext cx="347401" cy="314846"/>
              </a:xfrm>
              <a:custGeom>
                <a:avLst/>
                <a:gdLst>
                  <a:gd name="connsiteX0" fmla="*/ 496512 w 622984"/>
                  <a:gd name="connsiteY0" fmla="*/ 492841 h 564606"/>
                  <a:gd name="connsiteX1" fmla="*/ 473955 w 622984"/>
                  <a:gd name="connsiteY1" fmla="*/ 515853 h 564606"/>
                  <a:gd name="connsiteX2" fmla="*/ 496512 w 622984"/>
                  <a:gd name="connsiteY2" fmla="*/ 535354 h 564606"/>
                  <a:gd name="connsiteX3" fmla="*/ 519457 w 622984"/>
                  <a:gd name="connsiteY3" fmla="*/ 515853 h 564606"/>
                  <a:gd name="connsiteX4" fmla="*/ 496512 w 622984"/>
                  <a:gd name="connsiteY4" fmla="*/ 492841 h 564606"/>
                  <a:gd name="connsiteX5" fmla="*/ 249694 w 622984"/>
                  <a:gd name="connsiteY5" fmla="*/ 352049 h 564606"/>
                  <a:gd name="connsiteX6" fmla="*/ 272741 w 622984"/>
                  <a:gd name="connsiteY6" fmla="*/ 374570 h 564606"/>
                  <a:gd name="connsiteX7" fmla="*/ 171569 w 622984"/>
                  <a:gd name="connsiteY7" fmla="*/ 475137 h 564606"/>
                  <a:gd name="connsiteX8" fmla="*/ 177819 w 622984"/>
                  <a:gd name="connsiteY8" fmla="*/ 481738 h 564606"/>
                  <a:gd name="connsiteX9" fmla="*/ 155163 w 622984"/>
                  <a:gd name="connsiteY9" fmla="*/ 510860 h 564606"/>
                  <a:gd name="connsiteX10" fmla="*/ 73522 w 622984"/>
                  <a:gd name="connsiteY10" fmla="*/ 562891 h 564606"/>
                  <a:gd name="connsiteX11" fmla="*/ 60241 w 622984"/>
                  <a:gd name="connsiteY11" fmla="*/ 550077 h 564606"/>
                  <a:gd name="connsiteX12" fmla="*/ 112585 w 622984"/>
                  <a:gd name="connsiteY12" fmla="*/ 468925 h 564606"/>
                  <a:gd name="connsiteX13" fmla="*/ 141882 w 622984"/>
                  <a:gd name="connsiteY13" fmla="*/ 446015 h 564606"/>
                  <a:gd name="connsiteX14" fmla="*/ 148522 w 622984"/>
                  <a:gd name="connsiteY14" fmla="*/ 452616 h 564606"/>
                  <a:gd name="connsiteX15" fmla="*/ 122234 w 622984"/>
                  <a:gd name="connsiteY15" fmla="*/ 15041 h 564606"/>
                  <a:gd name="connsiteX16" fmla="*/ 210667 w 622984"/>
                  <a:gd name="connsiteY16" fmla="*/ 52502 h 564606"/>
                  <a:gd name="connsiteX17" fmla="*/ 242946 w 622984"/>
                  <a:gd name="connsiteY17" fmla="*/ 173410 h 564606"/>
                  <a:gd name="connsiteX18" fmla="*/ 532291 w 622984"/>
                  <a:gd name="connsiteY18" fmla="*/ 463589 h 564606"/>
                  <a:gd name="connsiteX19" fmla="*/ 532291 w 622984"/>
                  <a:gd name="connsiteY19" fmla="*/ 545105 h 564606"/>
                  <a:gd name="connsiteX20" fmla="*/ 493400 w 622984"/>
                  <a:gd name="connsiteY20" fmla="*/ 564606 h 564606"/>
                  <a:gd name="connsiteX21" fmla="*/ 451010 w 622984"/>
                  <a:gd name="connsiteY21" fmla="*/ 545105 h 564606"/>
                  <a:gd name="connsiteX22" fmla="*/ 161665 w 622984"/>
                  <a:gd name="connsiteY22" fmla="*/ 258046 h 564606"/>
                  <a:gd name="connsiteX23" fmla="*/ 34882 w 622984"/>
                  <a:gd name="connsiteY23" fmla="*/ 225674 h 564606"/>
                  <a:gd name="connsiteX24" fmla="*/ 5715 w 622984"/>
                  <a:gd name="connsiteY24" fmla="*/ 104766 h 564606"/>
                  <a:gd name="connsiteX25" fmla="*/ 74162 w 622984"/>
                  <a:gd name="connsiteY25" fmla="*/ 176530 h 564606"/>
                  <a:gd name="connsiteX26" fmla="*/ 142220 w 622984"/>
                  <a:gd name="connsiteY26" fmla="*/ 157029 h 564606"/>
                  <a:gd name="connsiteX27" fmla="*/ 161665 w 622984"/>
                  <a:gd name="connsiteY27" fmla="*/ 88385 h 564606"/>
                  <a:gd name="connsiteX28" fmla="*/ 90107 w 622984"/>
                  <a:gd name="connsiteY28" fmla="*/ 20130 h 564606"/>
                  <a:gd name="connsiteX29" fmla="*/ 122234 w 622984"/>
                  <a:gd name="connsiteY29" fmla="*/ 15041 h 564606"/>
                  <a:gd name="connsiteX30" fmla="*/ 531841 w 622984"/>
                  <a:gd name="connsiteY30" fmla="*/ 0 h 564606"/>
                  <a:gd name="connsiteX31" fmla="*/ 622984 w 622984"/>
                  <a:gd name="connsiteY31" fmla="*/ 87684 h 564606"/>
                  <a:gd name="connsiteX32" fmla="*/ 463289 w 622984"/>
                  <a:gd name="connsiteY32" fmla="*/ 247465 h 564606"/>
                  <a:gd name="connsiteX33" fmla="*/ 424339 w 622984"/>
                  <a:gd name="connsiteY33" fmla="*/ 257207 h 564606"/>
                  <a:gd name="connsiteX34" fmla="*/ 362409 w 622984"/>
                  <a:gd name="connsiteY34" fmla="*/ 198751 h 564606"/>
                  <a:gd name="connsiteX35" fmla="*/ 375263 w 622984"/>
                  <a:gd name="connsiteY35" fmla="*/ 159391 h 564606"/>
                  <a:gd name="connsiteX36" fmla="*/ 531841 w 622984"/>
                  <a:gd name="connsiteY36" fmla="*/ 0 h 564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2984" h="564606">
                    <a:moveTo>
                      <a:pt x="496512" y="492841"/>
                    </a:moveTo>
                    <a:cubicBezTo>
                      <a:pt x="483678" y="492841"/>
                      <a:pt x="473955" y="502592"/>
                      <a:pt x="473955" y="515853"/>
                    </a:cubicBezTo>
                    <a:cubicBezTo>
                      <a:pt x="473955" y="525604"/>
                      <a:pt x="483678" y="535354"/>
                      <a:pt x="496512" y="535354"/>
                    </a:cubicBezTo>
                    <a:cubicBezTo>
                      <a:pt x="509734" y="535354"/>
                      <a:pt x="519457" y="525604"/>
                      <a:pt x="519457" y="515853"/>
                    </a:cubicBezTo>
                    <a:cubicBezTo>
                      <a:pt x="519457" y="502592"/>
                      <a:pt x="509734" y="492841"/>
                      <a:pt x="496512" y="492841"/>
                    </a:cubicBezTo>
                    <a:close/>
                    <a:moveTo>
                      <a:pt x="249694" y="352049"/>
                    </a:moveTo>
                    <a:lnTo>
                      <a:pt x="272741" y="374570"/>
                    </a:lnTo>
                    <a:lnTo>
                      <a:pt x="171569" y="475137"/>
                    </a:lnTo>
                    <a:lnTo>
                      <a:pt x="177819" y="481738"/>
                    </a:lnTo>
                    <a:lnTo>
                      <a:pt x="155163" y="510860"/>
                    </a:lnTo>
                    <a:lnTo>
                      <a:pt x="73522" y="562891"/>
                    </a:lnTo>
                    <a:lnTo>
                      <a:pt x="60241" y="550077"/>
                    </a:lnTo>
                    <a:lnTo>
                      <a:pt x="112585" y="468925"/>
                    </a:lnTo>
                    <a:lnTo>
                      <a:pt x="141882" y="446015"/>
                    </a:lnTo>
                    <a:lnTo>
                      <a:pt x="148522" y="452616"/>
                    </a:lnTo>
                    <a:close/>
                    <a:moveTo>
                      <a:pt x="122234" y="15041"/>
                    </a:moveTo>
                    <a:cubicBezTo>
                      <a:pt x="154446" y="14694"/>
                      <a:pt x="186166" y="28223"/>
                      <a:pt x="210667" y="52502"/>
                    </a:cubicBezTo>
                    <a:cubicBezTo>
                      <a:pt x="242946" y="85264"/>
                      <a:pt x="256169" y="130897"/>
                      <a:pt x="242946" y="173410"/>
                    </a:cubicBezTo>
                    <a:lnTo>
                      <a:pt x="532291" y="463589"/>
                    </a:lnTo>
                    <a:cubicBezTo>
                      <a:pt x="555236" y="486211"/>
                      <a:pt x="555236" y="522093"/>
                      <a:pt x="532291" y="545105"/>
                    </a:cubicBezTo>
                    <a:cubicBezTo>
                      <a:pt x="522568" y="557976"/>
                      <a:pt x="506234" y="564606"/>
                      <a:pt x="493400" y="564606"/>
                    </a:cubicBezTo>
                    <a:cubicBezTo>
                      <a:pt x="477066" y="564606"/>
                      <a:pt x="460733" y="557976"/>
                      <a:pt x="451010" y="545105"/>
                    </a:cubicBezTo>
                    <a:cubicBezTo>
                      <a:pt x="451010" y="545105"/>
                      <a:pt x="451010" y="545105"/>
                      <a:pt x="161665" y="258046"/>
                    </a:cubicBezTo>
                    <a:cubicBezTo>
                      <a:pt x="119275" y="270917"/>
                      <a:pt x="70662" y="261556"/>
                      <a:pt x="34882" y="225674"/>
                    </a:cubicBezTo>
                    <a:cubicBezTo>
                      <a:pt x="2215" y="192911"/>
                      <a:pt x="-7508" y="147278"/>
                      <a:pt x="5715" y="104766"/>
                    </a:cubicBezTo>
                    <a:cubicBezTo>
                      <a:pt x="5715" y="104766"/>
                      <a:pt x="5715" y="104766"/>
                      <a:pt x="74162" y="176530"/>
                    </a:cubicBezTo>
                    <a:cubicBezTo>
                      <a:pt x="74162" y="176530"/>
                      <a:pt x="74162" y="176530"/>
                      <a:pt x="142220" y="157029"/>
                    </a:cubicBezTo>
                    <a:cubicBezTo>
                      <a:pt x="142220" y="157029"/>
                      <a:pt x="142220" y="157029"/>
                      <a:pt x="161665" y="88385"/>
                    </a:cubicBezTo>
                    <a:cubicBezTo>
                      <a:pt x="161665" y="88385"/>
                      <a:pt x="161665" y="88385"/>
                      <a:pt x="90107" y="20130"/>
                    </a:cubicBezTo>
                    <a:cubicBezTo>
                      <a:pt x="100704" y="16815"/>
                      <a:pt x="111497" y="15157"/>
                      <a:pt x="122234" y="15041"/>
                    </a:cubicBezTo>
                    <a:close/>
                    <a:moveTo>
                      <a:pt x="531841" y="0"/>
                    </a:moveTo>
                    <a:cubicBezTo>
                      <a:pt x="531841" y="0"/>
                      <a:pt x="531841" y="0"/>
                      <a:pt x="622984" y="87684"/>
                    </a:cubicBezTo>
                    <a:cubicBezTo>
                      <a:pt x="622984" y="87684"/>
                      <a:pt x="622984" y="87684"/>
                      <a:pt x="463289" y="247465"/>
                    </a:cubicBezTo>
                    <a:cubicBezTo>
                      <a:pt x="450436" y="247465"/>
                      <a:pt x="434077" y="250582"/>
                      <a:pt x="424339" y="257207"/>
                    </a:cubicBezTo>
                    <a:lnTo>
                      <a:pt x="362409" y="198751"/>
                    </a:lnTo>
                    <a:cubicBezTo>
                      <a:pt x="372147" y="189009"/>
                      <a:pt x="375263" y="172641"/>
                      <a:pt x="375263" y="159391"/>
                    </a:cubicBezTo>
                    <a:cubicBezTo>
                      <a:pt x="375263" y="159391"/>
                      <a:pt x="375263" y="159391"/>
                      <a:pt x="53184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islîḑé">
                <a:extLst>
                  <a:ext uri="{FF2B5EF4-FFF2-40B4-BE49-F238E27FC236}">
                    <a16:creationId xmlns:a16="http://schemas.microsoft.com/office/drawing/2014/main" id="{B5481DCC-F3C2-4183-9D9A-ED804F5FCAF4}"/>
                  </a:ext>
                </a:extLst>
              </p:cNvPr>
              <p:cNvSpPr txBox="1"/>
              <p:nvPr/>
            </p:nvSpPr>
            <p:spPr>
              <a:xfrm>
                <a:off x="4000944" y="3241262"/>
                <a:ext cx="2206751" cy="125950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zh-CN" altLang="en-US" sz="2800" b="1" dirty="0">
                    <a:solidFill>
                      <a:srgbClr val="FF0000"/>
                    </a:solidFill>
                    <a:latin typeface="汉文硬笔" panose="02010600030101010101" pitchFamily="2" charset="-122"/>
                    <a:ea typeface="汉文硬笔" panose="02010600030101010101" pitchFamily="2" charset="-122"/>
                  </a:rPr>
                  <a:t>资本主义</a:t>
                </a:r>
                <a:endParaRPr lang="en-US" altLang="zh-CN" sz="2800" b="1" dirty="0">
                  <a:solidFill>
                    <a:srgbClr val="FF0000"/>
                  </a:solidFill>
                  <a:latin typeface="汉文硬笔" panose="02010600030101010101" pitchFamily="2" charset="-122"/>
                  <a:ea typeface="汉文硬笔" panose="02010600030101010101" pitchFamily="2" charset="-122"/>
                </a:endParaRPr>
              </a:p>
              <a:p>
                <a:pPr algn="ctr"/>
                <a:r>
                  <a:rPr lang="zh-CN" altLang="en-US" sz="2800" b="1" dirty="0">
                    <a:solidFill>
                      <a:srgbClr val="FF0000"/>
                    </a:solidFill>
                    <a:latin typeface="汉文硬笔" panose="02010600030101010101" pitchFamily="2" charset="-122"/>
                    <a:ea typeface="汉文硬笔" panose="02010600030101010101" pitchFamily="2" charset="-122"/>
                  </a:rPr>
                  <a:t>经济</a:t>
                </a:r>
                <a:endParaRPr lang="id-ID" sz="2800" b="1" dirty="0">
                  <a:solidFill>
                    <a:srgbClr val="FF0000"/>
                  </a:solidFill>
                  <a:latin typeface="汉文硬笔" panose="02010600030101010101" pitchFamily="2" charset="-122"/>
                  <a:ea typeface="汉文硬笔" panose="02010600030101010101" pitchFamily="2" charset="-122"/>
                </a:endParaRP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CE86973-3605-4422-BEEC-8C91E20CB6F8}"/>
              </a:ext>
            </a:extLst>
          </p:cNvPr>
          <p:cNvGrpSpPr/>
          <p:nvPr/>
        </p:nvGrpSpPr>
        <p:grpSpPr>
          <a:xfrm>
            <a:off x="5920267" y="2330906"/>
            <a:ext cx="2695263" cy="2712969"/>
            <a:chOff x="5802279" y="2294033"/>
            <a:chExt cx="2695263" cy="2712969"/>
          </a:xfrm>
        </p:grpSpPr>
        <p:grpSp>
          <p:nvGrpSpPr>
            <p:cNvPr id="7" name="ïŝ1ïďè">
              <a:extLst>
                <a:ext uri="{FF2B5EF4-FFF2-40B4-BE49-F238E27FC236}">
                  <a16:creationId xmlns:a16="http://schemas.microsoft.com/office/drawing/2014/main" id="{46CEE245-D927-41B4-9DF0-B68D603132EA}"/>
                </a:ext>
              </a:extLst>
            </p:cNvPr>
            <p:cNvGrpSpPr/>
            <p:nvPr/>
          </p:nvGrpSpPr>
          <p:grpSpPr>
            <a:xfrm>
              <a:off x="5802279" y="2294033"/>
              <a:ext cx="2695263" cy="2712969"/>
              <a:chOff x="5711803" y="1325549"/>
              <a:chExt cx="3037397" cy="3057351"/>
            </a:xfrm>
          </p:grpSpPr>
          <p:sp>
            <p:nvSpPr>
              <p:cNvPr id="20" name="íṧlîḍe">
                <a:extLst>
                  <a:ext uri="{FF2B5EF4-FFF2-40B4-BE49-F238E27FC236}">
                    <a16:creationId xmlns:a16="http://schemas.microsoft.com/office/drawing/2014/main" id="{A0F3140D-5F8E-470C-86CA-FDE7BD128645}"/>
                  </a:ext>
                </a:extLst>
              </p:cNvPr>
              <p:cNvSpPr/>
              <p:nvPr/>
            </p:nvSpPr>
            <p:spPr>
              <a:xfrm rot="13690726">
                <a:off x="5755736" y="1335525"/>
                <a:ext cx="3003440" cy="2983488"/>
              </a:xfrm>
              <a:custGeom>
                <a:avLst/>
                <a:gdLst>
                  <a:gd name="connsiteX0" fmla="*/ 0 w 3071958"/>
                  <a:gd name="connsiteY0" fmla="*/ 223427 h 3051550"/>
                  <a:gd name="connsiteX1" fmla="*/ 5457 w 3071958"/>
                  <a:gd name="connsiteY1" fmla="*/ 222835 h 3051550"/>
                  <a:gd name="connsiteX2" fmla="*/ 5460 w 3071958"/>
                  <a:gd name="connsiteY2" fmla="*/ 220334 h 3051550"/>
                  <a:gd name="connsiteX3" fmla="*/ 28507 w 3071958"/>
                  <a:gd name="connsiteY3" fmla="*/ 220334 h 3051550"/>
                  <a:gd name="connsiteX4" fmla="*/ 2059257 w 3071958"/>
                  <a:gd name="connsiteY4" fmla="*/ 0 h 3051550"/>
                  <a:gd name="connsiteX5" fmla="*/ 2119482 w 3071958"/>
                  <a:gd name="connsiteY5" fmla="*/ 935855 h 3051550"/>
                  <a:gd name="connsiteX6" fmla="*/ 1815594 w 3071958"/>
                  <a:gd name="connsiteY6" fmla="*/ 952732 h 3051550"/>
                  <a:gd name="connsiteX7" fmla="*/ 3071958 w 3071958"/>
                  <a:gd name="connsiteY7" fmla="*/ 2076888 h 3051550"/>
                  <a:gd name="connsiteX8" fmla="*/ 2199859 w 3071958"/>
                  <a:gd name="connsiteY8" fmla="*/ 3051550 h 3051550"/>
                  <a:gd name="connsiteX9" fmla="*/ 972751 w 3071958"/>
                  <a:gd name="connsiteY9" fmla="*/ 1953570 h 3051550"/>
                  <a:gd name="connsiteX10" fmla="*/ 972751 w 3071958"/>
                  <a:gd name="connsiteY10" fmla="*/ 2236153 h 3051550"/>
                  <a:gd name="connsiteX11" fmla="*/ 2769 w 3071958"/>
                  <a:gd name="connsiteY11" fmla="*/ 2284871 h 3051550"/>
                  <a:gd name="connsiteX12" fmla="*/ 5395 w 3071958"/>
                  <a:gd name="connsiteY12" fmla="*/ 270325 h 3051550"/>
                  <a:gd name="connsiteX0" fmla="*/ 0 w 3071958"/>
                  <a:gd name="connsiteY0" fmla="*/ 223427 h 3051550"/>
                  <a:gd name="connsiteX1" fmla="*/ 5457 w 3071958"/>
                  <a:gd name="connsiteY1" fmla="*/ 222835 h 3051550"/>
                  <a:gd name="connsiteX2" fmla="*/ 5460 w 3071958"/>
                  <a:gd name="connsiteY2" fmla="*/ 220334 h 3051550"/>
                  <a:gd name="connsiteX3" fmla="*/ 28507 w 3071958"/>
                  <a:gd name="connsiteY3" fmla="*/ 220334 h 3051550"/>
                  <a:gd name="connsiteX4" fmla="*/ 2059257 w 3071958"/>
                  <a:gd name="connsiteY4" fmla="*/ 0 h 3051550"/>
                  <a:gd name="connsiteX5" fmla="*/ 2119482 w 3071958"/>
                  <a:gd name="connsiteY5" fmla="*/ 935855 h 3051550"/>
                  <a:gd name="connsiteX6" fmla="*/ 1815594 w 3071958"/>
                  <a:gd name="connsiteY6" fmla="*/ 952732 h 3051550"/>
                  <a:gd name="connsiteX7" fmla="*/ 3042026 w 3071958"/>
                  <a:gd name="connsiteY7" fmla="*/ 2054279 h 3051550"/>
                  <a:gd name="connsiteX8" fmla="*/ 3071958 w 3071958"/>
                  <a:gd name="connsiteY8" fmla="*/ 2076888 h 3051550"/>
                  <a:gd name="connsiteX9" fmla="*/ 2199859 w 3071958"/>
                  <a:gd name="connsiteY9" fmla="*/ 3051550 h 3051550"/>
                  <a:gd name="connsiteX10" fmla="*/ 972751 w 3071958"/>
                  <a:gd name="connsiteY10" fmla="*/ 1953570 h 3051550"/>
                  <a:gd name="connsiteX11" fmla="*/ 972751 w 3071958"/>
                  <a:gd name="connsiteY11" fmla="*/ 2236153 h 3051550"/>
                  <a:gd name="connsiteX12" fmla="*/ 2769 w 3071958"/>
                  <a:gd name="connsiteY12" fmla="*/ 2284871 h 3051550"/>
                  <a:gd name="connsiteX13" fmla="*/ 5395 w 3071958"/>
                  <a:gd name="connsiteY13" fmla="*/ 270325 h 3051550"/>
                  <a:gd name="connsiteX14" fmla="*/ 0 w 3071958"/>
                  <a:gd name="connsiteY14" fmla="*/ 223427 h 3051550"/>
                  <a:gd name="connsiteX0" fmla="*/ 0 w 3071958"/>
                  <a:gd name="connsiteY0" fmla="*/ 223427 h 3051550"/>
                  <a:gd name="connsiteX1" fmla="*/ 5457 w 3071958"/>
                  <a:gd name="connsiteY1" fmla="*/ 222835 h 3051550"/>
                  <a:gd name="connsiteX2" fmla="*/ 5460 w 3071958"/>
                  <a:gd name="connsiteY2" fmla="*/ 220334 h 3051550"/>
                  <a:gd name="connsiteX3" fmla="*/ 28507 w 3071958"/>
                  <a:gd name="connsiteY3" fmla="*/ 220334 h 3051550"/>
                  <a:gd name="connsiteX4" fmla="*/ 2059257 w 3071958"/>
                  <a:gd name="connsiteY4" fmla="*/ 0 h 3051550"/>
                  <a:gd name="connsiteX5" fmla="*/ 2119482 w 3071958"/>
                  <a:gd name="connsiteY5" fmla="*/ 935855 h 3051550"/>
                  <a:gd name="connsiteX6" fmla="*/ 1815594 w 3071958"/>
                  <a:gd name="connsiteY6" fmla="*/ 952732 h 3051550"/>
                  <a:gd name="connsiteX7" fmla="*/ 3064456 w 3071958"/>
                  <a:gd name="connsiteY7" fmla="*/ 1998309 h 3051550"/>
                  <a:gd name="connsiteX8" fmla="*/ 3071958 w 3071958"/>
                  <a:gd name="connsiteY8" fmla="*/ 2076888 h 3051550"/>
                  <a:gd name="connsiteX9" fmla="*/ 2199859 w 3071958"/>
                  <a:gd name="connsiteY9" fmla="*/ 3051550 h 3051550"/>
                  <a:gd name="connsiteX10" fmla="*/ 972751 w 3071958"/>
                  <a:gd name="connsiteY10" fmla="*/ 1953570 h 3051550"/>
                  <a:gd name="connsiteX11" fmla="*/ 972751 w 3071958"/>
                  <a:gd name="connsiteY11" fmla="*/ 2236153 h 3051550"/>
                  <a:gd name="connsiteX12" fmla="*/ 2769 w 3071958"/>
                  <a:gd name="connsiteY12" fmla="*/ 2284871 h 3051550"/>
                  <a:gd name="connsiteX13" fmla="*/ 5395 w 3071958"/>
                  <a:gd name="connsiteY13" fmla="*/ 270325 h 3051550"/>
                  <a:gd name="connsiteX14" fmla="*/ 0 w 3071958"/>
                  <a:gd name="connsiteY14" fmla="*/ 223427 h 3051550"/>
                  <a:gd name="connsiteX0" fmla="*/ 0 w 3071958"/>
                  <a:gd name="connsiteY0" fmla="*/ 223427 h 3051550"/>
                  <a:gd name="connsiteX1" fmla="*/ 5457 w 3071958"/>
                  <a:gd name="connsiteY1" fmla="*/ 222835 h 3051550"/>
                  <a:gd name="connsiteX2" fmla="*/ 5460 w 3071958"/>
                  <a:gd name="connsiteY2" fmla="*/ 220334 h 3051550"/>
                  <a:gd name="connsiteX3" fmla="*/ 28507 w 3071958"/>
                  <a:gd name="connsiteY3" fmla="*/ 220334 h 3051550"/>
                  <a:gd name="connsiteX4" fmla="*/ 2059257 w 3071958"/>
                  <a:gd name="connsiteY4" fmla="*/ 0 h 3051550"/>
                  <a:gd name="connsiteX5" fmla="*/ 2119482 w 3071958"/>
                  <a:gd name="connsiteY5" fmla="*/ 935855 h 3051550"/>
                  <a:gd name="connsiteX6" fmla="*/ 1815594 w 3071958"/>
                  <a:gd name="connsiteY6" fmla="*/ 952732 h 3051550"/>
                  <a:gd name="connsiteX7" fmla="*/ 3064456 w 3071958"/>
                  <a:gd name="connsiteY7" fmla="*/ 1998309 h 3051550"/>
                  <a:gd name="connsiteX8" fmla="*/ 3071958 w 3071958"/>
                  <a:gd name="connsiteY8" fmla="*/ 2076888 h 3051550"/>
                  <a:gd name="connsiteX9" fmla="*/ 2199859 w 3071958"/>
                  <a:gd name="connsiteY9" fmla="*/ 3051550 h 3051550"/>
                  <a:gd name="connsiteX10" fmla="*/ 972751 w 3071958"/>
                  <a:gd name="connsiteY10" fmla="*/ 1953570 h 3051550"/>
                  <a:gd name="connsiteX11" fmla="*/ 972751 w 3071958"/>
                  <a:gd name="connsiteY11" fmla="*/ 2236153 h 3051550"/>
                  <a:gd name="connsiteX12" fmla="*/ 2769 w 3071958"/>
                  <a:gd name="connsiteY12" fmla="*/ 2284871 h 3051550"/>
                  <a:gd name="connsiteX13" fmla="*/ 5395 w 3071958"/>
                  <a:gd name="connsiteY13" fmla="*/ 270325 h 3051550"/>
                  <a:gd name="connsiteX14" fmla="*/ 0 w 3071958"/>
                  <a:gd name="connsiteY14" fmla="*/ 223427 h 3051550"/>
                  <a:gd name="connsiteX0" fmla="*/ 0 w 3071958"/>
                  <a:gd name="connsiteY0" fmla="*/ 223427 h 3051550"/>
                  <a:gd name="connsiteX1" fmla="*/ 5457 w 3071958"/>
                  <a:gd name="connsiteY1" fmla="*/ 222835 h 3051550"/>
                  <a:gd name="connsiteX2" fmla="*/ 5460 w 3071958"/>
                  <a:gd name="connsiteY2" fmla="*/ 220334 h 3051550"/>
                  <a:gd name="connsiteX3" fmla="*/ 28507 w 3071958"/>
                  <a:gd name="connsiteY3" fmla="*/ 220334 h 3051550"/>
                  <a:gd name="connsiteX4" fmla="*/ 2059257 w 3071958"/>
                  <a:gd name="connsiteY4" fmla="*/ 0 h 3051550"/>
                  <a:gd name="connsiteX5" fmla="*/ 2119482 w 3071958"/>
                  <a:gd name="connsiteY5" fmla="*/ 935855 h 3051550"/>
                  <a:gd name="connsiteX6" fmla="*/ 1815594 w 3071958"/>
                  <a:gd name="connsiteY6" fmla="*/ 952732 h 3051550"/>
                  <a:gd name="connsiteX7" fmla="*/ 3064456 w 3071958"/>
                  <a:gd name="connsiteY7" fmla="*/ 1998309 h 3051550"/>
                  <a:gd name="connsiteX8" fmla="*/ 3071958 w 3071958"/>
                  <a:gd name="connsiteY8" fmla="*/ 2076888 h 3051550"/>
                  <a:gd name="connsiteX9" fmla="*/ 2199859 w 3071958"/>
                  <a:gd name="connsiteY9" fmla="*/ 3051550 h 3051550"/>
                  <a:gd name="connsiteX10" fmla="*/ 972751 w 3071958"/>
                  <a:gd name="connsiteY10" fmla="*/ 1953570 h 3051550"/>
                  <a:gd name="connsiteX11" fmla="*/ 972751 w 3071958"/>
                  <a:gd name="connsiteY11" fmla="*/ 2236153 h 3051550"/>
                  <a:gd name="connsiteX12" fmla="*/ 2769 w 3071958"/>
                  <a:gd name="connsiteY12" fmla="*/ 2284871 h 3051550"/>
                  <a:gd name="connsiteX13" fmla="*/ 5395 w 3071958"/>
                  <a:gd name="connsiteY13" fmla="*/ 270325 h 3051550"/>
                  <a:gd name="connsiteX14" fmla="*/ 0 w 3071958"/>
                  <a:gd name="connsiteY14" fmla="*/ 223427 h 3051550"/>
                  <a:gd name="connsiteX0" fmla="*/ 0 w 3071958"/>
                  <a:gd name="connsiteY0" fmla="*/ 223427 h 3051550"/>
                  <a:gd name="connsiteX1" fmla="*/ 5457 w 3071958"/>
                  <a:gd name="connsiteY1" fmla="*/ 222835 h 3051550"/>
                  <a:gd name="connsiteX2" fmla="*/ 5460 w 3071958"/>
                  <a:gd name="connsiteY2" fmla="*/ 220334 h 3051550"/>
                  <a:gd name="connsiteX3" fmla="*/ 28507 w 3071958"/>
                  <a:gd name="connsiteY3" fmla="*/ 220334 h 3051550"/>
                  <a:gd name="connsiteX4" fmla="*/ 2059257 w 3071958"/>
                  <a:gd name="connsiteY4" fmla="*/ 0 h 3051550"/>
                  <a:gd name="connsiteX5" fmla="*/ 2119482 w 3071958"/>
                  <a:gd name="connsiteY5" fmla="*/ 935855 h 3051550"/>
                  <a:gd name="connsiteX6" fmla="*/ 1815594 w 3071958"/>
                  <a:gd name="connsiteY6" fmla="*/ 952732 h 3051550"/>
                  <a:gd name="connsiteX7" fmla="*/ 3066278 w 3071958"/>
                  <a:gd name="connsiteY7" fmla="*/ 1999939 h 3051550"/>
                  <a:gd name="connsiteX8" fmla="*/ 3071958 w 3071958"/>
                  <a:gd name="connsiteY8" fmla="*/ 2076888 h 3051550"/>
                  <a:gd name="connsiteX9" fmla="*/ 2199859 w 3071958"/>
                  <a:gd name="connsiteY9" fmla="*/ 3051550 h 3051550"/>
                  <a:gd name="connsiteX10" fmla="*/ 972751 w 3071958"/>
                  <a:gd name="connsiteY10" fmla="*/ 1953570 h 3051550"/>
                  <a:gd name="connsiteX11" fmla="*/ 972751 w 3071958"/>
                  <a:gd name="connsiteY11" fmla="*/ 2236153 h 3051550"/>
                  <a:gd name="connsiteX12" fmla="*/ 2769 w 3071958"/>
                  <a:gd name="connsiteY12" fmla="*/ 2284871 h 3051550"/>
                  <a:gd name="connsiteX13" fmla="*/ 5395 w 3071958"/>
                  <a:gd name="connsiteY13" fmla="*/ 270325 h 3051550"/>
                  <a:gd name="connsiteX14" fmla="*/ 0 w 3071958"/>
                  <a:gd name="connsiteY14" fmla="*/ 223427 h 3051550"/>
                  <a:gd name="connsiteX0" fmla="*/ 0 w 3071958"/>
                  <a:gd name="connsiteY0" fmla="*/ 223427 h 3051550"/>
                  <a:gd name="connsiteX1" fmla="*/ 5457 w 3071958"/>
                  <a:gd name="connsiteY1" fmla="*/ 222835 h 3051550"/>
                  <a:gd name="connsiteX2" fmla="*/ 5460 w 3071958"/>
                  <a:gd name="connsiteY2" fmla="*/ 220334 h 3051550"/>
                  <a:gd name="connsiteX3" fmla="*/ 28507 w 3071958"/>
                  <a:gd name="connsiteY3" fmla="*/ 220334 h 3051550"/>
                  <a:gd name="connsiteX4" fmla="*/ 2059257 w 3071958"/>
                  <a:gd name="connsiteY4" fmla="*/ 0 h 3051550"/>
                  <a:gd name="connsiteX5" fmla="*/ 2119482 w 3071958"/>
                  <a:gd name="connsiteY5" fmla="*/ 935855 h 3051550"/>
                  <a:gd name="connsiteX6" fmla="*/ 1889915 w 3071958"/>
                  <a:gd name="connsiteY6" fmla="*/ 950335 h 3051550"/>
                  <a:gd name="connsiteX7" fmla="*/ 3066278 w 3071958"/>
                  <a:gd name="connsiteY7" fmla="*/ 1999939 h 3051550"/>
                  <a:gd name="connsiteX8" fmla="*/ 3071958 w 3071958"/>
                  <a:gd name="connsiteY8" fmla="*/ 2076888 h 3051550"/>
                  <a:gd name="connsiteX9" fmla="*/ 2199859 w 3071958"/>
                  <a:gd name="connsiteY9" fmla="*/ 3051550 h 3051550"/>
                  <a:gd name="connsiteX10" fmla="*/ 972751 w 3071958"/>
                  <a:gd name="connsiteY10" fmla="*/ 1953570 h 3051550"/>
                  <a:gd name="connsiteX11" fmla="*/ 972751 w 3071958"/>
                  <a:gd name="connsiteY11" fmla="*/ 2236153 h 3051550"/>
                  <a:gd name="connsiteX12" fmla="*/ 2769 w 3071958"/>
                  <a:gd name="connsiteY12" fmla="*/ 2284871 h 3051550"/>
                  <a:gd name="connsiteX13" fmla="*/ 5395 w 3071958"/>
                  <a:gd name="connsiteY13" fmla="*/ 270325 h 3051550"/>
                  <a:gd name="connsiteX14" fmla="*/ 0 w 3071958"/>
                  <a:gd name="connsiteY14" fmla="*/ 223427 h 305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1958" h="3051550">
                    <a:moveTo>
                      <a:pt x="0" y="223427"/>
                    </a:moveTo>
                    <a:lnTo>
                      <a:pt x="5457" y="222835"/>
                    </a:lnTo>
                    <a:cubicBezTo>
                      <a:pt x="5458" y="222001"/>
                      <a:pt x="5459" y="221168"/>
                      <a:pt x="5460" y="220334"/>
                    </a:cubicBezTo>
                    <a:lnTo>
                      <a:pt x="28507" y="220334"/>
                    </a:lnTo>
                    <a:lnTo>
                      <a:pt x="2059257" y="0"/>
                    </a:lnTo>
                    <a:lnTo>
                      <a:pt x="2119482" y="935855"/>
                    </a:lnTo>
                    <a:lnTo>
                      <a:pt x="1889915" y="950335"/>
                    </a:lnTo>
                    <a:lnTo>
                      <a:pt x="3066278" y="1999939"/>
                    </a:lnTo>
                    <a:lnTo>
                      <a:pt x="3071958" y="2076888"/>
                    </a:lnTo>
                    <a:lnTo>
                      <a:pt x="2199859" y="3051550"/>
                    </a:lnTo>
                    <a:lnTo>
                      <a:pt x="972751" y="1953570"/>
                    </a:lnTo>
                    <a:lnTo>
                      <a:pt x="972751" y="2236153"/>
                    </a:lnTo>
                    <a:lnTo>
                      <a:pt x="2769" y="2284871"/>
                    </a:lnTo>
                    <a:cubicBezTo>
                      <a:pt x="3644" y="1613356"/>
                      <a:pt x="4520" y="941840"/>
                      <a:pt x="5395" y="270325"/>
                    </a:cubicBezTo>
                    <a:lnTo>
                      <a:pt x="0" y="22342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1" name="îṣ1ïḑê">
                <a:extLst>
                  <a:ext uri="{FF2B5EF4-FFF2-40B4-BE49-F238E27FC236}">
                    <a16:creationId xmlns:a16="http://schemas.microsoft.com/office/drawing/2014/main" id="{08C49C2C-7800-41A4-AB1E-3FD6E5132E18}"/>
                  </a:ext>
                </a:extLst>
              </p:cNvPr>
              <p:cNvSpPr/>
              <p:nvPr/>
            </p:nvSpPr>
            <p:spPr>
              <a:xfrm rot="13690726">
                <a:off x="5701827" y="1389436"/>
                <a:ext cx="3003440" cy="2983488"/>
              </a:xfrm>
              <a:custGeom>
                <a:avLst/>
                <a:gdLst>
                  <a:gd name="connsiteX0" fmla="*/ 0 w 3071958"/>
                  <a:gd name="connsiteY0" fmla="*/ 223427 h 3051550"/>
                  <a:gd name="connsiteX1" fmla="*/ 5457 w 3071958"/>
                  <a:gd name="connsiteY1" fmla="*/ 222835 h 3051550"/>
                  <a:gd name="connsiteX2" fmla="*/ 5460 w 3071958"/>
                  <a:gd name="connsiteY2" fmla="*/ 220334 h 3051550"/>
                  <a:gd name="connsiteX3" fmla="*/ 28507 w 3071958"/>
                  <a:gd name="connsiteY3" fmla="*/ 220334 h 3051550"/>
                  <a:gd name="connsiteX4" fmla="*/ 2059257 w 3071958"/>
                  <a:gd name="connsiteY4" fmla="*/ 0 h 3051550"/>
                  <a:gd name="connsiteX5" fmla="*/ 2119482 w 3071958"/>
                  <a:gd name="connsiteY5" fmla="*/ 935855 h 3051550"/>
                  <a:gd name="connsiteX6" fmla="*/ 1815594 w 3071958"/>
                  <a:gd name="connsiteY6" fmla="*/ 952732 h 3051550"/>
                  <a:gd name="connsiteX7" fmla="*/ 3071958 w 3071958"/>
                  <a:gd name="connsiteY7" fmla="*/ 2076888 h 3051550"/>
                  <a:gd name="connsiteX8" fmla="*/ 2199859 w 3071958"/>
                  <a:gd name="connsiteY8" fmla="*/ 3051550 h 3051550"/>
                  <a:gd name="connsiteX9" fmla="*/ 972751 w 3071958"/>
                  <a:gd name="connsiteY9" fmla="*/ 1953570 h 3051550"/>
                  <a:gd name="connsiteX10" fmla="*/ 972751 w 3071958"/>
                  <a:gd name="connsiteY10" fmla="*/ 2236153 h 3051550"/>
                  <a:gd name="connsiteX11" fmla="*/ 2769 w 3071958"/>
                  <a:gd name="connsiteY11" fmla="*/ 2284871 h 3051550"/>
                  <a:gd name="connsiteX12" fmla="*/ 5395 w 3071958"/>
                  <a:gd name="connsiteY12" fmla="*/ 270325 h 305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71958" h="3051550">
                    <a:moveTo>
                      <a:pt x="0" y="223427"/>
                    </a:moveTo>
                    <a:lnTo>
                      <a:pt x="5457" y="222835"/>
                    </a:lnTo>
                    <a:lnTo>
                      <a:pt x="5460" y="220334"/>
                    </a:lnTo>
                    <a:lnTo>
                      <a:pt x="28507" y="220334"/>
                    </a:lnTo>
                    <a:lnTo>
                      <a:pt x="2059257" y="0"/>
                    </a:lnTo>
                    <a:lnTo>
                      <a:pt x="2119482" y="935855"/>
                    </a:lnTo>
                    <a:lnTo>
                      <a:pt x="1815594" y="952732"/>
                    </a:lnTo>
                    <a:lnTo>
                      <a:pt x="3071958" y="2076888"/>
                    </a:lnTo>
                    <a:lnTo>
                      <a:pt x="2199859" y="3051550"/>
                    </a:lnTo>
                    <a:lnTo>
                      <a:pt x="972751" y="1953570"/>
                    </a:lnTo>
                    <a:lnTo>
                      <a:pt x="972751" y="2236153"/>
                    </a:lnTo>
                    <a:lnTo>
                      <a:pt x="2769" y="2284871"/>
                    </a:lnTo>
                    <a:lnTo>
                      <a:pt x="5395" y="27032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grpSp>
          <p:nvGrpSpPr>
            <p:cNvPr id="9" name="îṥľîďé">
              <a:extLst>
                <a:ext uri="{FF2B5EF4-FFF2-40B4-BE49-F238E27FC236}">
                  <a16:creationId xmlns:a16="http://schemas.microsoft.com/office/drawing/2014/main" id="{CFB67FFC-4BEB-4CE7-A639-B697637C4C44}"/>
                </a:ext>
              </a:extLst>
            </p:cNvPr>
            <p:cNvGrpSpPr/>
            <p:nvPr/>
          </p:nvGrpSpPr>
          <p:grpSpPr>
            <a:xfrm>
              <a:off x="6336115" y="4092189"/>
              <a:ext cx="1675427" cy="896434"/>
              <a:chOff x="4314443" y="3077099"/>
              <a:chExt cx="1675427" cy="896434"/>
            </a:xfrm>
          </p:grpSpPr>
          <p:sp>
            <p:nvSpPr>
              <p:cNvPr id="16" name="íṩḻïḑé">
                <a:extLst>
                  <a:ext uri="{FF2B5EF4-FFF2-40B4-BE49-F238E27FC236}">
                    <a16:creationId xmlns:a16="http://schemas.microsoft.com/office/drawing/2014/main" id="{45862089-A761-45C4-A44D-8E7BFE65E772}"/>
                  </a:ext>
                </a:extLst>
              </p:cNvPr>
              <p:cNvSpPr/>
              <p:nvPr/>
            </p:nvSpPr>
            <p:spPr bwMode="auto">
              <a:xfrm>
                <a:off x="4930620" y="3077099"/>
                <a:ext cx="347401" cy="314846"/>
              </a:xfrm>
              <a:custGeom>
                <a:avLst/>
                <a:gdLst>
                  <a:gd name="connsiteX0" fmla="*/ 496512 w 622984"/>
                  <a:gd name="connsiteY0" fmla="*/ 492841 h 564606"/>
                  <a:gd name="connsiteX1" fmla="*/ 473955 w 622984"/>
                  <a:gd name="connsiteY1" fmla="*/ 515853 h 564606"/>
                  <a:gd name="connsiteX2" fmla="*/ 496512 w 622984"/>
                  <a:gd name="connsiteY2" fmla="*/ 535354 h 564606"/>
                  <a:gd name="connsiteX3" fmla="*/ 519457 w 622984"/>
                  <a:gd name="connsiteY3" fmla="*/ 515853 h 564606"/>
                  <a:gd name="connsiteX4" fmla="*/ 496512 w 622984"/>
                  <a:gd name="connsiteY4" fmla="*/ 492841 h 564606"/>
                  <a:gd name="connsiteX5" fmla="*/ 249694 w 622984"/>
                  <a:gd name="connsiteY5" fmla="*/ 352049 h 564606"/>
                  <a:gd name="connsiteX6" fmla="*/ 272741 w 622984"/>
                  <a:gd name="connsiteY6" fmla="*/ 374570 h 564606"/>
                  <a:gd name="connsiteX7" fmla="*/ 171569 w 622984"/>
                  <a:gd name="connsiteY7" fmla="*/ 475137 h 564606"/>
                  <a:gd name="connsiteX8" fmla="*/ 177819 w 622984"/>
                  <a:gd name="connsiteY8" fmla="*/ 481738 h 564606"/>
                  <a:gd name="connsiteX9" fmla="*/ 155163 w 622984"/>
                  <a:gd name="connsiteY9" fmla="*/ 510860 h 564606"/>
                  <a:gd name="connsiteX10" fmla="*/ 73522 w 622984"/>
                  <a:gd name="connsiteY10" fmla="*/ 562891 h 564606"/>
                  <a:gd name="connsiteX11" fmla="*/ 60241 w 622984"/>
                  <a:gd name="connsiteY11" fmla="*/ 550077 h 564606"/>
                  <a:gd name="connsiteX12" fmla="*/ 112585 w 622984"/>
                  <a:gd name="connsiteY12" fmla="*/ 468925 h 564606"/>
                  <a:gd name="connsiteX13" fmla="*/ 141882 w 622984"/>
                  <a:gd name="connsiteY13" fmla="*/ 446015 h 564606"/>
                  <a:gd name="connsiteX14" fmla="*/ 148522 w 622984"/>
                  <a:gd name="connsiteY14" fmla="*/ 452616 h 564606"/>
                  <a:gd name="connsiteX15" fmla="*/ 122234 w 622984"/>
                  <a:gd name="connsiteY15" fmla="*/ 15041 h 564606"/>
                  <a:gd name="connsiteX16" fmla="*/ 210667 w 622984"/>
                  <a:gd name="connsiteY16" fmla="*/ 52502 h 564606"/>
                  <a:gd name="connsiteX17" fmla="*/ 242946 w 622984"/>
                  <a:gd name="connsiteY17" fmla="*/ 173410 h 564606"/>
                  <a:gd name="connsiteX18" fmla="*/ 532291 w 622984"/>
                  <a:gd name="connsiteY18" fmla="*/ 463589 h 564606"/>
                  <a:gd name="connsiteX19" fmla="*/ 532291 w 622984"/>
                  <a:gd name="connsiteY19" fmla="*/ 545105 h 564606"/>
                  <a:gd name="connsiteX20" fmla="*/ 493400 w 622984"/>
                  <a:gd name="connsiteY20" fmla="*/ 564606 h 564606"/>
                  <a:gd name="connsiteX21" fmla="*/ 451010 w 622984"/>
                  <a:gd name="connsiteY21" fmla="*/ 545105 h 564606"/>
                  <a:gd name="connsiteX22" fmla="*/ 161665 w 622984"/>
                  <a:gd name="connsiteY22" fmla="*/ 258046 h 564606"/>
                  <a:gd name="connsiteX23" fmla="*/ 34882 w 622984"/>
                  <a:gd name="connsiteY23" fmla="*/ 225674 h 564606"/>
                  <a:gd name="connsiteX24" fmla="*/ 5715 w 622984"/>
                  <a:gd name="connsiteY24" fmla="*/ 104766 h 564606"/>
                  <a:gd name="connsiteX25" fmla="*/ 74162 w 622984"/>
                  <a:gd name="connsiteY25" fmla="*/ 176530 h 564606"/>
                  <a:gd name="connsiteX26" fmla="*/ 142220 w 622984"/>
                  <a:gd name="connsiteY26" fmla="*/ 157029 h 564606"/>
                  <a:gd name="connsiteX27" fmla="*/ 161665 w 622984"/>
                  <a:gd name="connsiteY27" fmla="*/ 88385 h 564606"/>
                  <a:gd name="connsiteX28" fmla="*/ 90107 w 622984"/>
                  <a:gd name="connsiteY28" fmla="*/ 20130 h 564606"/>
                  <a:gd name="connsiteX29" fmla="*/ 122234 w 622984"/>
                  <a:gd name="connsiteY29" fmla="*/ 15041 h 564606"/>
                  <a:gd name="connsiteX30" fmla="*/ 531841 w 622984"/>
                  <a:gd name="connsiteY30" fmla="*/ 0 h 564606"/>
                  <a:gd name="connsiteX31" fmla="*/ 622984 w 622984"/>
                  <a:gd name="connsiteY31" fmla="*/ 87684 h 564606"/>
                  <a:gd name="connsiteX32" fmla="*/ 463289 w 622984"/>
                  <a:gd name="connsiteY32" fmla="*/ 247465 h 564606"/>
                  <a:gd name="connsiteX33" fmla="*/ 424339 w 622984"/>
                  <a:gd name="connsiteY33" fmla="*/ 257207 h 564606"/>
                  <a:gd name="connsiteX34" fmla="*/ 362409 w 622984"/>
                  <a:gd name="connsiteY34" fmla="*/ 198751 h 564606"/>
                  <a:gd name="connsiteX35" fmla="*/ 375263 w 622984"/>
                  <a:gd name="connsiteY35" fmla="*/ 159391 h 564606"/>
                  <a:gd name="connsiteX36" fmla="*/ 531841 w 622984"/>
                  <a:gd name="connsiteY36" fmla="*/ 0 h 564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2984" h="564606">
                    <a:moveTo>
                      <a:pt x="496512" y="492841"/>
                    </a:moveTo>
                    <a:cubicBezTo>
                      <a:pt x="483678" y="492841"/>
                      <a:pt x="473955" y="502592"/>
                      <a:pt x="473955" y="515853"/>
                    </a:cubicBezTo>
                    <a:cubicBezTo>
                      <a:pt x="473955" y="525604"/>
                      <a:pt x="483678" y="535354"/>
                      <a:pt x="496512" y="535354"/>
                    </a:cubicBezTo>
                    <a:cubicBezTo>
                      <a:pt x="509734" y="535354"/>
                      <a:pt x="519457" y="525604"/>
                      <a:pt x="519457" y="515853"/>
                    </a:cubicBezTo>
                    <a:cubicBezTo>
                      <a:pt x="519457" y="502592"/>
                      <a:pt x="509734" y="492841"/>
                      <a:pt x="496512" y="492841"/>
                    </a:cubicBezTo>
                    <a:close/>
                    <a:moveTo>
                      <a:pt x="249694" y="352049"/>
                    </a:moveTo>
                    <a:lnTo>
                      <a:pt x="272741" y="374570"/>
                    </a:lnTo>
                    <a:lnTo>
                      <a:pt x="171569" y="475137"/>
                    </a:lnTo>
                    <a:lnTo>
                      <a:pt x="177819" y="481738"/>
                    </a:lnTo>
                    <a:lnTo>
                      <a:pt x="155163" y="510860"/>
                    </a:lnTo>
                    <a:lnTo>
                      <a:pt x="73522" y="562891"/>
                    </a:lnTo>
                    <a:lnTo>
                      <a:pt x="60241" y="550077"/>
                    </a:lnTo>
                    <a:lnTo>
                      <a:pt x="112585" y="468925"/>
                    </a:lnTo>
                    <a:lnTo>
                      <a:pt x="141882" y="446015"/>
                    </a:lnTo>
                    <a:lnTo>
                      <a:pt x="148522" y="452616"/>
                    </a:lnTo>
                    <a:close/>
                    <a:moveTo>
                      <a:pt x="122234" y="15041"/>
                    </a:moveTo>
                    <a:cubicBezTo>
                      <a:pt x="154446" y="14694"/>
                      <a:pt x="186166" y="28223"/>
                      <a:pt x="210667" y="52502"/>
                    </a:cubicBezTo>
                    <a:cubicBezTo>
                      <a:pt x="242946" y="85264"/>
                      <a:pt x="256169" y="130897"/>
                      <a:pt x="242946" y="173410"/>
                    </a:cubicBezTo>
                    <a:lnTo>
                      <a:pt x="532291" y="463589"/>
                    </a:lnTo>
                    <a:cubicBezTo>
                      <a:pt x="555236" y="486211"/>
                      <a:pt x="555236" y="522093"/>
                      <a:pt x="532291" y="545105"/>
                    </a:cubicBezTo>
                    <a:cubicBezTo>
                      <a:pt x="522568" y="557976"/>
                      <a:pt x="506234" y="564606"/>
                      <a:pt x="493400" y="564606"/>
                    </a:cubicBezTo>
                    <a:cubicBezTo>
                      <a:pt x="477066" y="564606"/>
                      <a:pt x="460733" y="557976"/>
                      <a:pt x="451010" y="545105"/>
                    </a:cubicBezTo>
                    <a:cubicBezTo>
                      <a:pt x="451010" y="545105"/>
                      <a:pt x="451010" y="545105"/>
                      <a:pt x="161665" y="258046"/>
                    </a:cubicBezTo>
                    <a:cubicBezTo>
                      <a:pt x="119275" y="270917"/>
                      <a:pt x="70662" y="261556"/>
                      <a:pt x="34882" y="225674"/>
                    </a:cubicBezTo>
                    <a:cubicBezTo>
                      <a:pt x="2215" y="192911"/>
                      <a:pt x="-7508" y="147278"/>
                      <a:pt x="5715" y="104766"/>
                    </a:cubicBezTo>
                    <a:cubicBezTo>
                      <a:pt x="5715" y="104766"/>
                      <a:pt x="5715" y="104766"/>
                      <a:pt x="74162" y="176530"/>
                    </a:cubicBezTo>
                    <a:cubicBezTo>
                      <a:pt x="74162" y="176530"/>
                      <a:pt x="74162" y="176530"/>
                      <a:pt x="142220" y="157029"/>
                    </a:cubicBezTo>
                    <a:cubicBezTo>
                      <a:pt x="142220" y="157029"/>
                      <a:pt x="142220" y="157029"/>
                      <a:pt x="161665" y="88385"/>
                    </a:cubicBezTo>
                    <a:cubicBezTo>
                      <a:pt x="161665" y="88385"/>
                      <a:pt x="161665" y="88385"/>
                      <a:pt x="90107" y="20130"/>
                    </a:cubicBezTo>
                    <a:cubicBezTo>
                      <a:pt x="100704" y="16815"/>
                      <a:pt x="111497" y="15157"/>
                      <a:pt x="122234" y="15041"/>
                    </a:cubicBezTo>
                    <a:close/>
                    <a:moveTo>
                      <a:pt x="531841" y="0"/>
                    </a:moveTo>
                    <a:cubicBezTo>
                      <a:pt x="531841" y="0"/>
                      <a:pt x="531841" y="0"/>
                      <a:pt x="622984" y="87684"/>
                    </a:cubicBezTo>
                    <a:cubicBezTo>
                      <a:pt x="622984" y="87684"/>
                      <a:pt x="622984" y="87684"/>
                      <a:pt x="463289" y="247465"/>
                    </a:cubicBezTo>
                    <a:cubicBezTo>
                      <a:pt x="450436" y="247465"/>
                      <a:pt x="434077" y="250582"/>
                      <a:pt x="424339" y="257207"/>
                    </a:cubicBezTo>
                    <a:lnTo>
                      <a:pt x="362409" y="198751"/>
                    </a:lnTo>
                    <a:cubicBezTo>
                      <a:pt x="372147" y="189009"/>
                      <a:pt x="375263" y="172641"/>
                      <a:pt x="375263" y="159391"/>
                    </a:cubicBezTo>
                    <a:cubicBezTo>
                      <a:pt x="375263" y="159391"/>
                      <a:pt x="375263" y="159391"/>
                      <a:pt x="53184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" name="işlîdê">
                <a:extLst>
                  <a:ext uri="{FF2B5EF4-FFF2-40B4-BE49-F238E27FC236}">
                    <a16:creationId xmlns:a16="http://schemas.microsoft.com/office/drawing/2014/main" id="{B5590436-3896-4C4E-9BC4-D85711A052D0}"/>
                  </a:ext>
                </a:extLst>
              </p:cNvPr>
              <p:cNvSpPr txBox="1"/>
              <p:nvPr/>
            </p:nvSpPr>
            <p:spPr>
              <a:xfrm>
                <a:off x="4314443" y="3149178"/>
                <a:ext cx="1675427" cy="82435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r>
                  <a:rPr lang="zh-CN" altLang="en-US" sz="2800" b="1" dirty="0">
                    <a:solidFill>
                      <a:srgbClr val="FF0000"/>
                    </a:solidFill>
                    <a:latin typeface="汉文硬笔" panose="02010600030101010101" pitchFamily="2" charset="-122"/>
                    <a:ea typeface="汉文硬笔" panose="02010600030101010101" pitchFamily="2" charset="-122"/>
                  </a:rPr>
                  <a:t>举步维艰</a:t>
                </a:r>
                <a:endParaRPr lang="id-ID" sz="2800" b="1" dirty="0">
                  <a:solidFill>
                    <a:srgbClr val="FF0000"/>
                  </a:solidFill>
                  <a:latin typeface="汉文硬笔" panose="02010600030101010101" pitchFamily="2" charset="-122"/>
                  <a:ea typeface="汉文硬笔" panose="02010600030101010101" pitchFamily="2" charset="-122"/>
                </a:endParaRP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A0A7B02-A1AB-42E8-8C46-0DB3170F6C12}"/>
              </a:ext>
            </a:extLst>
          </p:cNvPr>
          <p:cNvGrpSpPr/>
          <p:nvPr/>
        </p:nvGrpSpPr>
        <p:grpSpPr>
          <a:xfrm>
            <a:off x="117988" y="1253858"/>
            <a:ext cx="3835033" cy="2740159"/>
            <a:chOff x="0" y="1216985"/>
            <a:chExt cx="3835033" cy="2740159"/>
          </a:xfrm>
        </p:grpSpPr>
        <p:sp>
          <p:nvSpPr>
            <p:cNvPr id="10" name="iṣľiḋé">
              <a:extLst>
                <a:ext uri="{FF2B5EF4-FFF2-40B4-BE49-F238E27FC236}">
                  <a16:creationId xmlns:a16="http://schemas.microsoft.com/office/drawing/2014/main" id="{C181171B-B886-42D7-A937-1910A1251605}"/>
                </a:ext>
              </a:extLst>
            </p:cNvPr>
            <p:cNvSpPr/>
            <p:nvPr/>
          </p:nvSpPr>
          <p:spPr bwMode="auto">
            <a:xfrm>
              <a:off x="84963" y="1216985"/>
              <a:ext cx="3750070" cy="2740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914400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农业方面</a:t>
              </a:r>
              <a:r>
                <a:rPr lang="zh-CN" altLang="en-US" sz="280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：</a:t>
              </a:r>
              <a:endParaRPr lang="en-US" altLang="zh-CN" sz="2800" dirty="0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pPr defTabSz="914400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2800" dirty="0">
                  <a:solidFill>
                    <a:srgbClr val="FF00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◆地主</a:t>
              </a:r>
              <a:r>
                <a:rPr lang="zh-CN" altLang="en-US" sz="280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：资本主义</a:t>
              </a:r>
              <a:r>
                <a:rPr lang="zh-CN" altLang="en-US" sz="2800" dirty="0">
                  <a:solidFill>
                    <a:srgbClr val="FF00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农场</a:t>
              </a:r>
              <a:r>
                <a:rPr lang="zh-CN" altLang="en-US" sz="280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（雇佣劳动）。</a:t>
              </a:r>
            </a:p>
            <a:p>
              <a:pPr defTabSz="914400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2800" dirty="0">
                  <a:solidFill>
                    <a:srgbClr val="FF00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◆富裕农民</a:t>
              </a:r>
              <a:r>
                <a:rPr lang="zh-CN" altLang="en-US" sz="280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：新兴</a:t>
              </a:r>
              <a:r>
                <a:rPr lang="zh-CN" altLang="en-US" sz="2800" dirty="0">
                  <a:solidFill>
                    <a:srgbClr val="FF00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农村资产阶级</a:t>
              </a:r>
              <a:r>
                <a:rPr lang="zh-CN" altLang="en-US" sz="280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。</a:t>
              </a: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68530F09-EFD8-47E9-863E-09DA77D56A9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82162"/>
              <a:ext cx="1800665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CB6DE64-C32F-4FC1-85BE-B79BAA36FBFB}"/>
              </a:ext>
            </a:extLst>
          </p:cNvPr>
          <p:cNvGrpSpPr/>
          <p:nvPr/>
        </p:nvGrpSpPr>
        <p:grpSpPr>
          <a:xfrm>
            <a:off x="117988" y="4286485"/>
            <a:ext cx="3835032" cy="1882958"/>
            <a:chOff x="0" y="4249612"/>
            <a:chExt cx="3835032" cy="1882958"/>
          </a:xfrm>
        </p:grpSpPr>
        <p:sp>
          <p:nvSpPr>
            <p:cNvPr id="12" name="iś1iḋè">
              <a:extLst>
                <a:ext uri="{FF2B5EF4-FFF2-40B4-BE49-F238E27FC236}">
                  <a16:creationId xmlns:a16="http://schemas.microsoft.com/office/drawing/2014/main" id="{1BB1DC6C-FAB7-4D47-B3AA-4510B8B71C5B}"/>
                </a:ext>
              </a:extLst>
            </p:cNvPr>
            <p:cNvSpPr/>
            <p:nvPr/>
          </p:nvSpPr>
          <p:spPr bwMode="auto">
            <a:xfrm>
              <a:off x="84963" y="4249612"/>
              <a:ext cx="3750069" cy="1882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914400">
                <a:lnSpc>
                  <a:spcPct val="130000"/>
                </a:lnSpc>
                <a:spcBef>
                  <a:spcPct val="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工业方面</a:t>
              </a:r>
              <a:r>
                <a:rPr lang="zh-CN" altLang="en-US" sz="280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：</a:t>
              </a:r>
              <a:endParaRPr lang="en-US" altLang="zh-CN" sz="2800" dirty="0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pPr defTabSz="914400">
                <a:lnSpc>
                  <a:spcPct val="130000"/>
                </a:lnSpc>
                <a:spcBef>
                  <a:spcPct val="0"/>
                </a:spcBef>
              </a:pPr>
              <a:r>
                <a:rPr lang="en-US" altLang="zh-CN" sz="280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19</a:t>
              </a:r>
              <a:r>
                <a:rPr lang="zh-CN" altLang="en-US" sz="280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世纪</a:t>
              </a:r>
              <a:r>
                <a:rPr lang="en-US" altLang="zh-CN" sz="280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30</a:t>
              </a:r>
              <a:r>
                <a:rPr lang="zh-CN" altLang="en-US" sz="280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年代末，</a:t>
              </a:r>
              <a:r>
                <a:rPr lang="zh-CN" altLang="en-US" sz="2800" dirty="0">
                  <a:solidFill>
                    <a:srgbClr val="FF00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机器生产</a:t>
              </a:r>
              <a:r>
                <a:rPr lang="zh-CN" altLang="en-US" sz="280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代替</a:t>
              </a:r>
              <a:r>
                <a:rPr lang="zh-CN" altLang="en-US" sz="2800" dirty="0">
                  <a:solidFill>
                    <a:srgbClr val="FF00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手工</a:t>
              </a:r>
              <a:r>
                <a:rPr lang="zh-CN" altLang="en-US" sz="280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劳动。</a:t>
              </a:r>
              <a:endParaRPr lang="en-US" altLang="zh-CN" sz="2800" dirty="0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BD1D9B38-EEFC-49DB-A378-D616D278BDD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818439"/>
              <a:ext cx="1800665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17566E86-8066-4704-AAA3-E37E7DFF6C48}"/>
              </a:ext>
            </a:extLst>
          </p:cNvPr>
          <p:cNvGrpSpPr/>
          <p:nvPr/>
        </p:nvGrpSpPr>
        <p:grpSpPr>
          <a:xfrm>
            <a:off x="8218508" y="1535502"/>
            <a:ext cx="3750070" cy="1028699"/>
            <a:chOff x="8100520" y="1498629"/>
            <a:chExt cx="3750070" cy="1028699"/>
          </a:xfrm>
        </p:grpSpPr>
        <p:sp>
          <p:nvSpPr>
            <p:cNvPr id="13" name="íṧlîḋê">
              <a:extLst>
                <a:ext uri="{FF2B5EF4-FFF2-40B4-BE49-F238E27FC236}">
                  <a16:creationId xmlns:a16="http://schemas.microsoft.com/office/drawing/2014/main" id="{E56D76C0-2B64-4B2E-9AAC-4E6C9F5CD3D8}"/>
                </a:ext>
              </a:extLst>
            </p:cNvPr>
            <p:cNvSpPr/>
            <p:nvPr/>
          </p:nvSpPr>
          <p:spPr bwMode="auto">
            <a:xfrm>
              <a:off x="8100520" y="1498629"/>
              <a:ext cx="3750070" cy="1028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 defTabSz="914400">
                <a:spcBef>
                  <a:spcPct val="0"/>
                </a:spcBef>
              </a:pPr>
              <a:r>
                <a:rPr lang="zh-CN" altLang="en-US" sz="280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农奴被</a:t>
              </a:r>
              <a:r>
                <a:rPr lang="zh-CN" altLang="en-US" sz="2800" dirty="0">
                  <a:solidFill>
                    <a:srgbClr val="FF00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土地</a:t>
              </a:r>
              <a:r>
                <a:rPr lang="zh-CN" altLang="en-US" sz="280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束缚，工业</a:t>
              </a:r>
              <a:r>
                <a:rPr lang="zh-CN" altLang="en-US" sz="2800" dirty="0">
                  <a:solidFill>
                    <a:srgbClr val="FF00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缺乏自由劳动力</a:t>
              </a:r>
              <a:r>
                <a:rPr lang="zh-CN" altLang="en-US" sz="280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。</a:t>
              </a:r>
              <a:endParaRPr lang="en-US" altLang="zh-CN" sz="2800" dirty="0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35E8B229-F791-4913-BDDB-9F120B08B21F}"/>
                </a:ext>
              </a:extLst>
            </p:cNvPr>
            <p:cNvCxnSpPr>
              <a:cxnSpLocks/>
            </p:cNvCxnSpPr>
            <p:nvPr/>
          </p:nvCxnSpPr>
          <p:spPr>
            <a:xfrm>
              <a:off x="8257735" y="2527328"/>
              <a:ext cx="3592855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CF48015E-D1F5-4C55-80A6-3036233D57F4}"/>
              </a:ext>
            </a:extLst>
          </p:cNvPr>
          <p:cNvGrpSpPr/>
          <p:nvPr/>
        </p:nvGrpSpPr>
        <p:grpSpPr>
          <a:xfrm>
            <a:off x="8218508" y="3022942"/>
            <a:ext cx="3875657" cy="1465084"/>
            <a:chOff x="8100520" y="2986069"/>
            <a:chExt cx="3875657" cy="1465084"/>
          </a:xfrm>
        </p:grpSpPr>
        <p:sp>
          <p:nvSpPr>
            <p:cNvPr id="14" name="íṧ1îḑé">
              <a:extLst>
                <a:ext uri="{FF2B5EF4-FFF2-40B4-BE49-F238E27FC236}">
                  <a16:creationId xmlns:a16="http://schemas.microsoft.com/office/drawing/2014/main" id="{AEDAA4C4-2908-466F-831D-813B8349B949}"/>
                </a:ext>
              </a:extLst>
            </p:cNvPr>
            <p:cNvSpPr/>
            <p:nvPr/>
          </p:nvSpPr>
          <p:spPr bwMode="auto">
            <a:xfrm>
              <a:off x="8100520" y="2986069"/>
              <a:ext cx="3750070" cy="1446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280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农奴被严重</a:t>
              </a:r>
              <a:r>
                <a:rPr lang="zh-CN" altLang="en-US" sz="2800" dirty="0">
                  <a:solidFill>
                    <a:srgbClr val="FF00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剥削</a:t>
              </a:r>
              <a:r>
                <a:rPr lang="zh-CN" altLang="en-US" sz="280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，无力购买工业品，</a:t>
              </a:r>
              <a:r>
                <a:rPr lang="zh-CN" altLang="en-US" sz="2800" dirty="0">
                  <a:solidFill>
                    <a:srgbClr val="FF00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限制国内市场。</a:t>
              </a:r>
              <a:endParaRPr lang="en-US" altLang="zh-CN" sz="2800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51E0BACB-5793-40CA-B434-1849FCE18D2E}"/>
                </a:ext>
              </a:extLst>
            </p:cNvPr>
            <p:cNvCxnSpPr>
              <a:cxnSpLocks/>
            </p:cNvCxnSpPr>
            <p:nvPr/>
          </p:nvCxnSpPr>
          <p:spPr>
            <a:xfrm>
              <a:off x="8383322" y="4451153"/>
              <a:ext cx="3592855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9A8A6FBD-ADBF-4EB2-B990-C26D32A10A78}"/>
              </a:ext>
            </a:extLst>
          </p:cNvPr>
          <p:cNvGrpSpPr/>
          <p:nvPr/>
        </p:nvGrpSpPr>
        <p:grpSpPr>
          <a:xfrm>
            <a:off x="8218508" y="4928253"/>
            <a:ext cx="3875658" cy="1028700"/>
            <a:chOff x="8100520" y="4891380"/>
            <a:chExt cx="3875658" cy="1028700"/>
          </a:xfrm>
        </p:grpSpPr>
        <p:sp>
          <p:nvSpPr>
            <p:cNvPr id="15" name="ïṥ1íḍe">
              <a:extLst>
                <a:ext uri="{FF2B5EF4-FFF2-40B4-BE49-F238E27FC236}">
                  <a16:creationId xmlns:a16="http://schemas.microsoft.com/office/drawing/2014/main" id="{22F1685C-B19A-42A5-B543-0E7491E737BE}"/>
                </a:ext>
              </a:extLst>
            </p:cNvPr>
            <p:cNvSpPr/>
            <p:nvPr/>
          </p:nvSpPr>
          <p:spPr bwMode="auto">
            <a:xfrm>
              <a:off x="8100520" y="4891380"/>
              <a:ext cx="3875658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280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农奴制与</a:t>
              </a:r>
              <a:r>
                <a:rPr lang="zh-CN" altLang="en-US" sz="2800" dirty="0">
                  <a:solidFill>
                    <a:srgbClr val="FF00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工业资本</a:t>
              </a:r>
              <a:r>
                <a:rPr lang="zh-CN" altLang="en-US" sz="280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、</a:t>
              </a:r>
              <a:r>
                <a:rPr lang="zh-CN" altLang="en-US" sz="2800" dirty="0">
                  <a:solidFill>
                    <a:srgbClr val="FF00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原料</a:t>
              </a:r>
              <a:r>
                <a:rPr lang="zh-CN" altLang="en-US" sz="280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的</a:t>
              </a:r>
              <a:r>
                <a:rPr lang="zh-CN" altLang="en-US" sz="2800" dirty="0">
                  <a:solidFill>
                    <a:srgbClr val="FF0000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缺乏</a:t>
              </a:r>
              <a:r>
                <a:rPr lang="zh-CN" altLang="en-US" sz="2800" dirty="0">
                  <a:latin typeface="方正姚体" panose="02010601030101010101" pitchFamily="2" charset="-122"/>
                  <a:ea typeface="方正姚体" panose="02010601030101010101" pitchFamily="2" charset="-122"/>
                </a:rPr>
                <a:t>。</a:t>
              </a:r>
              <a:endParaRPr lang="en-US" altLang="zh-CN" sz="2800" dirty="0"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0E57FA5B-DFC3-456A-AF18-62561CD59116}"/>
                </a:ext>
              </a:extLst>
            </p:cNvPr>
            <p:cNvCxnSpPr>
              <a:cxnSpLocks/>
            </p:cNvCxnSpPr>
            <p:nvPr/>
          </p:nvCxnSpPr>
          <p:spPr>
            <a:xfrm>
              <a:off x="8383323" y="5920080"/>
              <a:ext cx="3592855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8EF8EEA7-30CD-44AA-8F8D-3B39B71E4105}"/>
              </a:ext>
            </a:extLst>
          </p:cNvPr>
          <p:cNvGrpSpPr/>
          <p:nvPr/>
        </p:nvGrpSpPr>
        <p:grpSpPr>
          <a:xfrm>
            <a:off x="838309" y="5937080"/>
            <a:ext cx="10845800" cy="1028699"/>
            <a:chOff x="674687" y="1284963"/>
            <a:chExt cx="10845800" cy="1028699"/>
          </a:xfrm>
        </p:grpSpPr>
        <p:sp>
          <p:nvSpPr>
            <p:cNvPr id="43" name="í$1îḓê">
              <a:extLst>
                <a:ext uri="{FF2B5EF4-FFF2-40B4-BE49-F238E27FC236}">
                  <a16:creationId xmlns:a16="http://schemas.microsoft.com/office/drawing/2014/main" id="{BB1062D6-1863-40D9-9604-72C452100D34}"/>
                </a:ext>
              </a:extLst>
            </p:cNvPr>
            <p:cNvSpPr txBox="1"/>
            <p:nvPr/>
          </p:nvSpPr>
          <p:spPr>
            <a:xfrm>
              <a:off x="674687" y="1284963"/>
              <a:ext cx="10845800" cy="10286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 fontScale="85000" lnSpcReduction="10000"/>
            </a:bodyPr>
            <a:lstStyle/>
            <a:p>
              <a:pPr lvl="0" algn="ctr" defTabSz="913765">
                <a:buSzPct val="25000"/>
                <a:defRPr/>
              </a:pPr>
              <a:r>
                <a:rPr lang="en-US" altLang="zh-CN" sz="4400" b="1" dirty="0">
                  <a:solidFill>
                    <a:srgbClr val="002060"/>
                  </a:solidFill>
                  <a:latin typeface="+mn-ea"/>
                </a:rPr>
                <a:t>1</a:t>
              </a:r>
              <a:r>
                <a:rPr lang="zh-CN" altLang="en-US" sz="4400" b="1" dirty="0">
                  <a:solidFill>
                    <a:srgbClr val="002060"/>
                  </a:solidFill>
                  <a:latin typeface="+mn-ea"/>
                </a:rPr>
                <a:t>、经济上：农奴制严重阻碍资本主义经济的发展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44" name="îşḷiďé">
              <a:extLst>
                <a:ext uri="{FF2B5EF4-FFF2-40B4-BE49-F238E27FC236}">
                  <a16:creationId xmlns:a16="http://schemas.microsoft.com/office/drawing/2014/main" id="{88AE5E36-D670-4C00-969F-B20BA70BA144}"/>
                </a:ext>
              </a:extLst>
            </p:cNvPr>
            <p:cNvSpPr/>
            <p:nvPr/>
          </p:nvSpPr>
          <p:spPr bwMode="auto">
            <a:xfrm>
              <a:off x="5762733" y="2065225"/>
              <a:ext cx="404813" cy="571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BBA0E53A-21CC-4D73-B258-5E15C523C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0079" y="1539005"/>
            <a:ext cx="2462997" cy="123759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2E3F946B-A547-42B0-8D82-D8A731F3E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4943" y="3143201"/>
            <a:ext cx="3005588" cy="1231499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CA6F9F04-A29A-4F32-9B2A-458B81ECDD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3102" y="4741301"/>
            <a:ext cx="3596952" cy="1231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39425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#33203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9DC39BB-38BD-44F5-B16E-15324C95C74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13282" y="431125"/>
            <a:ext cx="3426524" cy="5960189"/>
            <a:chOff x="7317675" y="18125"/>
            <a:chExt cx="3426524" cy="5960189"/>
          </a:xfrm>
          <a:solidFill>
            <a:schemeClr val="bg2"/>
          </a:solidFill>
        </p:grpSpPr>
        <p:sp>
          <p:nvSpPr>
            <p:cNvPr id="8" name="iŝḻîďe">
              <a:extLst>
                <a:ext uri="{FF2B5EF4-FFF2-40B4-BE49-F238E27FC236}">
                  <a16:creationId xmlns:a16="http://schemas.microsoft.com/office/drawing/2014/main" id="{BE4B4058-6F28-4F33-900D-DA42C1969CE9}"/>
                </a:ext>
              </a:extLst>
            </p:cNvPr>
            <p:cNvSpPr/>
            <p:nvPr/>
          </p:nvSpPr>
          <p:spPr>
            <a:xfrm>
              <a:off x="7317677" y="18125"/>
              <a:ext cx="3426522" cy="4111783"/>
            </a:xfrm>
            <a:prstGeom prst="diagStrip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iṩḷîḍê">
              <a:extLst>
                <a:ext uri="{FF2B5EF4-FFF2-40B4-BE49-F238E27FC236}">
                  <a16:creationId xmlns:a16="http://schemas.microsoft.com/office/drawing/2014/main" id="{936D640C-2C43-4998-8CE4-3F276452898D}"/>
                </a:ext>
              </a:extLst>
            </p:cNvPr>
            <p:cNvSpPr/>
            <p:nvPr/>
          </p:nvSpPr>
          <p:spPr>
            <a:xfrm flipV="1">
              <a:off x="7317675" y="4142314"/>
              <a:ext cx="2263095" cy="1836000"/>
            </a:xfrm>
            <a:prstGeom prst="diagStrip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3C595CC-3F00-46B4-82AB-7D56F0338547}"/>
              </a:ext>
            </a:extLst>
          </p:cNvPr>
          <p:cNvGrpSpPr/>
          <p:nvPr/>
        </p:nvGrpSpPr>
        <p:grpSpPr>
          <a:xfrm>
            <a:off x="2383405" y="1917006"/>
            <a:ext cx="3986143" cy="1077218"/>
            <a:chOff x="7566871" y="2110259"/>
            <a:chExt cx="3986143" cy="1077218"/>
          </a:xfrm>
        </p:grpSpPr>
        <p:sp>
          <p:nvSpPr>
            <p:cNvPr id="16" name="iconfont-1191-870149">
              <a:extLst>
                <a:ext uri="{FF2B5EF4-FFF2-40B4-BE49-F238E27FC236}">
                  <a16:creationId xmlns:a16="http://schemas.microsoft.com/office/drawing/2014/main" id="{373190A7-2AD3-4694-8E06-A9EEDC2DF3BE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7566871" y="2344026"/>
              <a:ext cx="406457" cy="609685"/>
            </a:xfrm>
            <a:custGeom>
              <a:avLst/>
              <a:gdLst>
                <a:gd name="T0" fmla="*/ 0 w 2486"/>
                <a:gd name="T1" fmla="*/ 1864 h 3729"/>
                <a:gd name="T2" fmla="*/ 2486 w 2486"/>
                <a:gd name="T3" fmla="*/ 3729 h 3729"/>
                <a:gd name="T4" fmla="*/ 2486 w 2486"/>
                <a:gd name="T5" fmla="*/ 0 h 3729"/>
                <a:gd name="T6" fmla="*/ 0 w 2486"/>
                <a:gd name="T7" fmla="*/ 1864 h 3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6" h="3729">
                  <a:moveTo>
                    <a:pt x="0" y="1864"/>
                  </a:moveTo>
                  <a:lnTo>
                    <a:pt x="2486" y="3729"/>
                  </a:lnTo>
                  <a:lnTo>
                    <a:pt x="2486" y="0"/>
                  </a:lnTo>
                  <a:lnTo>
                    <a:pt x="0" y="186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A38C3FC-2419-4804-ADC2-DB104718C7C7}"/>
                </a:ext>
              </a:extLst>
            </p:cNvPr>
            <p:cNvSpPr txBox="1"/>
            <p:nvPr/>
          </p:nvSpPr>
          <p:spPr>
            <a:xfrm>
              <a:off x="8126492" y="2110259"/>
              <a:ext cx="34265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dirty="0">
                  <a:solidFill>
                    <a:srgbClr val="FF000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政治：</a:t>
              </a:r>
              <a:r>
                <a:rPr lang="zh-CN" altLang="en-US" sz="3200" dirty="0">
                  <a:solidFill>
                    <a:srgbClr val="7030A0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受压迫，</a:t>
              </a:r>
              <a:r>
                <a:rPr lang="zh-CN" altLang="en-US" sz="3200" dirty="0">
                  <a:solidFill>
                    <a:srgbClr val="FF0000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人身权利</a:t>
              </a:r>
              <a:r>
                <a:rPr lang="zh-CN" altLang="en-US" sz="3200" dirty="0">
                  <a:solidFill>
                    <a:srgbClr val="7030A0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受限制。</a:t>
              </a:r>
              <a:endParaRPr lang="zh-CN" altLang="en-US" sz="2600" dirty="0">
                <a:solidFill>
                  <a:srgbClr val="7030A0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A580357-E510-4BDD-8210-54058DB9AB85}"/>
              </a:ext>
            </a:extLst>
          </p:cNvPr>
          <p:cNvGrpSpPr/>
          <p:nvPr/>
        </p:nvGrpSpPr>
        <p:grpSpPr>
          <a:xfrm>
            <a:off x="2383405" y="4016705"/>
            <a:ext cx="3986143" cy="1077218"/>
            <a:chOff x="7566871" y="2110259"/>
            <a:chExt cx="3986143" cy="1077218"/>
          </a:xfrm>
        </p:grpSpPr>
        <p:sp>
          <p:nvSpPr>
            <p:cNvPr id="19" name="iconfont-1191-870149">
              <a:extLst>
                <a:ext uri="{FF2B5EF4-FFF2-40B4-BE49-F238E27FC236}">
                  <a16:creationId xmlns:a16="http://schemas.microsoft.com/office/drawing/2014/main" id="{8DA08F14-E11C-4ADA-93CE-38580BFF4ADD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7566871" y="2344026"/>
              <a:ext cx="406457" cy="609685"/>
            </a:xfrm>
            <a:custGeom>
              <a:avLst/>
              <a:gdLst>
                <a:gd name="T0" fmla="*/ 0 w 2486"/>
                <a:gd name="T1" fmla="*/ 1864 h 3729"/>
                <a:gd name="T2" fmla="*/ 2486 w 2486"/>
                <a:gd name="T3" fmla="*/ 3729 h 3729"/>
                <a:gd name="T4" fmla="*/ 2486 w 2486"/>
                <a:gd name="T5" fmla="*/ 0 h 3729"/>
                <a:gd name="T6" fmla="*/ 0 w 2486"/>
                <a:gd name="T7" fmla="*/ 1864 h 3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6" h="3729">
                  <a:moveTo>
                    <a:pt x="0" y="1864"/>
                  </a:moveTo>
                  <a:lnTo>
                    <a:pt x="2486" y="3729"/>
                  </a:lnTo>
                  <a:lnTo>
                    <a:pt x="2486" y="0"/>
                  </a:lnTo>
                  <a:lnTo>
                    <a:pt x="0" y="186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5A1376B-7D79-4195-917C-2F0DC5E9320D}"/>
                </a:ext>
              </a:extLst>
            </p:cNvPr>
            <p:cNvSpPr txBox="1"/>
            <p:nvPr/>
          </p:nvSpPr>
          <p:spPr>
            <a:xfrm>
              <a:off x="8126492" y="2110259"/>
              <a:ext cx="34265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dirty="0">
                  <a:solidFill>
                    <a:srgbClr val="FF000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经济：</a:t>
              </a:r>
              <a:r>
                <a:rPr lang="zh-CN" altLang="en-US" sz="3200" dirty="0">
                  <a:solidFill>
                    <a:srgbClr val="7030A0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受剥削，</a:t>
              </a:r>
              <a:r>
                <a:rPr lang="zh-CN" altLang="en-US" sz="3200" dirty="0">
                  <a:solidFill>
                    <a:srgbClr val="FF0000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生活贫困。</a:t>
              </a:r>
              <a:endParaRPr lang="zh-CN" altLang="en-US" sz="2600" dirty="0">
                <a:solidFill>
                  <a:srgbClr val="7030A0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01A90332-11C9-4729-9812-109D61E14350}"/>
              </a:ext>
            </a:extLst>
          </p:cNvPr>
          <p:cNvGrpSpPr/>
          <p:nvPr/>
        </p:nvGrpSpPr>
        <p:grpSpPr>
          <a:xfrm>
            <a:off x="7734665" y="190500"/>
            <a:ext cx="2695263" cy="6441440"/>
            <a:chOff x="5248555" y="192180"/>
            <a:chExt cx="2695263" cy="6441440"/>
          </a:xfrm>
        </p:grpSpPr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CCE96387-D380-47C0-8415-C2AC6A45DC4E}"/>
                </a:ext>
              </a:extLst>
            </p:cNvPr>
            <p:cNvCxnSpPr/>
            <p:nvPr/>
          </p:nvCxnSpPr>
          <p:spPr>
            <a:xfrm>
              <a:off x="6596187" y="192180"/>
              <a:ext cx="0" cy="644144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1B8F91F1-BE42-4AE6-8A6C-95AA41DAAAF7}"/>
                </a:ext>
              </a:extLst>
            </p:cNvPr>
            <p:cNvGrpSpPr/>
            <p:nvPr/>
          </p:nvGrpSpPr>
          <p:grpSpPr>
            <a:xfrm>
              <a:off x="5248555" y="2156654"/>
              <a:ext cx="2695263" cy="2712969"/>
              <a:chOff x="5802279" y="2294033"/>
              <a:chExt cx="2695263" cy="2712969"/>
            </a:xfrm>
          </p:grpSpPr>
          <p:grpSp>
            <p:nvGrpSpPr>
              <p:cNvPr id="22" name="ïŝ1ïďè">
                <a:extLst>
                  <a:ext uri="{FF2B5EF4-FFF2-40B4-BE49-F238E27FC236}">
                    <a16:creationId xmlns:a16="http://schemas.microsoft.com/office/drawing/2014/main" id="{9954448A-5474-4336-B3B7-7ADC9797C7A6}"/>
                  </a:ext>
                </a:extLst>
              </p:cNvPr>
              <p:cNvGrpSpPr/>
              <p:nvPr/>
            </p:nvGrpSpPr>
            <p:grpSpPr>
              <a:xfrm>
                <a:off x="5802279" y="2294033"/>
                <a:ext cx="2695263" cy="2712969"/>
                <a:chOff x="5711803" y="1325549"/>
                <a:chExt cx="3037397" cy="3057351"/>
              </a:xfrm>
            </p:grpSpPr>
            <p:sp>
              <p:nvSpPr>
                <p:cNvPr id="26" name="íṧlîḍe">
                  <a:extLst>
                    <a:ext uri="{FF2B5EF4-FFF2-40B4-BE49-F238E27FC236}">
                      <a16:creationId xmlns:a16="http://schemas.microsoft.com/office/drawing/2014/main" id="{F6A7061B-96FD-47F7-B2AD-AA54EA88ACBD}"/>
                    </a:ext>
                  </a:extLst>
                </p:cNvPr>
                <p:cNvSpPr/>
                <p:nvPr/>
              </p:nvSpPr>
              <p:spPr>
                <a:xfrm rot="13690726">
                  <a:off x="5755736" y="1335525"/>
                  <a:ext cx="3003440" cy="2983488"/>
                </a:xfrm>
                <a:custGeom>
                  <a:avLst/>
                  <a:gdLst>
                    <a:gd name="connsiteX0" fmla="*/ 0 w 3071958"/>
                    <a:gd name="connsiteY0" fmla="*/ 223427 h 3051550"/>
                    <a:gd name="connsiteX1" fmla="*/ 5457 w 3071958"/>
                    <a:gd name="connsiteY1" fmla="*/ 222835 h 3051550"/>
                    <a:gd name="connsiteX2" fmla="*/ 5460 w 3071958"/>
                    <a:gd name="connsiteY2" fmla="*/ 220334 h 3051550"/>
                    <a:gd name="connsiteX3" fmla="*/ 28507 w 3071958"/>
                    <a:gd name="connsiteY3" fmla="*/ 220334 h 3051550"/>
                    <a:gd name="connsiteX4" fmla="*/ 2059257 w 3071958"/>
                    <a:gd name="connsiteY4" fmla="*/ 0 h 3051550"/>
                    <a:gd name="connsiteX5" fmla="*/ 2119482 w 3071958"/>
                    <a:gd name="connsiteY5" fmla="*/ 935855 h 3051550"/>
                    <a:gd name="connsiteX6" fmla="*/ 1815594 w 3071958"/>
                    <a:gd name="connsiteY6" fmla="*/ 952732 h 3051550"/>
                    <a:gd name="connsiteX7" fmla="*/ 3071958 w 3071958"/>
                    <a:gd name="connsiteY7" fmla="*/ 2076888 h 3051550"/>
                    <a:gd name="connsiteX8" fmla="*/ 2199859 w 3071958"/>
                    <a:gd name="connsiteY8" fmla="*/ 3051550 h 3051550"/>
                    <a:gd name="connsiteX9" fmla="*/ 972751 w 3071958"/>
                    <a:gd name="connsiteY9" fmla="*/ 1953570 h 3051550"/>
                    <a:gd name="connsiteX10" fmla="*/ 972751 w 3071958"/>
                    <a:gd name="connsiteY10" fmla="*/ 2236153 h 3051550"/>
                    <a:gd name="connsiteX11" fmla="*/ 2769 w 3071958"/>
                    <a:gd name="connsiteY11" fmla="*/ 2284871 h 3051550"/>
                    <a:gd name="connsiteX12" fmla="*/ 5395 w 3071958"/>
                    <a:gd name="connsiteY12" fmla="*/ 270325 h 3051550"/>
                    <a:gd name="connsiteX0" fmla="*/ 0 w 3071958"/>
                    <a:gd name="connsiteY0" fmla="*/ 223427 h 3051550"/>
                    <a:gd name="connsiteX1" fmla="*/ 5457 w 3071958"/>
                    <a:gd name="connsiteY1" fmla="*/ 222835 h 3051550"/>
                    <a:gd name="connsiteX2" fmla="*/ 5460 w 3071958"/>
                    <a:gd name="connsiteY2" fmla="*/ 220334 h 3051550"/>
                    <a:gd name="connsiteX3" fmla="*/ 28507 w 3071958"/>
                    <a:gd name="connsiteY3" fmla="*/ 220334 h 3051550"/>
                    <a:gd name="connsiteX4" fmla="*/ 2059257 w 3071958"/>
                    <a:gd name="connsiteY4" fmla="*/ 0 h 3051550"/>
                    <a:gd name="connsiteX5" fmla="*/ 2119482 w 3071958"/>
                    <a:gd name="connsiteY5" fmla="*/ 935855 h 3051550"/>
                    <a:gd name="connsiteX6" fmla="*/ 1815594 w 3071958"/>
                    <a:gd name="connsiteY6" fmla="*/ 952732 h 3051550"/>
                    <a:gd name="connsiteX7" fmla="*/ 3042026 w 3071958"/>
                    <a:gd name="connsiteY7" fmla="*/ 2054279 h 3051550"/>
                    <a:gd name="connsiteX8" fmla="*/ 3071958 w 3071958"/>
                    <a:gd name="connsiteY8" fmla="*/ 2076888 h 3051550"/>
                    <a:gd name="connsiteX9" fmla="*/ 2199859 w 3071958"/>
                    <a:gd name="connsiteY9" fmla="*/ 3051550 h 3051550"/>
                    <a:gd name="connsiteX10" fmla="*/ 972751 w 3071958"/>
                    <a:gd name="connsiteY10" fmla="*/ 1953570 h 3051550"/>
                    <a:gd name="connsiteX11" fmla="*/ 972751 w 3071958"/>
                    <a:gd name="connsiteY11" fmla="*/ 2236153 h 3051550"/>
                    <a:gd name="connsiteX12" fmla="*/ 2769 w 3071958"/>
                    <a:gd name="connsiteY12" fmla="*/ 2284871 h 3051550"/>
                    <a:gd name="connsiteX13" fmla="*/ 5395 w 3071958"/>
                    <a:gd name="connsiteY13" fmla="*/ 270325 h 3051550"/>
                    <a:gd name="connsiteX14" fmla="*/ 0 w 3071958"/>
                    <a:gd name="connsiteY14" fmla="*/ 223427 h 3051550"/>
                    <a:gd name="connsiteX0" fmla="*/ 0 w 3071958"/>
                    <a:gd name="connsiteY0" fmla="*/ 223427 h 3051550"/>
                    <a:gd name="connsiteX1" fmla="*/ 5457 w 3071958"/>
                    <a:gd name="connsiteY1" fmla="*/ 222835 h 3051550"/>
                    <a:gd name="connsiteX2" fmla="*/ 5460 w 3071958"/>
                    <a:gd name="connsiteY2" fmla="*/ 220334 h 3051550"/>
                    <a:gd name="connsiteX3" fmla="*/ 28507 w 3071958"/>
                    <a:gd name="connsiteY3" fmla="*/ 220334 h 3051550"/>
                    <a:gd name="connsiteX4" fmla="*/ 2059257 w 3071958"/>
                    <a:gd name="connsiteY4" fmla="*/ 0 h 3051550"/>
                    <a:gd name="connsiteX5" fmla="*/ 2119482 w 3071958"/>
                    <a:gd name="connsiteY5" fmla="*/ 935855 h 3051550"/>
                    <a:gd name="connsiteX6" fmla="*/ 1815594 w 3071958"/>
                    <a:gd name="connsiteY6" fmla="*/ 952732 h 3051550"/>
                    <a:gd name="connsiteX7" fmla="*/ 3064456 w 3071958"/>
                    <a:gd name="connsiteY7" fmla="*/ 1998309 h 3051550"/>
                    <a:gd name="connsiteX8" fmla="*/ 3071958 w 3071958"/>
                    <a:gd name="connsiteY8" fmla="*/ 2076888 h 3051550"/>
                    <a:gd name="connsiteX9" fmla="*/ 2199859 w 3071958"/>
                    <a:gd name="connsiteY9" fmla="*/ 3051550 h 3051550"/>
                    <a:gd name="connsiteX10" fmla="*/ 972751 w 3071958"/>
                    <a:gd name="connsiteY10" fmla="*/ 1953570 h 3051550"/>
                    <a:gd name="connsiteX11" fmla="*/ 972751 w 3071958"/>
                    <a:gd name="connsiteY11" fmla="*/ 2236153 h 3051550"/>
                    <a:gd name="connsiteX12" fmla="*/ 2769 w 3071958"/>
                    <a:gd name="connsiteY12" fmla="*/ 2284871 h 3051550"/>
                    <a:gd name="connsiteX13" fmla="*/ 5395 w 3071958"/>
                    <a:gd name="connsiteY13" fmla="*/ 270325 h 3051550"/>
                    <a:gd name="connsiteX14" fmla="*/ 0 w 3071958"/>
                    <a:gd name="connsiteY14" fmla="*/ 223427 h 3051550"/>
                    <a:gd name="connsiteX0" fmla="*/ 0 w 3071958"/>
                    <a:gd name="connsiteY0" fmla="*/ 223427 h 3051550"/>
                    <a:gd name="connsiteX1" fmla="*/ 5457 w 3071958"/>
                    <a:gd name="connsiteY1" fmla="*/ 222835 h 3051550"/>
                    <a:gd name="connsiteX2" fmla="*/ 5460 w 3071958"/>
                    <a:gd name="connsiteY2" fmla="*/ 220334 h 3051550"/>
                    <a:gd name="connsiteX3" fmla="*/ 28507 w 3071958"/>
                    <a:gd name="connsiteY3" fmla="*/ 220334 h 3051550"/>
                    <a:gd name="connsiteX4" fmla="*/ 2059257 w 3071958"/>
                    <a:gd name="connsiteY4" fmla="*/ 0 h 3051550"/>
                    <a:gd name="connsiteX5" fmla="*/ 2119482 w 3071958"/>
                    <a:gd name="connsiteY5" fmla="*/ 935855 h 3051550"/>
                    <a:gd name="connsiteX6" fmla="*/ 1815594 w 3071958"/>
                    <a:gd name="connsiteY6" fmla="*/ 952732 h 3051550"/>
                    <a:gd name="connsiteX7" fmla="*/ 3064456 w 3071958"/>
                    <a:gd name="connsiteY7" fmla="*/ 1998309 h 3051550"/>
                    <a:gd name="connsiteX8" fmla="*/ 3071958 w 3071958"/>
                    <a:gd name="connsiteY8" fmla="*/ 2076888 h 3051550"/>
                    <a:gd name="connsiteX9" fmla="*/ 2199859 w 3071958"/>
                    <a:gd name="connsiteY9" fmla="*/ 3051550 h 3051550"/>
                    <a:gd name="connsiteX10" fmla="*/ 972751 w 3071958"/>
                    <a:gd name="connsiteY10" fmla="*/ 1953570 h 3051550"/>
                    <a:gd name="connsiteX11" fmla="*/ 972751 w 3071958"/>
                    <a:gd name="connsiteY11" fmla="*/ 2236153 h 3051550"/>
                    <a:gd name="connsiteX12" fmla="*/ 2769 w 3071958"/>
                    <a:gd name="connsiteY12" fmla="*/ 2284871 h 3051550"/>
                    <a:gd name="connsiteX13" fmla="*/ 5395 w 3071958"/>
                    <a:gd name="connsiteY13" fmla="*/ 270325 h 3051550"/>
                    <a:gd name="connsiteX14" fmla="*/ 0 w 3071958"/>
                    <a:gd name="connsiteY14" fmla="*/ 223427 h 3051550"/>
                    <a:gd name="connsiteX0" fmla="*/ 0 w 3071958"/>
                    <a:gd name="connsiteY0" fmla="*/ 223427 h 3051550"/>
                    <a:gd name="connsiteX1" fmla="*/ 5457 w 3071958"/>
                    <a:gd name="connsiteY1" fmla="*/ 222835 h 3051550"/>
                    <a:gd name="connsiteX2" fmla="*/ 5460 w 3071958"/>
                    <a:gd name="connsiteY2" fmla="*/ 220334 h 3051550"/>
                    <a:gd name="connsiteX3" fmla="*/ 28507 w 3071958"/>
                    <a:gd name="connsiteY3" fmla="*/ 220334 h 3051550"/>
                    <a:gd name="connsiteX4" fmla="*/ 2059257 w 3071958"/>
                    <a:gd name="connsiteY4" fmla="*/ 0 h 3051550"/>
                    <a:gd name="connsiteX5" fmla="*/ 2119482 w 3071958"/>
                    <a:gd name="connsiteY5" fmla="*/ 935855 h 3051550"/>
                    <a:gd name="connsiteX6" fmla="*/ 1815594 w 3071958"/>
                    <a:gd name="connsiteY6" fmla="*/ 952732 h 3051550"/>
                    <a:gd name="connsiteX7" fmla="*/ 3064456 w 3071958"/>
                    <a:gd name="connsiteY7" fmla="*/ 1998309 h 3051550"/>
                    <a:gd name="connsiteX8" fmla="*/ 3071958 w 3071958"/>
                    <a:gd name="connsiteY8" fmla="*/ 2076888 h 3051550"/>
                    <a:gd name="connsiteX9" fmla="*/ 2199859 w 3071958"/>
                    <a:gd name="connsiteY9" fmla="*/ 3051550 h 3051550"/>
                    <a:gd name="connsiteX10" fmla="*/ 972751 w 3071958"/>
                    <a:gd name="connsiteY10" fmla="*/ 1953570 h 3051550"/>
                    <a:gd name="connsiteX11" fmla="*/ 972751 w 3071958"/>
                    <a:gd name="connsiteY11" fmla="*/ 2236153 h 3051550"/>
                    <a:gd name="connsiteX12" fmla="*/ 2769 w 3071958"/>
                    <a:gd name="connsiteY12" fmla="*/ 2284871 h 3051550"/>
                    <a:gd name="connsiteX13" fmla="*/ 5395 w 3071958"/>
                    <a:gd name="connsiteY13" fmla="*/ 270325 h 3051550"/>
                    <a:gd name="connsiteX14" fmla="*/ 0 w 3071958"/>
                    <a:gd name="connsiteY14" fmla="*/ 223427 h 3051550"/>
                    <a:gd name="connsiteX0" fmla="*/ 0 w 3071958"/>
                    <a:gd name="connsiteY0" fmla="*/ 223427 h 3051550"/>
                    <a:gd name="connsiteX1" fmla="*/ 5457 w 3071958"/>
                    <a:gd name="connsiteY1" fmla="*/ 222835 h 3051550"/>
                    <a:gd name="connsiteX2" fmla="*/ 5460 w 3071958"/>
                    <a:gd name="connsiteY2" fmla="*/ 220334 h 3051550"/>
                    <a:gd name="connsiteX3" fmla="*/ 28507 w 3071958"/>
                    <a:gd name="connsiteY3" fmla="*/ 220334 h 3051550"/>
                    <a:gd name="connsiteX4" fmla="*/ 2059257 w 3071958"/>
                    <a:gd name="connsiteY4" fmla="*/ 0 h 3051550"/>
                    <a:gd name="connsiteX5" fmla="*/ 2119482 w 3071958"/>
                    <a:gd name="connsiteY5" fmla="*/ 935855 h 3051550"/>
                    <a:gd name="connsiteX6" fmla="*/ 1815594 w 3071958"/>
                    <a:gd name="connsiteY6" fmla="*/ 952732 h 3051550"/>
                    <a:gd name="connsiteX7" fmla="*/ 3066278 w 3071958"/>
                    <a:gd name="connsiteY7" fmla="*/ 1999939 h 3051550"/>
                    <a:gd name="connsiteX8" fmla="*/ 3071958 w 3071958"/>
                    <a:gd name="connsiteY8" fmla="*/ 2076888 h 3051550"/>
                    <a:gd name="connsiteX9" fmla="*/ 2199859 w 3071958"/>
                    <a:gd name="connsiteY9" fmla="*/ 3051550 h 3051550"/>
                    <a:gd name="connsiteX10" fmla="*/ 972751 w 3071958"/>
                    <a:gd name="connsiteY10" fmla="*/ 1953570 h 3051550"/>
                    <a:gd name="connsiteX11" fmla="*/ 972751 w 3071958"/>
                    <a:gd name="connsiteY11" fmla="*/ 2236153 h 3051550"/>
                    <a:gd name="connsiteX12" fmla="*/ 2769 w 3071958"/>
                    <a:gd name="connsiteY12" fmla="*/ 2284871 h 3051550"/>
                    <a:gd name="connsiteX13" fmla="*/ 5395 w 3071958"/>
                    <a:gd name="connsiteY13" fmla="*/ 270325 h 3051550"/>
                    <a:gd name="connsiteX14" fmla="*/ 0 w 3071958"/>
                    <a:gd name="connsiteY14" fmla="*/ 223427 h 3051550"/>
                    <a:gd name="connsiteX0" fmla="*/ 0 w 3071958"/>
                    <a:gd name="connsiteY0" fmla="*/ 223427 h 3051550"/>
                    <a:gd name="connsiteX1" fmla="*/ 5457 w 3071958"/>
                    <a:gd name="connsiteY1" fmla="*/ 222835 h 3051550"/>
                    <a:gd name="connsiteX2" fmla="*/ 5460 w 3071958"/>
                    <a:gd name="connsiteY2" fmla="*/ 220334 h 3051550"/>
                    <a:gd name="connsiteX3" fmla="*/ 28507 w 3071958"/>
                    <a:gd name="connsiteY3" fmla="*/ 220334 h 3051550"/>
                    <a:gd name="connsiteX4" fmla="*/ 2059257 w 3071958"/>
                    <a:gd name="connsiteY4" fmla="*/ 0 h 3051550"/>
                    <a:gd name="connsiteX5" fmla="*/ 2119482 w 3071958"/>
                    <a:gd name="connsiteY5" fmla="*/ 935855 h 3051550"/>
                    <a:gd name="connsiteX6" fmla="*/ 1889915 w 3071958"/>
                    <a:gd name="connsiteY6" fmla="*/ 950335 h 3051550"/>
                    <a:gd name="connsiteX7" fmla="*/ 3066278 w 3071958"/>
                    <a:gd name="connsiteY7" fmla="*/ 1999939 h 3051550"/>
                    <a:gd name="connsiteX8" fmla="*/ 3071958 w 3071958"/>
                    <a:gd name="connsiteY8" fmla="*/ 2076888 h 3051550"/>
                    <a:gd name="connsiteX9" fmla="*/ 2199859 w 3071958"/>
                    <a:gd name="connsiteY9" fmla="*/ 3051550 h 3051550"/>
                    <a:gd name="connsiteX10" fmla="*/ 972751 w 3071958"/>
                    <a:gd name="connsiteY10" fmla="*/ 1953570 h 3051550"/>
                    <a:gd name="connsiteX11" fmla="*/ 972751 w 3071958"/>
                    <a:gd name="connsiteY11" fmla="*/ 2236153 h 3051550"/>
                    <a:gd name="connsiteX12" fmla="*/ 2769 w 3071958"/>
                    <a:gd name="connsiteY12" fmla="*/ 2284871 h 3051550"/>
                    <a:gd name="connsiteX13" fmla="*/ 5395 w 3071958"/>
                    <a:gd name="connsiteY13" fmla="*/ 270325 h 3051550"/>
                    <a:gd name="connsiteX14" fmla="*/ 0 w 3071958"/>
                    <a:gd name="connsiteY14" fmla="*/ 223427 h 3051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1958" h="3051550">
                      <a:moveTo>
                        <a:pt x="0" y="223427"/>
                      </a:moveTo>
                      <a:lnTo>
                        <a:pt x="5457" y="222835"/>
                      </a:lnTo>
                      <a:cubicBezTo>
                        <a:pt x="5458" y="222001"/>
                        <a:pt x="5459" y="221168"/>
                        <a:pt x="5460" y="220334"/>
                      </a:cubicBezTo>
                      <a:lnTo>
                        <a:pt x="28507" y="220334"/>
                      </a:lnTo>
                      <a:lnTo>
                        <a:pt x="2059257" y="0"/>
                      </a:lnTo>
                      <a:lnTo>
                        <a:pt x="2119482" y="935855"/>
                      </a:lnTo>
                      <a:lnTo>
                        <a:pt x="1889915" y="950335"/>
                      </a:lnTo>
                      <a:lnTo>
                        <a:pt x="3066278" y="1999939"/>
                      </a:lnTo>
                      <a:lnTo>
                        <a:pt x="3071958" y="2076888"/>
                      </a:lnTo>
                      <a:lnTo>
                        <a:pt x="2199859" y="3051550"/>
                      </a:lnTo>
                      <a:lnTo>
                        <a:pt x="972751" y="1953570"/>
                      </a:lnTo>
                      <a:lnTo>
                        <a:pt x="972751" y="2236153"/>
                      </a:lnTo>
                      <a:lnTo>
                        <a:pt x="2769" y="2284871"/>
                      </a:lnTo>
                      <a:cubicBezTo>
                        <a:pt x="3644" y="1613356"/>
                        <a:pt x="4520" y="941840"/>
                        <a:pt x="5395" y="270325"/>
                      </a:cubicBezTo>
                      <a:lnTo>
                        <a:pt x="0" y="223427"/>
                      </a:ln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7" name="îṣ1ïḑê">
                  <a:extLst>
                    <a:ext uri="{FF2B5EF4-FFF2-40B4-BE49-F238E27FC236}">
                      <a16:creationId xmlns:a16="http://schemas.microsoft.com/office/drawing/2014/main" id="{5C73B40A-BC0F-49D9-9749-D7BD5F0EB2BB}"/>
                    </a:ext>
                  </a:extLst>
                </p:cNvPr>
                <p:cNvSpPr/>
                <p:nvPr/>
              </p:nvSpPr>
              <p:spPr>
                <a:xfrm rot="13690726">
                  <a:off x="5701827" y="1389436"/>
                  <a:ext cx="3003440" cy="2983488"/>
                </a:xfrm>
                <a:custGeom>
                  <a:avLst/>
                  <a:gdLst>
                    <a:gd name="connsiteX0" fmla="*/ 0 w 3071958"/>
                    <a:gd name="connsiteY0" fmla="*/ 223427 h 3051550"/>
                    <a:gd name="connsiteX1" fmla="*/ 5457 w 3071958"/>
                    <a:gd name="connsiteY1" fmla="*/ 222835 h 3051550"/>
                    <a:gd name="connsiteX2" fmla="*/ 5460 w 3071958"/>
                    <a:gd name="connsiteY2" fmla="*/ 220334 h 3051550"/>
                    <a:gd name="connsiteX3" fmla="*/ 28507 w 3071958"/>
                    <a:gd name="connsiteY3" fmla="*/ 220334 h 3051550"/>
                    <a:gd name="connsiteX4" fmla="*/ 2059257 w 3071958"/>
                    <a:gd name="connsiteY4" fmla="*/ 0 h 3051550"/>
                    <a:gd name="connsiteX5" fmla="*/ 2119482 w 3071958"/>
                    <a:gd name="connsiteY5" fmla="*/ 935855 h 3051550"/>
                    <a:gd name="connsiteX6" fmla="*/ 1815594 w 3071958"/>
                    <a:gd name="connsiteY6" fmla="*/ 952732 h 3051550"/>
                    <a:gd name="connsiteX7" fmla="*/ 3071958 w 3071958"/>
                    <a:gd name="connsiteY7" fmla="*/ 2076888 h 3051550"/>
                    <a:gd name="connsiteX8" fmla="*/ 2199859 w 3071958"/>
                    <a:gd name="connsiteY8" fmla="*/ 3051550 h 3051550"/>
                    <a:gd name="connsiteX9" fmla="*/ 972751 w 3071958"/>
                    <a:gd name="connsiteY9" fmla="*/ 1953570 h 3051550"/>
                    <a:gd name="connsiteX10" fmla="*/ 972751 w 3071958"/>
                    <a:gd name="connsiteY10" fmla="*/ 2236153 h 3051550"/>
                    <a:gd name="connsiteX11" fmla="*/ 2769 w 3071958"/>
                    <a:gd name="connsiteY11" fmla="*/ 2284871 h 3051550"/>
                    <a:gd name="connsiteX12" fmla="*/ 5395 w 3071958"/>
                    <a:gd name="connsiteY12" fmla="*/ 270325 h 3051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71958" h="3051550">
                      <a:moveTo>
                        <a:pt x="0" y="223427"/>
                      </a:moveTo>
                      <a:lnTo>
                        <a:pt x="5457" y="222835"/>
                      </a:lnTo>
                      <a:lnTo>
                        <a:pt x="5460" y="220334"/>
                      </a:lnTo>
                      <a:lnTo>
                        <a:pt x="28507" y="220334"/>
                      </a:lnTo>
                      <a:lnTo>
                        <a:pt x="2059257" y="0"/>
                      </a:lnTo>
                      <a:lnTo>
                        <a:pt x="2119482" y="935855"/>
                      </a:lnTo>
                      <a:lnTo>
                        <a:pt x="1815594" y="952732"/>
                      </a:lnTo>
                      <a:lnTo>
                        <a:pt x="3071958" y="2076888"/>
                      </a:lnTo>
                      <a:lnTo>
                        <a:pt x="2199859" y="3051550"/>
                      </a:lnTo>
                      <a:lnTo>
                        <a:pt x="972751" y="1953570"/>
                      </a:lnTo>
                      <a:lnTo>
                        <a:pt x="972751" y="2236153"/>
                      </a:lnTo>
                      <a:lnTo>
                        <a:pt x="2769" y="2284871"/>
                      </a:lnTo>
                      <a:lnTo>
                        <a:pt x="5395" y="270325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4" name="íṩḻïḑé">
                <a:extLst>
                  <a:ext uri="{FF2B5EF4-FFF2-40B4-BE49-F238E27FC236}">
                    <a16:creationId xmlns:a16="http://schemas.microsoft.com/office/drawing/2014/main" id="{297CF21E-630D-4627-8264-25B9DE1E06C8}"/>
                  </a:ext>
                </a:extLst>
              </p:cNvPr>
              <p:cNvSpPr/>
              <p:nvPr/>
            </p:nvSpPr>
            <p:spPr bwMode="auto">
              <a:xfrm>
                <a:off x="6952292" y="4092189"/>
                <a:ext cx="347401" cy="314846"/>
              </a:xfrm>
              <a:custGeom>
                <a:avLst/>
                <a:gdLst>
                  <a:gd name="connsiteX0" fmla="*/ 496512 w 622984"/>
                  <a:gd name="connsiteY0" fmla="*/ 492841 h 564606"/>
                  <a:gd name="connsiteX1" fmla="*/ 473955 w 622984"/>
                  <a:gd name="connsiteY1" fmla="*/ 515853 h 564606"/>
                  <a:gd name="connsiteX2" fmla="*/ 496512 w 622984"/>
                  <a:gd name="connsiteY2" fmla="*/ 535354 h 564606"/>
                  <a:gd name="connsiteX3" fmla="*/ 519457 w 622984"/>
                  <a:gd name="connsiteY3" fmla="*/ 515853 h 564606"/>
                  <a:gd name="connsiteX4" fmla="*/ 496512 w 622984"/>
                  <a:gd name="connsiteY4" fmla="*/ 492841 h 564606"/>
                  <a:gd name="connsiteX5" fmla="*/ 249694 w 622984"/>
                  <a:gd name="connsiteY5" fmla="*/ 352049 h 564606"/>
                  <a:gd name="connsiteX6" fmla="*/ 272741 w 622984"/>
                  <a:gd name="connsiteY6" fmla="*/ 374570 h 564606"/>
                  <a:gd name="connsiteX7" fmla="*/ 171569 w 622984"/>
                  <a:gd name="connsiteY7" fmla="*/ 475137 h 564606"/>
                  <a:gd name="connsiteX8" fmla="*/ 177819 w 622984"/>
                  <a:gd name="connsiteY8" fmla="*/ 481738 h 564606"/>
                  <a:gd name="connsiteX9" fmla="*/ 155163 w 622984"/>
                  <a:gd name="connsiteY9" fmla="*/ 510860 h 564606"/>
                  <a:gd name="connsiteX10" fmla="*/ 73522 w 622984"/>
                  <a:gd name="connsiteY10" fmla="*/ 562891 h 564606"/>
                  <a:gd name="connsiteX11" fmla="*/ 60241 w 622984"/>
                  <a:gd name="connsiteY11" fmla="*/ 550077 h 564606"/>
                  <a:gd name="connsiteX12" fmla="*/ 112585 w 622984"/>
                  <a:gd name="connsiteY12" fmla="*/ 468925 h 564606"/>
                  <a:gd name="connsiteX13" fmla="*/ 141882 w 622984"/>
                  <a:gd name="connsiteY13" fmla="*/ 446015 h 564606"/>
                  <a:gd name="connsiteX14" fmla="*/ 148522 w 622984"/>
                  <a:gd name="connsiteY14" fmla="*/ 452616 h 564606"/>
                  <a:gd name="connsiteX15" fmla="*/ 122234 w 622984"/>
                  <a:gd name="connsiteY15" fmla="*/ 15041 h 564606"/>
                  <a:gd name="connsiteX16" fmla="*/ 210667 w 622984"/>
                  <a:gd name="connsiteY16" fmla="*/ 52502 h 564606"/>
                  <a:gd name="connsiteX17" fmla="*/ 242946 w 622984"/>
                  <a:gd name="connsiteY17" fmla="*/ 173410 h 564606"/>
                  <a:gd name="connsiteX18" fmla="*/ 532291 w 622984"/>
                  <a:gd name="connsiteY18" fmla="*/ 463589 h 564606"/>
                  <a:gd name="connsiteX19" fmla="*/ 532291 w 622984"/>
                  <a:gd name="connsiteY19" fmla="*/ 545105 h 564606"/>
                  <a:gd name="connsiteX20" fmla="*/ 493400 w 622984"/>
                  <a:gd name="connsiteY20" fmla="*/ 564606 h 564606"/>
                  <a:gd name="connsiteX21" fmla="*/ 451010 w 622984"/>
                  <a:gd name="connsiteY21" fmla="*/ 545105 h 564606"/>
                  <a:gd name="connsiteX22" fmla="*/ 161665 w 622984"/>
                  <a:gd name="connsiteY22" fmla="*/ 258046 h 564606"/>
                  <a:gd name="connsiteX23" fmla="*/ 34882 w 622984"/>
                  <a:gd name="connsiteY23" fmla="*/ 225674 h 564606"/>
                  <a:gd name="connsiteX24" fmla="*/ 5715 w 622984"/>
                  <a:gd name="connsiteY24" fmla="*/ 104766 h 564606"/>
                  <a:gd name="connsiteX25" fmla="*/ 74162 w 622984"/>
                  <a:gd name="connsiteY25" fmla="*/ 176530 h 564606"/>
                  <a:gd name="connsiteX26" fmla="*/ 142220 w 622984"/>
                  <a:gd name="connsiteY26" fmla="*/ 157029 h 564606"/>
                  <a:gd name="connsiteX27" fmla="*/ 161665 w 622984"/>
                  <a:gd name="connsiteY27" fmla="*/ 88385 h 564606"/>
                  <a:gd name="connsiteX28" fmla="*/ 90107 w 622984"/>
                  <a:gd name="connsiteY28" fmla="*/ 20130 h 564606"/>
                  <a:gd name="connsiteX29" fmla="*/ 122234 w 622984"/>
                  <a:gd name="connsiteY29" fmla="*/ 15041 h 564606"/>
                  <a:gd name="connsiteX30" fmla="*/ 531841 w 622984"/>
                  <a:gd name="connsiteY30" fmla="*/ 0 h 564606"/>
                  <a:gd name="connsiteX31" fmla="*/ 622984 w 622984"/>
                  <a:gd name="connsiteY31" fmla="*/ 87684 h 564606"/>
                  <a:gd name="connsiteX32" fmla="*/ 463289 w 622984"/>
                  <a:gd name="connsiteY32" fmla="*/ 247465 h 564606"/>
                  <a:gd name="connsiteX33" fmla="*/ 424339 w 622984"/>
                  <a:gd name="connsiteY33" fmla="*/ 257207 h 564606"/>
                  <a:gd name="connsiteX34" fmla="*/ 362409 w 622984"/>
                  <a:gd name="connsiteY34" fmla="*/ 198751 h 564606"/>
                  <a:gd name="connsiteX35" fmla="*/ 375263 w 622984"/>
                  <a:gd name="connsiteY35" fmla="*/ 159391 h 564606"/>
                  <a:gd name="connsiteX36" fmla="*/ 531841 w 622984"/>
                  <a:gd name="connsiteY36" fmla="*/ 0 h 564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2984" h="564606">
                    <a:moveTo>
                      <a:pt x="496512" y="492841"/>
                    </a:moveTo>
                    <a:cubicBezTo>
                      <a:pt x="483678" y="492841"/>
                      <a:pt x="473955" y="502592"/>
                      <a:pt x="473955" y="515853"/>
                    </a:cubicBezTo>
                    <a:cubicBezTo>
                      <a:pt x="473955" y="525604"/>
                      <a:pt x="483678" y="535354"/>
                      <a:pt x="496512" y="535354"/>
                    </a:cubicBezTo>
                    <a:cubicBezTo>
                      <a:pt x="509734" y="535354"/>
                      <a:pt x="519457" y="525604"/>
                      <a:pt x="519457" y="515853"/>
                    </a:cubicBezTo>
                    <a:cubicBezTo>
                      <a:pt x="519457" y="502592"/>
                      <a:pt x="509734" y="492841"/>
                      <a:pt x="496512" y="492841"/>
                    </a:cubicBezTo>
                    <a:close/>
                    <a:moveTo>
                      <a:pt x="249694" y="352049"/>
                    </a:moveTo>
                    <a:lnTo>
                      <a:pt x="272741" y="374570"/>
                    </a:lnTo>
                    <a:lnTo>
                      <a:pt x="171569" y="475137"/>
                    </a:lnTo>
                    <a:lnTo>
                      <a:pt x="177819" y="481738"/>
                    </a:lnTo>
                    <a:lnTo>
                      <a:pt x="155163" y="510860"/>
                    </a:lnTo>
                    <a:lnTo>
                      <a:pt x="73522" y="562891"/>
                    </a:lnTo>
                    <a:lnTo>
                      <a:pt x="60241" y="550077"/>
                    </a:lnTo>
                    <a:lnTo>
                      <a:pt x="112585" y="468925"/>
                    </a:lnTo>
                    <a:lnTo>
                      <a:pt x="141882" y="446015"/>
                    </a:lnTo>
                    <a:lnTo>
                      <a:pt x="148522" y="452616"/>
                    </a:lnTo>
                    <a:close/>
                    <a:moveTo>
                      <a:pt x="122234" y="15041"/>
                    </a:moveTo>
                    <a:cubicBezTo>
                      <a:pt x="154446" y="14694"/>
                      <a:pt x="186166" y="28223"/>
                      <a:pt x="210667" y="52502"/>
                    </a:cubicBezTo>
                    <a:cubicBezTo>
                      <a:pt x="242946" y="85264"/>
                      <a:pt x="256169" y="130897"/>
                      <a:pt x="242946" y="173410"/>
                    </a:cubicBezTo>
                    <a:lnTo>
                      <a:pt x="532291" y="463589"/>
                    </a:lnTo>
                    <a:cubicBezTo>
                      <a:pt x="555236" y="486211"/>
                      <a:pt x="555236" y="522093"/>
                      <a:pt x="532291" y="545105"/>
                    </a:cubicBezTo>
                    <a:cubicBezTo>
                      <a:pt x="522568" y="557976"/>
                      <a:pt x="506234" y="564606"/>
                      <a:pt x="493400" y="564606"/>
                    </a:cubicBezTo>
                    <a:cubicBezTo>
                      <a:pt x="477066" y="564606"/>
                      <a:pt x="460733" y="557976"/>
                      <a:pt x="451010" y="545105"/>
                    </a:cubicBezTo>
                    <a:cubicBezTo>
                      <a:pt x="451010" y="545105"/>
                      <a:pt x="451010" y="545105"/>
                      <a:pt x="161665" y="258046"/>
                    </a:cubicBezTo>
                    <a:cubicBezTo>
                      <a:pt x="119275" y="270917"/>
                      <a:pt x="70662" y="261556"/>
                      <a:pt x="34882" y="225674"/>
                    </a:cubicBezTo>
                    <a:cubicBezTo>
                      <a:pt x="2215" y="192911"/>
                      <a:pt x="-7508" y="147278"/>
                      <a:pt x="5715" y="104766"/>
                    </a:cubicBezTo>
                    <a:cubicBezTo>
                      <a:pt x="5715" y="104766"/>
                      <a:pt x="5715" y="104766"/>
                      <a:pt x="74162" y="176530"/>
                    </a:cubicBezTo>
                    <a:cubicBezTo>
                      <a:pt x="74162" y="176530"/>
                      <a:pt x="74162" y="176530"/>
                      <a:pt x="142220" y="157029"/>
                    </a:cubicBezTo>
                    <a:cubicBezTo>
                      <a:pt x="142220" y="157029"/>
                      <a:pt x="142220" y="157029"/>
                      <a:pt x="161665" y="88385"/>
                    </a:cubicBezTo>
                    <a:cubicBezTo>
                      <a:pt x="161665" y="88385"/>
                      <a:pt x="161665" y="88385"/>
                      <a:pt x="90107" y="20130"/>
                    </a:cubicBezTo>
                    <a:cubicBezTo>
                      <a:pt x="100704" y="16815"/>
                      <a:pt x="111497" y="15157"/>
                      <a:pt x="122234" y="15041"/>
                    </a:cubicBezTo>
                    <a:close/>
                    <a:moveTo>
                      <a:pt x="531841" y="0"/>
                    </a:moveTo>
                    <a:cubicBezTo>
                      <a:pt x="531841" y="0"/>
                      <a:pt x="531841" y="0"/>
                      <a:pt x="622984" y="87684"/>
                    </a:cubicBezTo>
                    <a:cubicBezTo>
                      <a:pt x="622984" y="87684"/>
                      <a:pt x="622984" y="87684"/>
                      <a:pt x="463289" y="247465"/>
                    </a:cubicBezTo>
                    <a:cubicBezTo>
                      <a:pt x="450436" y="247465"/>
                      <a:pt x="434077" y="250582"/>
                      <a:pt x="424339" y="257207"/>
                    </a:cubicBezTo>
                    <a:lnTo>
                      <a:pt x="362409" y="198751"/>
                    </a:lnTo>
                    <a:cubicBezTo>
                      <a:pt x="372147" y="189009"/>
                      <a:pt x="375263" y="172641"/>
                      <a:pt x="375263" y="159391"/>
                    </a:cubicBezTo>
                    <a:cubicBezTo>
                      <a:pt x="375263" y="159391"/>
                      <a:pt x="375263" y="159391"/>
                      <a:pt x="53184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FF0000"/>
                </a:solidFill>
              </a:ln>
              <a:effectLst/>
              <a:extLst>
                <a:ext uri="{91240B29-F687-4f45-9708-019B960494DF}">
    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solidFill>
                    <a:srgbClr val="FF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28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0D6E20-D809-4171-B926-613426758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b="0" dirty="0">
                <a:latin typeface="方正姚体" panose="02010601030101010101" pitchFamily="2" charset="-122"/>
                <a:ea typeface="方正姚体" panose="02010601030101010101" pitchFamily="2" charset="-122"/>
              </a:rPr>
              <a:t>二、争取</a:t>
            </a:r>
            <a:r>
              <a:rPr lang="zh-CN" altLang="en-US" sz="4400" b="0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土地</a:t>
            </a:r>
            <a:r>
              <a:rPr lang="zh-CN" altLang="en-US" sz="4400" b="0" dirty="0">
                <a:latin typeface="方正姚体" panose="02010601030101010101" pitchFamily="2" charset="-122"/>
                <a:ea typeface="方正姚体" panose="02010601030101010101" pitchFamily="2" charset="-122"/>
              </a:rPr>
              <a:t>和</a:t>
            </a:r>
            <a:r>
              <a:rPr lang="zh-CN" altLang="en-US" sz="4400" b="0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自由</a:t>
            </a:r>
            <a:r>
              <a:rPr lang="zh-CN" altLang="en-US" sz="4400" b="0" dirty="0">
                <a:latin typeface="方正姚体" panose="02010601030101010101" pitchFamily="2" charset="-122"/>
                <a:ea typeface="方正姚体" panose="02010601030101010101" pitchFamily="2" charset="-122"/>
              </a:rPr>
              <a:t>的抗争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A7E4144-DFA3-4A25-8D68-9EA8718933F2}"/>
              </a:ext>
            </a:extLst>
          </p:cNvPr>
          <p:cNvGrpSpPr/>
          <p:nvPr/>
        </p:nvGrpSpPr>
        <p:grpSpPr>
          <a:xfrm>
            <a:off x="787402" y="5078591"/>
            <a:ext cx="10845800" cy="1085855"/>
            <a:chOff x="674687" y="1284963"/>
            <a:chExt cx="10845800" cy="1085855"/>
          </a:xfrm>
        </p:grpSpPr>
        <p:sp>
          <p:nvSpPr>
            <p:cNvPr id="6" name="í$1îḓê">
              <a:extLst>
                <a:ext uri="{FF2B5EF4-FFF2-40B4-BE49-F238E27FC236}">
                  <a16:creationId xmlns:a16="http://schemas.microsoft.com/office/drawing/2014/main" id="{2DF1722C-C3AE-444C-B476-2036B1C48E17}"/>
                </a:ext>
              </a:extLst>
            </p:cNvPr>
            <p:cNvSpPr txBox="1"/>
            <p:nvPr/>
          </p:nvSpPr>
          <p:spPr>
            <a:xfrm>
              <a:off x="674687" y="1284963"/>
              <a:ext cx="10845800" cy="10286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lvl="0" algn="ctr" defTabSz="913765">
                <a:buSzPct val="25000"/>
                <a:defRPr/>
              </a:pPr>
              <a:r>
                <a:rPr lang="en-US" altLang="zh-CN" sz="4400" b="1" dirty="0">
                  <a:solidFill>
                    <a:srgbClr val="002060"/>
                  </a:solidFill>
                  <a:latin typeface="+mn-ea"/>
                </a:rPr>
                <a:t>2</a:t>
              </a:r>
              <a:r>
                <a:rPr lang="zh-CN" altLang="en-US" sz="4400" b="1" dirty="0">
                  <a:solidFill>
                    <a:srgbClr val="002060"/>
                  </a:solidFill>
                  <a:latin typeface="+mn-ea"/>
                </a:rPr>
                <a:t>、政治上：农奴制引发尖锐的社会矛盾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8" name="îşḷiďé">
              <a:extLst>
                <a:ext uri="{FF2B5EF4-FFF2-40B4-BE49-F238E27FC236}">
                  <a16:creationId xmlns:a16="http://schemas.microsoft.com/office/drawing/2014/main" id="{CB2E75EB-D845-4F77-84E7-4A6C676A60A7}"/>
                </a:ext>
              </a:extLst>
            </p:cNvPr>
            <p:cNvSpPr/>
            <p:nvPr/>
          </p:nvSpPr>
          <p:spPr bwMode="auto">
            <a:xfrm>
              <a:off x="5787867" y="2313668"/>
              <a:ext cx="404813" cy="571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13" name="iṡļíḋé">
            <a:extLst>
              <a:ext uri="{FF2B5EF4-FFF2-40B4-BE49-F238E27FC236}">
                <a16:creationId xmlns:a16="http://schemas.microsoft.com/office/drawing/2014/main" id="{A2B19342-D2A1-4F56-B915-1CA64BB4FA52}"/>
              </a:ext>
            </a:extLst>
          </p:cNvPr>
          <p:cNvSpPr/>
          <p:nvPr/>
        </p:nvSpPr>
        <p:spPr bwMode="auto">
          <a:xfrm>
            <a:off x="787402" y="2793129"/>
            <a:ext cx="3976686" cy="219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32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提出废除农奴制，争取土地和自由的政治要求。</a:t>
            </a:r>
            <a:endParaRPr lang="en-US" altLang="zh-CN" sz="3200" dirty="0">
              <a:latin typeface="方正黑体简体" panose="02000000000000000000" pitchFamily="2" charset="-122"/>
              <a:ea typeface="方正黑体简体" panose="02000000000000000000" pitchFamily="2" charset="-122"/>
            </a:endParaRPr>
          </a:p>
        </p:txBody>
      </p:sp>
      <p:sp>
        <p:nvSpPr>
          <p:cNvPr id="15" name="íSlíḍé">
            <a:extLst>
              <a:ext uri="{FF2B5EF4-FFF2-40B4-BE49-F238E27FC236}">
                <a16:creationId xmlns:a16="http://schemas.microsoft.com/office/drawing/2014/main" id="{ADF0079E-4F4F-4048-9BFE-454149A549B1}"/>
              </a:ext>
            </a:extLst>
          </p:cNvPr>
          <p:cNvSpPr/>
          <p:nvPr/>
        </p:nvSpPr>
        <p:spPr bwMode="auto">
          <a:xfrm>
            <a:off x="7543800" y="2780067"/>
            <a:ext cx="3976686" cy="219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50000"/>
              </a:lnSpc>
              <a:spcBef>
                <a:spcPct val="0"/>
              </a:spcBef>
            </a:pPr>
            <a:r>
              <a:rPr lang="zh-CN" altLang="en-US" sz="32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在提高工资、改善待遇、限制残暴等方面开展斗争。</a:t>
            </a:r>
            <a:endParaRPr lang="en-US" altLang="zh-CN" sz="3200" dirty="0">
              <a:latin typeface="方正黑体简体" panose="02000000000000000000" pitchFamily="2" charset="-122"/>
              <a:ea typeface="方正黑体简体" panose="02000000000000000000" pitchFamily="2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B8F25FD-DBA4-45C3-9B7A-623620915FE8}"/>
              </a:ext>
            </a:extLst>
          </p:cNvPr>
          <p:cNvGrpSpPr/>
          <p:nvPr/>
        </p:nvGrpSpPr>
        <p:grpSpPr>
          <a:xfrm>
            <a:off x="1832135" y="1936333"/>
            <a:ext cx="8454706" cy="2590800"/>
            <a:chOff x="1832135" y="2585266"/>
            <a:chExt cx="8454706" cy="2590800"/>
          </a:xfrm>
        </p:grpSpPr>
        <p:sp>
          <p:nvSpPr>
            <p:cNvPr id="12" name="iṥḷîdé">
              <a:extLst>
                <a:ext uri="{FF2B5EF4-FFF2-40B4-BE49-F238E27FC236}">
                  <a16:creationId xmlns:a16="http://schemas.microsoft.com/office/drawing/2014/main" id="{E7D0FB1A-5FE1-47AA-9244-50C0E112F656}"/>
                </a:ext>
              </a:extLst>
            </p:cNvPr>
            <p:cNvSpPr/>
            <p:nvPr/>
          </p:nvSpPr>
          <p:spPr>
            <a:xfrm>
              <a:off x="4764088" y="2585266"/>
              <a:ext cx="2590800" cy="2590800"/>
            </a:xfrm>
            <a:prstGeom prst="diamond">
              <a:avLst/>
            </a:prstGeom>
            <a:solidFill>
              <a:srgbClr val="BC3649"/>
            </a:solidFill>
            <a:ln w="50800">
              <a:solidFill>
                <a:schemeClr val="bg1"/>
              </a:solidFill>
            </a:ln>
          </p:spPr>
          <p:txBody>
            <a:bodyPr anchor="ctr" anchorCtr="0"/>
            <a:lstStyle/>
            <a:p>
              <a:pPr algn="ctr">
                <a:spcBef>
                  <a:spcPct val="0"/>
                </a:spcBef>
              </a:pPr>
              <a:endParaRPr lang="en-US" altLang="zh-CN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îṧḻídê">
              <a:extLst>
                <a:ext uri="{FF2B5EF4-FFF2-40B4-BE49-F238E27FC236}">
                  <a16:creationId xmlns:a16="http://schemas.microsoft.com/office/drawing/2014/main" id="{73A44EDE-4F82-4C7E-A5F6-33BD498F74F6}"/>
                </a:ext>
              </a:extLst>
            </p:cNvPr>
            <p:cNvSpPr txBox="1"/>
            <p:nvPr/>
          </p:nvSpPr>
          <p:spPr bwMode="auto">
            <a:xfrm>
              <a:off x="1832135" y="3016698"/>
              <a:ext cx="1509395" cy="335733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400" b="1" dirty="0">
                  <a:solidFill>
                    <a:srgbClr val="FF0000"/>
                  </a:solidFill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农奴</a:t>
              </a:r>
              <a:endParaRPr lang="en-US" altLang="zh-CN" sz="4400" b="1" dirty="0">
                <a:solidFill>
                  <a:srgbClr val="FF0000"/>
                </a:solidFill>
                <a:latin typeface="方正康体简体" panose="02010601030101010101" pitchFamily="2" charset="-122"/>
                <a:ea typeface="方正康体简体" panose="02010601030101010101" pitchFamily="2" charset="-122"/>
              </a:endParaRPr>
            </a:p>
          </p:txBody>
        </p:sp>
        <p:sp>
          <p:nvSpPr>
            <p:cNvPr id="16" name="iş1ïḋe">
              <a:extLst>
                <a:ext uri="{FF2B5EF4-FFF2-40B4-BE49-F238E27FC236}">
                  <a16:creationId xmlns:a16="http://schemas.microsoft.com/office/drawing/2014/main" id="{ADDF3806-967C-4A82-98E0-33F93C8D5A07}"/>
                </a:ext>
              </a:extLst>
            </p:cNvPr>
            <p:cNvSpPr txBox="1"/>
            <p:nvPr/>
          </p:nvSpPr>
          <p:spPr bwMode="auto">
            <a:xfrm>
              <a:off x="8777446" y="3016698"/>
              <a:ext cx="1509395" cy="335733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400" b="1" dirty="0">
                  <a:solidFill>
                    <a:srgbClr val="FF0000"/>
                  </a:solidFill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工人</a:t>
              </a:r>
              <a:endParaRPr lang="en-US" altLang="zh-CN" sz="4400" b="1" dirty="0">
                <a:solidFill>
                  <a:srgbClr val="FF0000"/>
                </a:solidFill>
                <a:latin typeface="方正康体简体" panose="02010601030101010101" pitchFamily="2" charset="-122"/>
                <a:ea typeface="方正康体简体" panose="02010601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80731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íṧ1íḍe">
            <a:extLst>
              <a:ext uri="{FF2B5EF4-FFF2-40B4-BE49-F238E27FC236}">
                <a16:creationId xmlns:a16="http://schemas.microsoft.com/office/drawing/2014/main" id="{ED17AB41-5BF8-428E-B132-148A49F4D492}"/>
              </a:ext>
            </a:extLst>
          </p:cNvPr>
          <p:cNvSpPr txBox="1"/>
          <p:nvPr/>
        </p:nvSpPr>
        <p:spPr>
          <a:xfrm>
            <a:off x="629783" y="674400"/>
            <a:ext cx="10932434" cy="550919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AF015CD3-2D58-4CC0-ABDC-39BF44CB6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743" y="903820"/>
            <a:ext cx="10932432" cy="50503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400">
                <a:latin typeface="方正黑体简体" panose="02000000000000000000" pitchFamily="2" charset="-122"/>
                <a:ea typeface="方正黑体简体" panose="02000000000000000000" pitchFamily="2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材料   </a:t>
            </a:r>
            <a:r>
              <a:rPr lang="en-US" altLang="zh-CN" dirty="0"/>
              <a:t>19</a:t>
            </a:r>
            <a:r>
              <a:rPr lang="zh-CN" altLang="en-US" dirty="0"/>
              <a:t>世纪俄国一名知识分子说：“维护奴役人的农奴制度本身，是不会有成效的，而且也是毫无裨益的，无论社会良心还是当代工业、国民福利或国家安全的需要，都已判处他的死刑。”</a:t>
            </a:r>
          </a:p>
        </p:txBody>
      </p:sp>
    </p:spTree>
    <p:extLst>
      <p:ext uri="{BB962C8B-B14F-4D97-AF65-F5344CB8AC3E}">
        <p14:creationId xmlns:p14="http://schemas.microsoft.com/office/powerpoint/2010/main" val="191775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62FF3-012F-427A-8A96-8EE68A9C9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0" dirty="0">
                <a:latin typeface="方正姚体" panose="02010601030101010101" pitchFamily="2" charset="-122"/>
                <a:ea typeface="方正姚体" panose="02010601030101010101" pitchFamily="2" charset="-122"/>
              </a:rPr>
              <a:t>三、</a:t>
            </a:r>
            <a:r>
              <a:rPr lang="zh-CN" altLang="en-US" sz="4400" b="0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敲响</a:t>
            </a:r>
            <a:r>
              <a:rPr lang="zh-CN" altLang="en-US" sz="4400" b="0" dirty="0">
                <a:latin typeface="方正姚体" panose="02010601030101010101" pitchFamily="2" charset="-122"/>
                <a:ea typeface="方正姚体" panose="02010601030101010101" pitchFamily="2" charset="-122"/>
              </a:rPr>
              <a:t>农奴制的</a:t>
            </a:r>
            <a:r>
              <a:rPr lang="zh-CN" altLang="en-US" sz="4400" b="0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丧钟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8385FCA-A865-4F8E-92E0-A5018D376C8A}"/>
              </a:ext>
            </a:extLst>
          </p:cNvPr>
          <p:cNvGrpSpPr/>
          <p:nvPr/>
        </p:nvGrpSpPr>
        <p:grpSpPr>
          <a:xfrm>
            <a:off x="0" y="1821304"/>
            <a:ext cx="5161936" cy="3286760"/>
            <a:chOff x="505829" y="1369572"/>
            <a:chExt cx="5161936" cy="3286760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67D09C1-1D01-44B7-B186-DC23AE9FFCAD}"/>
                </a:ext>
              </a:extLst>
            </p:cNvPr>
            <p:cNvGrpSpPr/>
            <p:nvPr/>
          </p:nvGrpSpPr>
          <p:grpSpPr>
            <a:xfrm>
              <a:off x="1634475" y="1369572"/>
              <a:ext cx="2962275" cy="3286760"/>
              <a:chOff x="1497965" y="2165985"/>
              <a:chExt cx="2962275" cy="3286760"/>
            </a:xfrm>
          </p:grpSpPr>
          <p:sp>
            <p:nvSpPr>
              <p:cNvPr id="15" name="íşļiḓé">
                <a:extLst>
                  <a:ext uri="{FF2B5EF4-FFF2-40B4-BE49-F238E27FC236}">
                    <a16:creationId xmlns:a16="http://schemas.microsoft.com/office/drawing/2014/main" id="{5BAA2650-1841-4013-8621-01196ECDFC2E}"/>
                  </a:ext>
                </a:extLst>
              </p:cNvPr>
              <p:cNvSpPr/>
              <p:nvPr/>
            </p:nvSpPr>
            <p:spPr bwMode="auto">
              <a:xfrm>
                <a:off x="1497965" y="2165985"/>
                <a:ext cx="2962275" cy="3286760"/>
              </a:xfrm>
              <a:custGeom>
                <a:avLst/>
                <a:gdLst>
                  <a:gd name="T0" fmla="*/ 187 w 373"/>
                  <a:gd name="T1" fmla="*/ 414 h 414"/>
                  <a:gd name="T2" fmla="*/ 156 w 373"/>
                  <a:gd name="T3" fmla="*/ 406 h 414"/>
                  <a:gd name="T4" fmla="*/ 31 w 373"/>
                  <a:gd name="T5" fmla="*/ 334 h 414"/>
                  <a:gd name="T6" fmla="*/ 0 w 373"/>
                  <a:gd name="T7" fmla="*/ 280 h 414"/>
                  <a:gd name="T8" fmla="*/ 0 w 373"/>
                  <a:gd name="T9" fmla="*/ 137 h 414"/>
                  <a:gd name="T10" fmla="*/ 31 w 373"/>
                  <a:gd name="T11" fmla="*/ 83 h 414"/>
                  <a:gd name="T12" fmla="*/ 156 w 373"/>
                  <a:gd name="T13" fmla="*/ 11 h 414"/>
                  <a:gd name="T14" fmla="*/ 218 w 373"/>
                  <a:gd name="T15" fmla="*/ 11 h 414"/>
                  <a:gd name="T16" fmla="*/ 342 w 373"/>
                  <a:gd name="T17" fmla="*/ 83 h 414"/>
                  <a:gd name="T18" fmla="*/ 373 w 373"/>
                  <a:gd name="T19" fmla="*/ 137 h 414"/>
                  <a:gd name="T20" fmla="*/ 373 w 373"/>
                  <a:gd name="T21" fmla="*/ 280 h 414"/>
                  <a:gd name="T22" fmla="*/ 342 w 373"/>
                  <a:gd name="T23" fmla="*/ 334 h 414"/>
                  <a:gd name="T24" fmla="*/ 218 w 373"/>
                  <a:gd name="T25" fmla="*/ 406 h 414"/>
                  <a:gd name="T26" fmla="*/ 187 w 373"/>
                  <a:gd name="T27" fmla="*/ 414 h 414"/>
                  <a:gd name="T28" fmla="*/ 187 w 373"/>
                  <a:gd name="T29" fmla="*/ 17 h 414"/>
                  <a:gd name="T30" fmla="*/ 163 w 373"/>
                  <a:gd name="T31" fmla="*/ 24 h 414"/>
                  <a:gd name="T32" fmla="*/ 39 w 373"/>
                  <a:gd name="T33" fmla="*/ 95 h 414"/>
                  <a:gd name="T34" fmla="*/ 15 w 373"/>
                  <a:gd name="T35" fmla="*/ 137 h 414"/>
                  <a:gd name="T36" fmla="*/ 15 w 373"/>
                  <a:gd name="T37" fmla="*/ 280 h 414"/>
                  <a:gd name="T38" fmla="*/ 39 w 373"/>
                  <a:gd name="T39" fmla="*/ 322 h 414"/>
                  <a:gd name="T40" fmla="*/ 163 w 373"/>
                  <a:gd name="T41" fmla="*/ 393 h 414"/>
                  <a:gd name="T42" fmla="*/ 211 w 373"/>
                  <a:gd name="T43" fmla="*/ 393 h 414"/>
                  <a:gd name="T44" fmla="*/ 335 w 373"/>
                  <a:gd name="T45" fmla="*/ 322 h 414"/>
                  <a:gd name="T46" fmla="*/ 359 w 373"/>
                  <a:gd name="T47" fmla="*/ 280 h 414"/>
                  <a:gd name="T48" fmla="*/ 359 w 373"/>
                  <a:gd name="T49" fmla="*/ 137 h 414"/>
                  <a:gd name="T50" fmla="*/ 335 w 373"/>
                  <a:gd name="T51" fmla="*/ 95 h 414"/>
                  <a:gd name="T52" fmla="*/ 211 w 373"/>
                  <a:gd name="T53" fmla="*/ 24 h 414"/>
                  <a:gd name="T54" fmla="*/ 187 w 373"/>
                  <a:gd name="T55" fmla="*/ 1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3" h="414">
                    <a:moveTo>
                      <a:pt x="187" y="414"/>
                    </a:moveTo>
                    <a:cubicBezTo>
                      <a:pt x="176" y="414"/>
                      <a:pt x="165" y="411"/>
                      <a:pt x="156" y="406"/>
                    </a:cubicBezTo>
                    <a:cubicBezTo>
                      <a:pt x="31" y="334"/>
                      <a:pt x="31" y="334"/>
                      <a:pt x="31" y="334"/>
                    </a:cubicBezTo>
                    <a:cubicBezTo>
                      <a:pt x="12" y="323"/>
                      <a:pt x="0" y="302"/>
                      <a:pt x="0" y="280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15"/>
                      <a:pt x="12" y="94"/>
                      <a:pt x="31" y="83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75" y="0"/>
                      <a:pt x="199" y="0"/>
                      <a:pt x="218" y="11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61" y="94"/>
                      <a:pt x="373" y="115"/>
                      <a:pt x="373" y="137"/>
                    </a:cubicBezTo>
                    <a:cubicBezTo>
                      <a:pt x="373" y="280"/>
                      <a:pt x="373" y="280"/>
                      <a:pt x="373" y="280"/>
                    </a:cubicBezTo>
                    <a:cubicBezTo>
                      <a:pt x="373" y="302"/>
                      <a:pt x="361" y="323"/>
                      <a:pt x="342" y="334"/>
                    </a:cubicBezTo>
                    <a:cubicBezTo>
                      <a:pt x="218" y="406"/>
                      <a:pt x="218" y="406"/>
                      <a:pt x="218" y="406"/>
                    </a:cubicBezTo>
                    <a:cubicBezTo>
                      <a:pt x="208" y="411"/>
                      <a:pt x="198" y="414"/>
                      <a:pt x="187" y="414"/>
                    </a:cubicBezTo>
                    <a:moveTo>
                      <a:pt x="187" y="17"/>
                    </a:moveTo>
                    <a:cubicBezTo>
                      <a:pt x="178" y="17"/>
                      <a:pt x="170" y="19"/>
                      <a:pt x="163" y="24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24" y="104"/>
                      <a:pt x="15" y="120"/>
                      <a:pt x="15" y="137"/>
                    </a:cubicBezTo>
                    <a:cubicBezTo>
                      <a:pt x="15" y="280"/>
                      <a:pt x="15" y="280"/>
                      <a:pt x="15" y="280"/>
                    </a:cubicBezTo>
                    <a:cubicBezTo>
                      <a:pt x="15" y="297"/>
                      <a:pt x="24" y="313"/>
                      <a:pt x="39" y="322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77" y="402"/>
                      <a:pt x="196" y="402"/>
                      <a:pt x="211" y="393"/>
                    </a:cubicBezTo>
                    <a:cubicBezTo>
                      <a:pt x="335" y="322"/>
                      <a:pt x="335" y="322"/>
                      <a:pt x="335" y="322"/>
                    </a:cubicBezTo>
                    <a:cubicBezTo>
                      <a:pt x="350" y="313"/>
                      <a:pt x="359" y="297"/>
                      <a:pt x="359" y="280"/>
                    </a:cubicBezTo>
                    <a:cubicBezTo>
                      <a:pt x="359" y="137"/>
                      <a:pt x="359" y="137"/>
                      <a:pt x="359" y="137"/>
                    </a:cubicBezTo>
                    <a:cubicBezTo>
                      <a:pt x="359" y="120"/>
                      <a:pt x="350" y="104"/>
                      <a:pt x="335" y="95"/>
                    </a:cubicBezTo>
                    <a:cubicBezTo>
                      <a:pt x="211" y="24"/>
                      <a:pt x="211" y="24"/>
                      <a:pt x="211" y="24"/>
                    </a:cubicBezTo>
                    <a:cubicBezTo>
                      <a:pt x="203" y="19"/>
                      <a:pt x="195" y="17"/>
                      <a:pt x="187" y="17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4445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lvl="0" algn="ctr"/>
                <a:endParaRPr lang="en-US" altLang="zh-CN" sz="2400" b="1" dirty="0"/>
              </a:p>
            </p:txBody>
          </p:sp>
          <p:sp>
            <p:nvSpPr>
              <p:cNvPr id="18" name="ïŝ1ïďe">
                <a:extLst>
                  <a:ext uri="{FF2B5EF4-FFF2-40B4-BE49-F238E27FC236}">
                    <a16:creationId xmlns:a16="http://schemas.microsoft.com/office/drawing/2014/main" id="{79798A01-DC02-43C1-9779-59EAD6CB745B}"/>
                  </a:ext>
                </a:extLst>
              </p:cNvPr>
              <p:cNvSpPr/>
              <p:nvPr/>
            </p:nvSpPr>
            <p:spPr bwMode="auto">
              <a:xfrm>
                <a:off x="1798320" y="2472055"/>
                <a:ext cx="2360295" cy="2674620"/>
              </a:xfrm>
              <a:custGeom>
                <a:avLst/>
                <a:gdLst>
                  <a:gd name="T0" fmla="*/ 137 w 297"/>
                  <a:gd name="T1" fmla="*/ 4 h 337"/>
                  <a:gd name="T2" fmla="*/ 12 w 297"/>
                  <a:gd name="T3" fmla="*/ 76 h 337"/>
                  <a:gd name="T4" fmla="*/ 0 w 297"/>
                  <a:gd name="T5" fmla="*/ 97 h 337"/>
                  <a:gd name="T6" fmla="*/ 0 w 297"/>
                  <a:gd name="T7" fmla="*/ 240 h 337"/>
                  <a:gd name="T8" fmla="*/ 12 w 297"/>
                  <a:gd name="T9" fmla="*/ 261 h 337"/>
                  <a:gd name="T10" fmla="*/ 137 w 297"/>
                  <a:gd name="T11" fmla="*/ 333 h 337"/>
                  <a:gd name="T12" fmla="*/ 161 w 297"/>
                  <a:gd name="T13" fmla="*/ 333 h 337"/>
                  <a:gd name="T14" fmla="*/ 285 w 297"/>
                  <a:gd name="T15" fmla="*/ 261 h 337"/>
                  <a:gd name="T16" fmla="*/ 297 w 297"/>
                  <a:gd name="T17" fmla="*/ 240 h 337"/>
                  <a:gd name="T18" fmla="*/ 297 w 297"/>
                  <a:gd name="T19" fmla="*/ 97 h 337"/>
                  <a:gd name="T20" fmla="*/ 285 w 297"/>
                  <a:gd name="T21" fmla="*/ 76 h 337"/>
                  <a:gd name="T22" fmla="*/ 161 w 297"/>
                  <a:gd name="T23" fmla="*/ 4 h 337"/>
                  <a:gd name="T24" fmla="*/ 137 w 297"/>
                  <a:gd name="T25" fmla="*/ 4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337">
                    <a:moveTo>
                      <a:pt x="137" y="4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80"/>
                      <a:pt x="0" y="88"/>
                      <a:pt x="0" y="97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9"/>
                      <a:pt x="5" y="257"/>
                      <a:pt x="12" y="261"/>
                    </a:cubicBezTo>
                    <a:cubicBezTo>
                      <a:pt x="137" y="333"/>
                      <a:pt x="137" y="333"/>
                      <a:pt x="137" y="333"/>
                    </a:cubicBezTo>
                    <a:cubicBezTo>
                      <a:pt x="144" y="337"/>
                      <a:pt x="153" y="337"/>
                      <a:pt x="161" y="333"/>
                    </a:cubicBezTo>
                    <a:cubicBezTo>
                      <a:pt x="285" y="261"/>
                      <a:pt x="285" y="261"/>
                      <a:pt x="285" y="261"/>
                    </a:cubicBezTo>
                    <a:cubicBezTo>
                      <a:pt x="293" y="257"/>
                      <a:pt x="297" y="249"/>
                      <a:pt x="297" y="240"/>
                    </a:cubicBezTo>
                    <a:cubicBezTo>
                      <a:pt x="297" y="97"/>
                      <a:pt x="297" y="97"/>
                      <a:pt x="297" y="97"/>
                    </a:cubicBezTo>
                    <a:cubicBezTo>
                      <a:pt x="297" y="88"/>
                      <a:pt x="293" y="80"/>
                      <a:pt x="285" y="76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53" y="0"/>
                      <a:pt x="144" y="0"/>
                      <a:pt x="137" y="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lvl="0" algn="ctr"/>
                <a:endParaRPr lang="en-US" altLang="zh-CN" sz="2400" b="1" dirty="0"/>
              </a:p>
            </p:txBody>
          </p:sp>
          <p:grpSp>
            <p:nvGrpSpPr>
              <p:cNvPr id="19" name="işļíḍe">
                <a:extLst>
                  <a:ext uri="{FF2B5EF4-FFF2-40B4-BE49-F238E27FC236}">
                    <a16:creationId xmlns:a16="http://schemas.microsoft.com/office/drawing/2014/main" id="{521004E2-A1B5-435E-BCE1-EB5E1FCBB10E}"/>
                  </a:ext>
                </a:extLst>
              </p:cNvPr>
              <p:cNvGrpSpPr/>
              <p:nvPr/>
            </p:nvGrpSpPr>
            <p:grpSpPr>
              <a:xfrm>
                <a:off x="2639060" y="2633345"/>
                <a:ext cx="679450" cy="754380"/>
                <a:chOff x="1556433" y="3746128"/>
                <a:chExt cx="577403" cy="640556"/>
              </a:xfrm>
            </p:grpSpPr>
            <p:sp>
              <p:nvSpPr>
                <p:cNvPr id="20" name="iṧlïḋé">
                  <a:extLst>
                    <a:ext uri="{FF2B5EF4-FFF2-40B4-BE49-F238E27FC236}">
                      <a16:creationId xmlns:a16="http://schemas.microsoft.com/office/drawing/2014/main" id="{189C111D-21E2-4F49-98CC-B5CE54ED0459}"/>
                    </a:ext>
                  </a:extLst>
                </p:cNvPr>
                <p:cNvSpPr/>
                <p:nvPr/>
              </p:nvSpPr>
              <p:spPr bwMode="auto">
                <a:xfrm>
                  <a:off x="1556433" y="3746128"/>
                  <a:ext cx="577403" cy="640556"/>
                </a:xfrm>
                <a:custGeom>
                  <a:avLst/>
                  <a:gdLst>
                    <a:gd name="T0" fmla="*/ 187 w 373"/>
                    <a:gd name="T1" fmla="*/ 414 h 414"/>
                    <a:gd name="T2" fmla="*/ 156 w 373"/>
                    <a:gd name="T3" fmla="*/ 406 h 414"/>
                    <a:gd name="T4" fmla="*/ 31 w 373"/>
                    <a:gd name="T5" fmla="*/ 334 h 414"/>
                    <a:gd name="T6" fmla="*/ 0 w 373"/>
                    <a:gd name="T7" fmla="*/ 280 h 414"/>
                    <a:gd name="T8" fmla="*/ 0 w 373"/>
                    <a:gd name="T9" fmla="*/ 137 h 414"/>
                    <a:gd name="T10" fmla="*/ 31 w 373"/>
                    <a:gd name="T11" fmla="*/ 83 h 414"/>
                    <a:gd name="T12" fmla="*/ 156 w 373"/>
                    <a:gd name="T13" fmla="*/ 11 h 414"/>
                    <a:gd name="T14" fmla="*/ 218 w 373"/>
                    <a:gd name="T15" fmla="*/ 11 h 414"/>
                    <a:gd name="T16" fmla="*/ 342 w 373"/>
                    <a:gd name="T17" fmla="*/ 83 h 414"/>
                    <a:gd name="T18" fmla="*/ 373 w 373"/>
                    <a:gd name="T19" fmla="*/ 137 h 414"/>
                    <a:gd name="T20" fmla="*/ 373 w 373"/>
                    <a:gd name="T21" fmla="*/ 280 h 414"/>
                    <a:gd name="T22" fmla="*/ 342 w 373"/>
                    <a:gd name="T23" fmla="*/ 334 h 414"/>
                    <a:gd name="T24" fmla="*/ 218 w 373"/>
                    <a:gd name="T25" fmla="*/ 406 h 414"/>
                    <a:gd name="T26" fmla="*/ 187 w 373"/>
                    <a:gd name="T27" fmla="*/ 414 h 414"/>
                    <a:gd name="T28" fmla="*/ 187 w 373"/>
                    <a:gd name="T29" fmla="*/ 17 h 414"/>
                    <a:gd name="T30" fmla="*/ 163 w 373"/>
                    <a:gd name="T31" fmla="*/ 24 h 414"/>
                    <a:gd name="T32" fmla="*/ 39 w 373"/>
                    <a:gd name="T33" fmla="*/ 95 h 414"/>
                    <a:gd name="T34" fmla="*/ 15 w 373"/>
                    <a:gd name="T35" fmla="*/ 137 h 414"/>
                    <a:gd name="T36" fmla="*/ 15 w 373"/>
                    <a:gd name="T37" fmla="*/ 280 h 414"/>
                    <a:gd name="T38" fmla="*/ 39 w 373"/>
                    <a:gd name="T39" fmla="*/ 322 h 414"/>
                    <a:gd name="T40" fmla="*/ 163 w 373"/>
                    <a:gd name="T41" fmla="*/ 393 h 414"/>
                    <a:gd name="T42" fmla="*/ 211 w 373"/>
                    <a:gd name="T43" fmla="*/ 393 h 414"/>
                    <a:gd name="T44" fmla="*/ 335 w 373"/>
                    <a:gd name="T45" fmla="*/ 322 h 414"/>
                    <a:gd name="T46" fmla="*/ 359 w 373"/>
                    <a:gd name="T47" fmla="*/ 280 h 414"/>
                    <a:gd name="T48" fmla="*/ 359 w 373"/>
                    <a:gd name="T49" fmla="*/ 137 h 414"/>
                    <a:gd name="T50" fmla="*/ 335 w 373"/>
                    <a:gd name="T51" fmla="*/ 95 h 414"/>
                    <a:gd name="T52" fmla="*/ 211 w 373"/>
                    <a:gd name="T53" fmla="*/ 24 h 414"/>
                    <a:gd name="T54" fmla="*/ 187 w 373"/>
                    <a:gd name="T55" fmla="*/ 17 h 4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73" h="414">
                      <a:moveTo>
                        <a:pt x="187" y="414"/>
                      </a:moveTo>
                      <a:cubicBezTo>
                        <a:pt x="176" y="414"/>
                        <a:pt x="165" y="411"/>
                        <a:pt x="156" y="406"/>
                      </a:cubicBezTo>
                      <a:cubicBezTo>
                        <a:pt x="31" y="334"/>
                        <a:pt x="31" y="334"/>
                        <a:pt x="31" y="334"/>
                      </a:cubicBezTo>
                      <a:cubicBezTo>
                        <a:pt x="12" y="323"/>
                        <a:pt x="0" y="302"/>
                        <a:pt x="0" y="28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15"/>
                        <a:pt x="12" y="94"/>
                        <a:pt x="31" y="83"/>
                      </a:cubicBezTo>
                      <a:cubicBezTo>
                        <a:pt x="156" y="11"/>
                        <a:pt x="156" y="11"/>
                        <a:pt x="156" y="11"/>
                      </a:cubicBezTo>
                      <a:cubicBezTo>
                        <a:pt x="175" y="0"/>
                        <a:pt x="199" y="0"/>
                        <a:pt x="218" y="11"/>
                      </a:cubicBezTo>
                      <a:cubicBezTo>
                        <a:pt x="342" y="83"/>
                        <a:pt x="342" y="83"/>
                        <a:pt x="342" y="83"/>
                      </a:cubicBezTo>
                      <a:cubicBezTo>
                        <a:pt x="361" y="94"/>
                        <a:pt x="373" y="115"/>
                        <a:pt x="373" y="137"/>
                      </a:cubicBezTo>
                      <a:cubicBezTo>
                        <a:pt x="373" y="280"/>
                        <a:pt x="373" y="280"/>
                        <a:pt x="373" y="280"/>
                      </a:cubicBezTo>
                      <a:cubicBezTo>
                        <a:pt x="373" y="302"/>
                        <a:pt x="361" y="323"/>
                        <a:pt x="342" y="334"/>
                      </a:cubicBezTo>
                      <a:cubicBezTo>
                        <a:pt x="218" y="406"/>
                        <a:pt x="218" y="406"/>
                        <a:pt x="218" y="406"/>
                      </a:cubicBezTo>
                      <a:cubicBezTo>
                        <a:pt x="208" y="411"/>
                        <a:pt x="198" y="414"/>
                        <a:pt x="187" y="414"/>
                      </a:cubicBezTo>
                      <a:moveTo>
                        <a:pt x="187" y="17"/>
                      </a:moveTo>
                      <a:cubicBezTo>
                        <a:pt x="178" y="17"/>
                        <a:pt x="170" y="19"/>
                        <a:pt x="163" y="24"/>
                      </a:cubicBezTo>
                      <a:cubicBezTo>
                        <a:pt x="39" y="95"/>
                        <a:pt x="39" y="95"/>
                        <a:pt x="39" y="95"/>
                      </a:cubicBezTo>
                      <a:cubicBezTo>
                        <a:pt x="24" y="104"/>
                        <a:pt x="15" y="120"/>
                        <a:pt x="15" y="137"/>
                      </a:cubicBezTo>
                      <a:cubicBezTo>
                        <a:pt x="15" y="280"/>
                        <a:pt x="15" y="280"/>
                        <a:pt x="15" y="280"/>
                      </a:cubicBezTo>
                      <a:cubicBezTo>
                        <a:pt x="15" y="297"/>
                        <a:pt x="24" y="313"/>
                        <a:pt x="39" y="322"/>
                      </a:cubicBezTo>
                      <a:cubicBezTo>
                        <a:pt x="163" y="393"/>
                        <a:pt x="163" y="393"/>
                        <a:pt x="163" y="393"/>
                      </a:cubicBezTo>
                      <a:cubicBezTo>
                        <a:pt x="177" y="402"/>
                        <a:pt x="196" y="402"/>
                        <a:pt x="211" y="393"/>
                      </a:cubicBezTo>
                      <a:cubicBezTo>
                        <a:pt x="335" y="322"/>
                        <a:pt x="335" y="322"/>
                        <a:pt x="335" y="322"/>
                      </a:cubicBezTo>
                      <a:cubicBezTo>
                        <a:pt x="350" y="313"/>
                        <a:pt x="359" y="297"/>
                        <a:pt x="359" y="280"/>
                      </a:cubicBezTo>
                      <a:cubicBezTo>
                        <a:pt x="359" y="137"/>
                        <a:pt x="359" y="137"/>
                        <a:pt x="359" y="137"/>
                      </a:cubicBezTo>
                      <a:cubicBezTo>
                        <a:pt x="359" y="120"/>
                        <a:pt x="350" y="104"/>
                        <a:pt x="335" y="95"/>
                      </a:cubicBezTo>
                      <a:cubicBezTo>
                        <a:pt x="211" y="24"/>
                        <a:pt x="211" y="24"/>
                        <a:pt x="211" y="24"/>
                      </a:cubicBezTo>
                      <a:cubicBezTo>
                        <a:pt x="203" y="19"/>
                        <a:pt x="195" y="17"/>
                        <a:pt x="187" y="17"/>
                      </a:cubicBez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21" name="íşlïḍe">
                  <a:extLst>
                    <a:ext uri="{FF2B5EF4-FFF2-40B4-BE49-F238E27FC236}">
                      <a16:creationId xmlns:a16="http://schemas.microsoft.com/office/drawing/2014/main" id="{D08FEE42-BEF5-4A37-87B9-90666942AE05}"/>
                    </a:ext>
                  </a:extLst>
                </p:cNvPr>
                <p:cNvSpPr/>
                <p:nvPr/>
              </p:nvSpPr>
              <p:spPr bwMode="auto">
                <a:xfrm>
                  <a:off x="1615075" y="3805773"/>
                  <a:ext cx="460118" cy="521266"/>
                </a:xfrm>
                <a:custGeom>
                  <a:avLst/>
                  <a:gdLst>
                    <a:gd name="T0" fmla="*/ 137 w 297"/>
                    <a:gd name="T1" fmla="*/ 4 h 337"/>
                    <a:gd name="T2" fmla="*/ 12 w 297"/>
                    <a:gd name="T3" fmla="*/ 76 h 337"/>
                    <a:gd name="T4" fmla="*/ 0 w 297"/>
                    <a:gd name="T5" fmla="*/ 97 h 337"/>
                    <a:gd name="T6" fmla="*/ 0 w 297"/>
                    <a:gd name="T7" fmla="*/ 240 h 337"/>
                    <a:gd name="T8" fmla="*/ 12 w 297"/>
                    <a:gd name="T9" fmla="*/ 261 h 337"/>
                    <a:gd name="T10" fmla="*/ 137 w 297"/>
                    <a:gd name="T11" fmla="*/ 333 h 337"/>
                    <a:gd name="T12" fmla="*/ 161 w 297"/>
                    <a:gd name="T13" fmla="*/ 333 h 337"/>
                    <a:gd name="T14" fmla="*/ 285 w 297"/>
                    <a:gd name="T15" fmla="*/ 261 h 337"/>
                    <a:gd name="T16" fmla="*/ 297 w 297"/>
                    <a:gd name="T17" fmla="*/ 240 h 337"/>
                    <a:gd name="T18" fmla="*/ 297 w 297"/>
                    <a:gd name="T19" fmla="*/ 97 h 337"/>
                    <a:gd name="T20" fmla="*/ 285 w 297"/>
                    <a:gd name="T21" fmla="*/ 76 h 337"/>
                    <a:gd name="T22" fmla="*/ 161 w 297"/>
                    <a:gd name="T23" fmla="*/ 4 h 337"/>
                    <a:gd name="T24" fmla="*/ 137 w 297"/>
                    <a:gd name="T25" fmla="*/ 4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7" h="337">
                      <a:moveTo>
                        <a:pt x="137" y="4"/>
                      </a:moveTo>
                      <a:cubicBezTo>
                        <a:pt x="12" y="76"/>
                        <a:pt x="12" y="76"/>
                        <a:pt x="12" y="76"/>
                      </a:cubicBezTo>
                      <a:cubicBezTo>
                        <a:pt x="5" y="80"/>
                        <a:pt x="0" y="88"/>
                        <a:pt x="0" y="97"/>
                      </a:cubicBezTo>
                      <a:cubicBezTo>
                        <a:pt x="0" y="240"/>
                        <a:pt x="0" y="240"/>
                        <a:pt x="0" y="240"/>
                      </a:cubicBezTo>
                      <a:cubicBezTo>
                        <a:pt x="0" y="249"/>
                        <a:pt x="5" y="257"/>
                        <a:pt x="12" y="261"/>
                      </a:cubicBezTo>
                      <a:cubicBezTo>
                        <a:pt x="137" y="333"/>
                        <a:pt x="137" y="333"/>
                        <a:pt x="137" y="333"/>
                      </a:cubicBezTo>
                      <a:cubicBezTo>
                        <a:pt x="144" y="337"/>
                        <a:pt x="153" y="337"/>
                        <a:pt x="161" y="333"/>
                      </a:cubicBezTo>
                      <a:cubicBezTo>
                        <a:pt x="285" y="261"/>
                        <a:pt x="285" y="261"/>
                        <a:pt x="285" y="261"/>
                      </a:cubicBezTo>
                      <a:cubicBezTo>
                        <a:pt x="293" y="257"/>
                        <a:pt x="297" y="249"/>
                        <a:pt x="297" y="240"/>
                      </a:cubicBezTo>
                      <a:cubicBezTo>
                        <a:pt x="297" y="97"/>
                        <a:pt x="297" y="97"/>
                        <a:pt x="297" y="97"/>
                      </a:cubicBezTo>
                      <a:cubicBezTo>
                        <a:pt x="297" y="88"/>
                        <a:pt x="293" y="80"/>
                        <a:pt x="285" y="76"/>
                      </a:cubicBezTo>
                      <a:cubicBezTo>
                        <a:pt x="161" y="4"/>
                        <a:pt x="161" y="4"/>
                        <a:pt x="161" y="4"/>
                      </a:cubicBezTo>
                      <a:cubicBezTo>
                        <a:pt x="153" y="0"/>
                        <a:pt x="144" y="0"/>
                        <a:pt x="137" y="4"/>
                      </a:cubicBezTo>
                    </a:path>
                  </a:pathLst>
                </a:custGeom>
                <a:solidFill>
                  <a:schemeClr val="bg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marL="225425" lvl="0" indent="-225425"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2000" b="1" ker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0</a:t>
                  </a:r>
                  <a:r>
                    <a:rPr lang="en-US" altLang="zh-CN" sz="100" b="1" ker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 </a:t>
                  </a:r>
                  <a:r>
                    <a:rPr lang="en-US" altLang="zh-CN" sz="2000" b="1" ker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1</a:t>
                  </a:r>
                  <a:endParaRPr lang="en-US" altLang="zh-CN" sz="2000" b="1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22" name="í$ľîḋé">
              <a:extLst>
                <a:ext uri="{FF2B5EF4-FFF2-40B4-BE49-F238E27FC236}">
                  <a16:creationId xmlns:a16="http://schemas.microsoft.com/office/drawing/2014/main" id="{6782FBE7-6794-4F68-B3D4-A3514A904293}"/>
                </a:ext>
              </a:extLst>
            </p:cNvPr>
            <p:cNvSpPr txBox="1"/>
            <p:nvPr/>
          </p:nvSpPr>
          <p:spPr bwMode="auto">
            <a:xfrm>
              <a:off x="505829" y="3321563"/>
              <a:ext cx="5161936" cy="1028699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8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新蒂永乐大典" panose="02000500000000000000" pitchFamily="2" charset="-122"/>
                  <a:ea typeface="汉仪新蒂永乐大典" panose="02000500000000000000" pitchFamily="2" charset="-122"/>
                </a:rPr>
                <a:t>十二月党人</a:t>
              </a:r>
              <a:endParaRPr lang="en-US" altLang="zh-CN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8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新蒂永乐大典" panose="02000500000000000000" pitchFamily="2" charset="-122"/>
                  <a:ea typeface="汉仪新蒂永乐大典" panose="02000500000000000000" pitchFamily="2" charset="-122"/>
                </a:rPr>
                <a:t>起义</a:t>
              </a:r>
              <a:endParaRPr lang="en-US" altLang="zh-CN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A4E6113-4818-4658-8F4E-87E080246C43}"/>
              </a:ext>
            </a:extLst>
          </p:cNvPr>
          <p:cNvGrpSpPr/>
          <p:nvPr/>
        </p:nvGrpSpPr>
        <p:grpSpPr>
          <a:xfrm>
            <a:off x="5630552" y="1780343"/>
            <a:ext cx="6561448" cy="3297314"/>
            <a:chOff x="5294999" y="2472055"/>
            <a:chExt cx="6561448" cy="3297314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F19FC31D-381A-47DC-A732-91E257DCB667}"/>
                </a:ext>
              </a:extLst>
            </p:cNvPr>
            <p:cNvGrpSpPr/>
            <p:nvPr/>
          </p:nvGrpSpPr>
          <p:grpSpPr>
            <a:xfrm>
              <a:off x="7094588" y="2472055"/>
              <a:ext cx="2962275" cy="3286760"/>
              <a:chOff x="4705350" y="2165985"/>
              <a:chExt cx="2962275" cy="3286760"/>
            </a:xfrm>
          </p:grpSpPr>
          <p:grpSp>
            <p:nvGrpSpPr>
              <p:cNvPr id="26" name="i$liḑe">
                <a:extLst>
                  <a:ext uri="{FF2B5EF4-FFF2-40B4-BE49-F238E27FC236}">
                    <a16:creationId xmlns:a16="http://schemas.microsoft.com/office/drawing/2014/main" id="{FF6064E7-4FB4-4E43-B835-DD14FC6C6ABC}"/>
                  </a:ext>
                </a:extLst>
              </p:cNvPr>
              <p:cNvGrpSpPr/>
              <p:nvPr/>
            </p:nvGrpSpPr>
            <p:grpSpPr>
              <a:xfrm>
                <a:off x="4705350" y="2165985"/>
                <a:ext cx="2962275" cy="3286760"/>
                <a:chOff x="205763" y="-2695501"/>
                <a:chExt cx="3744916" cy="4154513"/>
              </a:xfrm>
              <a:solidFill>
                <a:schemeClr val="accent1"/>
              </a:solidFill>
            </p:grpSpPr>
            <p:sp>
              <p:nvSpPr>
                <p:cNvPr id="30" name="îşļïďé">
                  <a:extLst>
                    <a:ext uri="{FF2B5EF4-FFF2-40B4-BE49-F238E27FC236}">
                      <a16:creationId xmlns:a16="http://schemas.microsoft.com/office/drawing/2014/main" id="{7F4110B4-12F5-49BA-8B1B-86D5C45BAF3D}"/>
                    </a:ext>
                  </a:extLst>
                </p:cNvPr>
                <p:cNvSpPr/>
                <p:nvPr/>
              </p:nvSpPr>
              <p:spPr bwMode="auto">
                <a:xfrm>
                  <a:off x="205763" y="-2695501"/>
                  <a:ext cx="3744916" cy="4154513"/>
                </a:xfrm>
                <a:custGeom>
                  <a:avLst/>
                  <a:gdLst>
                    <a:gd name="T0" fmla="*/ 187 w 373"/>
                    <a:gd name="T1" fmla="*/ 414 h 414"/>
                    <a:gd name="T2" fmla="*/ 156 w 373"/>
                    <a:gd name="T3" fmla="*/ 406 h 414"/>
                    <a:gd name="T4" fmla="*/ 31 w 373"/>
                    <a:gd name="T5" fmla="*/ 334 h 414"/>
                    <a:gd name="T6" fmla="*/ 0 w 373"/>
                    <a:gd name="T7" fmla="*/ 280 h 414"/>
                    <a:gd name="T8" fmla="*/ 0 w 373"/>
                    <a:gd name="T9" fmla="*/ 137 h 414"/>
                    <a:gd name="T10" fmla="*/ 31 w 373"/>
                    <a:gd name="T11" fmla="*/ 83 h 414"/>
                    <a:gd name="T12" fmla="*/ 156 w 373"/>
                    <a:gd name="T13" fmla="*/ 11 h 414"/>
                    <a:gd name="T14" fmla="*/ 218 w 373"/>
                    <a:gd name="T15" fmla="*/ 11 h 414"/>
                    <a:gd name="T16" fmla="*/ 342 w 373"/>
                    <a:gd name="T17" fmla="*/ 83 h 414"/>
                    <a:gd name="T18" fmla="*/ 373 w 373"/>
                    <a:gd name="T19" fmla="*/ 137 h 414"/>
                    <a:gd name="T20" fmla="*/ 373 w 373"/>
                    <a:gd name="T21" fmla="*/ 280 h 414"/>
                    <a:gd name="T22" fmla="*/ 342 w 373"/>
                    <a:gd name="T23" fmla="*/ 334 h 414"/>
                    <a:gd name="T24" fmla="*/ 218 w 373"/>
                    <a:gd name="T25" fmla="*/ 406 h 414"/>
                    <a:gd name="T26" fmla="*/ 187 w 373"/>
                    <a:gd name="T27" fmla="*/ 414 h 414"/>
                    <a:gd name="T28" fmla="*/ 187 w 373"/>
                    <a:gd name="T29" fmla="*/ 17 h 414"/>
                    <a:gd name="T30" fmla="*/ 163 w 373"/>
                    <a:gd name="T31" fmla="*/ 24 h 414"/>
                    <a:gd name="T32" fmla="*/ 39 w 373"/>
                    <a:gd name="T33" fmla="*/ 95 h 414"/>
                    <a:gd name="T34" fmla="*/ 15 w 373"/>
                    <a:gd name="T35" fmla="*/ 137 h 414"/>
                    <a:gd name="T36" fmla="*/ 15 w 373"/>
                    <a:gd name="T37" fmla="*/ 280 h 414"/>
                    <a:gd name="T38" fmla="*/ 39 w 373"/>
                    <a:gd name="T39" fmla="*/ 322 h 414"/>
                    <a:gd name="T40" fmla="*/ 163 w 373"/>
                    <a:gd name="T41" fmla="*/ 393 h 414"/>
                    <a:gd name="T42" fmla="*/ 211 w 373"/>
                    <a:gd name="T43" fmla="*/ 393 h 414"/>
                    <a:gd name="T44" fmla="*/ 335 w 373"/>
                    <a:gd name="T45" fmla="*/ 322 h 414"/>
                    <a:gd name="T46" fmla="*/ 359 w 373"/>
                    <a:gd name="T47" fmla="*/ 280 h 414"/>
                    <a:gd name="T48" fmla="*/ 359 w 373"/>
                    <a:gd name="T49" fmla="*/ 137 h 414"/>
                    <a:gd name="T50" fmla="*/ 335 w 373"/>
                    <a:gd name="T51" fmla="*/ 95 h 414"/>
                    <a:gd name="T52" fmla="*/ 211 w 373"/>
                    <a:gd name="T53" fmla="*/ 24 h 414"/>
                    <a:gd name="T54" fmla="*/ 187 w 373"/>
                    <a:gd name="T55" fmla="*/ 17 h 4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73" h="414">
                      <a:moveTo>
                        <a:pt x="187" y="414"/>
                      </a:moveTo>
                      <a:cubicBezTo>
                        <a:pt x="176" y="414"/>
                        <a:pt x="165" y="411"/>
                        <a:pt x="156" y="406"/>
                      </a:cubicBezTo>
                      <a:cubicBezTo>
                        <a:pt x="31" y="334"/>
                        <a:pt x="31" y="334"/>
                        <a:pt x="31" y="334"/>
                      </a:cubicBezTo>
                      <a:cubicBezTo>
                        <a:pt x="12" y="323"/>
                        <a:pt x="0" y="302"/>
                        <a:pt x="0" y="28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15"/>
                        <a:pt x="12" y="94"/>
                        <a:pt x="31" y="83"/>
                      </a:cubicBezTo>
                      <a:cubicBezTo>
                        <a:pt x="156" y="11"/>
                        <a:pt x="156" y="11"/>
                        <a:pt x="156" y="11"/>
                      </a:cubicBezTo>
                      <a:cubicBezTo>
                        <a:pt x="175" y="0"/>
                        <a:pt x="199" y="0"/>
                        <a:pt x="218" y="11"/>
                      </a:cubicBezTo>
                      <a:cubicBezTo>
                        <a:pt x="342" y="83"/>
                        <a:pt x="342" y="83"/>
                        <a:pt x="342" y="83"/>
                      </a:cubicBezTo>
                      <a:cubicBezTo>
                        <a:pt x="361" y="94"/>
                        <a:pt x="373" y="115"/>
                        <a:pt x="373" y="137"/>
                      </a:cubicBezTo>
                      <a:cubicBezTo>
                        <a:pt x="373" y="280"/>
                        <a:pt x="373" y="280"/>
                        <a:pt x="373" y="280"/>
                      </a:cubicBezTo>
                      <a:cubicBezTo>
                        <a:pt x="373" y="302"/>
                        <a:pt x="361" y="323"/>
                        <a:pt x="342" y="334"/>
                      </a:cubicBezTo>
                      <a:cubicBezTo>
                        <a:pt x="218" y="406"/>
                        <a:pt x="218" y="406"/>
                        <a:pt x="218" y="406"/>
                      </a:cubicBezTo>
                      <a:cubicBezTo>
                        <a:pt x="208" y="411"/>
                        <a:pt x="198" y="414"/>
                        <a:pt x="187" y="414"/>
                      </a:cubicBezTo>
                      <a:moveTo>
                        <a:pt x="187" y="17"/>
                      </a:moveTo>
                      <a:cubicBezTo>
                        <a:pt x="178" y="17"/>
                        <a:pt x="170" y="19"/>
                        <a:pt x="163" y="24"/>
                      </a:cubicBezTo>
                      <a:cubicBezTo>
                        <a:pt x="39" y="95"/>
                        <a:pt x="39" y="95"/>
                        <a:pt x="39" y="95"/>
                      </a:cubicBezTo>
                      <a:cubicBezTo>
                        <a:pt x="24" y="104"/>
                        <a:pt x="15" y="120"/>
                        <a:pt x="15" y="137"/>
                      </a:cubicBezTo>
                      <a:cubicBezTo>
                        <a:pt x="15" y="280"/>
                        <a:pt x="15" y="280"/>
                        <a:pt x="15" y="280"/>
                      </a:cubicBezTo>
                      <a:cubicBezTo>
                        <a:pt x="15" y="297"/>
                        <a:pt x="24" y="313"/>
                        <a:pt x="39" y="322"/>
                      </a:cubicBezTo>
                      <a:cubicBezTo>
                        <a:pt x="163" y="393"/>
                        <a:pt x="163" y="393"/>
                        <a:pt x="163" y="393"/>
                      </a:cubicBezTo>
                      <a:cubicBezTo>
                        <a:pt x="177" y="402"/>
                        <a:pt x="196" y="402"/>
                        <a:pt x="211" y="393"/>
                      </a:cubicBezTo>
                      <a:cubicBezTo>
                        <a:pt x="335" y="322"/>
                        <a:pt x="335" y="322"/>
                        <a:pt x="335" y="322"/>
                      </a:cubicBezTo>
                      <a:cubicBezTo>
                        <a:pt x="350" y="313"/>
                        <a:pt x="359" y="297"/>
                        <a:pt x="359" y="280"/>
                      </a:cubicBezTo>
                      <a:cubicBezTo>
                        <a:pt x="359" y="137"/>
                        <a:pt x="359" y="137"/>
                        <a:pt x="359" y="137"/>
                      </a:cubicBezTo>
                      <a:cubicBezTo>
                        <a:pt x="359" y="120"/>
                        <a:pt x="350" y="104"/>
                        <a:pt x="335" y="95"/>
                      </a:cubicBezTo>
                      <a:cubicBezTo>
                        <a:pt x="211" y="24"/>
                        <a:pt x="211" y="24"/>
                        <a:pt x="211" y="24"/>
                      </a:cubicBezTo>
                      <a:cubicBezTo>
                        <a:pt x="203" y="19"/>
                        <a:pt x="195" y="17"/>
                        <a:pt x="187" y="17"/>
                      </a:cubicBezTo>
                    </a:path>
                  </a:pathLst>
                </a:custGeom>
                <a:solidFill>
                  <a:schemeClr val="accent1"/>
                </a:solidFill>
                <a:ln w="444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 algn="l"/>
                  <a:endParaRPr lang="en-US"/>
                </a:p>
              </p:txBody>
            </p:sp>
            <p:sp>
              <p:nvSpPr>
                <p:cNvPr id="31" name="isļïḓê">
                  <a:extLst>
                    <a:ext uri="{FF2B5EF4-FFF2-40B4-BE49-F238E27FC236}">
                      <a16:creationId xmlns:a16="http://schemas.microsoft.com/office/drawing/2014/main" id="{95EDD20A-618F-47C1-9E6F-D3DC295E752C}"/>
                    </a:ext>
                  </a:extLst>
                </p:cNvPr>
                <p:cNvSpPr/>
                <p:nvPr/>
              </p:nvSpPr>
              <p:spPr bwMode="auto">
                <a:xfrm>
                  <a:off x="586103" y="-2308656"/>
                  <a:ext cx="2984230" cy="3380823"/>
                </a:xfrm>
                <a:custGeom>
                  <a:avLst/>
                  <a:gdLst>
                    <a:gd name="T0" fmla="*/ 137 w 297"/>
                    <a:gd name="T1" fmla="*/ 4 h 337"/>
                    <a:gd name="T2" fmla="*/ 12 w 297"/>
                    <a:gd name="T3" fmla="*/ 76 h 337"/>
                    <a:gd name="T4" fmla="*/ 0 w 297"/>
                    <a:gd name="T5" fmla="*/ 97 h 337"/>
                    <a:gd name="T6" fmla="*/ 0 w 297"/>
                    <a:gd name="T7" fmla="*/ 240 h 337"/>
                    <a:gd name="T8" fmla="*/ 12 w 297"/>
                    <a:gd name="T9" fmla="*/ 261 h 337"/>
                    <a:gd name="T10" fmla="*/ 137 w 297"/>
                    <a:gd name="T11" fmla="*/ 333 h 337"/>
                    <a:gd name="T12" fmla="*/ 161 w 297"/>
                    <a:gd name="T13" fmla="*/ 333 h 337"/>
                    <a:gd name="T14" fmla="*/ 285 w 297"/>
                    <a:gd name="T15" fmla="*/ 261 h 337"/>
                    <a:gd name="T16" fmla="*/ 297 w 297"/>
                    <a:gd name="T17" fmla="*/ 240 h 337"/>
                    <a:gd name="T18" fmla="*/ 297 w 297"/>
                    <a:gd name="T19" fmla="*/ 97 h 337"/>
                    <a:gd name="T20" fmla="*/ 285 w 297"/>
                    <a:gd name="T21" fmla="*/ 76 h 337"/>
                    <a:gd name="T22" fmla="*/ 161 w 297"/>
                    <a:gd name="T23" fmla="*/ 4 h 337"/>
                    <a:gd name="T24" fmla="*/ 137 w 297"/>
                    <a:gd name="T25" fmla="*/ 4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7" h="337">
                      <a:moveTo>
                        <a:pt x="137" y="4"/>
                      </a:moveTo>
                      <a:cubicBezTo>
                        <a:pt x="12" y="76"/>
                        <a:pt x="12" y="76"/>
                        <a:pt x="12" y="76"/>
                      </a:cubicBezTo>
                      <a:cubicBezTo>
                        <a:pt x="5" y="80"/>
                        <a:pt x="0" y="88"/>
                        <a:pt x="0" y="97"/>
                      </a:cubicBezTo>
                      <a:cubicBezTo>
                        <a:pt x="0" y="240"/>
                        <a:pt x="0" y="240"/>
                        <a:pt x="0" y="240"/>
                      </a:cubicBezTo>
                      <a:cubicBezTo>
                        <a:pt x="0" y="249"/>
                        <a:pt x="5" y="257"/>
                        <a:pt x="12" y="261"/>
                      </a:cubicBezTo>
                      <a:cubicBezTo>
                        <a:pt x="137" y="333"/>
                        <a:pt x="137" y="333"/>
                        <a:pt x="137" y="333"/>
                      </a:cubicBezTo>
                      <a:cubicBezTo>
                        <a:pt x="144" y="337"/>
                        <a:pt x="153" y="337"/>
                        <a:pt x="161" y="333"/>
                      </a:cubicBezTo>
                      <a:cubicBezTo>
                        <a:pt x="285" y="261"/>
                        <a:pt x="285" y="261"/>
                        <a:pt x="285" y="261"/>
                      </a:cubicBezTo>
                      <a:cubicBezTo>
                        <a:pt x="293" y="257"/>
                        <a:pt x="297" y="249"/>
                        <a:pt x="297" y="240"/>
                      </a:cubicBezTo>
                      <a:cubicBezTo>
                        <a:pt x="297" y="97"/>
                        <a:pt x="297" y="97"/>
                        <a:pt x="297" y="97"/>
                      </a:cubicBezTo>
                      <a:cubicBezTo>
                        <a:pt x="297" y="88"/>
                        <a:pt x="293" y="80"/>
                        <a:pt x="285" y="76"/>
                      </a:cubicBezTo>
                      <a:cubicBezTo>
                        <a:pt x="161" y="4"/>
                        <a:pt x="161" y="4"/>
                        <a:pt x="161" y="4"/>
                      </a:cubicBezTo>
                      <a:cubicBezTo>
                        <a:pt x="153" y="0"/>
                        <a:pt x="144" y="0"/>
                        <a:pt x="137" y="4"/>
                      </a:cubicBezTo>
                    </a:path>
                  </a:pathLst>
                </a:custGeom>
                <a:solidFill>
                  <a:schemeClr val="accent1"/>
                </a:solidFill>
                <a:ln w="444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 algn="l"/>
                  <a:endParaRPr lang="en-US"/>
                </a:p>
              </p:txBody>
            </p:sp>
          </p:grpSp>
          <p:grpSp>
            <p:nvGrpSpPr>
              <p:cNvPr id="27" name="ïšḻide">
                <a:extLst>
                  <a:ext uri="{FF2B5EF4-FFF2-40B4-BE49-F238E27FC236}">
                    <a16:creationId xmlns:a16="http://schemas.microsoft.com/office/drawing/2014/main" id="{55BC33ED-2F25-44E1-8BC2-FAECDAD11918}"/>
                  </a:ext>
                </a:extLst>
              </p:cNvPr>
              <p:cNvGrpSpPr/>
              <p:nvPr/>
            </p:nvGrpSpPr>
            <p:grpSpPr>
              <a:xfrm>
                <a:off x="5847080" y="2633345"/>
                <a:ext cx="679450" cy="754380"/>
                <a:chOff x="1556433" y="3746128"/>
                <a:chExt cx="577403" cy="640556"/>
              </a:xfrm>
            </p:grpSpPr>
            <p:sp>
              <p:nvSpPr>
                <p:cNvPr id="28" name="íşļíḍê">
                  <a:extLst>
                    <a:ext uri="{FF2B5EF4-FFF2-40B4-BE49-F238E27FC236}">
                      <a16:creationId xmlns:a16="http://schemas.microsoft.com/office/drawing/2014/main" id="{B2B78475-65BD-46F8-8013-BA946823FA5C}"/>
                    </a:ext>
                  </a:extLst>
                </p:cNvPr>
                <p:cNvSpPr/>
                <p:nvPr/>
              </p:nvSpPr>
              <p:spPr bwMode="auto">
                <a:xfrm>
                  <a:off x="1556433" y="3746128"/>
                  <a:ext cx="577403" cy="640556"/>
                </a:xfrm>
                <a:custGeom>
                  <a:avLst/>
                  <a:gdLst>
                    <a:gd name="T0" fmla="*/ 187 w 373"/>
                    <a:gd name="T1" fmla="*/ 414 h 414"/>
                    <a:gd name="T2" fmla="*/ 156 w 373"/>
                    <a:gd name="T3" fmla="*/ 406 h 414"/>
                    <a:gd name="T4" fmla="*/ 31 w 373"/>
                    <a:gd name="T5" fmla="*/ 334 h 414"/>
                    <a:gd name="T6" fmla="*/ 0 w 373"/>
                    <a:gd name="T7" fmla="*/ 280 h 414"/>
                    <a:gd name="T8" fmla="*/ 0 w 373"/>
                    <a:gd name="T9" fmla="*/ 137 h 414"/>
                    <a:gd name="T10" fmla="*/ 31 w 373"/>
                    <a:gd name="T11" fmla="*/ 83 h 414"/>
                    <a:gd name="T12" fmla="*/ 156 w 373"/>
                    <a:gd name="T13" fmla="*/ 11 h 414"/>
                    <a:gd name="T14" fmla="*/ 218 w 373"/>
                    <a:gd name="T15" fmla="*/ 11 h 414"/>
                    <a:gd name="T16" fmla="*/ 342 w 373"/>
                    <a:gd name="T17" fmla="*/ 83 h 414"/>
                    <a:gd name="T18" fmla="*/ 373 w 373"/>
                    <a:gd name="T19" fmla="*/ 137 h 414"/>
                    <a:gd name="T20" fmla="*/ 373 w 373"/>
                    <a:gd name="T21" fmla="*/ 280 h 414"/>
                    <a:gd name="T22" fmla="*/ 342 w 373"/>
                    <a:gd name="T23" fmla="*/ 334 h 414"/>
                    <a:gd name="T24" fmla="*/ 218 w 373"/>
                    <a:gd name="T25" fmla="*/ 406 h 414"/>
                    <a:gd name="T26" fmla="*/ 187 w 373"/>
                    <a:gd name="T27" fmla="*/ 414 h 414"/>
                    <a:gd name="T28" fmla="*/ 187 w 373"/>
                    <a:gd name="T29" fmla="*/ 17 h 414"/>
                    <a:gd name="T30" fmla="*/ 163 w 373"/>
                    <a:gd name="T31" fmla="*/ 24 h 414"/>
                    <a:gd name="T32" fmla="*/ 39 w 373"/>
                    <a:gd name="T33" fmla="*/ 95 h 414"/>
                    <a:gd name="T34" fmla="*/ 15 w 373"/>
                    <a:gd name="T35" fmla="*/ 137 h 414"/>
                    <a:gd name="T36" fmla="*/ 15 w 373"/>
                    <a:gd name="T37" fmla="*/ 280 h 414"/>
                    <a:gd name="T38" fmla="*/ 39 w 373"/>
                    <a:gd name="T39" fmla="*/ 322 h 414"/>
                    <a:gd name="T40" fmla="*/ 163 w 373"/>
                    <a:gd name="T41" fmla="*/ 393 h 414"/>
                    <a:gd name="T42" fmla="*/ 211 w 373"/>
                    <a:gd name="T43" fmla="*/ 393 h 414"/>
                    <a:gd name="T44" fmla="*/ 335 w 373"/>
                    <a:gd name="T45" fmla="*/ 322 h 414"/>
                    <a:gd name="T46" fmla="*/ 359 w 373"/>
                    <a:gd name="T47" fmla="*/ 280 h 414"/>
                    <a:gd name="T48" fmla="*/ 359 w 373"/>
                    <a:gd name="T49" fmla="*/ 137 h 414"/>
                    <a:gd name="T50" fmla="*/ 335 w 373"/>
                    <a:gd name="T51" fmla="*/ 95 h 414"/>
                    <a:gd name="T52" fmla="*/ 211 w 373"/>
                    <a:gd name="T53" fmla="*/ 24 h 414"/>
                    <a:gd name="T54" fmla="*/ 187 w 373"/>
                    <a:gd name="T55" fmla="*/ 17 h 4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73" h="414">
                      <a:moveTo>
                        <a:pt x="187" y="414"/>
                      </a:moveTo>
                      <a:cubicBezTo>
                        <a:pt x="176" y="414"/>
                        <a:pt x="165" y="411"/>
                        <a:pt x="156" y="406"/>
                      </a:cubicBezTo>
                      <a:cubicBezTo>
                        <a:pt x="31" y="334"/>
                        <a:pt x="31" y="334"/>
                        <a:pt x="31" y="334"/>
                      </a:cubicBezTo>
                      <a:cubicBezTo>
                        <a:pt x="12" y="323"/>
                        <a:pt x="0" y="302"/>
                        <a:pt x="0" y="28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15"/>
                        <a:pt x="12" y="94"/>
                        <a:pt x="31" y="83"/>
                      </a:cubicBezTo>
                      <a:cubicBezTo>
                        <a:pt x="156" y="11"/>
                        <a:pt x="156" y="11"/>
                        <a:pt x="156" y="11"/>
                      </a:cubicBezTo>
                      <a:cubicBezTo>
                        <a:pt x="175" y="0"/>
                        <a:pt x="199" y="0"/>
                        <a:pt x="218" y="11"/>
                      </a:cubicBezTo>
                      <a:cubicBezTo>
                        <a:pt x="342" y="83"/>
                        <a:pt x="342" y="83"/>
                        <a:pt x="342" y="83"/>
                      </a:cubicBezTo>
                      <a:cubicBezTo>
                        <a:pt x="361" y="94"/>
                        <a:pt x="373" y="115"/>
                        <a:pt x="373" y="137"/>
                      </a:cubicBezTo>
                      <a:cubicBezTo>
                        <a:pt x="373" y="280"/>
                        <a:pt x="373" y="280"/>
                        <a:pt x="373" y="280"/>
                      </a:cubicBezTo>
                      <a:cubicBezTo>
                        <a:pt x="373" y="302"/>
                        <a:pt x="361" y="323"/>
                        <a:pt x="342" y="334"/>
                      </a:cubicBezTo>
                      <a:cubicBezTo>
                        <a:pt x="218" y="406"/>
                        <a:pt x="218" y="406"/>
                        <a:pt x="218" y="406"/>
                      </a:cubicBezTo>
                      <a:cubicBezTo>
                        <a:pt x="208" y="411"/>
                        <a:pt x="198" y="414"/>
                        <a:pt x="187" y="414"/>
                      </a:cubicBezTo>
                      <a:moveTo>
                        <a:pt x="187" y="17"/>
                      </a:moveTo>
                      <a:cubicBezTo>
                        <a:pt x="178" y="17"/>
                        <a:pt x="170" y="19"/>
                        <a:pt x="163" y="24"/>
                      </a:cubicBezTo>
                      <a:cubicBezTo>
                        <a:pt x="39" y="95"/>
                        <a:pt x="39" y="95"/>
                        <a:pt x="39" y="95"/>
                      </a:cubicBezTo>
                      <a:cubicBezTo>
                        <a:pt x="24" y="104"/>
                        <a:pt x="15" y="120"/>
                        <a:pt x="15" y="137"/>
                      </a:cubicBezTo>
                      <a:cubicBezTo>
                        <a:pt x="15" y="280"/>
                        <a:pt x="15" y="280"/>
                        <a:pt x="15" y="280"/>
                      </a:cubicBezTo>
                      <a:cubicBezTo>
                        <a:pt x="15" y="297"/>
                        <a:pt x="24" y="313"/>
                        <a:pt x="39" y="322"/>
                      </a:cubicBezTo>
                      <a:cubicBezTo>
                        <a:pt x="163" y="393"/>
                        <a:pt x="163" y="393"/>
                        <a:pt x="163" y="393"/>
                      </a:cubicBezTo>
                      <a:cubicBezTo>
                        <a:pt x="177" y="402"/>
                        <a:pt x="196" y="402"/>
                        <a:pt x="211" y="393"/>
                      </a:cubicBezTo>
                      <a:cubicBezTo>
                        <a:pt x="335" y="322"/>
                        <a:pt x="335" y="322"/>
                        <a:pt x="335" y="322"/>
                      </a:cubicBezTo>
                      <a:cubicBezTo>
                        <a:pt x="350" y="313"/>
                        <a:pt x="359" y="297"/>
                        <a:pt x="359" y="280"/>
                      </a:cubicBezTo>
                      <a:cubicBezTo>
                        <a:pt x="359" y="137"/>
                        <a:pt x="359" y="137"/>
                        <a:pt x="359" y="137"/>
                      </a:cubicBezTo>
                      <a:cubicBezTo>
                        <a:pt x="359" y="120"/>
                        <a:pt x="350" y="104"/>
                        <a:pt x="335" y="95"/>
                      </a:cubicBezTo>
                      <a:cubicBezTo>
                        <a:pt x="211" y="24"/>
                        <a:pt x="211" y="24"/>
                        <a:pt x="211" y="24"/>
                      </a:cubicBezTo>
                      <a:cubicBezTo>
                        <a:pt x="203" y="19"/>
                        <a:pt x="195" y="17"/>
                        <a:pt x="187" y="17"/>
                      </a:cubicBez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2000"/>
                </a:p>
              </p:txBody>
            </p:sp>
            <p:sp>
              <p:nvSpPr>
                <p:cNvPr id="29" name="ïṧḷíḍè">
                  <a:extLst>
                    <a:ext uri="{FF2B5EF4-FFF2-40B4-BE49-F238E27FC236}">
                      <a16:creationId xmlns:a16="http://schemas.microsoft.com/office/drawing/2014/main" id="{1BF69650-6637-4557-81A6-58D6B4E5F673}"/>
                    </a:ext>
                  </a:extLst>
                </p:cNvPr>
                <p:cNvSpPr/>
                <p:nvPr/>
              </p:nvSpPr>
              <p:spPr bwMode="auto">
                <a:xfrm>
                  <a:off x="1615075" y="3805773"/>
                  <a:ext cx="460118" cy="521266"/>
                </a:xfrm>
                <a:custGeom>
                  <a:avLst/>
                  <a:gdLst>
                    <a:gd name="T0" fmla="*/ 137 w 297"/>
                    <a:gd name="T1" fmla="*/ 4 h 337"/>
                    <a:gd name="T2" fmla="*/ 12 w 297"/>
                    <a:gd name="T3" fmla="*/ 76 h 337"/>
                    <a:gd name="T4" fmla="*/ 0 w 297"/>
                    <a:gd name="T5" fmla="*/ 97 h 337"/>
                    <a:gd name="T6" fmla="*/ 0 w 297"/>
                    <a:gd name="T7" fmla="*/ 240 h 337"/>
                    <a:gd name="T8" fmla="*/ 12 w 297"/>
                    <a:gd name="T9" fmla="*/ 261 h 337"/>
                    <a:gd name="T10" fmla="*/ 137 w 297"/>
                    <a:gd name="T11" fmla="*/ 333 h 337"/>
                    <a:gd name="T12" fmla="*/ 161 w 297"/>
                    <a:gd name="T13" fmla="*/ 333 h 337"/>
                    <a:gd name="T14" fmla="*/ 285 w 297"/>
                    <a:gd name="T15" fmla="*/ 261 h 337"/>
                    <a:gd name="T16" fmla="*/ 297 w 297"/>
                    <a:gd name="T17" fmla="*/ 240 h 337"/>
                    <a:gd name="T18" fmla="*/ 297 w 297"/>
                    <a:gd name="T19" fmla="*/ 97 h 337"/>
                    <a:gd name="T20" fmla="*/ 285 w 297"/>
                    <a:gd name="T21" fmla="*/ 76 h 337"/>
                    <a:gd name="T22" fmla="*/ 161 w 297"/>
                    <a:gd name="T23" fmla="*/ 4 h 337"/>
                    <a:gd name="T24" fmla="*/ 137 w 297"/>
                    <a:gd name="T25" fmla="*/ 4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7" h="337">
                      <a:moveTo>
                        <a:pt x="137" y="4"/>
                      </a:moveTo>
                      <a:cubicBezTo>
                        <a:pt x="12" y="76"/>
                        <a:pt x="12" y="76"/>
                        <a:pt x="12" y="76"/>
                      </a:cubicBezTo>
                      <a:cubicBezTo>
                        <a:pt x="5" y="80"/>
                        <a:pt x="0" y="88"/>
                        <a:pt x="0" y="97"/>
                      </a:cubicBezTo>
                      <a:cubicBezTo>
                        <a:pt x="0" y="240"/>
                        <a:pt x="0" y="240"/>
                        <a:pt x="0" y="240"/>
                      </a:cubicBezTo>
                      <a:cubicBezTo>
                        <a:pt x="0" y="249"/>
                        <a:pt x="5" y="257"/>
                        <a:pt x="12" y="261"/>
                      </a:cubicBezTo>
                      <a:cubicBezTo>
                        <a:pt x="137" y="333"/>
                        <a:pt x="137" y="333"/>
                        <a:pt x="137" y="333"/>
                      </a:cubicBezTo>
                      <a:cubicBezTo>
                        <a:pt x="144" y="337"/>
                        <a:pt x="153" y="337"/>
                        <a:pt x="161" y="333"/>
                      </a:cubicBezTo>
                      <a:cubicBezTo>
                        <a:pt x="285" y="261"/>
                        <a:pt x="285" y="261"/>
                        <a:pt x="285" y="261"/>
                      </a:cubicBezTo>
                      <a:cubicBezTo>
                        <a:pt x="293" y="257"/>
                        <a:pt x="297" y="249"/>
                        <a:pt x="297" y="240"/>
                      </a:cubicBezTo>
                      <a:cubicBezTo>
                        <a:pt x="297" y="97"/>
                        <a:pt x="297" y="97"/>
                        <a:pt x="297" y="97"/>
                      </a:cubicBezTo>
                      <a:cubicBezTo>
                        <a:pt x="297" y="88"/>
                        <a:pt x="293" y="80"/>
                        <a:pt x="285" y="76"/>
                      </a:cubicBezTo>
                      <a:cubicBezTo>
                        <a:pt x="161" y="4"/>
                        <a:pt x="161" y="4"/>
                        <a:pt x="161" y="4"/>
                      </a:cubicBezTo>
                      <a:cubicBezTo>
                        <a:pt x="153" y="0"/>
                        <a:pt x="144" y="0"/>
                        <a:pt x="137" y="4"/>
                      </a:cubicBezTo>
                    </a:path>
                  </a:pathLst>
                </a:custGeom>
                <a:solidFill>
                  <a:schemeClr val="bg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marL="225425" lvl="0" indent="-225425"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2000" b="1" kern="0">
                      <a:solidFill>
                        <a:srgbClr val="BC3649"/>
                      </a:solidFill>
                    </a:rPr>
                    <a:t>0</a:t>
                  </a:r>
                  <a:r>
                    <a:rPr lang="en-US" altLang="zh-CN" sz="100" b="1" kern="0">
                      <a:solidFill>
                        <a:srgbClr val="BC3649"/>
                      </a:solidFill>
                    </a:rPr>
                    <a:t> </a:t>
                  </a:r>
                  <a:r>
                    <a:rPr lang="en-US" altLang="zh-CN" sz="2000" b="1" kern="0">
                      <a:solidFill>
                        <a:srgbClr val="BC3649"/>
                      </a:solidFill>
                    </a:rPr>
                    <a:t>2</a:t>
                  </a:r>
                  <a:endParaRPr lang="en-US" altLang="zh-CN" sz="2000" b="1" kern="0" dirty="0">
                    <a:solidFill>
                      <a:srgbClr val="BC3649"/>
                    </a:solidFill>
                  </a:endParaRPr>
                </a:p>
              </p:txBody>
            </p:sp>
          </p:grpSp>
        </p:grpSp>
        <p:sp>
          <p:nvSpPr>
            <p:cNvPr id="25" name="îṩľíḍè">
              <a:extLst>
                <a:ext uri="{FF2B5EF4-FFF2-40B4-BE49-F238E27FC236}">
                  <a16:creationId xmlns:a16="http://schemas.microsoft.com/office/drawing/2014/main" id="{C8066E0F-BA00-4505-9954-7FD2A54C371C}"/>
                </a:ext>
              </a:extLst>
            </p:cNvPr>
            <p:cNvSpPr txBox="1"/>
            <p:nvPr/>
          </p:nvSpPr>
          <p:spPr bwMode="auto">
            <a:xfrm>
              <a:off x="5294999" y="4300979"/>
              <a:ext cx="6561448" cy="1468390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defTabSz="913765">
                <a:lnSpc>
                  <a:spcPct val="100000"/>
                </a:lnSpc>
                <a:spcBef>
                  <a:spcPct val="0"/>
                </a:spcBef>
                <a:buFontTx/>
                <a:buNone/>
                <a:defRPr sz="8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新蒂永乐大典" panose="02000500000000000000" pitchFamily="2" charset="-122"/>
                  <a:ea typeface="汉仪新蒂永乐大典" panose="02000500000000000000" pitchFamily="2" charset="-122"/>
                </a:defRPr>
              </a:lvl1pPr>
              <a:lvl2pPr defTabSz="913765"/>
              <a:lvl3pPr defTabSz="913765"/>
              <a:lvl4pPr defTabSz="913765"/>
              <a:lvl5pPr defTabSz="913765"/>
              <a:lvl6pPr defTabSz="913765"/>
              <a:lvl7pPr defTabSz="913765"/>
              <a:lvl8pPr defTabSz="913765"/>
              <a:lvl9pPr defTabSz="913765"/>
            </a:lstStyle>
            <a:p>
              <a:pPr algn="ctr"/>
              <a:r>
                <a:rPr lang="zh-CN" altLang="zh-CN" dirty="0"/>
                <a:t>民主革命思想</a:t>
              </a:r>
              <a:endParaRPr lang="en-US" altLang="zh-CN" dirty="0"/>
            </a:p>
            <a:p>
              <a:pPr algn="ctr"/>
              <a:r>
                <a:rPr lang="zh-CN" altLang="zh-CN" dirty="0"/>
                <a:t>传播</a:t>
              </a:r>
              <a:endParaRPr lang="en-US" altLang="zh-CN" dirty="0"/>
            </a:p>
          </p:txBody>
        </p:sp>
      </p:grpSp>
    </p:spTree>
    <p:extLst>
      <p:ext uri="{BB962C8B-B14F-4D97-AF65-F5344CB8AC3E}">
        <p14:creationId xmlns:p14="http://schemas.microsoft.com/office/powerpoint/2010/main" val="404920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acher_264763">
            <a:extLst>
              <a:ext uri="{FF2B5EF4-FFF2-40B4-BE49-F238E27FC236}">
                <a16:creationId xmlns:a16="http://schemas.microsoft.com/office/drawing/2014/main" id="{7B52E710-F4B8-461C-94C5-A845900C867B}"/>
              </a:ext>
            </a:extLst>
          </p:cNvPr>
          <p:cNvSpPr>
            <a:spLocks noChangeAspect="1"/>
          </p:cNvSpPr>
          <p:nvPr/>
        </p:nvSpPr>
        <p:spPr bwMode="auto">
          <a:xfrm rot="21060643">
            <a:off x="5010011" y="1369767"/>
            <a:ext cx="5545187" cy="5280518"/>
          </a:xfrm>
          <a:custGeom>
            <a:avLst/>
            <a:gdLst>
              <a:gd name="connsiteX0" fmla="*/ 257331 w 607639"/>
              <a:gd name="connsiteY0" fmla="*/ 145147 h 578637"/>
              <a:gd name="connsiteX1" fmla="*/ 310700 w 607639"/>
              <a:gd name="connsiteY1" fmla="*/ 187169 h 578637"/>
              <a:gd name="connsiteX2" fmla="*/ 297714 w 607639"/>
              <a:gd name="connsiteY2" fmla="*/ 200407 h 578637"/>
              <a:gd name="connsiteX3" fmla="*/ 295134 w 607639"/>
              <a:gd name="connsiteY3" fmla="*/ 205204 h 578637"/>
              <a:gd name="connsiteX4" fmla="*/ 242654 w 607639"/>
              <a:gd name="connsiteY4" fmla="*/ 163804 h 578637"/>
              <a:gd name="connsiteX5" fmla="*/ 240609 w 607639"/>
              <a:gd name="connsiteY5" fmla="*/ 147101 h 578637"/>
              <a:gd name="connsiteX6" fmla="*/ 257331 w 607639"/>
              <a:gd name="connsiteY6" fmla="*/ 145147 h 578637"/>
              <a:gd name="connsiteX7" fmla="*/ 440205 w 607639"/>
              <a:gd name="connsiteY7" fmla="*/ 141131 h 578637"/>
              <a:gd name="connsiteX8" fmla="*/ 461390 w 607639"/>
              <a:gd name="connsiteY8" fmla="*/ 141131 h 578637"/>
              <a:gd name="connsiteX9" fmla="*/ 488984 w 607639"/>
              <a:gd name="connsiteY9" fmla="*/ 210272 h 578637"/>
              <a:gd name="connsiteX10" fmla="*/ 482576 w 607639"/>
              <a:gd name="connsiteY10" fmla="*/ 182189 h 578637"/>
              <a:gd name="connsiteX11" fmla="*/ 483466 w 607639"/>
              <a:gd name="connsiteY11" fmla="*/ 176057 h 578637"/>
              <a:gd name="connsiteX12" fmla="*/ 492189 w 607639"/>
              <a:gd name="connsiteY12" fmla="*/ 160149 h 578637"/>
              <a:gd name="connsiteX13" fmla="*/ 484445 w 607639"/>
              <a:gd name="connsiteY13" fmla="*/ 146108 h 578637"/>
              <a:gd name="connsiteX14" fmla="*/ 484445 w 607639"/>
              <a:gd name="connsiteY14" fmla="*/ 142997 h 578637"/>
              <a:gd name="connsiteX15" fmla="*/ 487204 w 607639"/>
              <a:gd name="connsiteY15" fmla="*/ 141398 h 578637"/>
              <a:gd name="connsiteX16" fmla="*/ 508478 w 607639"/>
              <a:gd name="connsiteY16" fmla="*/ 141398 h 578637"/>
              <a:gd name="connsiteX17" fmla="*/ 511238 w 607639"/>
              <a:gd name="connsiteY17" fmla="*/ 142997 h 578637"/>
              <a:gd name="connsiteX18" fmla="*/ 511327 w 607639"/>
              <a:gd name="connsiteY18" fmla="*/ 146108 h 578637"/>
              <a:gd name="connsiteX19" fmla="*/ 503494 w 607639"/>
              <a:gd name="connsiteY19" fmla="*/ 160238 h 578637"/>
              <a:gd name="connsiteX20" fmla="*/ 512306 w 607639"/>
              <a:gd name="connsiteY20" fmla="*/ 176146 h 578637"/>
              <a:gd name="connsiteX21" fmla="*/ 513196 w 607639"/>
              <a:gd name="connsiteY21" fmla="*/ 182189 h 578637"/>
              <a:gd name="connsiteX22" fmla="*/ 507588 w 607639"/>
              <a:gd name="connsiteY22" fmla="*/ 210272 h 578637"/>
              <a:gd name="connsiteX23" fmla="*/ 534292 w 607639"/>
              <a:gd name="connsiteY23" fmla="*/ 141131 h 578637"/>
              <a:gd name="connsiteX24" fmla="*/ 555922 w 607639"/>
              <a:gd name="connsiteY24" fmla="*/ 141131 h 578637"/>
              <a:gd name="connsiteX25" fmla="*/ 606838 w 607639"/>
              <a:gd name="connsiteY25" fmla="*/ 191698 h 578637"/>
              <a:gd name="connsiteX26" fmla="*/ 607639 w 607639"/>
              <a:gd name="connsiteY26" fmla="*/ 349442 h 578637"/>
              <a:gd name="connsiteX27" fmla="*/ 586187 w 607639"/>
              <a:gd name="connsiteY27" fmla="*/ 371037 h 578637"/>
              <a:gd name="connsiteX28" fmla="*/ 586098 w 607639"/>
              <a:gd name="connsiteY28" fmla="*/ 371037 h 578637"/>
              <a:gd name="connsiteX29" fmla="*/ 564557 w 607639"/>
              <a:gd name="connsiteY29" fmla="*/ 349620 h 578637"/>
              <a:gd name="connsiteX30" fmla="*/ 563845 w 607639"/>
              <a:gd name="connsiteY30" fmla="*/ 191876 h 578637"/>
              <a:gd name="connsiteX31" fmla="*/ 559483 w 607639"/>
              <a:gd name="connsiteY31" fmla="*/ 187699 h 578637"/>
              <a:gd name="connsiteX32" fmla="*/ 555299 w 607639"/>
              <a:gd name="connsiteY32" fmla="*/ 191876 h 578637"/>
              <a:gd name="connsiteX33" fmla="*/ 555299 w 607639"/>
              <a:gd name="connsiteY33" fmla="*/ 552865 h 578637"/>
              <a:gd name="connsiteX34" fmla="*/ 529485 w 607639"/>
              <a:gd name="connsiteY34" fmla="*/ 578637 h 578637"/>
              <a:gd name="connsiteX35" fmla="*/ 503672 w 607639"/>
              <a:gd name="connsiteY35" fmla="*/ 552865 h 578637"/>
              <a:gd name="connsiteX36" fmla="*/ 503672 w 607639"/>
              <a:gd name="connsiteY36" fmla="*/ 346865 h 578637"/>
              <a:gd name="connsiteX37" fmla="*/ 492456 w 607639"/>
              <a:gd name="connsiteY37" fmla="*/ 346865 h 578637"/>
              <a:gd name="connsiteX38" fmla="*/ 492456 w 607639"/>
              <a:gd name="connsiteY38" fmla="*/ 552865 h 578637"/>
              <a:gd name="connsiteX39" fmla="*/ 466731 w 607639"/>
              <a:gd name="connsiteY39" fmla="*/ 578637 h 578637"/>
              <a:gd name="connsiteX40" fmla="*/ 440917 w 607639"/>
              <a:gd name="connsiteY40" fmla="*/ 552865 h 578637"/>
              <a:gd name="connsiteX41" fmla="*/ 441362 w 607639"/>
              <a:gd name="connsiteY41" fmla="*/ 191965 h 578637"/>
              <a:gd name="connsiteX42" fmla="*/ 436823 w 607639"/>
              <a:gd name="connsiteY42" fmla="*/ 187432 h 578637"/>
              <a:gd name="connsiteX43" fmla="*/ 432372 w 607639"/>
              <a:gd name="connsiteY43" fmla="*/ 191876 h 578637"/>
              <a:gd name="connsiteX44" fmla="*/ 431927 w 607639"/>
              <a:gd name="connsiteY44" fmla="*/ 270437 h 578637"/>
              <a:gd name="connsiteX45" fmla="*/ 399081 w 607639"/>
              <a:gd name="connsiteY45" fmla="*/ 288566 h 578637"/>
              <a:gd name="connsiteX46" fmla="*/ 322886 w 607639"/>
              <a:gd name="connsiteY46" fmla="*/ 241287 h 578637"/>
              <a:gd name="connsiteX47" fmla="*/ 315943 w 607639"/>
              <a:gd name="connsiteY47" fmla="*/ 211782 h 578637"/>
              <a:gd name="connsiteX48" fmla="*/ 345584 w 607639"/>
              <a:gd name="connsiteY48" fmla="*/ 204851 h 578637"/>
              <a:gd name="connsiteX49" fmla="*/ 389112 w 607639"/>
              <a:gd name="connsiteY49" fmla="*/ 231867 h 578637"/>
              <a:gd name="connsiteX50" fmla="*/ 389290 w 607639"/>
              <a:gd name="connsiteY50" fmla="*/ 191698 h 578637"/>
              <a:gd name="connsiteX51" fmla="*/ 440205 w 607639"/>
              <a:gd name="connsiteY51" fmla="*/ 141131 h 578637"/>
              <a:gd name="connsiteX52" fmla="*/ 498052 w 607639"/>
              <a:gd name="connsiteY52" fmla="*/ 37964 h 578637"/>
              <a:gd name="connsiteX53" fmla="*/ 542650 w 607639"/>
              <a:gd name="connsiteY53" fmla="*/ 82421 h 578637"/>
              <a:gd name="connsiteX54" fmla="*/ 498052 w 607639"/>
              <a:gd name="connsiteY54" fmla="*/ 126878 h 578637"/>
              <a:gd name="connsiteX55" fmla="*/ 453454 w 607639"/>
              <a:gd name="connsiteY55" fmla="*/ 82421 h 578637"/>
              <a:gd name="connsiteX56" fmla="*/ 498052 w 607639"/>
              <a:gd name="connsiteY56" fmla="*/ 37964 h 578637"/>
              <a:gd name="connsiteX57" fmla="*/ 15486 w 607639"/>
              <a:gd name="connsiteY57" fmla="*/ 0 h 578637"/>
              <a:gd name="connsiteX58" fmla="*/ 358581 w 607639"/>
              <a:gd name="connsiteY58" fmla="*/ 0 h 578637"/>
              <a:gd name="connsiteX59" fmla="*/ 374067 w 607639"/>
              <a:gd name="connsiteY59" fmla="*/ 15466 h 578637"/>
              <a:gd name="connsiteX60" fmla="*/ 374067 w 607639"/>
              <a:gd name="connsiteY60" fmla="*/ 197233 h 578637"/>
              <a:gd name="connsiteX61" fmla="*/ 356890 w 607639"/>
              <a:gd name="connsiteY61" fmla="*/ 186567 h 578637"/>
              <a:gd name="connsiteX62" fmla="*/ 343095 w 607639"/>
              <a:gd name="connsiteY62" fmla="*/ 181057 h 578637"/>
              <a:gd name="connsiteX63" fmla="*/ 343095 w 607639"/>
              <a:gd name="connsiteY63" fmla="*/ 30932 h 578637"/>
              <a:gd name="connsiteX64" fmla="*/ 30972 w 607639"/>
              <a:gd name="connsiteY64" fmla="*/ 30932 h 578637"/>
              <a:gd name="connsiteX65" fmla="*/ 30972 w 607639"/>
              <a:gd name="connsiteY65" fmla="*/ 253941 h 578637"/>
              <a:gd name="connsiteX66" fmla="*/ 304291 w 607639"/>
              <a:gd name="connsiteY66" fmla="*/ 253941 h 578637"/>
              <a:gd name="connsiteX67" fmla="*/ 311500 w 607639"/>
              <a:gd name="connsiteY67" fmla="*/ 259630 h 578637"/>
              <a:gd name="connsiteX68" fmla="*/ 352351 w 607639"/>
              <a:gd name="connsiteY68" fmla="*/ 284873 h 578637"/>
              <a:gd name="connsiteX69" fmla="*/ 15486 w 607639"/>
              <a:gd name="connsiteY69" fmla="*/ 284873 h 578637"/>
              <a:gd name="connsiteX70" fmla="*/ 0 w 607639"/>
              <a:gd name="connsiteY70" fmla="*/ 269407 h 578637"/>
              <a:gd name="connsiteX71" fmla="*/ 0 w 607639"/>
              <a:gd name="connsiteY71" fmla="*/ 15466 h 578637"/>
              <a:gd name="connsiteX72" fmla="*/ 15486 w 607639"/>
              <a:gd name="connsiteY72" fmla="*/ 0 h 57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07639" h="578637">
                <a:moveTo>
                  <a:pt x="257331" y="145147"/>
                </a:moveTo>
                <a:lnTo>
                  <a:pt x="310700" y="187169"/>
                </a:lnTo>
                <a:cubicBezTo>
                  <a:pt x="305541" y="190456"/>
                  <a:pt x="301094" y="194898"/>
                  <a:pt x="297714" y="200407"/>
                </a:cubicBezTo>
                <a:cubicBezTo>
                  <a:pt x="296735" y="202006"/>
                  <a:pt x="295846" y="203605"/>
                  <a:pt x="295134" y="205204"/>
                </a:cubicBezTo>
                <a:lnTo>
                  <a:pt x="242654" y="163804"/>
                </a:lnTo>
                <a:cubicBezTo>
                  <a:pt x="237495" y="159806"/>
                  <a:pt x="236606" y="152254"/>
                  <a:pt x="240609" y="147101"/>
                </a:cubicBezTo>
                <a:cubicBezTo>
                  <a:pt x="244700" y="141948"/>
                  <a:pt x="252172" y="141060"/>
                  <a:pt x="257331" y="145147"/>
                </a:cubicBezTo>
                <a:close/>
                <a:moveTo>
                  <a:pt x="440205" y="141131"/>
                </a:moveTo>
                <a:lnTo>
                  <a:pt x="461390" y="141131"/>
                </a:lnTo>
                <a:cubicBezTo>
                  <a:pt x="463972" y="147796"/>
                  <a:pt x="485246" y="200674"/>
                  <a:pt x="488984" y="210272"/>
                </a:cubicBezTo>
                <a:lnTo>
                  <a:pt x="482576" y="182189"/>
                </a:lnTo>
                <a:cubicBezTo>
                  <a:pt x="482041" y="180145"/>
                  <a:pt x="482398" y="177923"/>
                  <a:pt x="483466" y="176057"/>
                </a:cubicBezTo>
                <a:lnTo>
                  <a:pt x="492189" y="160149"/>
                </a:lnTo>
                <a:lnTo>
                  <a:pt x="484445" y="146108"/>
                </a:lnTo>
                <a:cubicBezTo>
                  <a:pt x="483911" y="145130"/>
                  <a:pt x="483911" y="143886"/>
                  <a:pt x="484445" y="142997"/>
                </a:cubicBezTo>
                <a:cubicBezTo>
                  <a:pt x="485068" y="142020"/>
                  <a:pt x="486047" y="141398"/>
                  <a:pt x="487204" y="141398"/>
                </a:cubicBezTo>
                <a:lnTo>
                  <a:pt x="508478" y="141398"/>
                </a:lnTo>
                <a:cubicBezTo>
                  <a:pt x="509636" y="141398"/>
                  <a:pt x="510704" y="142020"/>
                  <a:pt x="511238" y="142997"/>
                </a:cubicBezTo>
                <a:cubicBezTo>
                  <a:pt x="511772" y="143886"/>
                  <a:pt x="511861" y="145130"/>
                  <a:pt x="511327" y="146108"/>
                </a:cubicBezTo>
                <a:lnTo>
                  <a:pt x="503494" y="160238"/>
                </a:lnTo>
                <a:lnTo>
                  <a:pt x="512306" y="176146"/>
                </a:lnTo>
                <a:cubicBezTo>
                  <a:pt x="513285" y="177923"/>
                  <a:pt x="513641" y="180145"/>
                  <a:pt x="513196" y="182189"/>
                </a:cubicBezTo>
                <a:lnTo>
                  <a:pt x="507588" y="210272"/>
                </a:lnTo>
                <a:cubicBezTo>
                  <a:pt x="520851" y="175968"/>
                  <a:pt x="513196" y="195875"/>
                  <a:pt x="534292" y="141131"/>
                </a:cubicBezTo>
                <a:lnTo>
                  <a:pt x="555922" y="141131"/>
                </a:lnTo>
                <a:cubicBezTo>
                  <a:pt x="583872" y="141131"/>
                  <a:pt x="606660" y="163793"/>
                  <a:pt x="606838" y="191698"/>
                </a:cubicBezTo>
                <a:lnTo>
                  <a:pt x="607639" y="349442"/>
                </a:lnTo>
                <a:cubicBezTo>
                  <a:pt x="607639" y="361261"/>
                  <a:pt x="598115" y="370948"/>
                  <a:pt x="586187" y="371037"/>
                </a:cubicBezTo>
                <a:lnTo>
                  <a:pt x="586098" y="371037"/>
                </a:lnTo>
                <a:cubicBezTo>
                  <a:pt x="574259" y="371037"/>
                  <a:pt x="564646" y="361439"/>
                  <a:pt x="564557" y="349620"/>
                </a:cubicBezTo>
                <a:lnTo>
                  <a:pt x="563845" y="191876"/>
                </a:lnTo>
                <a:cubicBezTo>
                  <a:pt x="563756" y="189565"/>
                  <a:pt x="561886" y="187610"/>
                  <a:pt x="559483" y="187699"/>
                </a:cubicBezTo>
                <a:cubicBezTo>
                  <a:pt x="557169" y="187699"/>
                  <a:pt x="555299" y="189565"/>
                  <a:pt x="555299" y="191876"/>
                </a:cubicBezTo>
                <a:lnTo>
                  <a:pt x="555299" y="552865"/>
                </a:lnTo>
                <a:cubicBezTo>
                  <a:pt x="555299" y="567084"/>
                  <a:pt x="543728" y="578637"/>
                  <a:pt x="529485" y="578637"/>
                </a:cubicBezTo>
                <a:cubicBezTo>
                  <a:pt x="515154" y="578637"/>
                  <a:pt x="503672" y="567084"/>
                  <a:pt x="503672" y="552865"/>
                </a:cubicBezTo>
                <a:lnTo>
                  <a:pt x="503672" y="346865"/>
                </a:lnTo>
                <a:lnTo>
                  <a:pt x="492456" y="346865"/>
                </a:lnTo>
                <a:lnTo>
                  <a:pt x="492456" y="552865"/>
                </a:lnTo>
                <a:cubicBezTo>
                  <a:pt x="492456" y="567084"/>
                  <a:pt x="480973" y="578637"/>
                  <a:pt x="466731" y="578637"/>
                </a:cubicBezTo>
                <a:cubicBezTo>
                  <a:pt x="452400" y="578637"/>
                  <a:pt x="440917" y="567084"/>
                  <a:pt x="440917" y="552865"/>
                </a:cubicBezTo>
                <a:cubicBezTo>
                  <a:pt x="440917" y="324292"/>
                  <a:pt x="441362" y="295409"/>
                  <a:pt x="441362" y="191965"/>
                </a:cubicBezTo>
                <a:cubicBezTo>
                  <a:pt x="441362" y="189476"/>
                  <a:pt x="439315" y="187432"/>
                  <a:pt x="436823" y="187432"/>
                </a:cubicBezTo>
                <a:cubicBezTo>
                  <a:pt x="434419" y="187432"/>
                  <a:pt x="432372" y="189387"/>
                  <a:pt x="432372" y="191876"/>
                </a:cubicBezTo>
                <a:cubicBezTo>
                  <a:pt x="432283" y="201918"/>
                  <a:pt x="432016" y="261994"/>
                  <a:pt x="431927" y="270437"/>
                </a:cubicBezTo>
                <a:cubicBezTo>
                  <a:pt x="431838" y="287144"/>
                  <a:pt x="413412" y="297453"/>
                  <a:pt x="399081" y="288566"/>
                </a:cubicBezTo>
                <a:lnTo>
                  <a:pt x="322886" y="241287"/>
                </a:lnTo>
                <a:cubicBezTo>
                  <a:pt x="312827" y="235066"/>
                  <a:pt x="309712" y="221825"/>
                  <a:pt x="315943" y="211782"/>
                </a:cubicBezTo>
                <a:cubicBezTo>
                  <a:pt x="322174" y="201651"/>
                  <a:pt x="335437" y="198541"/>
                  <a:pt x="345584" y="204851"/>
                </a:cubicBezTo>
                <a:lnTo>
                  <a:pt x="389112" y="231867"/>
                </a:lnTo>
                <a:cubicBezTo>
                  <a:pt x="389290" y="195430"/>
                  <a:pt x="389201" y="214893"/>
                  <a:pt x="389290" y="191698"/>
                </a:cubicBezTo>
                <a:cubicBezTo>
                  <a:pt x="389468" y="163793"/>
                  <a:pt x="412344" y="141131"/>
                  <a:pt x="440205" y="141131"/>
                </a:cubicBezTo>
                <a:close/>
                <a:moveTo>
                  <a:pt x="498052" y="37964"/>
                </a:moveTo>
                <a:cubicBezTo>
                  <a:pt x="522683" y="37964"/>
                  <a:pt x="542650" y="57868"/>
                  <a:pt x="542650" y="82421"/>
                </a:cubicBezTo>
                <a:cubicBezTo>
                  <a:pt x="542650" y="106974"/>
                  <a:pt x="522683" y="126878"/>
                  <a:pt x="498052" y="126878"/>
                </a:cubicBezTo>
                <a:cubicBezTo>
                  <a:pt x="473421" y="126878"/>
                  <a:pt x="453454" y="106974"/>
                  <a:pt x="453454" y="82421"/>
                </a:cubicBezTo>
                <a:cubicBezTo>
                  <a:pt x="453454" y="57868"/>
                  <a:pt x="473421" y="37964"/>
                  <a:pt x="498052" y="37964"/>
                </a:cubicBezTo>
                <a:close/>
                <a:moveTo>
                  <a:pt x="15486" y="0"/>
                </a:moveTo>
                <a:lnTo>
                  <a:pt x="358581" y="0"/>
                </a:lnTo>
                <a:cubicBezTo>
                  <a:pt x="367125" y="0"/>
                  <a:pt x="374067" y="6933"/>
                  <a:pt x="374067" y="15466"/>
                </a:cubicBezTo>
                <a:lnTo>
                  <a:pt x="374067" y="197233"/>
                </a:lnTo>
                <a:lnTo>
                  <a:pt x="356890" y="186567"/>
                </a:lnTo>
                <a:cubicBezTo>
                  <a:pt x="352529" y="183901"/>
                  <a:pt x="347901" y="182034"/>
                  <a:pt x="343095" y="181057"/>
                </a:cubicBezTo>
                <a:lnTo>
                  <a:pt x="343095" y="30932"/>
                </a:lnTo>
                <a:lnTo>
                  <a:pt x="30972" y="30932"/>
                </a:lnTo>
                <a:lnTo>
                  <a:pt x="30972" y="253941"/>
                </a:lnTo>
                <a:lnTo>
                  <a:pt x="304291" y="253941"/>
                </a:lnTo>
                <a:cubicBezTo>
                  <a:pt x="306427" y="256075"/>
                  <a:pt x="308919" y="257941"/>
                  <a:pt x="311500" y="259630"/>
                </a:cubicBezTo>
                <a:lnTo>
                  <a:pt x="352351" y="284873"/>
                </a:lnTo>
                <a:lnTo>
                  <a:pt x="15486" y="284873"/>
                </a:lnTo>
                <a:cubicBezTo>
                  <a:pt x="6942" y="284873"/>
                  <a:pt x="0" y="277940"/>
                  <a:pt x="0" y="269407"/>
                </a:cubicBezTo>
                <a:lnTo>
                  <a:pt x="0" y="15466"/>
                </a:lnTo>
                <a:cubicBezTo>
                  <a:pt x="0" y="6933"/>
                  <a:pt x="6942" y="0"/>
                  <a:pt x="1548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</p:sp>
      <p:graphicFrame>
        <p:nvGraphicFramePr>
          <p:cNvPr id="18" name="表格 18">
            <a:extLst>
              <a:ext uri="{FF2B5EF4-FFF2-40B4-BE49-F238E27FC236}">
                <a16:creationId xmlns:a16="http://schemas.microsoft.com/office/drawing/2014/main" id="{846BE8D8-42D9-4760-8CA4-18A86EBF3E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113349"/>
              </p:ext>
            </p:extLst>
          </p:nvPr>
        </p:nvGraphicFramePr>
        <p:xfrm>
          <a:off x="268514" y="1917961"/>
          <a:ext cx="11654972" cy="4283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8457">
                  <a:extLst>
                    <a:ext uri="{9D8B030D-6E8A-4147-A177-3AD203B41FA5}">
                      <a16:colId xmlns:a16="http://schemas.microsoft.com/office/drawing/2014/main" val="2239535174"/>
                    </a:ext>
                  </a:extLst>
                </a:gridCol>
                <a:gridCol w="9666515">
                  <a:extLst>
                    <a:ext uri="{9D8B030D-6E8A-4147-A177-3AD203B41FA5}">
                      <a16:colId xmlns:a16="http://schemas.microsoft.com/office/drawing/2014/main" val="3878335167"/>
                    </a:ext>
                  </a:extLst>
                </a:gridCol>
              </a:tblGrid>
              <a:tr h="1070913"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4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方正康体简体" panose="02010601030101010101" pitchFamily="2" charset="-122"/>
                          <a:ea typeface="方正康体简体" panose="02010601030101010101" pitchFamily="2" charset="-122"/>
                        </a:rPr>
                        <a:t>原因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8089668"/>
                  </a:ext>
                </a:extLst>
              </a:tr>
              <a:tr h="1070913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4674865"/>
                  </a:ext>
                </a:extLst>
              </a:tr>
              <a:tr h="107091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方正康体简体" panose="02010601030101010101" pitchFamily="2" charset="-122"/>
                          <a:ea typeface="方正康体简体" panose="02010601030101010101" pitchFamily="2" charset="-122"/>
                        </a:rPr>
                        <a:t>主张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8462701"/>
                  </a:ext>
                </a:extLst>
              </a:tr>
              <a:tr h="107091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方正康体简体" panose="02010601030101010101" pitchFamily="2" charset="-122"/>
                          <a:ea typeface="方正康体简体" panose="02010601030101010101" pitchFamily="2" charset="-122"/>
                        </a:rPr>
                        <a:t>作用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0851419"/>
                  </a:ext>
                </a:extLst>
              </a:tr>
            </a:tbl>
          </a:graphicData>
        </a:graphic>
      </p:graphicFrame>
      <p:sp>
        <p:nvSpPr>
          <p:cNvPr id="20" name="iṣ1iḍe">
            <a:extLst>
              <a:ext uri="{FF2B5EF4-FFF2-40B4-BE49-F238E27FC236}">
                <a16:creationId xmlns:a16="http://schemas.microsoft.com/office/drawing/2014/main" id="{D6728346-1023-4E8B-A813-B0C219CCEDB4}"/>
              </a:ext>
            </a:extLst>
          </p:cNvPr>
          <p:cNvSpPr/>
          <p:nvPr/>
        </p:nvSpPr>
        <p:spPr>
          <a:xfrm>
            <a:off x="636814" y="329159"/>
            <a:ext cx="5156200" cy="11139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îś1íḓê">
            <a:extLst>
              <a:ext uri="{FF2B5EF4-FFF2-40B4-BE49-F238E27FC236}">
                <a16:creationId xmlns:a16="http://schemas.microsoft.com/office/drawing/2014/main" id="{03573A00-AE53-498C-BD6E-61364C1BC269}"/>
              </a:ext>
            </a:extLst>
          </p:cNvPr>
          <p:cNvSpPr/>
          <p:nvPr/>
        </p:nvSpPr>
        <p:spPr>
          <a:xfrm>
            <a:off x="268514" y="66087"/>
            <a:ext cx="749300" cy="749300"/>
          </a:xfrm>
          <a:prstGeom prst="ellipse">
            <a:avLst/>
          </a:prstGeom>
          <a:solidFill>
            <a:schemeClr val="accent1"/>
          </a:solidFill>
          <a:ln w="79375" cap="rnd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r>
              <a:rPr lang="en-US" altLang="zh-CN" sz="2000" b="1" dirty="0">
                <a:solidFill>
                  <a:schemeClr val="bg1"/>
                </a:solidFill>
              </a:rPr>
              <a:t>0</a:t>
            </a:r>
            <a:r>
              <a:rPr lang="en-US" altLang="zh-CN" sz="100" b="1" dirty="0">
                <a:solidFill>
                  <a:schemeClr val="bg1"/>
                </a:solidFill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</a:rPr>
              <a:t>1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í$ľîḋé">
            <a:extLst>
              <a:ext uri="{FF2B5EF4-FFF2-40B4-BE49-F238E27FC236}">
                <a16:creationId xmlns:a16="http://schemas.microsoft.com/office/drawing/2014/main" id="{B6D8FE22-66F8-4232-BAFB-4D041075871E}"/>
              </a:ext>
            </a:extLst>
          </p:cNvPr>
          <p:cNvSpPr txBox="1"/>
          <p:nvPr/>
        </p:nvSpPr>
        <p:spPr bwMode="auto">
          <a:xfrm>
            <a:off x="1386113" y="502876"/>
            <a:ext cx="3889829" cy="40730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4000" b="1" dirty="0">
                <a:solidFill>
                  <a:srgbClr val="FF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十二月党人起义</a:t>
            </a:r>
            <a:endParaRPr lang="en-US" altLang="zh-CN" sz="4000" b="1" dirty="0">
              <a:solidFill>
                <a:srgbClr val="FF0000"/>
              </a:solidFill>
              <a:latin typeface="方正黑体简体" panose="02000000000000000000" pitchFamily="2" charset="-122"/>
              <a:ea typeface="方正黑体简体" panose="02000000000000000000" pitchFamily="2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759DB3D-23A9-403E-9F19-C273ABAA9497}"/>
              </a:ext>
            </a:extLst>
          </p:cNvPr>
          <p:cNvSpPr/>
          <p:nvPr/>
        </p:nvSpPr>
        <p:spPr>
          <a:xfrm>
            <a:off x="2380343" y="1876493"/>
            <a:ext cx="9367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俄</a:t>
            </a:r>
            <a:r>
              <a:rPr lang="zh-CN" altLang="en-US" sz="3200" b="1" dirty="0">
                <a:solidFill>
                  <a:srgbClr val="FF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贵族军官</a:t>
            </a:r>
            <a:r>
              <a:rPr lang="zh-CN" altLang="en-US" sz="32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受西欧</a:t>
            </a:r>
            <a:r>
              <a:rPr lang="zh-CN" altLang="en-US" sz="3200" b="1" dirty="0">
                <a:solidFill>
                  <a:srgbClr val="FF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民主思想</a:t>
            </a:r>
            <a:r>
              <a:rPr lang="zh-CN" altLang="en-US" sz="32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影响，对</a:t>
            </a:r>
            <a:r>
              <a:rPr lang="zh-CN" altLang="en-US" sz="3200" b="1" dirty="0">
                <a:solidFill>
                  <a:srgbClr val="FF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农奴制</a:t>
            </a:r>
            <a:r>
              <a:rPr lang="zh-CN" altLang="en-US" sz="32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度和</a:t>
            </a:r>
            <a:r>
              <a:rPr lang="zh-CN" altLang="en-US" sz="3200" b="1" dirty="0">
                <a:solidFill>
                  <a:srgbClr val="FF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专制</a:t>
            </a:r>
            <a:r>
              <a:rPr lang="zh-CN" altLang="en-US" sz="32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制度极为不满。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560BE08-405F-4DFB-956C-A396D56EAC8A}"/>
              </a:ext>
            </a:extLst>
          </p:cNvPr>
          <p:cNvSpPr/>
          <p:nvPr/>
        </p:nvSpPr>
        <p:spPr>
          <a:xfrm>
            <a:off x="2380343" y="3374752"/>
            <a:ext cx="5958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亚历山大一世去世。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DE53F0F-964A-468E-B99F-6C53AFA25292}"/>
              </a:ext>
            </a:extLst>
          </p:cNvPr>
          <p:cNvSpPr/>
          <p:nvPr/>
        </p:nvSpPr>
        <p:spPr>
          <a:xfrm>
            <a:off x="2380343" y="4380568"/>
            <a:ext cx="10373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废除</a:t>
            </a:r>
            <a:r>
              <a:rPr lang="zh-CN" altLang="en-US" sz="32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农奴制和</a:t>
            </a:r>
            <a:r>
              <a:rPr lang="zh-CN" altLang="en-US" sz="3200" b="1" dirty="0">
                <a:solidFill>
                  <a:srgbClr val="FF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等级</a:t>
            </a:r>
            <a:r>
              <a:rPr lang="zh-CN" altLang="en-US" sz="32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制，建立</a:t>
            </a:r>
            <a:r>
              <a:rPr lang="zh-CN" altLang="en-US" sz="3200" b="1" dirty="0">
                <a:solidFill>
                  <a:srgbClr val="FF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共和国</a:t>
            </a:r>
            <a:r>
              <a:rPr lang="zh-CN" altLang="en-US" sz="32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。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76BD4C5-788B-4C58-B15C-F0FC92001018}"/>
              </a:ext>
            </a:extLst>
          </p:cNvPr>
          <p:cNvSpPr/>
          <p:nvPr/>
        </p:nvSpPr>
        <p:spPr>
          <a:xfrm>
            <a:off x="2380343" y="5386383"/>
            <a:ext cx="9367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俄国历史上反对沙皇专制的</a:t>
            </a:r>
            <a:r>
              <a:rPr lang="zh-CN" altLang="en-US" sz="3200" b="1" dirty="0">
                <a:solidFill>
                  <a:srgbClr val="FF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第一次</a:t>
            </a:r>
            <a:r>
              <a:rPr lang="zh-CN" altLang="en-US" sz="32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武装起义，</a:t>
            </a:r>
            <a:r>
              <a:rPr lang="zh-CN" altLang="en-US" sz="3200" b="1" dirty="0">
                <a:solidFill>
                  <a:srgbClr val="FF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唤醒了</a:t>
            </a:r>
            <a:r>
              <a:rPr lang="zh-CN" altLang="en-US" sz="32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年轻一代革命民主主义者。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B09F7DC-4A7D-4AD5-87F3-DEEA739D322D}"/>
              </a:ext>
            </a:extLst>
          </p:cNvPr>
          <p:cNvGrpSpPr/>
          <p:nvPr/>
        </p:nvGrpSpPr>
        <p:grpSpPr>
          <a:xfrm>
            <a:off x="7566871" y="2344026"/>
            <a:ext cx="1510307" cy="609685"/>
            <a:chOff x="7566871" y="2344026"/>
            <a:chExt cx="1510307" cy="609685"/>
          </a:xfrm>
        </p:grpSpPr>
        <p:sp>
          <p:nvSpPr>
            <p:cNvPr id="27" name="iconfont-1191-870149">
              <a:extLst>
                <a:ext uri="{FF2B5EF4-FFF2-40B4-BE49-F238E27FC236}">
                  <a16:creationId xmlns:a16="http://schemas.microsoft.com/office/drawing/2014/main" id="{97B2C782-6071-49FC-9F01-154F50AD74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66871" y="2344026"/>
              <a:ext cx="406457" cy="609685"/>
            </a:xfrm>
            <a:custGeom>
              <a:avLst/>
              <a:gdLst>
                <a:gd name="T0" fmla="*/ 0 w 2486"/>
                <a:gd name="T1" fmla="*/ 1864 h 3729"/>
                <a:gd name="T2" fmla="*/ 2486 w 2486"/>
                <a:gd name="T3" fmla="*/ 3729 h 3729"/>
                <a:gd name="T4" fmla="*/ 2486 w 2486"/>
                <a:gd name="T5" fmla="*/ 0 h 3729"/>
                <a:gd name="T6" fmla="*/ 0 w 2486"/>
                <a:gd name="T7" fmla="*/ 1864 h 3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6" h="3729">
                  <a:moveTo>
                    <a:pt x="0" y="1864"/>
                  </a:moveTo>
                  <a:lnTo>
                    <a:pt x="2486" y="3729"/>
                  </a:lnTo>
                  <a:lnTo>
                    <a:pt x="2486" y="0"/>
                  </a:lnTo>
                  <a:lnTo>
                    <a:pt x="0" y="186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9517C131-E3BE-4ED9-9691-28B2E7AC3F2A}"/>
                </a:ext>
              </a:extLst>
            </p:cNvPr>
            <p:cNvSpPr txBox="1"/>
            <p:nvPr/>
          </p:nvSpPr>
          <p:spPr>
            <a:xfrm>
              <a:off x="8097463" y="2406452"/>
              <a:ext cx="97971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b="1" dirty="0">
                  <a:solidFill>
                    <a:srgbClr val="FF0000"/>
                  </a:solidFill>
                </a:rPr>
                <a:t>主要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EBCE2E5D-558A-413A-AF0E-84ABD8CCAF0F}"/>
              </a:ext>
            </a:extLst>
          </p:cNvPr>
          <p:cNvGrpSpPr/>
          <p:nvPr/>
        </p:nvGrpSpPr>
        <p:grpSpPr>
          <a:xfrm>
            <a:off x="7566870" y="3362372"/>
            <a:ext cx="1510308" cy="609685"/>
            <a:chOff x="7566870" y="3362372"/>
            <a:chExt cx="1510308" cy="609685"/>
          </a:xfrm>
        </p:grpSpPr>
        <p:sp>
          <p:nvSpPr>
            <p:cNvPr id="28" name="iconfont-1191-870149">
              <a:extLst>
                <a:ext uri="{FF2B5EF4-FFF2-40B4-BE49-F238E27FC236}">
                  <a16:creationId xmlns:a16="http://schemas.microsoft.com/office/drawing/2014/main" id="{C82964A6-409B-4CB9-ACDE-7D2E3620E8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66870" y="3362372"/>
              <a:ext cx="406457" cy="609685"/>
            </a:xfrm>
            <a:custGeom>
              <a:avLst/>
              <a:gdLst>
                <a:gd name="T0" fmla="*/ 0 w 2486"/>
                <a:gd name="T1" fmla="*/ 1864 h 3729"/>
                <a:gd name="T2" fmla="*/ 2486 w 2486"/>
                <a:gd name="T3" fmla="*/ 3729 h 3729"/>
                <a:gd name="T4" fmla="*/ 2486 w 2486"/>
                <a:gd name="T5" fmla="*/ 0 h 3729"/>
                <a:gd name="T6" fmla="*/ 0 w 2486"/>
                <a:gd name="T7" fmla="*/ 1864 h 3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6" h="3729">
                  <a:moveTo>
                    <a:pt x="0" y="1864"/>
                  </a:moveTo>
                  <a:lnTo>
                    <a:pt x="2486" y="3729"/>
                  </a:lnTo>
                  <a:lnTo>
                    <a:pt x="2486" y="0"/>
                  </a:lnTo>
                  <a:lnTo>
                    <a:pt x="0" y="186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39A8D3A7-3722-4BAF-A728-26AB90315242}"/>
                </a:ext>
              </a:extLst>
            </p:cNvPr>
            <p:cNvSpPr txBox="1"/>
            <p:nvPr/>
          </p:nvSpPr>
          <p:spPr>
            <a:xfrm>
              <a:off x="8097463" y="3414938"/>
              <a:ext cx="97971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b="1" dirty="0">
                  <a:solidFill>
                    <a:srgbClr val="FF0000"/>
                  </a:solidFill>
                </a:rPr>
                <a:t>直接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1551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7C7AC1D-061A-41B9-990F-83EA9D4D32B9}"/>
              </a:ext>
            </a:extLst>
          </p:cNvPr>
          <p:cNvSpPr/>
          <p:nvPr/>
        </p:nvSpPr>
        <p:spPr>
          <a:xfrm>
            <a:off x="3082415" y="959077"/>
            <a:ext cx="9109585" cy="3019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4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十二月党人起义，要求推翻沙皇专制，废除农奴制度，但以失败告终，反映了统治阶级内部出现分化。                                           </a:t>
            </a:r>
            <a:endParaRPr lang="en-US" altLang="zh-CN" sz="4400" dirty="0">
              <a:latin typeface="方正黑体简体" panose="02000000000000000000" pitchFamily="2" charset="-122"/>
              <a:ea typeface="方正黑体简体" panose="02000000000000000000" pitchFamily="2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EE3C82D-0BE0-4248-B37E-768B65640272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3082415" cy="685800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84D52FF-4F2F-4913-A6D2-8E26CCF4E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142" y="4804273"/>
            <a:ext cx="8833870" cy="1847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7147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248400" y="1883055"/>
            <a:ext cx="5429250" cy="309188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8000" dirty="0">
                <a:solidFill>
                  <a:srgbClr val="FF0000"/>
                </a:solidFill>
                <a:latin typeface="段宁毛笔行书" panose="03000509000000000000" pitchFamily="65" charset="-122"/>
                <a:ea typeface="段宁毛笔行书" panose="03000509000000000000" pitchFamily="65" charset="-122"/>
              </a:rPr>
              <a:t>俄国农奴制改革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cher_264763">
            <a:extLst>
              <a:ext uri="{FF2B5EF4-FFF2-40B4-BE49-F238E27FC236}">
                <a16:creationId xmlns:a16="http://schemas.microsoft.com/office/drawing/2014/main" id="{E29D37C5-E09E-44E6-8792-FA512936C4ED}"/>
              </a:ext>
            </a:extLst>
          </p:cNvPr>
          <p:cNvSpPr>
            <a:spLocks noChangeAspect="1"/>
          </p:cNvSpPr>
          <p:nvPr/>
        </p:nvSpPr>
        <p:spPr bwMode="auto">
          <a:xfrm rot="21060643">
            <a:off x="5010011" y="1369767"/>
            <a:ext cx="5545187" cy="5280518"/>
          </a:xfrm>
          <a:custGeom>
            <a:avLst/>
            <a:gdLst>
              <a:gd name="connsiteX0" fmla="*/ 257331 w 607639"/>
              <a:gd name="connsiteY0" fmla="*/ 145147 h 578637"/>
              <a:gd name="connsiteX1" fmla="*/ 310700 w 607639"/>
              <a:gd name="connsiteY1" fmla="*/ 187169 h 578637"/>
              <a:gd name="connsiteX2" fmla="*/ 297714 w 607639"/>
              <a:gd name="connsiteY2" fmla="*/ 200407 h 578637"/>
              <a:gd name="connsiteX3" fmla="*/ 295134 w 607639"/>
              <a:gd name="connsiteY3" fmla="*/ 205204 h 578637"/>
              <a:gd name="connsiteX4" fmla="*/ 242654 w 607639"/>
              <a:gd name="connsiteY4" fmla="*/ 163804 h 578637"/>
              <a:gd name="connsiteX5" fmla="*/ 240609 w 607639"/>
              <a:gd name="connsiteY5" fmla="*/ 147101 h 578637"/>
              <a:gd name="connsiteX6" fmla="*/ 257331 w 607639"/>
              <a:gd name="connsiteY6" fmla="*/ 145147 h 578637"/>
              <a:gd name="connsiteX7" fmla="*/ 440205 w 607639"/>
              <a:gd name="connsiteY7" fmla="*/ 141131 h 578637"/>
              <a:gd name="connsiteX8" fmla="*/ 461390 w 607639"/>
              <a:gd name="connsiteY8" fmla="*/ 141131 h 578637"/>
              <a:gd name="connsiteX9" fmla="*/ 488984 w 607639"/>
              <a:gd name="connsiteY9" fmla="*/ 210272 h 578637"/>
              <a:gd name="connsiteX10" fmla="*/ 482576 w 607639"/>
              <a:gd name="connsiteY10" fmla="*/ 182189 h 578637"/>
              <a:gd name="connsiteX11" fmla="*/ 483466 w 607639"/>
              <a:gd name="connsiteY11" fmla="*/ 176057 h 578637"/>
              <a:gd name="connsiteX12" fmla="*/ 492189 w 607639"/>
              <a:gd name="connsiteY12" fmla="*/ 160149 h 578637"/>
              <a:gd name="connsiteX13" fmla="*/ 484445 w 607639"/>
              <a:gd name="connsiteY13" fmla="*/ 146108 h 578637"/>
              <a:gd name="connsiteX14" fmla="*/ 484445 w 607639"/>
              <a:gd name="connsiteY14" fmla="*/ 142997 h 578637"/>
              <a:gd name="connsiteX15" fmla="*/ 487204 w 607639"/>
              <a:gd name="connsiteY15" fmla="*/ 141398 h 578637"/>
              <a:gd name="connsiteX16" fmla="*/ 508478 w 607639"/>
              <a:gd name="connsiteY16" fmla="*/ 141398 h 578637"/>
              <a:gd name="connsiteX17" fmla="*/ 511238 w 607639"/>
              <a:gd name="connsiteY17" fmla="*/ 142997 h 578637"/>
              <a:gd name="connsiteX18" fmla="*/ 511327 w 607639"/>
              <a:gd name="connsiteY18" fmla="*/ 146108 h 578637"/>
              <a:gd name="connsiteX19" fmla="*/ 503494 w 607639"/>
              <a:gd name="connsiteY19" fmla="*/ 160238 h 578637"/>
              <a:gd name="connsiteX20" fmla="*/ 512306 w 607639"/>
              <a:gd name="connsiteY20" fmla="*/ 176146 h 578637"/>
              <a:gd name="connsiteX21" fmla="*/ 513196 w 607639"/>
              <a:gd name="connsiteY21" fmla="*/ 182189 h 578637"/>
              <a:gd name="connsiteX22" fmla="*/ 507588 w 607639"/>
              <a:gd name="connsiteY22" fmla="*/ 210272 h 578637"/>
              <a:gd name="connsiteX23" fmla="*/ 534292 w 607639"/>
              <a:gd name="connsiteY23" fmla="*/ 141131 h 578637"/>
              <a:gd name="connsiteX24" fmla="*/ 555922 w 607639"/>
              <a:gd name="connsiteY24" fmla="*/ 141131 h 578637"/>
              <a:gd name="connsiteX25" fmla="*/ 606838 w 607639"/>
              <a:gd name="connsiteY25" fmla="*/ 191698 h 578637"/>
              <a:gd name="connsiteX26" fmla="*/ 607639 w 607639"/>
              <a:gd name="connsiteY26" fmla="*/ 349442 h 578637"/>
              <a:gd name="connsiteX27" fmla="*/ 586187 w 607639"/>
              <a:gd name="connsiteY27" fmla="*/ 371037 h 578637"/>
              <a:gd name="connsiteX28" fmla="*/ 586098 w 607639"/>
              <a:gd name="connsiteY28" fmla="*/ 371037 h 578637"/>
              <a:gd name="connsiteX29" fmla="*/ 564557 w 607639"/>
              <a:gd name="connsiteY29" fmla="*/ 349620 h 578637"/>
              <a:gd name="connsiteX30" fmla="*/ 563845 w 607639"/>
              <a:gd name="connsiteY30" fmla="*/ 191876 h 578637"/>
              <a:gd name="connsiteX31" fmla="*/ 559483 w 607639"/>
              <a:gd name="connsiteY31" fmla="*/ 187699 h 578637"/>
              <a:gd name="connsiteX32" fmla="*/ 555299 w 607639"/>
              <a:gd name="connsiteY32" fmla="*/ 191876 h 578637"/>
              <a:gd name="connsiteX33" fmla="*/ 555299 w 607639"/>
              <a:gd name="connsiteY33" fmla="*/ 552865 h 578637"/>
              <a:gd name="connsiteX34" fmla="*/ 529485 w 607639"/>
              <a:gd name="connsiteY34" fmla="*/ 578637 h 578637"/>
              <a:gd name="connsiteX35" fmla="*/ 503672 w 607639"/>
              <a:gd name="connsiteY35" fmla="*/ 552865 h 578637"/>
              <a:gd name="connsiteX36" fmla="*/ 503672 w 607639"/>
              <a:gd name="connsiteY36" fmla="*/ 346865 h 578637"/>
              <a:gd name="connsiteX37" fmla="*/ 492456 w 607639"/>
              <a:gd name="connsiteY37" fmla="*/ 346865 h 578637"/>
              <a:gd name="connsiteX38" fmla="*/ 492456 w 607639"/>
              <a:gd name="connsiteY38" fmla="*/ 552865 h 578637"/>
              <a:gd name="connsiteX39" fmla="*/ 466731 w 607639"/>
              <a:gd name="connsiteY39" fmla="*/ 578637 h 578637"/>
              <a:gd name="connsiteX40" fmla="*/ 440917 w 607639"/>
              <a:gd name="connsiteY40" fmla="*/ 552865 h 578637"/>
              <a:gd name="connsiteX41" fmla="*/ 441362 w 607639"/>
              <a:gd name="connsiteY41" fmla="*/ 191965 h 578637"/>
              <a:gd name="connsiteX42" fmla="*/ 436823 w 607639"/>
              <a:gd name="connsiteY42" fmla="*/ 187432 h 578637"/>
              <a:gd name="connsiteX43" fmla="*/ 432372 w 607639"/>
              <a:gd name="connsiteY43" fmla="*/ 191876 h 578637"/>
              <a:gd name="connsiteX44" fmla="*/ 431927 w 607639"/>
              <a:gd name="connsiteY44" fmla="*/ 270437 h 578637"/>
              <a:gd name="connsiteX45" fmla="*/ 399081 w 607639"/>
              <a:gd name="connsiteY45" fmla="*/ 288566 h 578637"/>
              <a:gd name="connsiteX46" fmla="*/ 322886 w 607639"/>
              <a:gd name="connsiteY46" fmla="*/ 241287 h 578637"/>
              <a:gd name="connsiteX47" fmla="*/ 315943 w 607639"/>
              <a:gd name="connsiteY47" fmla="*/ 211782 h 578637"/>
              <a:gd name="connsiteX48" fmla="*/ 345584 w 607639"/>
              <a:gd name="connsiteY48" fmla="*/ 204851 h 578637"/>
              <a:gd name="connsiteX49" fmla="*/ 389112 w 607639"/>
              <a:gd name="connsiteY49" fmla="*/ 231867 h 578637"/>
              <a:gd name="connsiteX50" fmla="*/ 389290 w 607639"/>
              <a:gd name="connsiteY50" fmla="*/ 191698 h 578637"/>
              <a:gd name="connsiteX51" fmla="*/ 440205 w 607639"/>
              <a:gd name="connsiteY51" fmla="*/ 141131 h 578637"/>
              <a:gd name="connsiteX52" fmla="*/ 498052 w 607639"/>
              <a:gd name="connsiteY52" fmla="*/ 37964 h 578637"/>
              <a:gd name="connsiteX53" fmla="*/ 542650 w 607639"/>
              <a:gd name="connsiteY53" fmla="*/ 82421 h 578637"/>
              <a:gd name="connsiteX54" fmla="*/ 498052 w 607639"/>
              <a:gd name="connsiteY54" fmla="*/ 126878 h 578637"/>
              <a:gd name="connsiteX55" fmla="*/ 453454 w 607639"/>
              <a:gd name="connsiteY55" fmla="*/ 82421 h 578637"/>
              <a:gd name="connsiteX56" fmla="*/ 498052 w 607639"/>
              <a:gd name="connsiteY56" fmla="*/ 37964 h 578637"/>
              <a:gd name="connsiteX57" fmla="*/ 15486 w 607639"/>
              <a:gd name="connsiteY57" fmla="*/ 0 h 578637"/>
              <a:gd name="connsiteX58" fmla="*/ 358581 w 607639"/>
              <a:gd name="connsiteY58" fmla="*/ 0 h 578637"/>
              <a:gd name="connsiteX59" fmla="*/ 374067 w 607639"/>
              <a:gd name="connsiteY59" fmla="*/ 15466 h 578637"/>
              <a:gd name="connsiteX60" fmla="*/ 374067 w 607639"/>
              <a:gd name="connsiteY60" fmla="*/ 197233 h 578637"/>
              <a:gd name="connsiteX61" fmla="*/ 356890 w 607639"/>
              <a:gd name="connsiteY61" fmla="*/ 186567 h 578637"/>
              <a:gd name="connsiteX62" fmla="*/ 343095 w 607639"/>
              <a:gd name="connsiteY62" fmla="*/ 181057 h 578637"/>
              <a:gd name="connsiteX63" fmla="*/ 343095 w 607639"/>
              <a:gd name="connsiteY63" fmla="*/ 30932 h 578637"/>
              <a:gd name="connsiteX64" fmla="*/ 30972 w 607639"/>
              <a:gd name="connsiteY64" fmla="*/ 30932 h 578637"/>
              <a:gd name="connsiteX65" fmla="*/ 30972 w 607639"/>
              <a:gd name="connsiteY65" fmla="*/ 253941 h 578637"/>
              <a:gd name="connsiteX66" fmla="*/ 304291 w 607639"/>
              <a:gd name="connsiteY66" fmla="*/ 253941 h 578637"/>
              <a:gd name="connsiteX67" fmla="*/ 311500 w 607639"/>
              <a:gd name="connsiteY67" fmla="*/ 259630 h 578637"/>
              <a:gd name="connsiteX68" fmla="*/ 352351 w 607639"/>
              <a:gd name="connsiteY68" fmla="*/ 284873 h 578637"/>
              <a:gd name="connsiteX69" fmla="*/ 15486 w 607639"/>
              <a:gd name="connsiteY69" fmla="*/ 284873 h 578637"/>
              <a:gd name="connsiteX70" fmla="*/ 0 w 607639"/>
              <a:gd name="connsiteY70" fmla="*/ 269407 h 578637"/>
              <a:gd name="connsiteX71" fmla="*/ 0 w 607639"/>
              <a:gd name="connsiteY71" fmla="*/ 15466 h 578637"/>
              <a:gd name="connsiteX72" fmla="*/ 15486 w 607639"/>
              <a:gd name="connsiteY72" fmla="*/ 0 h 57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07639" h="578637">
                <a:moveTo>
                  <a:pt x="257331" y="145147"/>
                </a:moveTo>
                <a:lnTo>
                  <a:pt x="310700" y="187169"/>
                </a:lnTo>
                <a:cubicBezTo>
                  <a:pt x="305541" y="190456"/>
                  <a:pt x="301094" y="194898"/>
                  <a:pt x="297714" y="200407"/>
                </a:cubicBezTo>
                <a:cubicBezTo>
                  <a:pt x="296735" y="202006"/>
                  <a:pt x="295846" y="203605"/>
                  <a:pt x="295134" y="205204"/>
                </a:cubicBezTo>
                <a:lnTo>
                  <a:pt x="242654" y="163804"/>
                </a:lnTo>
                <a:cubicBezTo>
                  <a:pt x="237495" y="159806"/>
                  <a:pt x="236606" y="152254"/>
                  <a:pt x="240609" y="147101"/>
                </a:cubicBezTo>
                <a:cubicBezTo>
                  <a:pt x="244700" y="141948"/>
                  <a:pt x="252172" y="141060"/>
                  <a:pt x="257331" y="145147"/>
                </a:cubicBezTo>
                <a:close/>
                <a:moveTo>
                  <a:pt x="440205" y="141131"/>
                </a:moveTo>
                <a:lnTo>
                  <a:pt x="461390" y="141131"/>
                </a:lnTo>
                <a:cubicBezTo>
                  <a:pt x="463972" y="147796"/>
                  <a:pt x="485246" y="200674"/>
                  <a:pt x="488984" y="210272"/>
                </a:cubicBezTo>
                <a:lnTo>
                  <a:pt x="482576" y="182189"/>
                </a:lnTo>
                <a:cubicBezTo>
                  <a:pt x="482041" y="180145"/>
                  <a:pt x="482398" y="177923"/>
                  <a:pt x="483466" y="176057"/>
                </a:cubicBezTo>
                <a:lnTo>
                  <a:pt x="492189" y="160149"/>
                </a:lnTo>
                <a:lnTo>
                  <a:pt x="484445" y="146108"/>
                </a:lnTo>
                <a:cubicBezTo>
                  <a:pt x="483911" y="145130"/>
                  <a:pt x="483911" y="143886"/>
                  <a:pt x="484445" y="142997"/>
                </a:cubicBezTo>
                <a:cubicBezTo>
                  <a:pt x="485068" y="142020"/>
                  <a:pt x="486047" y="141398"/>
                  <a:pt x="487204" y="141398"/>
                </a:cubicBezTo>
                <a:lnTo>
                  <a:pt x="508478" y="141398"/>
                </a:lnTo>
                <a:cubicBezTo>
                  <a:pt x="509636" y="141398"/>
                  <a:pt x="510704" y="142020"/>
                  <a:pt x="511238" y="142997"/>
                </a:cubicBezTo>
                <a:cubicBezTo>
                  <a:pt x="511772" y="143886"/>
                  <a:pt x="511861" y="145130"/>
                  <a:pt x="511327" y="146108"/>
                </a:cubicBezTo>
                <a:lnTo>
                  <a:pt x="503494" y="160238"/>
                </a:lnTo>
                <a:lnTo>
                  <a:pt x="512306" y="176146"/>
                </a:lnTo>
                <a:cubicBezTo>
                  <a:pt x="513285" y="177923"/>
                  <a:pt x="513641" y="180145"/>
                  <a:pt x="513196" y="182189"/>
                </a:cubicBezTo>
                <a:lnTo>
                  <a:pt x="507588" y="210272"/>
                </a:lnTo>
                <a:cubicBezTo>
                  <a:pt x="520851" y="175968"/>
                  <a:pt x="513196" y="195875"/>
                  <a:pt x="534292" y="141131"/>
                </a:cubicBezTo>
                <a:lnTo>
                  <a:pt x="555922" y="141131"/>
                </a:lnTo>
                <a:cubicBezTo>
                  <a:pt x="583872" y="141131"/>
                  <a:pt x="606660" y="163793"/>
                  <a:pt x="606838" y="191698"/>
                </a:cubicBezTo>
                <a:lnTo>
                  <a:pt x="607639" y="349442"/>
                </a:lnTo>
                <a:cubicBezTo>
                  <a:pt x="607639" y="361261"/>
                  <a:pt x="598115" y="370948"/>
                  <a:pt x="586187" y="371037"/>
                </a:cubicBezTo>
                <a:lnTo>
                  <a:pt x="586098" y="371037"/>
                </a:lnTo>
                <a:cubicBezTo>
                  <a:pt x="574259" y="371037"/>
                  <a:pt x="564646" y="361439"/>
                  <a:pt x="564557" y="349620"/>
                </a:cubicBezTo>
                <a:lnTo>
                  <a:pt x="563845" y="191876"/>
                </a:lnTo>
                <a:cubicBezTo>
                  <a:pt x="563756" y="189565"/>
                  <a:pt x="561886" y="187610"/>
                  <a:pt x="559483" y="187699"/>
                </a:cubicBezTo>
                <a:cubicBezTo>
                  <a:pt x="557169" y="187699"/>
                  <a:pt x="555299" y="189565"/>
                  <a:pt x="555299" y="191876"/>
                </a:cubicBezTo>
                <a:lnTo>
                  <a:pt x="555299" y="552865"/>
                </a:lnTo>
                <a:cubicBezTo>
                  <a:pt x="555299" y="567084"/>
                  <a:pt x="543728" y="578637"/>
                  <a:pt x="529485" y="578637"/>
                </a:cubicBezTo>
                <a:cubicBezTo>
                  <a:pt x="515154" y="578637"/>
                  <a:pt x="503672" y="567084"/>
                  <a:pt x="503672" y="552865"/>
                </a:cubicBezTo>
                <a:lnTo>
                  <a:pt x="503672" y="346865"/>
                </a:lnTo>
                <a:lnTo>
                  <a:pt x="492456" y="346865"/>
                </a:lnTo>
                <a:lnTo>
                  <a:pt x="492456" y="552865"/>
                </a:lnTo>
                <a:cubicBezTo>
                  <a:pt x="492456" y="567084"/>
                  <a:pt x="480973" y="578637"/>
                  <a:pt x="466731" y="578637"/>
                </a:cubicBezTo>
                <a:cubicBezTo>
                  <a:pt x="452400" y="578637"/>
                  <a:pt x="440917" y="567084"/>
                  <a:pt x="440917" y="552865"/>
                </a:cubicBezTo>
                <a:cubicBezTo>
                  <a:pt x="440917" y="324292"/>
                  <a:pt x="441362" y="295409"/>
                  <a:pt x="441362" y="191965"/>
                </a:cubicBezTo>
                <a:cubicBezTo>
                  <a:pt x="441362" y="189476"/>
                  <a:pt x="439315" y="187432"/>
                  <a:pt x="436823" y="187432"/>
                </a:cubicBezTo>
                <a:cubicBezTo>
                  <a:pt x="434419" y="187432"/>
                  <a:pt x="432372" y="189387"/>
                  <a:pt x="432372" y="191876"/>
                </a:cubicBezTo>
                <a:cubicBezTo>
                  <a:pt x="432283" y="201918"/>
                  <a:pt x="432016" y="261994"/>
                  <a:pt x="431927" y="270437"/>
                </a:cubicBezTo>
                <a:cubicBezTo>
                  <a:pt x="431838" y="287144"/>
                  <a:pt x="413412" y="297453"/>
                  <a:pt x="399081" y="288566"/>
                </a:cubicBezTo>
                <a:lnTo>
                  <a:pt x="322886" y="241287"/>
                </a:lnTo>
                <a:cubicBezTo>
                  <a:pt x="312827" y="235066"/>
                  <a:pt x="309712" y="221825"/>
                  <a:pt x="315943" y="211782"/>
                </a:cubicBezTo>
                <a:cubicBezTo>
                  <a:pt x="322174" y="201651"/>
                  <a:pt x="335437" y="198541"/>
                  <a:pt x="345584" y="204851"/>
                </a:cubicBezTo>
                <a:lnTo>
                  <a:pt x="389112" y="231867"/>
                </a:lnTo>
                <a:cubicBezTo>
                  <a:pt x="389290" y="195430"/>
                  <a:pt x="389201" y="214893"/>
                  <a:pt x="389290" y="191698"/>
                </a:cubicBezTo>
                <a:cubicBezTo>
                  <a:pt x="389468" y="163793"/>
                  <a:pt x="412344" y="141131"/>
                  <a:pt x="440205" y="141131"/>
                </a:cubicBezTo>
                <a:close/>
                <a:moveTo>
                  <a:pt x="498052" y="37964"/>
                </a:moveTo>
                <a:cubicBezTo>
                  <a:pt x="522683" y="37964"/>
                  <a:pt x="542650" y="57868"/>
                  <a:pt x="542650" y="82421"/>
                </a:cubicBezTo>
                <a:cubicBezTo>
                  <a:pt x="542650" y="106974"/>
                  <a:pt x="522683" y="126878"/>
                  <a:pt x="498052" y="126878"/>
                </a:cubicBezTo>
                <a:cubicBezTo>
                  <a:pt x="473421" y="126878"/>
                  <a:pt x="453454" y="106974"/>
                  <a:pt x="453454" y="82421"/>
                </a:cubicBezTo>
                <a:cubicBezTo>
                  <a:pt x="453454" y="57868"/>
                  <a:pt x="473421" y="37964"/>
                  <a:pt x="498052" y="37964"/>
                </a:cubicBezTo>
                <a:close/>
                <a:moveTo>
                  <a:pt x="15486" y="0"/>
                </a:moveTo>
                <a:lnTo>
                  <a:pt x="358581" y="0"/>
                </a:lnTo>
                <a:cubicBezTo>
                  <a:pt x="367125" y="0"/>
                  <a:pt x="374067" y="6933"/>
                  <a:pt x="374067" y="15466"/>
                </a:cubicBezTo>
                <a:lnTo>
                  <a:pt x="374067" y="197233"/>
                </a:lnTo>
                <a:lnTo>
                  <a:pt x="356890" y="186567"/>
                </a:lnTo>
                <a:cubicBezTo>
                  <a:pt x="352529" y="183901"/>
                  <a:pt x="347901" y="182034"/>
                  <a:pt x="343095" y="181057"/>
                </a:cubicBezTo>
                <a:lnTo>
                  <a:pt x="343095" y="30932"/>
                </a:lnTo>
                <a:lnTo>
                  <a:pt x="30972" y="30932"/>
                </a:lnTo>
                <a:lnTo>
                  <a:pt x="30972" y="253941"/>
                </a:lnTo>
                <a:lnTo>
                  <a:pt x="304291" y="253941"/>
                </a:lnTo>
                <a:cubicBezTo>
                  <a:pt x="306427" y="256075"/>
                  <a:pt x="308919" y="257941"/>
                  <a:pt x="311500" y="259630"/>
                </a:cubicBezTo>
                <a:lnTo>
                  <a:pt x="352351" y="284873"/>
                </a:lnTo>
                <a:lnTo>
                  <a:pt x="15486" y="284873"/>
                </a:lnTo>
                <a:cubicBezTo>
                  <a:pt x="6942" y="284873"/>
                  <a:pt x="0" y="277940"/>
                  <a:pt x="0" y="269407"/>
                </a:cubicBezTo>
                <a:lnTo>
                  <a:pt x="0" y="15466"/>
                </a:lnTo>
                <a:cubicBezTo>
                  <a:pt x="0" y="6933"/>
                  <a:pt x="6942" y="0"/>
                  <a:pt x="1548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</p:sp>
      <p:graphicFrame>
        <p:nvGraphicFramePr>
          <p:cNvPr id="18" name="表格 18">
            <a:extLst>
              <a:ext uri="{FF2B5EF4-FFF2-40B4-BE49-F238E27FC236}">
                <a16:creationId xmlns:a16="http://schemas.microsoft.com/office/drawing/2014/main" id="{846BE8D8-42D9-4760-8CA4-18A86EBF3E1E}"/>
              </a:ext>
            </a:extLst>
          </p:cNvPr>
          <p:cNvGraphicFramePr>
            <a:graphicFrameLocks noGrp="1"/>
          </p:cNvGraphicFramePr>
          <p:nvPr/>
        </p:nvGraphicFramePr>
        <p:xfrm>
          <a:off x="268514" y="1628090"/>
          <a:ext cx="11654972" cy="39710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8457">
                  <a:extLst>
                    <a:ext uri="{9D8B030D-6E8A-4147-A177-3AD203B41FA5}">
                      <a16:colId xmlns:a16="http://schemas.microsoft.com/office/drawing/2014/main" val="2239535174"/>
                    </a:ext>
                  </a:extLst>
                </a:gridCol>
                <a:gridCol w="9666515">
                  <a:extLst>
                    <a:ext uri="{9D8B030D-6E8A-4147-A177-3AD203B41FA5}">
                      <a16:colId xmlns:a16="http://schemas.microsoft.com/office/drawing/2014/main" val="3878335167"/>
                    </a:ext>
                  </a:extLst>
                </a:gridCol>
              </a:tblGrid>
              <a:tr h="132368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方正康体简体" panose="02010601030101010101" pitchFamily="2" charset="-122"/>
                          <a:ea typeface="方正康体简体" panose="02010601030101010101" pitchFamily="2" charset="-122"/>
                        </a:rPr>
                        <a:t>代表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8089668"/>
                  </a:ext>
                </a:extLst>
              </a:tr>
              <a:tr h="132368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方正康体简体" panose="02010601030101010101" pitchFamily="2" charset="-122"/>
                          <a:ea typeface="方正康体简体" panose="02010601030101010101" pitchFamily="2" charset="-122"/>
                        </a:rPr>
                        <a:t>思想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8462701"/>
                  </a:ext>
                </a:extLst>
              </a:tr>
              <a:tr h="132368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方正康体简体" panose="02010601030101010101" pitchFamily="2" charset="-122"/>
                          <a:ea typeface="方正康体简体" panose="02010601030101010101" pitchFamily="2" charset="-122"/>
                        </a:rPr>
                        <a:t>影响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0851419"/>
                  </a:ext>
                </a:extLst>
              </a:tr>
            </a:tbl>
          </a:graphicData>
        </a:graphic>
      </p:graphicFrame>
      <p:sp>
        <p:nvSpPr>
          <p:cNvPr id="16" name="işļídé">
            <a:extLst>
              <a:ext uri="{FF2B5EF4-FFF2-40B4-BE49-F238E27FC236}">
                <a16:creationId xmlns:a16="http://schemas.microsoft.com/office/drawing/2014/main" id="{C4227AC8-A701-4875-AA77-75C27E617EA2}"/>
              </a:ext>
            </a:extLst>
          </p:cNvPr>
          <p:cNvSpPr/>
          <p:nvPr/>
        </p:nvSpPr>
        <p:spPr>
          <a:xfrm>
            <a:off x="636814" y="353860"/>
            <a:ext cx="5156200" cy="11139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ïṡ1îḑè">
            <a:extLst>
              <a:ext uri="{FF2B5EF4-FFF2-40B4-BE49-F238E27FC236}">
                <a16:creationId xmlns:a16="http://schemas.microsoft.com/office/drawing/2014/main" id="{7702DC2B-84DF-4D8C-8D93-88AC39A94E04}"/>
              </a:ext>
            </a:extLst>
          </p:cNvPr>
          <p:cNvSpPr/>
          <p:nvPr/>
        </p:nvSpPr>
        <p:spPr>
          <a:xfrm>
            <a:off x="268514" y="161546"/>
            <a:ext cx="749300" cy="749300"/>
          </a:xfrm>
          <a:prstGeom prst="ellipse">
            <a:avLst/>
          </a:prstGeom>
          <a:solidFill>
            <a:schemeClr val="accent1"/>
          </a:solidFill>
          <a:ln w="79375" cap="rnd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r>
              <a:rPr lang="en-US" altLang="zh-CN" sz="2000" b="1">
                <a:solidFill>
                  <a:schemeClr val="bg1"/>
                </a:solidFill>
              </a:rPr>
              <a:t>0</a:t>
            </a:r>
            <a:r>
              <a:rPr lang="en-US" altLang="zh-CN" sz="1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2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îṩľíḍè">
            <a:extLst>
              <a:ext uri="{FF2B5EF4-FFF2-40B4-BE49-F238E27FC236}">
                <a16:creationId xmlns:a16="http://schemas.microsoft.com/office/drawing/2014/main" id="{5905088F-EB3F-4808-B678-97B7D3BFC1E2}"/>
              </a:ext>
            </a:extLst>
          </p:cNvPr>
          <p:cNvSpPr txBox="1"/>
          <p:nvPr/>
        </p:nvSpPr>
        <p:spPr bwMode="auto">
          <a:xfrm>
            <a:off x="1017813" y="593571"/>
            <a:ext cx="4775201" cy="40730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zh-CN" sz="4000" b="1" dirty="0">
                <a:solidFill>
                  <a:srgbClr val="FF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民主革命思想的传播</a:t>
            </a:r>
            <a:endParaRPr lang="en-US" altLang="zh-CN" sz="3600" b="1" dirty="0">
              <a:solidFill>
                <a:srgbClr val="FF0000"/>
              </a:solidFill>
              <a:latin typeface="方正黑体简体" panose="02000000000000000000" pitchFamily="2" charset="-122"/>
              <a:ea typeface="方正黑体简体" panose="02000000000000000000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2FBCA45-59A5-46B0-8496-B1A8705DDF03}"/>
              </a:ext>
            </a:extLst>
          </p:cNvPr>
          <p:cNvSpPr/>
          <p:nvPr/>
        </p:nvSpPr>
        <p:spPr>
          <a:xfrm>
            <a:off x="2524287" y="1996037"/>
            <a:ext cx="5639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赫尔岑、车尔尼雪夫斯基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332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12749E2-8117-4749-ADF4-128920F4C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0571" y="2439046"/>
            <a:ext cx="7132938" cy="47430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C2F902C-8BE6-46CC-8E75-7A40E47EC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497" y="56472"/>
            <a:ext cx="6029467" cy="5060119"/>
          </a:xfrm>
          <a:prstGeom prst="rect">
            <a:avLst/>
          </a:prstGeom>
        </p:spPr>
      </p:pic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07377897-CC38-406A-ABC6-0E4D9BDA6EBA}"/>
              </a:ext>
            </a:extLst>
          </p:cNvPr>
          <p:cNvCxnSpPr>
            <a:cxnSpLocks/>
          </p:cNvCxnSpPr>
          <p:nvPr/>
        </p:nvCxnSpPr>
        <p:spPr>
          <a:xfrm flipH="1">
            <a:off x="1415845" y="56472"/>
            <a:ext cx="7117781" cy="673717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5390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cher_264763">
            <a:extLst>
              <a:ext uri="{FF2B5EF4-FFF2-40B4-BE49-F238E27FC236}">
                <a16:creationId xmlns:a16="http://schemas.microsoft.com/office/drawing/2014/main" id="{E29D37C5-E09E-44E6-8792-FA512936C4ED}"/>
              </a:ext>
            </a:extLst>
          </p:cNvPr>
          <p:cNvSpPr>
            <a:spLocks noChangeAspect="1"/>
          </p:cNvSpPr>
          <p:nvPr/>
        </p:nvSpPr>
        <p:spPr bwMode="auto">
          <a:xfrm rot="21060643">
            <a:off x="5010011" y="1369767"/>
            <a:ext cx="5545187" cy="5280518"/>
          </a:xfrm>
          <a:custGeom>
            <a:avLst/>
            <a:gdLst>
              <a:gd name="connsiteX0" fmla="*/ 257331 w 607639"/>
              <a:gd name="connsiteY0" fmla="*/ 145147 h 578637"/>
              <a:gd name="connsiteX1" fmla="*/ 310700 w 607639"/>
              <a:gd name="connsiteY1" fmla="*/ 187169 h 578637"/>
              <a:gd name="connsiteX2" fmla="*/ 297714 w 607639"/>
              <a:gd name="connsiteY2" fmla="*/ 200407 h 578637"/>
              <a:gd name="connsiteX3" fmla="*/ 295134 w 607639"/>
              <a:gd name="connsiteY3" fmla="*/ 205204 h 578637"/>
              <a:gd name="connsiteX4" fmla="*/ 242654 w 607639"/>
              <a:gd name="connsiteY4" fmla="*/ 163804 h 578637"/>
              <a:gd name="connsiteX5" fmla="*/ 240609 w 607639"/>
              <a:gd name="connsiteY5" fmla="*/ 147101 h 578637"/>
              <a:gd name="connsiteX6" fmla="*/ 257331 w 607639"/>
              <a:gd name="connsiteY6" fmla="*/ 145147 h 578637"/>
              <a:gd name="connsiteX7" fmla="*/ 440205 w 607639"/>
              <a:gd name="connsiteY7" fmla="*/ 141131 h 578637"/>
              <a:gd name="connsiteX8" fmla="*/ 461390 w 607639"/>
              <a:gd name="connsiteY8" fmla="*/ 141131 h 578637"/>
              <a:gd name="connsiteX9" fmla="*/ 488984 w 607639"/>
              <a:gd name="connsiteY9" fmla="*/ 210272 h 578637"/>
              <a:gd name="connsiteX10" fmla="*/ 482576 w 607639"/>
              <a:gd name="connsiteY10" fmla="*/ 182189 h 578637"/>
              <a:gd name="connsiteX11" fmla="*/ 483466 w 607639"/>
              <a:gd name="connsiteY11" fmla="*/ 176057 h 578637"/>
              <a:gd name="connsiteX12" fmla="*/ 492189 w 607639"/>
              <a:gd name="connsiteY12" fmla="*/ 160149 h 578637"/>
              <a:gd name="connsiteX13" fmla="*/ 484445 w 607639"/>
              <a:gd name="connsiteY13" fmla="*/ 146108 h 578637"/>
              <a:gd name="connsiteX14" fmla="*/ 484445 w 607639"/>
              <a:gd name="connsiteY14" fmla="*/ 142997 h 578637"/>
              <a:gd name="connsiteX15" fmla="*/ 487204 w 607639"/>
              <a:gd name="connsiteY15" fmla="*/ 141398 h 578637"/>
              <a:gd name="connsiteX16" fmla="*/ 508478 w 607639"/>
              <a:gd name="connsiteY16" fmla="*/ 141398 h 578637"/>
              <a:gd name="connsiteX17" fmla="*/ 511238 w 607639"/>
              <a:gd name="connsiteY17" fmla="*/ 142997 h 578637"/>
              <a:gd name="connsiteX18" fmla="*/ 511327 w 607639"/>
              <a:gd name="connsiteY18" fmla="*/ 146108 h 578637"/>
              <a:gd name="connsiteX19" fmla="*/ 503494 w 607639"/>
              <a:gd name="connsiteY19" fmla="*/ 160238 h 578637"/>
              <a:gd name="connsiteX20" fmla="*/ 512306 w 607639"/>
              <a:gd name="connsiteY20" fmla="*/ 176146 h 578637"/>
              <a:gd name="connsiteX21" fmla="*/ 513196 w 607639"/>
              <a:gd name="connsiteY21" fmla="*/ 182189 h 578637"/>
              <a:gd name="connsiteX22" fmla="*/ 507588 w 607639"/>
              <a:gd name="connsiteY22" fmla="*/ 210272 h 578637"/>
              <a:gd name="connsiteX23" fmla="*/ 534292 w 607639"/>
              <a:gd name="connsiteY23" fmla="*/ 141131 h 578637"/>
              <a:gd name="connsiteX24" fmla="*/ 555922 w 607639"/>
              <a:gd name="connsiteY24" fmla="*/ 141131 h 578637"/>
              <a:gd name="connsiteX25" fmla="*/ 606838 w 607639"/>
              <a:gd name="connsiteY25" fmla="*/ 191698 h 578637"/>
              <a:gd name="connsiteX26" fmla="*/ 607639 w 607639"/>
              <a:gd name="connsiteY26" fmla="*/ 349442 h 578637"/>
              <a:gd name="connsiteX27" fmla="*/ 586187 w 607639"/>
              <a:gd name="connsiteY27" fmla="*/ 371037 h 578637"/>
              <a:gd name="connsiteX28" fmla="*/ 586098 w 607639"/>
              <a:gd name="connsiteY28" fmla="*/ 371037 h 578637"/>
              <a:gd name="connsiteX29" fmla="*/ 564557 w 607639"/>
              <a:gd name="connsiteY29" fmla="*/ 349620 h 578637"/>
              <a:gd name="connsiteX30" fmla="*/ 563845 w 607639"/>
              <a:gd name="connsiteY30" fmla="*/ 191876 h 578637"/>
              <a:gd name="connsiteX31" fmla="*/ 559483 w 607639"/>
              <a:gd name="connsiteY31" fmla="*/ 187699 h 578637"/>
              <a:gd name="connsiteX32" fmla="*/ 555299 w 607639"/>
              <a:gd name="connsiteY32" fmla="*/ 191876 h 578637"/>
              <a:gd name="connsiteX33" fmla="*/ 555299 w 607639"/>
              <a:gd name="connsiteY33" fmla="*/ 552865 h 578637"/>
              <a:gd name="connsiteX34" fmla="*/ 529485 w 607639"/>
              <a:gd name="connsiteY34" fmla="*/ 578637 h 578637"/>
              <a:gd name="connsiteX35" fmla="*/ 503672 w 607639"/>
              <a:gd name="connsiteY35" fmla="*/ 552865 h 578637"/>
              <a:gd name="connsiteX36" fmla="*/ 503672 w 607639"/>
              <a:gd name="connsiteY36" fmla="*/ 346865 h 578637"/>
              <a:gd name="connsiteX37" fmla="*/ 492456 w 607639"/>
              <a:gd name="connsiteY37" fmla="*/ 346865 h 578637"/>
              <a:gd name="connsiteX38" fmla="*/ 492456 w 607639"/>
              <a:gd name="connsiteY38" fmla="*/ 552865 h 578637"/>
              <a:gd name="connsiteX39" fmla="*/ 466731 w 607639"/>
              <a:gd name="connsiteY39" fmla="*/ 578637 h 578637"/>
              <a:gd name="connsiteX40" fmla="*/ 440917 w 607639"/>
              <a:gd name="connsiteY40" fmla="*/ 552865 h 578637"/>
              <a:gd name="connsiteX41" fmla="*/ 441362 w 607639"/>
              <a:gd name="connsiteY41" fmla="*/ 191965 h 578637"/>
              <a:gd name="connsiteX42" fmla="*/ 436823 w 607639"/>
              <a:gd name="connsiteY42" fmla="*/ 187432 h 578637"/>
              <a:gd name="connsiteX43" fmla="*/ 432372 w 607639"/>
              <a:gd name="connsiteY43" fmla="*/ 191876 h 578637"/>
              <a:gd name="connsiteX44" fmla="*/ 431927 w 607639"/>
              <a:gd name="connsiteY44" fmla="*/ 270437 h 578637"/>
              <a:gd name="connsiteX45" fmla="*/ 399081 w 607639"/>
              <a:gd name="connsiteY45" fmla="*/ 288566 h 578637"/>
              <a:gd name="connsiteX46" fmla="*/ 322886 w 607639"/>
              <a:gd name="connsiteY46" fmla="*/ 241287 h 578637"/>
              <a:gd name="connsiteX47" fmla="*/ 315943 w 607639"/>
              <a:gd name="connsiteY47" fmla="*/ 211782 h 578637"/>
              <a:gd name="connsiteX48" fmla="*/ 345584 w 607639"/>
              <a:gd name="connsiteY48" fmla="*/ 204851 h 578637"/>
              <a:gd name="connsiteX49" fmla="*/ 389112 w 607639"/>
              <a:gd name="connsiteY49" fmla="*/ 231867 h 578637"/>
              <a:gd name="connsiteX50" fmla="*/ 389290 w 607639"/>
              <a:gd name="connsiteY50" fmla="*/ 191698 h 578637"/>
              <a:gd name="connsiteX51" fmla="*/ 440205 w 607639"/>
              <a:gd name="connsiteY51" fmla="*/ 141131 h 578637"/>
              <a:gd name="connsiteX52" fmla="*/ 498052 w 607639"/>
              <a:gd name="connsiteY52" fmla="*/ 37964 h 578637"/>
              <a:gd name="connsiteX53" fmla="*/ 542650 w 607639"/>
              <a:gd name="connsiteY53" fmla="*/ 82421 h 578637"/>
              <a:gd name="connsiteX54" fmla="*/ 498052 w 607639"/>
              <a:gd name="connsiteY54" fmla="*/ 126878 h 578637"/>
              <a:gd name="connsiteX55" fmla="*/ 453454 w 607639"/>
              <a:gd name="connsiteY55" fmla="*/ 82421 h 578637"/>
              <a:gd name="connsiteX56" fmla="*/ 498052 w 607639"/>
              <a:gd name="connsiteY56" fmla="*/ 37964 h 578637"/>
              <a:gd name="connsiteX57" fmla="*/ 15486 w 607639"/>
              <a:gd name="connsiteY57" fmla="*/ 0 h 578637"/>
              <a:gd name="connsiteX58" fmla="*/ 358581 w 607639"/>
              <a:gd name="connsiteY58" fmla="*/ 0 h 578637"/>
              <a:gd name="connsiteX59" fmla="*/ 374067 w 607639"/>
              <a:gd name="connsiteY59" fmla="*/ 15466 h 578637"/>
              <a:gd name="connsiteX60" fmla="*/ 374067 w 607639"/>
              <a:gd name="connsiteY60" fmla="*/ 197233 h 578637"/>
              <a:gd name="connsiteX61" fmla="*/ 356890 w 607639"/>
              <a:gd name="connsiteY61" fmla="*/ 186567 h 578637"/>
              <a:gd name="connsiteX62" fmla="*/ 343095 w 607639"/>
              <a:gd name="connsiteY62" fmla="*/ 181057 h 578637"/>
              <a:gd name="connsiteX63" fmla="*/ 343095 w 607639"/>
              <a:gd name="connsiteY63" fmla="*/ 30932 h 578637"/>
              <a:gd name="connsiteX64" fmla="*/ 30972 w 607639"/>
              <a:gd name="connsiteY64" fmla="*/ 30932 h 578637"/>
              <a:gd name="connsiteX65" fmla="*/ 30972 w 607639"/>
              <a:gd name="connsiteY65" fmla="*/ 253941 h 578637"/>
              <a:gd name="connsiteX66" fmla="*/ 304291 w 607639"/>
              <a:gd name="connsiteY66" fmla="*/ 253941 h 578637"/>
              <a:gd name="connsiteX67" fmla="*/ 311500 w 607639"/>
              <a:gd name="connsiteY67" fmla="*/ 259630 h 578637"/>
              <a:gd name="connsiteX68" fmla="*/ 352351 w 607639"/>
              <a:gd name="connsiteY68" fmla="*/ 284873 h 578637"/>
              <a:gd name="connsiteX69" fmla="*/ 15486 w 607639"/>
              <a:gd name="connsiteY69" fmla="*/ 284873 h 578637"/>
              <a:gd name="connsiteX70" fmla="*/ 0 w 607639"/>
              <a:gd name="connsiteY70" fmla="*/ 269407 h 578637"/>
              <a:gd name="connsiteX71" fmla="*/ 0 w 607639"/>
              <a:gd name="connsiteY71" fmla="*/ 15466 h 578637"/>
              <a:gd name="connsiteX72" fmla="*/ 15486 w 607639"/>
              <a:gd name="connsiteY72" fmla="*/ 0 h 57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07639" h="578637">
                <a:moveTo>
                  <a:pt x="257331" y="145147"/>
                </a:moveTo>
                <a:lnTo>
                  <a:pt x="310700" y="187169"/>
                </a:lnTo>
                <a:cubicBezTo>
                  <a:pt x="305541" y="190456"/>
                  <a:pt x="301094" y="194898"/>
                  <a:pt x="297714" y="200407"/>
                </a:cubicBezTo>
                <a:cubicBezTo>
                  <a:pt x="296735" y="202006"/>
                  <a:pt x="295846" y="203605"/>
                  <a:pt x="295134" y="205204"/>
                </a:cubicBezTo>
                <a:lnTo>
                  <a:pt x="242654" y="163804"/>
                </a:lnTo>
                <a:cubicBezTo>
                  <a:pt x="237495" y="159806"/>
                  <a:pt x="236606" y="152254"/>
                  <a:pt x="240609" y="147101"/>
                </a:cubicBezTo>
                <a:cubicBezTo>
                  <a:pt x="244700" y="141948"/>
                  <a:pt x="252172" y="141060"/>
                  <a:pt x="257331" y="145147"/>
                </a:cubicBezTo>
                <a:close/>
                <a:moveTo>
                  <a:pt x="440205" y="141131"/>
                </a:moveTo>
                <a:lnTo>
                  <a:pt x="461390" y="141131"/>
                </a:lnTo>
                <a:cubicBezTo>
                  <a:pt x="463972" y="147796"/>
                  <a:pt x="485246" y="200674"/>
                  <a:pt x="488984" y="210272"/>
                </a:cubicBezTo>
                <a:lnTo>
                  <a:pt x="482576" y="182189"/>
                </a:lnTo>
                <a:cubicBezTo>
                  <a:pt x="482041" y="180145"/>
                  <a:pt x="482398" y="177923"/>
                  <a:pt x="483466" y="176057"/>
                </a:cubicBezTo>
                <a:lnTo>
                  <a:pt x="492189" y="160149"/>
                </a:lnTo>
                <a:lnTo>
                  <a:pt x="484445" y="146108"/>
                </a:lnTo>
                <a:cubicBezTo>
                  <a:pt x="483911" y="145130"/>
                  <a:pt x="483911" y="143886"/>
                  <a:pt x="484445" y="142997"/>
                </a:cubicBezTo>
                <a:cubicBezTo>
                  <a:pt x="485068" y="142020"/>
                  <a:pt x="486047" y="141398"/>
                  <a:pt x="487204" y="141398"/>
                </a:cubicBezTo>
                <a:lnTo>
                  <a:pt x="508478" y="141398"/>
                </a:lnTo>
                <a:cubicBezTo>
                  <a:pt x="509636" y="141398"/>
                  <a:pt x="510704" y="142020"/>
                  <a:pt x="511238" y="142997"/>
                </a:cubicBezTo>
                <a:cubicBezTo>
                  <a:pt x="511772" y="143886"/>
                  <a:pt x="511861" y="145130"/>
                  <a:pt x="511327" y="146108"/>
                </a:cubicBezTo>
                <a:lnTo>
                  <a:pt x="503494" y="160238"/>
                </a:lnTo>
                <a:lnTo>
                  <a:pt x="512306" y="176146"/>
                </a:lnTo>
                <a:cubicBezTo>
                  <a:pt x="513285" y="177923"/>
                  <a:pt x="513641" y="180145"/>
                  <a:pt x="513196" y="182189"/>
                </a:cubicBezTo>
                <a:lnTo>
                  <a:pt x="507588" y="210272"/>
                </a:lnTo>
                <a:cubicBezTo>
                  <a:pt x="520851" y="175968"/>
                  <a:pt x="513196" y="195875"/>
                  <a:pt x="534292" y="141131"/>
                </a:cubicBezTo>
                <a:lnTo>
                  <a:pt x="555922" y="141131"/>
                </a:lnTo>
                <a:cubicBezTo>
                  <a:pt x="583872" y="141131"/>
                  <a:pt x="606660" y="163793"/>
                  <a:pt x="606838" y="191698"/>
                </a:cubicBezTo>
                <a:lnTo>
                  <a:pt x="607639" y="349442"/>
                </a:lnTo>
                <a:cubicBezTo>
                  <a:pt x="607639" y="361261"/>
                  <a:pt x="598115" y="370948"/>
                  <a:pt x="586187" y="371037"/>
                </a:cubicBezTo>
                <a:lnTo>
                  <a:pt x="586098" y="371037"/>
                </a:lnTo>
                <a:cubicBezTo>
                  <a:pt x="574259" y="371037"/>
                  <a:pt x="564646" y="361439"/>
                  <a:pt x="564557" y="349620"/>
                </a:cubicBezTo>
                <a:lnTo>
                  <a:pt x="563845" y="191876"/>
                </a:lnTo>
                <a:cubicBezTo>
                  <a:pt x="563756" y="189565"/>
                  <a:pt x="561886" y="187610"/>
                  <a:pt x="559483" y="187699"/>
                </a:cubicBezTo>
                <a:cubicBezTo>
                  <a:pt x="557169" y="187699"/>
                  <a:pt x="555299" y="189565"/>
                  <a:pt x="555299" y="191876"/>
                </a:cubicBezTo>
                <a:lnTo>
                  <a:pt x="555299" y="552865"/>
                </a:lnTo>
                <a:cubicBezTo>
                  <a:pt x="555299" y="567084"/>
                  <a:pt x="543728" y="578637"/>
                  <a:pt x="529485" y="578637"/>
                </a:cubicBezTo>
                <a:cubicBezTo>
                  <a:pt x="515154" y="578637"/>
                  <a:pt x="503672" y="567084"/>
                  <a:pt x="503672" y="552865"/>
                </a:cubicBezTo>
                <a:lnTo>
                  <a:pt x="503672" y="346865"/>
                </a:lnTo>
                <a:lnTo>
                  <a:pt x="492456" y="346865"/>
                </a:lnTo>
                <a:lnTo>
                  <a:pt x="492456" y="552865"/>
                </a:lnTo>
                <a:cubicBezTo>
                  <a:pt x="492456" y="567084"/>
                  <a:pt x="480973" y="578637"/>
                  <a:pt x="466731" y="578637"/>
                </a:cubicBezTo>
                <a:cubicBezTo>
                  <a:pt x="452400" y="578637"/>
                  <a:pt x="440917" y="567084"/>
                  <a:pt x="440917" y="552865"/>
                </a:cubicBezTo>
                <a:cubicBezTo>
                  <a:pt x="440917" y="324292"/>
                  <a:pt x="441362" y="295409"/>
                  <a:pt x="441362" y="191965"/>
                </a:cubicBezTo>
                <a:cubicBezTo>
                  <a:pt x="441362" y="189476"/>
                  <a:pt x="439315" y="187432"/>
                  <a:pt x="436823" y="187432"/>
                </a:cubicBezTo>
                <a:cubicBezTo>
                  <a:pt x="434419" y="187432"/>
                  <a:pt x="432372" y="189387"/>
                  <a:pt x="432372" y="191876"/>
                </a:cubicBezTo>
                <a:cubicBezTo>
                  <a:pt x="432283" y="201918"/>
                  <a:pt x="432016" y="261994"/>
                  <a:pt x="431927" y="270437"/>
                </a:cubicBezTo>
                <a:cubicBezTo>
                  <a:pt x="431838" y="287144"/>
                  <a:pt x="413412" y="297453"/>
                  <a:pt x="399081" y="288566"/>
                </a:cubicBezTo>
                <a:lnTo>
                  <a:pt x="322886" y="241287"/>
                </a:lnTo>
                <a:cubicBezTo>
                  <a:pt x="312827" y="235066"/>
                  <a:pt x="309712" y="221825"/>
                  <a:pt x="315943" y="211782"/>
                </a:cubicBezTo>
                <a:cubicBezTo>
                  <a:pt x="322174" y="201651"/>
                  <a:pt x="335437" y="198541"/>
                  <a:pt x="345584" y="204851"/>
                </a:cubicBezTo>
                <a:lnTo>
                  <a:pt x="389112" y="231867"/>
                </a:lnTo>
                <a:cubicBezTo>
                  <a:pt x="389290" y="195430"/>
                  <a:pt x="389201" y="214893"/>
                  <a:pt x="389290" y="191698"/>
                </a:cubicBezTo>
                <a:cubicBezTo>
                  <a:pt x="389468" y="163793"/>
                  <a:pt x="412344" y="141131"/>
                  <a:pt x="440205" y="141131"/>
                </a:cubicBezTo>
                <a:close/>
                <a:moveTo>
                  <a:pt x="498052" y="37964"/>
                </a:moveTo>
                <a:cubicBezTo>
                  <a:pt x="522683" y="37964"/>
                  <a:pt x="542650" y="57868"/>
                  <a:pt x="542650" y="82421"/>
                </a:cubicBezTo>
                <a:cubicBezTo>
                  <a:pt x="542650" y="106974"/>
                  <a:pt x="522683" y="126878"/>
                  <a:pt x="498052" y="126878"/>
                </a:cubicBezTo>
                <a:cubicBezTo>
                  <a:pt x="473421" y="126878"/>
                  <a:pt x="453454" y="106974"/>
                  <a:pt x="453454" y="82421"/>
                </a:cubicBezTo>
                <a:cubicBezTo>
                  <a:pt x="453454" y="57868"/>
                  <a:pt x="473421" y="37964"/>
                  <a:pt x="498052" y="37964"/>
                </a:cubicBezTo>
                <a:close/>
                <a:moveTo>
                  <a:pt x="15486" y="0"/>
                </a:moveTo>
                <a:lnTo>
                  <a:pt x="358581" y="0"/>
                </a:lnTo>
                <a:cubicBezTo>
                  <a:pt x="367125" y="0"/>
                  <a:pt x="374067" y="6933"/>
                  <a:pt x="374067" y="15466"/>
                </a:cubicBezTo>
                <a:lnTo>
                  <a:pt x="374067" y="197233"/>
                </a:lnTo>
                <a:lnTo>
                  <a:pt x="356890" y="186567"/>
                </a:lnTo>
                <a:cubicBezTo>
                  <a:pt x="352529" y="183901"/>
                  <a:pt x="347901" y="182034"/>
                  <a:pt x="343095" y="181057"/>
                </a:cubicBezTo>
                <a:lnTo>
                  <a:pt x="343095" y="30932"/>
                </a:lnTo>
                <a:lnTo>
                  <a:pt x="30972" y="30932"/>
                </a:lnTo>
                <a:lnTo>
                  <a:pt x="30972" y="253941"/>
                </a:lnTo>
                <a:lnTo>
                  <a:pt x="304291" y="253941"/>
                </a:lnTo>
                <a:cubicBezTo>
                  <a:pt x="306427" y="256075"/>
                  <a:pt x="308919" y="257941"/>
                  <a:pt x="311500" y="259630"/>
                </a:cubicBezTo>
                <a:lnTo>
                  <a:pt x="352351" y="284873"/>
                </a:lnTo>
                <a:lnTo>
                  <a:pt x="15486" y="284873"/>
                </a:lnTo>
                <a:cubicBezTo>
                  <a:pt x="6942" y="284873"/>
                  <a:pt x="0" y="277940"/>
                  <a:pt x="0" y="269407"/>
                </a:cubicBezTo>
                <a:lnTo>
                  <a:pt x="0" y="15466"/>
                </a:lnTo>
                <a:cubicBezTo>
                  <a:pt x="0" y="6933"/>
                  <a:pt x="6942" y="0"/>
                  <a:pt x="1548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</p:sp>
      <p:graphicFrame>
        <p:nvGraphicFramePr>
          <p:cNvPr id="18" name="表格 18">
            <a:extLst>
              <a:ext uri="{FF2B5EF4-FFF2-40B4-BE49-F238E27FC236}">
                <a16:creationId xmlns:a16="http://schemas.microsoft.com/office/drawing/2014/main" id="{846BE8D8-42D9-4760-8CA4-18A86EBF3E1E}"/>
              </a:ext>
            </a:extLst>
          </p:cNvPr>
          <p:cNvGraphicFramePr>
            <a:graphicFrameLocks noGrp="1"/>
          </p:cNvGraphicFramePr>
          <p:nvPr/>
        </p:nvGraphicFramePr>
        <p:xfrm>
          <a:off x="268514" y="1628090"/>
          <a:ext cx="11654972" cy="39710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8457">
                  <a:extLst>
                    <a:ext uri="{9D8B030D-6E8A-4147-A177-3AD203B41FA5}">
                      <a16:colId xmlns:a16="http://schemas.microsoft.com/office/drawing/2014/main" val="2239535174"/>
                    </a:ext>
                  </a:extLst>
                </a:gridCol>
                <a:gridCol w="9666515">
                  <a:extLst>
                    <a:ext uri="{9D8B030D-6E8A-4147-A177-3AD203B41FA5}">
                      <a16:colId xmlns:a16="http://schemas.microsoft.com/office/drawing/2014/main" val="3878335167"/>
                    </a:ext>
                  </a:extLst>
                </a:gridCol>
              </a:tblGrid>
              <a:tr h="132368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方正康体简体" panose="02010601030101010101" pitchFamily="2" charset="-122"/>
                          <a:ea typeface="方正康体简体" panose="02010601030101010101" pitchFamily="2" charset="-122"/>
                        </a:rPr>
                        <a:t>代表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8089668"/>
                  </a:ext>
                </a:extLst>
              </a:tr>
              <a:tr h="132368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方正康体简体" panose="02010601030101010101" pitchFamily="2" charset="-122"/>
                          <a:ea typeface="方正康体简体" panose="02010601030101010101" pitchFamily="2" charset="-122"/>
                        </a:rPr>
                        <a:t>思想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8462701"/>
                  </a:ext>
                </a:extLst>
              </a:tr>
              <a:tr h="132368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方正康体简体" panose="02010601030101010101" pitchFamily="2" charset="-122"/>
                          <a:ea typeface="方正康体简体" panose="02010601030101010101" pitchFamily="2" charset="-122"/>
                        </a:rPr>
                        <a:t>影响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0851419"/>
                  </a:ext>
                </a:extLst>
              </a:tr>
            </a:tbl>
          </a:graphicData>
        </a:graphic>
      </p:graphicFrame>
      <p:sp>
        <p:nvSpPr>
          <p:cNvPr id="16" name="işļídé">
            <a:extLst>
              <a:ext uri="{FF2B5EF4-FFF2-40B4-BE49-F238E27FC236}">
                <a16:creationId xmlns:a16="http://schemas.microsoft.com/office/drawing/2014/main" id="{C4227AC8-A701-4875-AA77-75C27E617EA2}"/>
              </a:ext>
            </a:extLst>
          </p:cNvPr>
          <p:cNvSpPr/>
          <p:nvPr/>
        </p:nvSpPr>
        <p:spPr>
          <a:xfrm>
            <a:off x="636814" y="353860"/>
            <a:ext cx="5156200" cy="111397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ïṡ1îḑè">
            <a:extLst>
              <a:ext uri="{FF2B5EF4-FFF2-40B4-BE49-F238E27FC236}">
                <a16:creationId xmlns:a16="http://schemas.microsoft.com/office/drawing/2014/main" id="{7702DC2B-84DF-4D8C-8D93-88AC39A94E04}"/>
              </a:ext>
            </a:extLst>
          </p:cNvPr>
          <p:cNvSpPr/>
          <p:nvPr/>
        </p:nvSpPr>
        <p:spPr>
          <a:xfrm>
            <a:off x="268514" y="161546"/>
            <a:ext cx="749300" cy="749300"/>
          </a:xfrm>
          <a:prstGeom prst="ellipse">
            <a:avLst/>
          </a:prstGeom>
          <a:solidFill>
            <a:schemeClr val="accent1"/>
          </a:solidFill>
          <a:ln w="79375" cap="rnd">
            <a:solidFill>
              <a:schemeClr val="bg1"/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r>
              <a:rPr lang="en-US" altLang="zh-CN" sz="2000" b="1">
                <a:solidFill>
                  <a:schemeClr val="bg1"/>
                </a:solidFill>
              </a:rPr>
              <a:t>0</a:t>
            </a:r>
            <a:r>
              <a:rPr lang="en-US" altLang="zh-CN" sz="100" b="1">
                <a:solidFill>
                  <a:schemeClr val="bg1"/>
                </a:solidFill>
              </a:rPr>
              <a:t> </a:t>
            </a:r>
            <a:r>
              <a:rPr lang="en-US" altLang="zh-CN" sz="2000" b="1">
                <a:solidFill>
                  <a:schemeClr val="bg1"/>
                </a:solidFill>
              </a:rPr>
              <a:t>2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îṩľíḍè">
            <a:extLst>
              <a:ext uri="{FF2B5EF4-FFF2-40B4-BE49-F238E27FC236}">
                <a16:creationId xmlns:a16="http://schemas.microsoft.com/office/drawing/2014/main" id="{5905088F-EB3F-4808-B678-97B7D3BFC1E2}"/>
              </a:ext>
            </a:extLst>
          </p:cNvPr>
          <p:cNvSpPr txBox="1"/>
          <p:nvPr/>
        </p:nvSpPr>
        <p:spPr bwMode="auto">
          <a:xfrm>
            <a:off x="1017813" y="593571"/>
            <a:ext cx="4775201" cy="40730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zh-CN" sz="4000" b="1" dirty="0">
                <a:solidFill>
                  <a:srgbClr val="FF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民主革命思想的传播</a:t>
            </a:r>
            <a:endParaRPr lang="en-US" altLang="zh-CN" sz="3600" b="1" dirty="0">
              <a:solidFill>
                <a:srgbClr val="FF0000"/>
              </a:solidFill>
              <a:latin typeface="方正黑体简体" panose="02000000000000000000" pitchFamily="2" charset="-122"/>
              <a:ea typeface="方正黑体简体" panose="02000000000000000000" pitchFamily="2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2FBCA45-59A5-46B0-8496-B1A8705DDF03}"/>
              </a:ext>
            </a:extLst>
          </p:cNvPr>
          <p:cNvSpPr/>
          <p:nvPr/>
        </p:nvSpPr>
        <p:spPr>
          <a:xfrm>
            <a:off x="2524287" y="1996037"/>
            <a:ext cx="5639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赫尔岑、车尔尼雪夫斯基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18E2675-4672-4A4A-80AE-A76E17FB1258}"/>
              </a:ext>
            </a:extLst>
          </p:cNvPr>
          <p:cNvSpPr/>
          <p:nvPr/>
        </p:nvSpPr>
        <p:spPr>
          <a:xfrm>
            <a:off x="2524288" y="3197429"/>
            <a:ext cx="4162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推翻沙皇专制统治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B4226EB-55E6-4BC8-939F-9242E5648FDE}"/>
              </a:ext>
            </a:extLst>
          </p:cNvPr>
          <p:cNvSpPr/>
          <p:nvPr/>
        </p:nvSpPr>
        <p:spPr>
          <a:xfrm>
            <a:off x="2524287" y="4398822"/>
            <a:ext cx="9399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与工农运动遥相呼应，迫使沙皇政府不得不正视国内统治面临的危机，寻求解决问题的办法。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80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DFCACDA-D345-43D0-A6ED-1A9FAD3F7497}"/>
              </a:ext>
            </a:extLst>
          </p:cNvPr>
          <p:cNvSpPr/>
          <p:nvPr/>
        </p:nvSpPr>
        <p:spPr>
          <a:xfrm>
            <a:off x="3164712" y="926707"/>
            <a:ext cx="8756047" cy="3019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hlink"/>
              </a:buClr>
            </a:pPr>
            <a:r>
              <a:rPr lang="en-US" altLang="zh-CN" sz="44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19</a:t>
            </a:r>
            <a:r>
              <a:rPr lang="zh-CN" altLang="en-US" sz="44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世纪中期，俄国出现 “知识分子”群体，他们反对沙皇专制和农奴制。要求社会变革和思想解放。                 </a:t>
            </a:r>
            <a:r>
              <a:rPr lang="en-US" altLang="zh-CN" sz="44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                        </a:t>
            </a:r>
            <a:endParaRPr lang="zh-CN" altLang="en-US" sz="4400" dirty="0">
              <a:latin typeface="方正黑体简体" panose="02000000000000000000" pitchFamily="2" charset="-122"/>
              <a:ea typeface="方正黑体简体" panose="02000000000000000000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1951CAA-A3E8-48C7-8731-933F6369E6FE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3082415" cy="685800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CA736E3-3685-4A2B-B158-5175783C8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241" y="4653490"/>
            <a:ext cx="8748518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8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62FF3-012F-427A-8A96-8EE68A9C9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0" dirty="0">
                <a:latin typeface="方正姚体" panose="02010601030101010101" pitchFamily="2" charset="-122"/>
                <a:ea typeface="方正姚体" panose="02010601030101010101" pitchFamily="2" charset="-122"/>
              </a:rPr>
              <a:t>三、</a:t>
            </a:r>
            <a:r>
              <a:rPr lang="zh-CN" altLang="en-US" sz="4400" b="0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敲响</a:t>
            </a:r>
            <a:r>
              <a:rPr lang="zh-CN" altLang="en-US" sz="4400" b="0" dirty="0">
                <a:latin typeface="方正姚体" panose="02010601030101010101" pitchFamily="2" charset="-122"/>
                <a:ea typeface="方正姚体" panose="02010601030101010101" pitchFamily="2" charset="-122"/>
              </a:rPr>
              <a:t>农奴制的</a:t>
            </a:r>
            <a:r>
              <a:rPr lang="zh-CN" altLang="en-US" sz="4400" b="0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丧钟</a:t>
            </a:r>
          </a:p>
        </p:txBody>
      </p:sp>
      <p:grpSp>
        <p:nvGrpSpPr>
          <p:cNvPr id="5" name="#33193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31371AD7-8F4E-4478-8CF7-933FD03ECFD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64571" y="1784885"/>
            <a:ext cx="5524500" cy="3060700"/>
            <a:chOff x="5994400" y="3073400"/>
            <a:chExt cx="5524500" cy="3060700"/>
          </a:xfrm>
        </p:grpSpPr>
        <p:sp>
          <p:nvSpPr>
            <p:cNvPr id="8" name="işļídé">
              <a:extLst>
                <a:ext uri="{FF2B5EF4-FFF2-40B4-BE49-F238E27FC236}">
                  <a16:creationId xmlns:a16="http://schemas.microsoft.com/office/drawing/2014/main" id="{3A3A8F0C-5DCD-4DB1-A26A-671C17EEF95D}"/>
                </a:ext>
              </a:extLst>
            </p:cNvPr>
            <p:cNvSpPr/>
            <p:nvPr/>
          </p:nvSpPr>
          <p:spPr>
            <a:xfrm>
              <a:off x="6362700" y="5020128"/>
              <a:ext cx="5156200" cy="11139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3765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iṣ1iḍe">
              <a:extLst>
                <a:ext uri="{FF2B5EF4-FFF2-40B4-BE49-F238E27FC236}">
                  <a16:creationId xmlns:a16="http://schemas.microsoft.com/office/drawing/2014/main" id="{946EDC56-0C84-426E-A4C6-F516F2FDCEF1}"/>
                </a:ext>
              </a:extLst>
            </p:cNvPr>
            <p:cNvSpPr/>
            <p:nvPr/>
          </p:nvSpPr>
          <p:spPr>
            <a:xfrm>
              <a:off x="6362700" y="3336472"/>
              <a:ext cx="5156200" cy="11139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3765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îś1íḓê">
              <a:extLst>
                <a:ext uri="{FF2B5EF4-FFF2-40B4-BE49-F238E27FC236}">
                  <a16:creationId xmlns:a16="http://schemas.microsoft.com/office/drawing/2014/main" id="{9E0E569A-EBF8-49DD-B6AE-B214ACC3CC6C}"/>
                </a:ext>
              </a:extLst>
            </p:cNvPr>
            <p:cNvSpPr/>
            <p:nvPr/>
          </p:nvSpPr>
          <p:spPr>
            <a:xfrm>
              <a:off x="5994400" y="3073400"/>
              <a:ext cx="749300" cy="749300"/>
            </a:xfrm>
            <a:prstGeom prst="ellipse">
              <a:avLst/>
            </a:prstGeom>
            <a:solidFill>
              <a:schemeClr val="accent1"/>
            </a:solidFill>
            <a:ln w="79375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3765"/>
              <a:r>
                <a:rPr lang="en-US" altLang="zh-CN" sz="2000" b="1" dirty="0">
                  <a:solidFill>
                    <a:schemeClr val="bg1"/>
                  </a:solidFill>
                </a:rPr>
                <a:t>0</a:t>
              </a:r>
              <a:r>
                <a:rPr lang="en-US" altLang="zh-CN" sz="1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</a:rPr>
                <a:t>1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ïṡ1îḑè">
              <a:extLst>
                <a:ext uri="{FF2B5EF4-FFF2-40B4-BE49-F238E27FC236}">
                  <a16:creationId xmlns:a16="http://schemas.microsoft.com/office/drawing/2014/main" id="{27948665-0754-450C-870A-40964118D12F}"/>
                </a:ext>
              </a:extLst>
            </p:cNvPr>
            <p:cNvSpPr/>
            <p:nvPr/>
          </p:nvSpPr>
          <p:spPr>
            <a:xfrm>
              <a:off x="5994400" y="4827814"/>
              <a:ext cx="749300" cy="749300"/>
            </a:xfrm>
            <a:prstGeom prst="ellipse">
              <a:avLst/>
            </a:prstGeom>
            <a:solidFill>
              <a:schemeClr val="accent1"/>
            </a:solidFill>
            <a:ln w="79375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3765"/>
              <a:r>
                <a:rPr lang="en-US" altLang="zh-CN" sz="2000" b="1">
                  <a:solidFill>
                    <a:schemeClr val="bg1"/>
                  </a:solidFill>
                </a:rPr>
                <a:t>0</a:t>
              </a:r>
              <a:r>
                <a:rPr lang="en-US" altLang="zh-CN" sz="100" b="1">
                  <a:solidFill>
                    <a:schemeClr val="bg1"/>
                  </a:solidFill>
                </a:rPr>
                <a:t> </a:t>
              </a:r>
              <a:r>
                <a:rPr lang="en-US" altLang="zh-CN" sz="2000" b="1">
                  <a:solidFill>
                    <a:schemeClr val="bg1"/>
                  </a:solidFill>
                </a:rPr>
                <a:t>2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í$ľîḋé">
              <a:extLst>
                <a:ext uri="{FF2B5EF4-FFF2-40B4-BE49-F238E27FC236}">
                  <a16:creationId xmlns:a16="http://schemas.microsoft.com/office/drawing/2014/main" id="{4DDAFD5E-F6A4-4368-9EA7-B74AABD24CC9}"/>
                </a:ext>
              </a:extLst>
            </p:cNvPr>
            <p:cNvSpPr txBox="1"/>
            <p:nvPr/>
          </p:nvSpPr>
          <p:spPr bwMode="auto">
            <a:xfrm>
              <a:off x="7111999" y="3510189"/>
              <a:ext cx="3889829" cy="40730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000" b="1" dirty="0"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十二月党人起义</a:t>
              </a:r>
              <a:endParaRPr lang="en-US" altLang="zh-CN" sz="4000" b="1" dirty="0">
                <a:latin typeface="方正黑体简体" panose="02000000000000000000" pitchFamily="2" charset="-122"/>
                <a:ea typeface="方正黑体简体" panose="02000000000000000000" pitchFamily="2" charset="-122"/>
              </a:endParaRPr>
            </a:p>
          </p:txBody>
        </p:sp>
        <p:sp>
          <p:nvSpPr>
            <p:cNvPr id="16" name="îṩľíḍè">
              <a:extLst>
                <a:ext uri="{FF2B5EF4-FFF2-40B4-BE49-F238E27FC236}">
                  <a16:creationId xmlns:a16="http://schemas.microsoft.com/office/drawing/2014/main" id="{EA26B38D-DC0D-48A8-A9F4-F2EAECECF0CC}"/>
                </a:ext>
              </a:extLst>
            </p:cNvPr>
            <p:cNvSpPr txBox="1"/>
            <p:nvPr/>
          </p:nvSpPr>
          <p:spPr bwMode="auto">
            <a:xfrm>
              <a:off x="7111999" y="5169806"/>
              <a:ext cx="4406901" cy="383270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zh-CN" sz="3600" b="1" dirty="0"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民主革命思想的传播</a:t>
              </a:r>
              <a:endParaRPr lang="en-US" altLang="zh-CN" sz="3200" b="1" dirty="0">
                <a:latin typeface="方正黑体简体" panose="02000000000000000000" pitchFamily="2" charset="-122"/>
                <a:ea typeface="方正黑体简体" panose="02000000000000000000" pitchFamily="2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A69AD74-D1BF-49F5-A8F3-A9E1071E9EB0}"/>
              </a:ext>
            </a:extLst>
          </p:cNvPr>
          <p:cNvGrpSpPr/>
          <p:nvPr/>
        </p:nvGrpSpPr>
        <p:grpSpPr>
          <a:xfrm>
            <a:off x="764571" y="5347233"/>
            <a:ext cx="10845800" cy="1085855"/>
            <a:chOff x="674687" y="1284963"/>
            <a:chExt cx="10845800" cy="1085855"/>
          </a:xfrm>
        </p:grpSpPr>
        <p:sp>
          <p:nvSpPr>
            <p:cNvPr id="15" name="í$1îḓê">
              <a:extLst>
                <a:ext uri="{FF2B5EF4-FFF2-40B4-BE49-F238E27FC236}">
                  <a16:creationId xmlns:a16="http://schemas.microsoft.com/office/drawing/2014/main" id="{1C41B2DE-21AA-49D8-BA5C-B87D6AA46B46}"/>
                </a:ext>
              </a:extLst>
            </p:cNvPr>
            <p:cNvSpPr txBox="1"/>
            <p:nvPr/>
          </p:nvSpPr>
          <p:spPr>
            <a:xfrm>
              <a:off x="674687" y="1284963"/>
              <a:ext cx="10845800" cy="10286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 fontScale="85000" lnSpcReduction="10000"/>
            </a:bodyPr>
            <a:lstStyle/>
            <a:p>
              <a:pPr lvl="0" algn="ctr" defTabSz="913765">
                <a:buSzPct val="25000"/>
                <a:defRPr/>
              </a:pPr>
              <a:r>
                <a:rPr lang="en-US" altLang="zh-CN" sz="4400" b="1" dirty="0">
                  <a:solidFill>
                    <a:srgbClr val="002060"/>
                  </a:solidFill>
                  <a:latin typeface="+mn-ea"/>
                </a:rPr>
                <a:t>3</a:t>
              </a:r>
              <a:r>
                <a:rPr lang="zh-CN" altLang="en-US" sz="4400" b="1" dirty="0">
                  <a:solidFill>
                    <a:srgbClr val="002060"/>
                  </a:solidFill>
                  <a:latin typeface="+mn-ea"/>
                </a:rPr>
                <a:t>、思想上：出现反对农奴制和专制统治的新思潮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8" name="îşḷiďé">
              <a:extLst>
                <a:ext uri="{FF2B5EF4-FFF2-40B4-BE49-F238E27FC236}">
                  <a16:creationId xmlns:a16="http://schemas.microsoft.com/office/drawing/2014/main" id="{ABA55AE0-2AF3-4F12-A60D-A57808E9D2C5}"/>
                </a:ext>
              </a:extLst>
            </p:cNvPr>
            <p:cNvSpPr/>
            <p:nvPr/>
          </p:nvSpPr>
          <p:spPr bwMode="auto">
            <a:xfrm>
              <a:off x="5787867" y="2313668"/>
              <a:ext cx="404813" cy="571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67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62FF3-012F-427A-8A96-8EE68A9C9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0" dirty="0">
                <a:latin typeface="方正姚体" panose="02010601030101010101" pitchFamily="2" charset="-122"/>
                <a:ea typeface="方正姚体" panose="02010601030101010101" pitchFamily="2" charset="-122"/>
              </a:rPr>
              <a:t>四、克里米亚战争</a:t>
            </a:r>
            <a:endParaRPr lang="zh-CN" altLang="en-US" sz="4400" b="0" dirty="0">
              <a:solidFill>
                <a:srgbClr val="FF000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D77C31C3-C633-45C3-A713-F732BD9EE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5" y="1740310"/>
            <a:ext cx="5119687" cy="38343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C74A5791-1AA1-4C19-A81C-0EE001436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07" y="1740310"/>
            <a:ext cx="5119687" cy="38343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299BD9D4-75E9-4C48-A56A-C98F75ED8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4143" y="5823923"/>
            <a:ext cx="2185214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 dirty="0">
                <a:solidFill>
                  <a:srgbClr val="FF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英国的铁甲舰</a:t>
            </a: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75FF3065-EB38-4FB5-8B8E-52F4C90CB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069" y="5814399"/>
            <a:ext cx="1976437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CN" altLang="en-US" sz="2800" dirty="0">
                <a:solidFill>
                  <a:srgbClr val="FF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俄国的帆船</a:t>
            </a:r>
          </a:p>
        </p:txBody>
      </p:sp>
    </p:spTree>
    <p:extLst>
      <p:ext uri="{BB962C8B-B14F-4D97-AF65-F5344CB8AC3E}">
        <p14:creationId xmlns:p14="http://schemas.microsoft.com/office/powerpoint/2010/main" val="175509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acher_264763">
            <a:extLst>
              <a:ext uri="{FF2B5EF4-FFF2-40B4-BE49-F238E27FC236}">
                <a16:creationId xmlns:a16="http://schemas.microsoft.com/office/drawing/2014/main" id="{2026C935-83C0-4670-86D1-8C184ACB2D37}"/>
              </a:ext>
            </a:extLst>
          </p:cNvPr>
          <p:cNvSpPr>
            <a:spLocks noChangeAspect="1"/>
          </p:cNvSpPr>
          <p:nvPr/>
        </p:nvSpPr>
        <p:spPr bwMode="auto">
          <a:xfrm rot="21060643">
            <a:off x="5010011" y="1369767"/>
            <a:ext cx="5545187" cy="5280518"/>
          </a:xfrm>
          <a:custGeom>
            <a:avLst/>
            <a:gdLst>
              <a:gd name="connsiteX0" fmla="*/ 257331 w 607639"/>
              <a:gd name="connsiteY0" fmla="*/ 145147 h 578637"/>
              <a:gd name="connsiteX1" fmla="*/ 310700 w 607639"/>
              <a:gd name="connsiteY1" fmla="*/ 187169 h 578637"/>
              <a:gd name="connsiteX2" fmla="*/ 297714 w 607639"/>
              <a:gd name="connsiteY2" fmla="*/ 200407 h 578637"/>
              <a:gd name="connsiteX3" fmla="*/ 295134 w 607639"/>
              <a:gd name="connsiteY3" fmla="*/ 205204 h 578637"/>
              <a:gd name="connsiteX4" fmla="*/ 242654 w 607639"/>
              <a:gd name="connsiteY4" fmla="*/ 163804 h 578637"/>
              <a:gd name="connsiteX5" fmla="*/ 240609 w 607639"/>
              <a:gd name="connsiteY5" fmla="*/ 147101 h 578637"/>
              <a:gd name="connsiteX6" fmla="*/ 257331 w 607639"/>
              <a:gd name="connsiteY6" fmla="*/ 145147 h 578637"/>
              <a:gd name="connsiteX7" fmla="*/ 440205 w 607639"/>
              <a:gd name="connsiteY7" fmla="*/ 141131 h 578637"/>
              <a:gd name="connsiteX8" fmla="*/ 461390 w 607639"/>
              <a:gd name="connsiteY8" fmla="*/ 141131 h 578637"/>
              <a:gd name="connsiteX9" fmla="*/ 488984 w 607639"/>
              <a:gd name="connsiteY9" fmla="*/ 210272 h 578637"/>
              <a:gd name="connsiteX10" fmla="*/ 482576 w 607639"/>
              <a:gd name="connsiteY10" fmla="*/ 182189 h 578637"/>
              <a:gd name="connsiteX11" fmla="*/ 483466 w 607639"/>
              <a:gd name="connsiteY11" fmla="*/ 176057 h 578637"/>
              <a:gd name="connsiteX12" fmla="*/ 492189 w 607639"/>
              <a:gd name="connsiteY12" fmla="*/ 160149 h 578637"/>
              <a:gd name="connsiteX13" fmla="*/ 484445 w 607639"/>
              <a:gd name="connsiteY13" fmla="*/ 146108 h 578637"/>
              <a:gd name="connsiteX14" fmla="*/ 484445 w 607639"/>
              <a:gd name="connsiteY14" fmla="*/ 142997 h 578637"/>
              <a:gd name="connsiteX15" fmla="*/ 487204 w 607639"/>
              <a:gd name="connsiteY15" fmla="*/ 141398 h 578637"/>
              <a:gd name="connsiteX16" fmla="*/ 508478 w 607639"/>
              <a:gd name="connsiteY16" fmla="*/ 141398 h 578637"/>
              <a:gd name="connsiteX17" fmla="*/ 511238 w 607639"/>
              <a:gd name="connsiteY17" fmla="*/ 142997 h 578637"/>
              <a:gd name="connsiteX18" fmla="*/ 511327 w 607639"/>
              <a:gd name="connsiteY18" fmla="*/ 146108 h 578637"/>
              <a:gd name="connsiteX19" fmla="*/ 503494 w 607639"/>
              <a:gd name="connsiteY19" fmla="*/ 160238 h 578637"/>
              <a:gd name="connsiteX20" fmla="*/ 512306 w 607639"/>
              <a:gd name="connsiteY20" fmla="*/ 176146 h 578637"/>
              <a:gd name="connsiteX21" fmla="*/ 513196 w 607639"/>
              <a:gd name="connsiteY21" fmla="*/ 182189 h 578637"/>
              <a:gd name="connsiteX22" fmla="*/ 507588 w 607639"/>
              <a:gd name="connsiteY22" fmla="*/ 210272 h 578637"/>
              <a:gd name="connsiteX23" fmla="*/ 534292 w 607639"/>
              <a:gd name="connsiteY23" fmla="*/ 141131 h 578637"/>
              <a:gd name="connsiteX24" fmla="*/ 555922 w 607639"/>
              <a:gd name="connsiteY24" fmla="*/ 141131 h 578637"/>
              <a:gd name="connsiteX25" fmla="*/ 606838 w 607639"/>
              <a:gd name="connsiteY25" fmla="*/ 191698 h 578637"/>
              <a:gd name="connsiteX26" fmla="*/ 607639 w 607639"/>
              <a:gd name="connsiteY26" fmla="*/ 349442 h 578637"/>
              <a:gd name="connsiteX27" fmla="*/ 586187 w 607639"/>
              <a:gd name="connsiteY27" fmla="*/ 371037 h 578637"/>
              <a:gd name="connsiteX28" fmla="*/ 586098 w 607639"/>
              <a:gd name="connsiteY28" fmla="*/ 371037 h 578637"/>
              <a:gd name="connsiteX29" fmla="*/ 564557 w 607639"/>
              <a:gd name="connsiteY29" fmla="*/ 349620 h 578637"/>
              <a:gd name="connsiteX30" fmla="*/ 563845 w 607639"/>
              <a:gd name="connsiteY30" fmla="*/ 191876 h 578637"/>
              <a:gd name="connsiteX31" fmla="*/ 559483 w 607639"/>
              <a:gd name="connsiteY31" fmla="*/ 187699 h 578637"/>
              <a:gd name="connsiteX32" fmla="*/ 555299 w 607639"/>
              <a:gd name="connsiteY32" fmla="*/ 191876 h 578637"/>
              <a:gd name="connsiteX33" fmla="*/ 555299 w 607639"/>
              <a:gd name="connsiteY33" fmla="*/ 552865 h 578637"/>
              <a:gd name="connsiteX34" fmla="*/ 529485 w 607639"/>
              <a:gd name="connsiteY34" fmla="*/ 578637 h 578637"/>
              <a:gd name="connsiteX35" fmla="*/ 503672 w 607639"/>
              <a:gd name="connsiteY35" fmla="*/ 552865 h 578637"/>
              <a:gd name="connsiteX36" fmla="*/ 503672 w 607639"/>
              <a:gd name="connsiteY36" fmla="*/ 346865 h 578637"/>
              <a:gd name="connsiteX37" fmla="*/ 492456 w 607639"/>
              <a:gd name="connsiteY37" fmla="*/ 346865 h 578637"/>
              <a:gd name="connsiteX38" fmla="*/ 492456 w 607639"/>
              <a:gd name="connsiteY38" fmla="*/ 552865 h 578637"/>
              <a:gd name="connsiteX39" fmla="*/ 466731 w 607639"/>
              <a:gd name="connsiteY39" fmla="*/ 578637 h 578637"/>
              <a:gd name="connsiteX40" fmla="*/ 440917 w 607639"/>
              <a:gd name="connsiteY40" fmla="*/ 552865 h 578637"/>
              <a:gd name="connsiteX41" fmla="*/ 441362 w 607639"/>
              <a:gd name="connsiteY41" fmla="*/ 191965 h 578637"/>
              <a:gd name="connsiteX42" fmla="*/ 436823 w 607639"/>
              <a:gd name="connsiteY42" fmla="*/ 187432 h 578637"/>
              <a:gd name="connsiteX43" fmla="*/ 432372 w 607639"/>
              <a:gd name="connsiteY43" fmla="*/ 191876 h 578637"/>
              <a:gd name="connsiteX44" fmla="*/ 431927 w 607639"/>
              <a:gd name="connsiteY44" fmla="*/ 270437 h 578637"/>
              <a:gd name="connsiteX45" fmla="*/ 399081 w 607639"/>
              <a:gd name="connsiteY45" fmla="*/ 288566 h 578637"/>
              <a:gd name="connsiteX46" fmla="*/ 322886 w 607639"/>
              <a:gd name="connsiteY46" fmla="*/ 241287 h 578637"/>
              <a:gd name="connsiteX47" fmla="*/ 315943 w 607639"/>
              <a:gd name="connsiteY47" fmla="*/ 211782 h 578637"/>
              <a:gd name="connsiteX48" fmla="*/ 345584 w 607639"/>
              <a:gd name="connsiteY48" fmla="*/ 204851 h 578637"/>
              <a:gd name="connsiteX49" fmla="*/ 389112 w 607639"/>
              <a:gd name="connsiteY49" fmla="*/ 231867 h 578637"/>
              <a:gd name="connsiteX50" fmla="*/ 389290 w 607639"/>
              <a:gd name="connsiteY50" fmla="*/ 191698 h 578637"/>
              <a:gd name="connsiteX51" fmla="*/ 440205 w 607639"/>
              <a:gd name="connsiteY51" fmla="*/ 141131 h 578637"/>
              <a:gd name="connsiteX52" fmla="*/ 498052 w 607639"/>
              <a:gd name="connsiteY52" fmla="*/ 37964 h 578637"/>
              <a:gd name="connsiteX53" fmla="*/ 542650 w 607639"/>
              <a:gd name="connsiteY53" fmla="*/ 82421 h 578637"/>
              <a:gd name="connsiteX54" fmla="*/ 498052 w 607639"/>
              <a:gd name="connsiteY54" fmla="*/ 126878 h 578637"/>
              <a:gd name="connsiteX55" fmla="*/ 453454 w 607639"/>
              <a:gd name="connsiteY55" fmla="*/ 82421 h 578637"/>
              <a:gd name="connsiteX56" fmla="*/ 498052 w 607639"/>
              <a:gd name="connsiteY56" fmla="*/ 37964 h 578637"/>
              <a:gd name="connsiteX57" fmla="*/ 15486 w 607639"/>
              <a:gd name="connsiteY57" fmla="*/ 0 h 578637"/>
              <a:gd name="connsiteX58" fmla="*/ 358581 w 607639"/>
              <a:gd name="connsiteY58" fmla="*/ 0 h 578637"/>
              <a:gd name="connsiteX59" fmla="*/ 374067 w 607639"/>
              <a:gd name="connsiteY59" fmla="*/ 15466 h 578637"/>
              <a:gd name="connsiteX60" fmla="*/ 374067 w 607639"/>
              <a:gd name="connsiteY60" fmla="*/ 197233 h 578637"/>
              <a:gd name="connsiteX61" fmla="*/ 356890 w 607639"/>
              <a:gd name="connsiteY61" fmla="*/ 186567 h 578637"/>
              <a:gd name="connsiteX62" fmla="*/ 343095 w 607639"/>
              <a:gd name="connsiteY62" fmla="*/ 181057 h 578637"/>
              <a:gd name="connsiteX63" fmla="*/ 343095 w 607639"/>
              <a:gd name="connsiteY63" fmla="*/ 30932 h 578637"/>
              <a:gd name="connsiteX64" fmla="*/ 30972 w 607639"/>
              <a:gd name="connsiteY64" fmla="*/ 30932 h 578637"/>
              <a:gd name="connsiteX65" fmla="*/ 30972 w 607639"/>
              <a:gd name="connsiteY65" fmla="*/ 253941 h 578637"/>
              <a:gd name="connsiteX66" fmla="*/ 304291 w 607639"/>
              <a:gd name="connsiteY66" fmla="*/ 253941 h 578637"/>
              <a:gd name="connsiteX67" fmla="*/ 311500 w 607639"/>
              <a:gd name="connsiteY67" fmla="*/ 259630 h 578637"/>
              <a:gd name="connsiteX68" fmla="*/ 352351 w 607639"/>
              <a:gd name="connsiteY68" fmla="*/ 284873 h 578637"/>
              <a:gd name="connsiteX69" fmla="*/ 15486 w 607639"/>
              <a:gd name="connsiteY69" fmla="*/ 284873 h 578637"/>
              <a:gd name="connsiteX70" fmla="*/ 0 w 607639"/>
              <a:gd name="connsiteY70" fmla="*/ 269407 h 578637"/>
              <a:gd name="connsiteX71" fmla="*/ 0 w 607639"/>
              <a:gd name="connsiteY71" fmla="*/ 15466 h 578637"/>
              <a:gd name="connsiteX72" fmla="*/ 15486 w 607639"/>
              <a:gd name="connsiteY72" fmla="*/ 0 h 57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07639" h="578637">
                <a:moveTo>
                  <a:pt x="257331" y="145147"/>
                </a:moveTo>
                <a:lnTo>
                  <a:pt x="310700" y="187169"/>
                </a:lnTo>
                <a:cubicBezTo>
                  <a:pt x="305541" y="190456"/>
                  <a:pt x="301094" y="194898"/>
                  <a:pt x="297714" y="200407"/>
                </a:cubicBezTo>
                <a:cubicBezTo>
                  <a:pt x="296735" y="202006"/>
                  <a:pt x="295846" y="203605"/>
                  <a:pt x="295134" y="205204"/>
                </a:cubicBezTo>
                <a:lnTo>
                  <a:pt x="242654" y="163804"/>
                </a:lnTo>
                <a:cubicBezTo>
                  <a:pt x="237495" y="159806"/>
                  <a:pt x="236606" y="152254"/>
                  <a:pt x="240609" y="147101"/>
                </a:cubicBezTo>
                <a:cubicBezTo>
                  <a:pt x="244700" y="141948"/>
                  <a:pt x="252172" y="141060"/>
                  <a:pt x="257331" y="145147"/>
                </a:cubicBezTo>
                <a:close/>
                <a:moveTo>
                  <a:pt x="440205" y="141131"/>
                </a:moveTo>
                <a:lnTo>
                  <a:pt x="461390" y="141131"/>
                </a:lnTo>
                <a:cubicBezTo>
                  <a:pt x="463972" y="147796"/>
                  <a:pt x="485246" y="200674"/>
                  <a:pt x="488984" y="210272"/>
                </a:cubicBezTo>
                <a:lnTo>
                  <a:pt x="482576" y="182189"/>
                </a:lnTo>
                <a:cubicBezTo>
                  <a:pt x="482041" y="180145"/>
                  <a:pt x="482398" y="177923"/>
                  <a:pt x="483466" y="176057"/>
                </a:cubicBezTo>
                <a:lnTo>
                  <a:pt x="492189" y="160149"/>
                </a:lnTo>
                <a:lnTo>
                  <a:pt x="484445" y="146108"/>
                </a:lnTo>
                <a:cubicBezTo>
                  <a:pt x="483911" y="145130"/>
                  <a:pt x="483911" y="143886"/>
                  <a:pt x="484445" y="142997"/>
                </a:cubicBezTo>
                <a:cubicBezTo>
                  <a:pt x="485068" y="142020"/>
                  <a:pt x="486047" y="141398"/>
                  <a:pt x="487204" y="141398"/>
                </a:cubicBezTo>
                <a:lnTo>
                  <a:pt x="508478" y="141398"/>
                </a:lnTo>
                <a:cubicBezTo>
                  <a:pt x="509636" y="141398"/>
                  <a:pt x="510704" y="142020"/>
                  <a:pt x="511238" y="142997"/>
                </a:cubicBezTo>
                <a:cubicBezTo>
                  <a:pt x="511772" y="143886"/>
                  <a:pt x="511861" y="145130"/>
                  <a:pt x="511327" y="146108"/>
                </a:cubicBezTo>
                <a:lnTo>
                  <a:pt x="503494" y="160238"/>
                </a:lnTo>
                <a:lnTo>
                  <a:pt x="512306" y="176146"/>
                </a:lnTo>
                <a:cubicBezTo>
                  <a:pt x="513285" y="177923"/>
                  <a:pt x="513641" y="180145"/>
                  <a:pt x="513196" y="182189"/>
                </a:cubicBezTo>
                <a:lnTo>
                  <a:pt x="507588" y="210272"/>
                </a:lnTo>
                <a:cubicBezTo>
                  <a:pt x="520851" y="175968"/>
                  <a:pt x="513196" y="195875"/>
                  <a:pt x="534292" y="141131"/>
                </a:cubicBezTo>
                <a:lnTo>
                  <a:pt x="555922" y="141131"/>
                </a:lnTo>
                <a:cubicBezTo>
                  <a:pt x="583872" y="141131"/>
                  <a:pt x="606660" y="163793"/>
                  <a:pt x="606838" y="191698"/>
                </a:cubicBezTo>
                <a:lnTo>
                  <a:pt x="607639" y="349442"/>
                </a:lnTo>
                <a:cubicBezTo>
                  <a:pt x="607639" y="361261"/>
                  <a:pt x="598115" y="370948"/>
                  <a:pt x="586187" y="371037"/>
                </a:cubicBezTo>
                <a:lnTo>
                  <a:pt x="586098" y="371037"/>
                </a:lnTo>
                <a:cubicBezTo>
                  <a:pt x="574259" y="371037"/>
                  <a:pt x="564646" y="361439"/>
                  <a:pt x="564557" y="349620"/>
                </a:cubicBezTo>
                <a:lnTo>
                  <a:pt x="563845" y="191876"/>
                </a:lnTo>
                <a:cubicBezTo>
                  <a:pt x="563756" y="189565"/>
                  <a:pt x="561886" y="187610"/>
                  <a:pt x="559483" y="187699"/>
                </a:cubicBezTo>
                <a:cubicBezTo>
                  <a:pt x="557169" y="187699"/>
                  <a:pt x="555299" y="189565"/>
                  <a:pt x="555299" y="191876"/>
                </a:cubicBezTo>
                <a:lnTo>
                  <a:pt x="555299" y="552865"/>
                </a:lnTo>
                <a:cubicBezTo>
                  <a:pt x="555299" y="567084"/>
                  <a:pt x="543728" y="578637"/>
                  <a:pt x="529485" y="578637"/>
                </a:cubicBezTo>
                <a:cubicBezTo>
                  <a:pt x="515154" y="578637"/>
                  <a:pt x="503672" y="567084"/>
                  <a:pt x="503672" y="552865"/>
                </a:cubicBezTo>
                <a:lnTo>
                  <a:pt x="503672" y="346865"/>
                </a:lnTo>
                <a:lnTo>
                  <a:pt x="492456" y="346865"/>
                </a:lnTo>
                <a:lnTo>
                  <a:pt x="492456" y="552865"/>
                </a:lnTo>
                <a:cubicBezTo>
                  <a:pt x="492456" y="567084"/>
                  <a:pt x="480973" y="578637"/>
                  <a:pt x="466731" y="578637"/>
                </a:cubicBezTo>
                <a:cubicBezTo>
                  <a:pt x="452400" y="578637"/>
                  <a:pt x="440917" y="567084"/>
                  <a:pt x="440917" y="552865"/>
                </a:cubicBezTo>
                <a:cubicBezTo>
                  <a:pt x="440917" y="324292"/>
                  <a:pt x="441362" y="295409"/>
                  <a:pt x="441362" y="191965"/>
                </a:cubicBezTo>
                <a:cubicBezTo>
                  <a:pt x="441362" y="189476"/>
                  <a:pt x="439315" y="187432"/>
                  <a:pt x="436823" y="187432"/>
                </a:cubicBezTo>
                <a:cubicBezTo>
                  <a:pt x="434419" y="187432"/>
                  <a:pt x="432372" y="189387"/>
                  <a:pt x="432372" y="191876"/>
                </a:cubicBezTo>
                <a:cubicBezTo>
                  <a:pt x="432283" y="201918"/>
                  <a:pt x="432016" y="261994"/>
                  <a:pt x="431927" y="270437"/>
                </a:cubicBezTo>
                <a:cubicBezTo>
                  <a:pt x="431838" y="287144"/>
                  <a:pt x="413412" y="297453"/>
                  <a:pt x="399081" y="288566"/>
                </a:cubicBezTo>
                <a:lnTo>
                  <a:pt x="322886" y="241287"/>
                </a:lnTo>
                <a:cubicBezTo>
                  <a:pt x="312827" y="235066"/>
                  <a:pt x="309712" y="221825"/>
                  <a:pt x="315943" y="211782"/>
                </a:cubicBezTo>
                <a:cubicBezTo>
                  <a:pt x="322174" y="201651"/>
                  <a:pt x="335437" y="198541"/>
                  <a:pt x="345584" y="204851"/>
                </a:cubicBezTo>
                <a:lnTo>
                  <a:pt x="389112" y="231867"/>
                </a:lnTo>
                <a:cubicBezTo>
                  <a:pt x="389290" y="195430"/>
                  <a:pt x="389201" y="214893"/>
                  <a:pt x="389290" y="191698"/>
                </a:cubicBezTo>
                <a:cubicBezTo>
                  <a:pt x="389468" y="163793"/>
                  <a:pt x="412344" y="141131"/>
                  <a:pt x="440205" y="141131"/>
                </a:cubicBezTo>
                <a:close/>
                <a:moveTo>
                  <a:pt x="498052" y="37964"/>
                </a:moveTo>
                <a:cubicBezTo>
                  <a:pt x="522683" y="37964"/>
                  <a:pt x="542650" y="57868"/>
                  <a:pt x="542650" y="82421"/>
                </a:cubicBezTo>
                <a:cubicBezTo>
                  <a:pt x="542650" y="106974"/>
                  <a:pt x="522683" y="126878"/>
                  <a:pt x="498052" y="126878"/>
                </a:cubicBezTo>
                <a:cubicBezTo>
                  <a:pt x="473421" y="126878"/>
                  <a:pt x="453454" y="106974"/>
                  <a:pt x="453454" y="82421"/>
                </a:cubicBezTo>
                <a:cubicBezTo>
                  <a:pt x="453454" y="57868"/>
                  <a:pt x="473421" y="37964"/>
                  <a:pt x="498052" y="37964"/>
                </a:cubicBezTo>
                <a:close/>
                <a:moveTo>
                  <a:pt x="15486" y="0"/>
                </a:moveTo>
                <a:lnTo>
                  <a:pt x="358581" y="0"/>
                </a:lnTo>
                <a:cubicBezTo>
                  <a:pt x="367125" y="0"/>
                  <a:pt x="374067" y="6933"/>
                  <a:pt x="374067" y="15466"/>
                </a:cubicBezTo>
                <a:lnTo>
                  <a:pt x="374067" y="197233"/>
                </a:lnTo>
                <a:lnTo>
                  <a:pt x="356890" y="186567"/>
                </a:lnTo>
                <a:cubicBezTo>
                  <a:pt x="352529" y="183901"/>
                  <a:pt x="347901" y="182034"/>
                  <a:pt x="343095" y="181057"/>
                </a:cubicBezTo>
                <a:lnTo>
                  <a:pt x="343095" y="30932"/>
                </a:lnTo>
                <a:lnTo>
                  <a:pt x="30972" y="30932"/>
                </a:lnTo>
                <a:lnTo>
                  <a:pt x="30972" y="253941"/>
                </a:lnTo>
                <a:lnTo>
                  <a:pt x="304291" y="253941"/>
                </a:lnTo>
                <a:cubicBezTo>
                  <a:pt x="306427" y="256075"/>
                  <a:pt x="308919" y="257941"/>
                  <a:pt x="311500" y="259630"/>
                </a:cubicBezTo>
                <a:lnTo>
                  <a:pt x="352351" y="284873"/>
                </a:lnTo>
                <a:lnTo>
                  <a:pt x="15486" y="284873"/>
                </a:lnTo>
                <a:cubicBezTo>
                  <a:pt x="6942" y="284873"/>
                  <a:pt x="0" y="277940"/>
                  <a:pt x="0" y="269407"/>
                </a:cubicBezTo>
                <a:lnTo>
                  <a:pt x="0" y="15466"/>
                </a:lnTo>
                <a:cubicBezTo>
                  <a:pt x="0" y="6933"/>
                  <a:pt x="6942" y="0"/>
                  <a:pt x="1548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3262FF3-012F-427A-8A96-8EE68A9C9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0" dirty="0">
                <a:latin typeface="方正姚体" panose="02010601030101010101" pitchFamily="2" charset="-122"/>
                <a:ea typeface="方正姚体" panose="02010601030101010101" pitchFamily="2" charset="-122"/>
              </a:rPr>
              <a:t>四、克里米亚战争</a:t>
            </a:r>
            <a:endParaRPr lang="zh-CN" altLang="en-US" sz="4400" b="0" dirty="0">
              <a:solidFill>
                <a:srgbClr val="FF000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graphicFrame>
        <p:nvGraphicFramePr>
          <p:cNvPr id="7" name="表格 18">
            <a:extLst>
              <a:ext uri="{FF2B5EF4-FFF2-40B4-BE49-F238E27FC236}">
                <a16:creationId xmlns:a16="http://schemas.microsoft.com/office/drawing/2014/main" id="{8C7B7507-437D-4B0D-AE5F-7460C8E2B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5972"/>
              </p:ext>
            </p:extLst>
          </p:nvPr>
        </p:nvGraphicFramePr>
        <p:xfrm>
          <a:off x="268514" y="1249806"/>
          <a:ext cx="11654972" cy="53541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8457">
                  <a:extLst>
                    <a:ext uri="{9D8B030D-6E8A-4147-A177-3AD203B41FA5}">
                      <a16:colId xmlns:a16="http://schemas.microsoft.com/office/drawing/2014/main" val="2239535174"/>
                    </a:ext>
                  </a:extLst>
                </a:gridCol>
                <a:gridCol w="9666515">
                  <a:extLst>
                    <a:ext uri="{9D8B030D-6E8A-4147-A177-3AD203B41FA5}">
                      <a16:colId xmlns:a16="http://schemas.microsoft.com/office/drawing/2014/main" val="3878335167"/>
                    </a:ext>
                  </a:extLst>
                </a:gridCol>
              </a:tblGrid>
              <a:tr h="17847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方正康体简体" panose="02010601030101010101" pitchFamily="2" charset="-122"/>
                          <a:ea typeface="方正康体简体" panose="02010601030101010101" pitchFamily="2" charset="-122"/>
                        </a:rPr>
                        <a:t>原因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8089668"/>
                  </a:ext>
                </a:extLst>
              </a:tr>
              <a:tr h="17847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方正康体简体" panose="02010601030101010101" pitchFamily="2" charset="-122"/>
                          <a:ea typeface="方正康体简体" panose="02010601030101010101" pitchFamily="2" charset="-122"/>
                        </a:rPr>
                        <a:t>经过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8462701"/>
                  </a:ext>
                </a:extLst>
              </a:tr>
              <a:tr h="17847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方正康体简体" panose="02010601030101010101" pitchFamily="2" charset="-122"/>
                          <a:ea typeface="方正康体简体" panose="02010601030101010101" pitchFamily="2" charset="-122"/>
                        </a:rPr>
                        <a:t>影响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0851419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2209A06A-266F-4322-80C7-BEA53A229094}"/>
              </a:ext>
            </a:extLst>
          </p:cNvPr>
          <p:cNvSpPr/>
          <p:nvPr/>
        </p:nvSpPr>
        <p:spPr>
          <a:xfrm>
            <a:off x="2467428" y="1584547"/>
            <a:ext cx="8403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①俄国转移国内矛盾；</a:t>
            </a:r>
            <a:endParaRPr lang="en-US" altLang="zh-CN" sz="3600" dirty="0">
              <a:latin typeface="方正黑体简体" panose="02000000000000000000" pitchFamily="2" charset="-122"/>
              <a:ea typeface="方正黑体简体" panose="02000000000000000000" pitchFamily="2" charset="-122"/>
            </a:endParaRPr>
          </a:p>
          <a:p>
            <a:r>
              <a:rPr lang="zh-CN" altLang="en-US" sz="36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②英法等列强也想趁机宰割土耳其帝国。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54DD2D3-8228-4631-AF89-1C67EED5AC34}"/>
              </a:ext>
            </a:extLst>
          </p:cNvPr>
          <p:cNvSpPr/>
          <p:nvPr/>
        </p:nvSpPr>
        <p:spPr>
          <a:xfrm>
            <a:off x="2467428" y="3326737"/>
            <a:ext cx="8215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1853</a:t>
            </a:r>
            <a:r>
              <a:rPr lang="zh-CN" altLang="en-US" sz="36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到</a:t>
            </a:r>
            <a:r>
              <a:rPr lang="en-US" altLang="zh-CN" sz="36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1856</a:t>
            </a:r>
            <a:r>
              <a:rPr lang="zh-CN" altLang="en-US" sz="36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年，俄与英法土。结果俄军战败，</a:t>
            </a:r>
            <a:r>
              <a:rPr lang="en-US" altLang="zh-CN" sz="36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1856</a:t>
            </a:r>
            <a:r>
              <a:rPr lang="zh-CN" altLang="en-US" sz="36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年签订</a:t>
            </a:r>
            <a:r>
              <a:rPr lang="en-US" altLang="zh-CN" sz="36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《</a:t>
            </a:r>
            <a:r>
              <a:rPr lang="zh-CN" altLang="en-US" sz="36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巴黎和约</a:t>
            </a:r>
            <a:r>
              <a:rPr lang="en-US" altLang="zh-CN" sz="36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》</a:t>
            </a:r>
            <a:r>
              <a:rPr lang="zh-CN" altLang="en-US" sz="36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CFB028D-0FBA-46BD-A0CA-4E5043B55B6E}"/>
              </a:ext>
            </a:extLst>
          </p:cNvPr>
          <p:cNvSpPr/>
          <p:nvPr/>
        </p:nvSpPr>
        <p:spPr>
          <a:xfrm>
            <a:off x="2467428" y="4849673"/>
            <a:ext cx="94560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①国际地位一落千丈；</a:t>
            </a:r>
            <a:endParaRPr lang="en-US" altLang="zh-CN" sz="3600" dirty="0">
              <a:latin typeface="方正黑体简体" panose="02000000000000000000" pitchFamily="2" charset="-122"/>
              <a:ea typeface="方正黑体简体" panose="02000000000000000000" pitchFamily="2" charset="-122"/>
            </a:endParaRPr>
          </a:p>
          <a:p>
            <a:r>
              <a:rPr lang="zh-CN" altLang="en-US" sz="36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②国内阶级矛盾进一步加剧；</a:t>
            </a:r>
            <a:endParaRPr lang="en-US" altLang="zh-CN" sz="3600" dirty="0">
              <a:latin typeface="方正黑体简体" panose="02000000000000000000" pitchFamily="2" charset="-122"/>
              <a:ea typeface="方正黑体简体" panose="02000000000000000000" pitchFamily="2" charset="-122"/>
            </a:endParaRPr>
          </a:p>
          <a:p>
            <a:r>
              <a:rPr lang="zh-CN" altLang="en-US" sz="36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③</a:t>
            </a:r>
            <a:r>
              <a:rPr lang="zh-CN" altLang="en-US" sz="3600" b="1" dirty="0">
                <a:solidFill>
                  <a:srgbClr val="FF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直接推动俄国</a:t>
            </a:r>
            <a:r>
              <a:rPr lang="en-US" altLang="zh-CN" sz="3600" b="1" dirty="0">
                <a:solidFill>
                  <a:srgbClr val="FF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1861</a:t>
            </a:r>
            <a:r>
              <a:rPr lang="zh-CN" altLang="en-US" sz="3600" b="1" dirty="0">
                <a:solidFill>
                  <a:srgbClr val="FF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年改革</a:t>
            </a:r>
            <a:r>
              <a:rPr lang="zh-CN" altLang="en-US" sz="36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06012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80A4E6F4-2BCB-4E25-83B3-D7E6B1F3030C}"/>
              </a:ext>
            </a:extLst>
          </p:cNvPr>
          <p:cNvGrpSpPr/>
          <p:nvPr/>
        </p:nvGrpSpPr>
        <p:grpSpPr>
          <a:xfrm>
            <a:off x="783771" y="909248"/>
            <a:ext cx="10624457" cy="5039503"/>
            <a:chOff x="769257" y="1012954"/>
            <a:chExt cx="10624457" cy="5039503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D354E5EF-8E31-4F8A-B2C4-8EE27F945D03}"/>
                </a:ext>
              </a:extLst>
            </p:cNvPr>
            <p:cNvSpPr/>
            <p:nvPr/>
          </p:nvSpPr>
          <p:spPr>
            <a:xfrm>
              <a:off x="769257" y="1012954"/>
              <a:ext cx="10624457" cy="503950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6344B568-BBEB-4450-B154-CC55A25EFDE3}"/>
                </a:ext>
              </a:extLst>
            </p:cNvPr>
            <p:cNvSpPr/>
            <p:nvPr/>
          </p:nvSpPr>
          <p:spPr>
            <a:xfrm>
              <a:off x="914399" y="1116659"/>
              <a:ext cx="10363201" cy="48320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40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uLnTx/>
                  <a:uFillTx/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 </a:t>
              </a:r>
              <a:r>
                <a:rPr kumimoji="0" lang="zh-CN" altLang="en-US" sz="4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材料</a:t>
              </a:r>
              <a:r>
                <a:rPr kumimoji="0" lang="en-US" altLang="zh-CN" sz="4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1</a:t>
              </a:r>
              <a:r>
                <a:rPr kumimoji="0" lang="zh-CN" altLang="en-US" sz="4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：沙皇政府</a:t>
              </a:r>
              <a:r>
                <a:rPr kumimoji="0" lang="zh-CN" altLang="en-US" sz="4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在全世界</a:t>
              </a:r>
              <a:r>
                <a:rPr kumimoji="0" lang="zh-CN" altLang="en-US" sz="4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面前给俄国</a:t>
              </a:r>
              <a:r>
                <a:rPr kumimoji="0" lang="zh-CN" altLang="en-US" sz="4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丢了丑</a:t>
              </a:r>
              <a:r>
                <a:rPr kumimoji="0" lang="zh-CN" altLang="en-US" sz="4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，同时也在俄国政府面前给自己丢了丑，前所未有的</a:t>
              </a:r>
              <a:r>
                <a:rPr kumimoji="0" lang="zh-CN" altLang="en-US" sz="4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觉醒</a:t>
              </a:r>
              <a:r>
                <a:rPr kumimoji="0" lang="zh-CN" altLang="en-US" sz="4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时期</a:t>
              </a:r>
              <a:r>
                <a:rPr kumimoji="0" lang="zh-CN" altLang="en-US" sz="4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开始了</a:t>
              </a:r>
              <a:r>
                <a:rPr kumimoji="0" lang="zh-CN" altLang="en-US" sz="4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。</a:t>
              </a:r>
              <a:r>
                <a:rPr kumimoji="0" lang="en-US" altLang="zh-CN" sz="4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                </a:t>
              </a:r>
            </a:p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                             ——</a:t>
              </a:r>
              <a:r>
                <a:rPr kumimoji="0" lang="zh-CN" altLang="en-US" sz="4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恩格斯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材料</a:t>
              </a:r>
              <a:r>
                <a:rPr kumimoji="0" lang="en-US" altLang="zh-CN" sz="4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2</a:t>
              </a:r>
              <a:r>
                <a:rPr kumimoji="0" lang="zh-CN" altLang="en-US" sz="4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：克里米亚战争后，俄国</a:t>
              </a:r>
              <a:r>
                <a:rPr kumimoji="0" lang="zh-CN" altLang="en-US" sz="440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uLnTx/>
                  <a:uFillTx/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农民运动风起云涌</a:t>
              </a:r>
              <a:r>
                <a:rPr kumimoji="0" lang="zh-CN" altLang="en-US" sz="4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。据统计，</a:t>
              </a:r>
              <a:r>
                <a:rPr kumimoji="0" lang="en-US" altLang="zh-CN" sz="4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1858-1860</a:t>
              </a:r>
              <a:r>
                <a:rPr kumimoji="0" lang="zh-CN" altLang="en-US" sz="4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年，俄共发生了近</a:t>
              </a:r>
              <a:r>
                <a:rPr kumimoji="0" lang="en-US" altLang="zh-CN" sz="4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300</a:t>
              </a:r>
              <a:r>
                <a:rPr kumimoji="0" lang="zh-CN" altLang="en-US" sz="44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uLnTx/>
                  <a:uFillTx/>
                  <a:latin typeface="方正黑体简体" panose="02000000000000000000" pitchFamily="2" charset="-122"/>
                  <a:ea typeface="方正黑体简体" panose="02000000000000000000" pitchFamily="2" charset="-122"/>
                </a:rPr>
                <a:t>次农民起义。</a:t>
              </a:r>
              <a:endParaRPr kumimoji="0" lang="zh-CN" altLang="en-US" sz="44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方正黑体简体" panose="02000000000000000000" pitchFamily="2" charset="-122"/>
                <a:ea typeface="方正黑体简体" panose="02000000000000000000" pitchFamily="2" charset="-122"/>
              </a:endParaRP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C9C7721B-8B03-4793-9038-EEA0DB85E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18" y="770465"/>
            <a:ext cx="3048264" cy="126198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6F7BE11-6BC4-444C-9E34-BDB438919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18" y="3484888"/>
            <a:ext cx="3048264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461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#33203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B6C8A7B2-C45E-4D0A-8CD4-B66F87E8322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52450" y="18125"/>
            <a:ext cx="9867899" cy="6839875"/>
            <a:chOff x="876300" y="18125"/>
            <a:chExt cx="9867899" cy="6839875"/>
          </a:xfrm>
          <a:solidFill>
            <a:schemeClr val="bg2"/>
          </a:solidFill>
        </p:grpSpPr>
        <p:grpSp>
          <p:nvGrpSpPr>
            <p:cNvPr id="5" name="ïṣlïḋe">
              <a:extLst>
                <a:ext uri="{FF2B5EF4-FFF2-40B4-BE49-F238E27FC236}">
                  <a16:creationId xmlns:a16="http://schemas.microsoft.com/office/drawing/2014/main" id="{06BD5D11-A185-4933-BBA0-DF01FC9CB15C}"/>
                </a:ext>
              </a:extLst>
            </p:cNvPr>
            <p:cNvGrpSpPr/>
            <p:nvPr/>
          </p:nvGrpSpPr>
          <p:grpSpPr>
            <a:xfrm>
              <a:off x="1793031" y="5733455"/>
              <a:ext cx="470535" cy="77144"/>
              <a:chOff x="2741930" y="5372102"/>
              <a:chExt cx="470535" cy="76200"/>
            </a:xfrm>
            <a:grpFill/>
          </p:grpSpPr>
          <p:sp>
            <p:nvSpPr>
              <p:cNvPr id="10" name="íṩḷiḍè">
                <a:extLst>
                  <a:ext uri="{FF2B5EF4-FFF2-40B4-BE49-F238E27FC236}">
                    <a16:creationId xmlns:a16="http://schemas.microsoft.com/office/drawing/2014/main" id="{697EAD1E-7231-460C-A779-47D6D0E74E1C}"/>
                  </a:ext>
                </a:extLst>
              </p:cNvPr>
              <p:cNvSpPr/>
              <p:nvPr/>
            </p:nvSpPr>
            <p:spPr>
              <a:xfrm>
                <a:off x="2741930" y="5372102"/>
                <a:ext cx="76200" cy="76200"/>
              </a:xfrm>
              <a:prstGeom prst="ellipse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/>
              </a:p>
            </p:txBody>
          </p:sp>
          <p:sp>
            <p:nvSpPr>
              <p:cNvPr id="11" name="îṥľîḑé">
                <a:extLst>
                  <a:ext uri="{FF2B5EF4-FFF2-40B4-BE49-F238E27FC236}">
                    <a16:creationId xmlns:a16="http://schemas.microsoft.com/office/drawing/2014/main" id="{E22FFBEE-333B-42F1-BB8E-8EAB8918447A}"/>
                  </a:ext>
                </a:extLst>
              </p:cNvPr>
              <p:cNvSpPr/>
              <p:nvPr/>
            </p:nvSpPr>
            <p:spPr>
              <a:xfrm>
                <a:off x="2870200" y="5372102"/>
                <a:ext cx="76200" cy="76200"/>
              </a:xfrm>
              <a:prstGeom prst="ellipse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/>
              </a:p>
            </p:txBody>
          </p:sp>
          <p:sp>
            <p:nvSpPr>
              <p:cNvPr id="12" name="ïšľîḓé">
                <a:extLst>
                  <a:ext uri="{FF2B5EF4-FFF2-40B4-BE49-F238E27FC236}">
                    <a16:creationId xmlns:a16="http://schemas.microsoft.com/office/drawing/2014/main" id="{3E323430-B70E-477E-8F97-1D5AD293A39A}"/>
                  </a:ext>
                </a:extLst>
              </p:cNvPr>
              <p:cNvSpPr/>
              <p:nvPr/>
            </p:nvSpPr>
            <p:spPr>
              <a:xfrm>
                <a:off x="2999740" y="5372102"/>
                <a:ext cx="76200" cy="76200"/>
              </a:xfrm>
              <a:prstGeom prst="ellipse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/>
              </a:p>
            </p:txBody>
          </p:sp>
          <p:sp>
            <p:nvSpPr>
              <p:cNvPr id="13" name="ïşļîḋè">
                <a:extLst>
                  <a:ext uri="{FF2B5EF4-FFF2-40B4-BE49-F238E27FC236}">
                    <a16:creationId xmlns:a16="http://schemas.microsoft.com/office/drawing/2014/main" id="{D861DDB1-2475-4798-B2FB-F5F31BD31E86}"/>
                  </a:ext>
                </a:extLst>
              </p:cNvPr>
              <p:cNvSpPr/>
              <p:nvPr/>
            </p:nvSpPr>
            <p:spPr>
              <a:xfrm>
                <a:off x="3136265" y="5372102"/>
                <a:ext cx="76200" cy="76200"/>
              </a:xfrm>
              <a:prstGeom prst="ellipse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/>
              </a:p>
            </p:txBody>
          </p:sp>
        </p:grpSp>
        <p:sp>
          <p:nvSpPr>
            <p:cNvPr id="6" name="íṧ1íḍe">
              <a:extLst>
                <a:ext uri="{FF2B5EF4-FFF2-40B4-BE49-F238E27FC236}">
                  <a16:creationId xmlns:a16="http://schemas.microsoft.com/office/drawing/2014/main" id="{CC02554B-6DCF-4FF3-A324-58A611EE6FAC}"/>
                </a:ext>
              </a:extLst>
            </p:cNvPr>
            <p:cNvSpPr txBox="1"/>
            <p:nvPr/>
          </p:nvSpPr>
          <p:spPr>
            <a:xfrm>
              <a:off x="876300" y="1047401"/>
              <a:ext cx="5714999" cy="4686054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marL="0" marR="0" lvl="0" indent="0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8" name="iŝḻîďe">
              <a:extLst>
                <a:ext uri="{FF2B5EF4-FFF2-40B4-BE49-F238E27FC236}">
                  <a16:creationId xmlns:a16="http://schemas.microsoft.com/office/drawing/2014/main" id="{73A3EB9B-3BA4-4B19-B692-7E157BE862D7}"/>
                </a:ext>
              </a:extLst>
            </p:cNvPr>
            <p:cNvSpPr/>
            <p:nvPr/>
          </p:nvSpPr>
          <p:spPr>
            <a:xfrm>
              <a:off x="7317677" y="18125"/>
              <a:ext cx="3426522" cy="4111783"/>
            </a:xfrm>
            <a:prstGeom prst="diagStrip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iṩḷîḍê">
              <a:extLst>
                <a:ext uri="{FF2B5EF4-FFF2-40B4-BE49-F238E27FC236}">
                  <a16:creationId xmlns:a16="http://schemas.microsoft.com/office/drawing/2014/main" id="{492BAE0E-F8DB-4F8B-8AA4-C61D9E8E1D19}"/>
                </a:ext>
              </a:extLst>
            </p:cNvPr>
            <p:cNvSpPr/>
            <p:nvPr/>
          </p:nvSpPr>
          <p:spPr>
            <a:xfrm flipV="1">
              <a:off x="7317675" y="4142314"/>
              <a:ext cx="2263095" cy="2715686"/>
            </a:xfrm>
            <a:prstGeom prst="diagStrip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E0C2AF36-FCFC-4451-A11B-BF2EDD8E8E02}"/>
              </a:ext>
            </a:extLst>
          </p:cNvPr>
          <p:cNvSpPr/>
          <p:nvPr/>
        </p:nvSpPr>
        <p:spPr>
          <a:xfrm>
            <a:off x="595947" y="1124545"/>
            <a:ext cx="571499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latin typeface="文泉驿等宽正黑" panose="02000603000000000000" pitchFamily="2" charset="-122"/>
                <a:ea typeface="文泉驿等宽正黑" panose="02000603000000000000" pitchFamily="2" charset="-122"/>
              </a:rPr>
              <a:t>克里米亚</a:t>
            </a:r>
            <a:r>
              <a:rPr lang="en-US" altLang="zh-CN" sz="4400" dirty="0">
                <a:latin typeface="文泉驿等宽正黑" panose="02000603000000000000" pitchFamily="2" charset="-122"/>
                <a:ea typeface="文泉驿等宽正黑" panose="02000603000000000000" pitchFamily="2" charset="-122"/>
              </a:rPr>
              <a:t>(</a:t>
            </a:r>
            <a:r>
              <a:rPr lang="zh-CN" altLang="en-US" sz="4400" dirty="0">
                <a:latin typeface="文泉驿等宽正黑" panose="02000603000000000000" pitchFamily="2" charset="-122"/>
                <a:ea typeface="文泉驿等宽正黑" panose="02000603000000000000" pitchFamily="2" charset="-122"/>
              </a:rPr>
              <a:t>克里木</a:t>
            </a:r>
            <a:r>
              <a:rPr lang="en-US" altLang="zh-CN" sz="4400" dirty="0">
                <a:latin typeface="文泉驿等宽正黑" panose="02000603000000000000" pitchFamily="2" charset="-122"/>
                <a:ea typeface="文泉驿等宽正黑" panose="02000603000000000000" pitchFamily="2" charset="-122"/>
              </a:rPr>
              <a:t>)</a:t>
            </a:r>
            <a:r>
              <a:rPr lang="zh-CN" altLang="en-US" sz="4400" dirty="0">
                <a:latin typeface="文泉驿等宽正黑" panose="02000603000000000000" pitchFamily="2" charset="-122"/>
                <a:ea typeface="文泉驿等宽正黑" panose="02000603000000000000" pitchFamily="2" charset="-122"/>
              </a:rPr>
              <a:t>战争的特点，就是一个采用</a:t>
            </a:r>
            <a:r>
              <a:rPr lang="zh-CN" altLang="en-US" sz="4400" b="1" dirty="0">
                <a:solidFill>
                  <a:srgbClr val="FF0000"/>
                </a:solidFill>
                <a:latin typeface="文泉驿等宽正黑" panose="02000603000000000000" pitchFamily="2" charset="-122"/>
                <a:ea typeface="文泉驿等宽正黑" panose="02000603000000000000" pitchFamily="2" charset="-122"/>
              </a:rPr>
              <a:t>原始生产形式</a:t>
            </a:r>
            <a:r>
              <a:rPr lang="zh-CN" altLang="en-US" sz="4400" dirty="0">
                <a:latin typeface="文泉驿等宽正黑" panose="02000603000000000000" pitchFamily="2" charset="-122"/>
                <a:ea typeface="文泉驿等宽正黑" panose="02000603000000000000" pitchFamily="2" charset="-122"/>
              </a:rPr>
              <a:t>的民族同几个拥有</a:t>
            </a:r>
            <a:r>
              <a:rPr lang="zh-CN" altLang="en-US" sz="4400" b="1" dirty="0">
                <a:solidFill>
                  <a:srgbClr val="FF0000"/>
                </a:solidFill>
                <a:latin typeface="文泉驿等宽正黑" panose="02000603000000000000" pitchFamily="2" charset="-122"/>
                <a:ea typeface="文泉驿等宽正黑" panose="02000603000000000000" pitchFamily="2" charset="-122"/>
              </a:rPr>
              <a:t>现代生产</a:t>
            </a:r>
            <a:r>
              <a:rPr lang="zh-CN" altLang="en-US" sz="4400" dirty="0">
                <a:latin typeface="文泉驿等宽正黑" panose="02000603000000000000" pitchFamily="2" charset="-122"/>
                <a:ea typeface="文泉驿等宽正黑" panose="02000603000000000000" pitchFamily="2" charset="-122"/>
              </a:rPr>
              <a:t>的民族进行</a:t>
            </a:r>
            <a:r>
              <a:rPr lang="zh-CN" altLang="en-US" sz="4400" b="1" dirty="0">
                <a:solidFill>
                  <a:srgbClr val="FF0000"/>
                </a:solidFill>
                <a:latin typeface="文泉驿等宽正黑" panose="02000603000000000000" pitchFamily="2" charset="-122"/>
                <a:ea typeface="文泉驿等宽正黑" panose="02000603000000000000" pitchFamily="2" charset="-122"/>
              </a:rPr>
              <a:t>绝望的搏斗</a:t>
            </a:r>
            <a:r>
              <a:rPr lang="zh-CN" altLang="en-US" sz="4400" dirty="0">
                <a:latin typeface="文泉驿等宽正黑" panose="02000603000000000000" pitchFamily="2" charset="-122"/>
                <a:ea typeface="文泉驿等宽正黑" panose="02000603000000000000" pitchFamily="2" charset="-122"/>
              </a:rPr>
              <a:t>。 </a:t>
            </a:r>
          </a:p>
          <a:p>
            <a:r>
              <a:rPr lang="en-US" altLang="zh-CN" sz="4400" dirty="0">
                <a:latin typeface="文泉驿等宽正黑" panose="02000603000000000000" pitchFamily="2" charset="-122"/>
                <a:ea typeface="文泉驿等宽正黑" panose="02000603000000000000" pitchFamily="2" charset="-122"/>
              </a:rPr>
              <a:t>《</a:t>
            </a:r>
            <a:r>
              <a:rPr lang="zh-CN" altLang="en-US" sz="4400" dirty="0">
                <a:latin typeface="文泉驿等宽正黑" panose="02000603000000000000" pitchFamily="2" charset="-122"/>
                <a:ea typeface="文泉驿等宽正黑" panose="02000603000000000000" pitchFamily="2" charset="-122"/>
              </a:rPr>
              <a:t>马克思恩格斯全集</a:t>
            </a:r>
            <a:r>
              <a:rPr lang="en-US" altLang="zh-CN" sz="4400" dirty="0">
                <a:latin typeface="文泉驿等宽正黑" panose="02000603000000000000" pitchFamily="2" charset="-122"/>
                <a:ea typeface="文泉驿等宽正黑" panose="02000603000000000000" pitchFamily="2" charset="-122"/>
              </a:rPr>
              <a:t>》 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A047078-D529-4C0B-9053-264076AEBBAF}"/>
              </a:ext>
            </a:extLst>
          </p:cNvPr>
          <p:cNvSpPr/>
          <p:nvPr/>
        </p:nvSpPr>
        <p:spPr>
          <a:xfrm>
            <a:off x="7509693" y="3368035"/>
            <a:ext cx="456800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002060"/>
                </a:solidFill>
                <a:latin typeface="文泉驿等宽正黑" panose="02000603000000000000" pitchFamily="2" charset="-122"/>
                <a:ea typeface="文泉驿等宽正黑" panose="02000603000000000000" pitchFamily="2" charset="-122"/>
              </a:rPr>
              <a:t>落后的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泉驿等宽正黑" panose="02000603000000000000" pitchFamily="2" charset="-122"/>
                <a:ea typeface="文泉驿等宽正黑" panose="02000603000000000000" pitchFamily="2" charset="-122"/>
              </a:rPr>
              <a:t>农奴制</a:t>
            </a:r>
            <a:r>
              <a:rPr lang="zh-CN" altLang="en-US" sz="4400" b="1" dirty="0">
                <a:solidFill>
                  <a:srgbClr val="002060"/>
                </a:solidFill>
                <a:latin typeface="文泉驿等宽正黑" panose="02000603000000000000" pitchFamily="2" charset="-122"/>
                <a:ea typeface="文泉驿等宽正黑" panose="02000603000000000000" pitchFamily="2" charset="-122"/>
              </a:rPr>
              <a:t>无法战胜先进的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泉驿等宽正黑" panose="02000603000000000000" pitchFamily="2" charset="-122"/>
                <a:ea typeface="文泉驿等宽正黑" panose="02000603000000000000" pitchFamily="2" charset="-122"/>
              </a:rPr>
              <a:t>资本主义制度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776F48E-293F-4BB8-88AA-B68382E1C3E2}"/>
              </a:ext>
            </a:extLst>
          </p:cNvPr>
          <p:cNvSpPr/>
          <p:nvPr/>
        </p:nvSpPr>
        <p:spPr>
          <a:xfrm>
            <a:off x="565088" y="193477"/>
            <a:ext cx="55309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方正康体简体" panose="02010601030101010101" pitchFamily="2" charset="-122"/>
                <a:ea typeface="方正康体简体" panose="02010601030101010101" pitchFamily="2" charset="-122"/>
              </a:rPr>
              <a:t>设问：</a:t>
            </a:r>
            <a:r>
              <a:rPr lang="zh-CN" altLang="en-US" sz="4400" dirty="0">
                <a:solidFill>
                  <a:srgbClr val="002060"/>
                </a:solidFill>
                <a:latin typeface="方正康体简体" panose="02010601030101010101" pitchFamily="2" charset="-122"/>
                <a:ea typeface="方正康体简体" panose="02010601030101010101" pitchFamily="2" charset="-122"/>
              </a:rPr>
              <a:t>俄国为何战败。</a:t>
            </a:r>
            <a:endParaRPr lang="zh-CN" altLang="en-US" sz="4000" dirty="0">
              <a:solidFill>
                <a:srgbClr val="002060"/>
              </a:solidFill>
              <a:latin typeface="方正康体简体" panose="02010601030101010101" pitchFamily="2" charset="-122"/>
              <a:ea typeface="方正康体简体" panose="02010601030101010101" pitchFamily="2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2E4A8283-0C94-4E02-8647-88F228F524FE}"/>
              </a:ext>
            </a:extLst>
          </p:cNvPr>
          <p:cNvGrpSpPr/>
          <p:nvPr/>
        </p:nvGrpSpPr>
        <p:grpSpPr>
          <a:xfrm>
            <a:off x="2086793" y="5745861"/>
            <a:ext cx="10845800" cy="1085855"/>
            <a:chOff x="674687" y="1284963"/>
            <a:chExt cx="10845800" cy="1085855"/>
          </a:xfrm>
        </p:grpSpPr>
        <p:sp>
          <p:nvSpPr>
            <p:cNvPr id="18" name="í$1îḓê">
              <a:extLst>
                <a:ext uri="{FF2B5EF4-FFF2-40B4-BE49-F238E27FC236}">
                  <a16:creationId xmlns:a16="http://schemas.microsoft.com/office/drawing/2014/main" id="{253040AA-19B7-4299-AAD3-2FF5C9F79B34}"/>
                </a:ext>
              </a:extLst>
            </p:cNvPr>
            <p:cNvSpPr txBox="1"/>
            <p:nvPr/>
          </p:nvSpPr>
          <p:spPr>
            <a:xfrm>
              <a:off x="674687" y="1284963"/>
              <a:ext cx="10845800" cy="10286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lvl="0" algn="ctr" defTabSz="913765">
                <a:buSzPct val="25000"/>
                <a:defRPr/>
              </a:pPr>
              <a:r>
                <a:rPr lang="en-US" altLang="zh-CN" sz="4400" b="1" dirty="0">
                  <a:solidFill>
                    <a:srgbClr val="002060"/>
                  </a:solidFill>
                  <a:latin typeface="+mn-ea"/>
                </a:rPr>
                <a:t>4</a:t>
              </a:r>
              <a:r>
                <a:rPr lang="zh-CN" altLang="en-US" sz="4400" b="1" dirty="0">
                  <a:solidFill>
                    <a:srgbClr val="002060"/>
                  </a:solidFill>
                  <a:latin typeface="+mn-ea"/>
                </a:rPr>
                <a:t>、军事上：战争失败加剧社会危机。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9" name="îşḷiďé">
              <a:extLst>
                <a:ext uri="{FF2B5EF4-FFF2-40B4-BE49-F238E27FC236}">
                  <a16:creationId xmlns:a16="http://schemas.microsoft.com/office/drawing/2014/main" id="{91399FC6-7424-4B7E-9321-B143F55D0683}"/>
                </a:ext>
              </a:extLst>
            </p:cNvPr>
            <p:cNvSpPr/>
            <p:nvPr/>
          </p:nvSpPr>
          <p:spPr bwMode="auto">
            <a:xfrm>
              <a:off x="5787867" y="2313668"/>
              <a:ext cx="404813" cy="571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7705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55433D3-454A-4162-949F-E5A1A0450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404811"/>
            <a:ext cx="4679950" cy="604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21643EA4-AD9A-488E-AB2F-81ECA7BEB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427315"/>
            <a:ext cx="6405562" cy="2003369"/>
          </a:xfrm>
          <a:prstGeom prst="rect">
            <a:avLst/>
          </a:prstGeom>
          <a:noFill/>
          <a:ln w="19050">
            <a:solidFill>
              <a:srgbClr val="FFC000"/>
            </a:solidFill>
            <a:prstDash val="sysDot"/>
          </a:ln>
          <a:effectLst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rgbClr val="CC0000"/>
                </a:solidFill>
                <a:latin typeface="汉文硬笔" panose="02010600030101010101" pitchFamily="2" charset="-122"/>
                <a:ea typeface="汉文硬笔" panose="02010600030101010101" pitchFamily="2" charset="-122"/>
              </a:rPr>
              <a:t>沙皇尼古拉一世承受不了沉重打击，服毒自杀了！</a:t>
            </a:r>
          </a:p>
        </p:txBody>
      </p:sp>
    </p:spTree>
    <p:extLst>
      <p:ext uri="{BB962C8B-B14F-4D97-AF65-F5344CB8AC3E}">
        <p14:creationId xmlns:p14="http://schemas.microsoft.com/office/powerpoint/2010/main" val="253192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" name="Picture 197">
            <a:extLst>
              <a:ext uri="{FF2B5EF4-FFF2-40B4-BE49-F238E27FC236}">
                <a16:creationId xmlns:a16="http://schemas.microsoft.com/office/drawing/2014/main" id="{A117E7B1-92AD-4830-81B8-3658657879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247"/>
          <a:stretch/>
        </p:blipFill>
        <p:spPr>
          <a:xfrm>
            <a:off x="0" y="973318"/>
            <a:ext cx="12192000" cy="584792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DD33BB7-F6CB-458B-9257-3E73E081F964}"/>
              </a:ext>
            </a:extLst>
          </p:cNvPr>
          <p:cNvGrpSpPr/>
          <p:nvPr/>
        </p:nvGrpSpPr>
        <p:grpSpPr>
          <a:xfrm>
            <a:off x="207173" y="87966"/>
            <a:ext cx="2706148" cy="829835"/>
            <a:chOff x="207173" y="87966"/>
            <a:chExt cx="2706148" cy="829835"/>
          </a:xfrm>
        </p:grpSpPr>
        <p:sp>
          <p:nvSpPr>
            <p:cNvPr id="5" name="标题 3">
              <a:extLst>
                <a:ext uri="{FF2B5EF4-FFF2-40B4-BE49-F238E27FC236}">
                  <a16:creationId xmlns:a16="http://schemas.microsoft.com/office/drawing/2014/main" id="{95DE7269-1B89-4118-846F-528A2A889C2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5993" y="87966"/>
              <a:ext cx="252732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400" b="1" kern="0" dirty="0">
                  <a:solidFill>
                    <a:srgbClr val="FF000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考情</a:t>
              </a:r>
              <a:r>
                <a:rPr lang="zh-CN" altLang="en-US" sz="4400" b="1" kern="0" dirty="0">
                  <a:solidFill>
                    <a:srgbClr val="44546A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分析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FBF0198-8178-48E2-A12D-3A1350AC61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1181" b="13518"/>
            <a:stretch/>
          </p:blipFill>
          <p:spPr>
            <a:xfrm>
              <a:off x="207173" y="797014"/>
              <a:ext cx="2706148" cy="120787"/>
            </a:xfrm>
            <a:prstGeom prst="rect">
              <a:avLst/>
            </a:prstGeom>
          </p:spPr>
        </p:pic>
      </p:grpSp>
      <p:sp>
        <p:nvSpPr>
          <p:cNvPr id="1066" name="paperclip-of-huge-size-outline_32256">
            <a:extLst>
              <a:ext uri="{FF2B5EF4-FFF2-40B4-BE49-F238E27FC236}">
                <a16:creationId xmlns:a16="http://schemas.microsoft.com/office/drawing/2014/main" id="{F1A194FD-1E9C-48B9-97BD-5D537E741F4E}"/>
              </a:ext>
            </a:extLst>
          </p:cNvPr>
          <p:cNvSpPr>
            <a:spLocks noChangeAspect="1"/>
          </p:cNvSpPr>
          <p:nvPr/>
        </p:nvSpPr>
        <p:spPr bwMode="auto">
          <a:xfrm rot="1295218">
            <a:off x="11302651" y="987549"/>
            <a:ext cx="346342" cy="1410917"/>
          </a:xfrm>
          <a:custGeom>
            <a:avLst/>
            <a:gdLst>
              <a:gd name="T0" fmla="*/ 3008 w 3008"/>
              <a:gd name="T1" fmla="*/ 1504 h 6690"/>
              <a:gd name="T2" fmla="*/ 3008 w 3008"/>
              <a:gd name="T3" fmla="*/ 4756 h 6690"/>
              <a:gd name="T4" fmla="*/ 2879 w 3008"/>
              <a:gd name="T5" fmla="*/ 4885 h 6690"/>
              <a:gd name="T6" fmla="*/ 2750 w 3008"/>
              <a:gd name="T7" fmla="*/ 4756 h 6690"/>
              <a:gd name="T8" fmla="*/ 2750 w 3008"/>
              <a:gd name="T9" fmla="*/ 1504 h 6690"/>
              <a:gd name="T10" fmla="*/ 1504 w 3008"/>
              <a:gd name="T11" fmla="*/ 257 h 6690"/>
              <a:gd name="T12" fmla="*/ 258 w 3008"/>
              <a:gd name="T13" fmla="*/ 1504 h 6690"/>
              <a:gd name="T14" fmla="*/ 258 w 3008"/>
              <a:gd name="T15" fmla="*/ 1716 h 6690"/>
              <a:gd name="T16" fmla="*/ 258 w 3008"/>
              <a:gd name="T17" fmla="*/ 2831 h 6690"/>
              <a:gd name="T18" fmla="*/ 258 w 3008"/>
              <a:gd name="T19" fmla="*/ 5447 h 6690"/>
              <a:gd name="T20" fmla="*/ 1244 w 3008"/>
              <a:gd name="T21" fmla="*/ 6433 h 6690"/>
              <a:gd name="T22" fmla="*/ 2230 w 3008"/>
              <a:gd name="T23" fmla="*/ 5447 h 6690"/>
              <a:gd name="T24" fmla="*/ 2230 w 3008"/>
              <a:gd name="T25" fmla="*/ 3277 h 6690"/>
              <a:gd name="T26" fmla="*/ 2230 w 3008"/>
              <a:gd name="T27" fmla="*/ 2119 h 6690"/>
              <a:gd name="T28" fmla="*/ 1587 w 3008"/>
              <a:gd name="T29" fmla="*/ 1476 h 6690"/>
              <a:gd name="T30" fmla="*/ 944 w 3008"/>
              <a:gd name="T31" fmla="*/ 2119 h 6690"/>
              <a:gd name="T32" fmla="*/ 944 w 3008"/>
              <a:gd name="T33" fmla="*/ 5009 h 6690"/>
              <a:gd name="T34" fmla="*/ 815 w 3008"/>
              <a:gd name="T35" fmla="*/ 5138 h 6690"/>
              <a:gd name="T36" fmla="*/ 687 w 3008"/>
              <a:gd name="T37" fmla="*/ 5009 h 6690"/>
              <a:gd name="T38" fmla="*/ 687 w 3008"/>
              <a:gd name="T39" fmla="*/ 2119 h 6690"/>
              <a:gd name="T40" fmla="*/ 1587 w 3008"/>
              <a:gd name="T41" fmla="*/ 1219 h 6690"/>
              <a:gd name="T42" fmla="*/ 2487 w 3008"/>
              <a:gd name="T43" fmla="*/ 2119 h 6690"/>
              <a:gd name="T44" fmla="*/ 2487 w 3008"/>
              <a:gd name="T45" fmla="*/ 3277 h 6690"/>
              <a:gd name="T46" fmla="*/ 2487 w 3008"/>
              <a:gd name="T47" fmla="*/ 5447 h 6690"/>
              <a:gd name="T48" fmla="*/ 2487 w 3008"/>
              <a:gd name="T49" fmla="*/ 5550 h 6690"/>
              <a:gd name="T50" fmla="*/ 2477 w 3008"/>
              <a:gd name="T51" fmla="*/ 5600 h 6690"/>
              <a:gd name="T52" fmla="*/ 1244 w 3008"/>
              <a:gd name="T53" fmla="*/ 6690 h 6690"/>
              <a:gd name="T54" fmla="*/ 0 w 3008"/>
              <a:gd name="T55" fmla="*/ 5447 h 6690"/>
              <a:gd name="T56" fmla="*/ 0 w 3008"/>
              <a:gd name="T57" fmla="*/ 2831 h 6690"/>
              <a:gd name="T58" fmla="*/ 0 w 3008"/>
              <a:gd name="T59" fmla="*/ 1716 h 6690"/>
              <a:gd name="T60" fmla="*/ 0 w 3008"/>
              <a:gd name="T61" fmla="*/ 1504 h 6690"/>
              <a:gd name="T62" fmla="*/ 1504 w 3008"/>
              <a:gd name="T63" fmla="*/ 0 h 6690"/>
              <a:gd name="T64" fmla="*/ 3008 w 3008"/>
              <a:gd name="T65" fmla="*/ 1504 h 6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08" h="6690">
                <a:moveTo>
                  <a:pt x="3008" y="1504"/>
                </a:moveTo>
                <a:lnTo>
                  <a:pt x="3008" y="4756"/>
                </a:lnTo>
                <a:cubicBezTo>
                  <a:pt x="3008" y="4827"/>
                  <a:pt x="2950" y="4885"/>
                  <a:pt x="2879" y="4885"/>
                </a:cubicBezTo>
                <a:cubicBezTo>
                  <a:pt x="2808" y="4885"/>
                  <a:pt x="2750" y="4827"/>
                  <a:pt x="2750" y="4756"/>
                </a:cubicBezTo>
                <a:lnTo>
                  <a:pt x="2750" y="1504"/>
                </a:lnTo>
                <a:cubicBezTo>
                  <a:pt x="2750" y="816"/>
                  <a:pt x="2191" y="257"/>
                  <a:pt x="1504" y="257"/>
                </a:cubicBezTo>
                <a:cubicBezTo>
                  <a:pt x="817" y="257"/>
                  <a:pt x="258" y="816"/>
                  <a:pt x="258" y="1504"/>
                </a:cubicBezTo>
                <a:lnTo>
                  <a:pt x="258" y="1716"/>
                </a:lnTo>
                <a:lnTo>
                  <a:pt x="258" y="2831"/>
                </a:lnTo>
                <a:lnTo>
                  <a:pt x="258" y="5447"/>
                </a:lnTo>
                <a:cubicBezTo>
                  <a:pt x="258" y="5990"/>
                  <a:pt x="700" y="6433"/>
                  <a:pt x="1244" y="6433"/>
                </a:cubicBezTo>
                <a:cubicBezTo>
                  <a:pt x="1788" y="6433"/>
                  <a:pt x="2230" y="5991"/>
                  <a:pt x="2230" y="5447"/>
                </a:cubicBezTo>
                <a:lnTo>
                  <a:pt x="2230" y="3277"/>
                </a:lnTo>
                <a:lnTo>
                  <a:pt x="2230" y="2119"/>
                </a:lnTo>
                <a:cubicBezTo>
                  <a:pt x="2230" y="1764"/>
                  <a:pt x="1942" y="1476"/>
                  <a:pt x="1587" y="1476"/>
                </a:cubicBezTo>
                <a:cubicBezTo>
                  <a:pt x="1232" y="1476"/>
                  <a:pt x="944" y="1764"/>
                  <a:pt x="944" y="2119"/>
                </a:cubicBezTo>
                <a:lnTo>
                  <a:pt x="944" y="5009"/>
                </a:lnTo>
                <a:cubicBezTo>
                  <a:pt x="944" y="5080"/>
                  <a:pt x="886" y="5138"/>
                  <a:pt x="815" y="5138"/>
                </a:cubicBezTo>
                <a:cubicBezTo>
                  <a:pt x="744" y="5138"/>
                  <a:pt x="687" y="5080"/>
                  <a:pt x="687" y="5009"/>
                </a:cubicBezTo>
                <a:lnTo>
                  <a:pt x="687" y="2119"/>
                </a:lnTo>
                <a:cubicBezTo>
                  <a:pt x="687" y="1623"/>
                  <a:pt x="1091" y="1219"/>
                  <a:pt x="1587" y="1219"/>
                </a:cubicBezTo>
                <a:cubicBezTo>
                  <a:pt x="2084" y="1219"/>
                  <a:pt x="2487" y="1623"/>
                  <a:pt x="2487" y="2119"/>
                </a:cubicBezTo>
                <a:lnTo>
                  <a:pt x="2487" y="3277"/>
                </a:lnTo>
                <a:lnTo>
                  <a:pt x="2487" y="5447"/>
                </a:lnTo>
                <a:lnTo>
                  <a:pt x="2487" y="5550"/>
                </a:lnTo>
                <a:cubicBezTo>
                  <a:pt x="2487" y="5568"/>
                  <a:pt x="2484" y="5585"/>
                  <a:pt x="2477" y="5600"/>
                </a:cubicBezTo>
                <a:cubicBezTo>
                  <a:pt x="2401" y="6214"/>
                  <a:pt x="1877" y="6690"/>
                  <a:pt x="1244" y="6690"/>
                </a:cubicBezTo>
                <a:cubicBezTo>
                  <a:pt x="558" y="6690"/>
                  <a:pt x="0" y="6132"/>
                  <a:pt x="0" y="5447"/>
                </a:cubicBezTo>
                <a:lnTo>
                  <a:pt x="0" y="2831"/>
                </a:lnTo>
                <a:lnTo>
                  <a:pt x="0" y="1716"/>
                </a:lnTo>
                <a:lnTo>
                  <a:pt x="0" y="1504"/>
                </a:lnTo>
                <a:cubicBezTo>
                  <a:pt x="0" y="675"/>
                  <a:pt x="675" y="0"/>
                  <a:pt x="1504" y="0"/>
                </a:cubicBezTo>
                <a:cubicBezTo>
                  <a:pt x="2333" y="0"/>
                  <a:pt x="3008" y="675"/>
                  <a:pt x="3008" y="1504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</p:sp>
    </p:spTree>
    <p:custDataLst>
      <p:tags r:id="rId1"/>
    </p:custDataLst>
    <p:extLst>
      <p:ext uri="{BB962C8B-B14F-4D97-AF65-F5344CB8AC3E}">
        <p14:creationId xmlns:p14="http://schemas.microsoft.com/office/powerpoint/2010/main" val="192069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F91E21-B02C-4BE8-86F4-12A8E0AE2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b="0" dirty="0">
                <a:latin typeface="方正姚体" panose="02010601030101010101" pitchFamily="2" charset="-122"/>
                <a:ea typeface="方正姚体" panose="02010601030101010101" pitchFamily="2" charset="-122"/>
              </a:rPr>
              <a:t>五、沙皇的抉择</a:t>
            </a:r>
            <a:endParaRPr lang="zh-CN" altLang="en-US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A1ADF6-8D67-45D4-8F3C-CAD82A5F825C}"/>
              </a:ext>
            </a:extLst>
          </p:cNvPr>
          <p:cNvSpPr txBox="1">
            <a:spLocks noChangeArrowheads="1"/>
          </p:cNvSpPr>
          <p:nvPr/>
        </p:nvSpPr>
        <p:spPr>
          <a:xfrm>
            <a:off x="4116388" y="1143000"/>
            <a:ext cx="7731124" cy="523954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3600" dirty="0">
                <a:solidFill>
                  <a:schemeClr val="tx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     </a:t>
            </a:r>
            <a:r>
              <a:rPr lang="zh-CN" altLang="en-US" sz="3200" dirty="0">
                <a:solidFill>
                  <a:schemeClr val="tx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“与其等</a:t>
            </a:r>
            <a:r>
              <a:rPr lang="zh-CN" altLang="en-US" sz="3200" dirty="0">
                <a:solidFill>
                  <a:srgbClr val="FF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农民自下而上</a:t>
            </a:r>
            <a:r>
              <a:rPr lang="zh-CN" altLang="en-US" sz="3200" dirty="0">
                <a:solidFill>
                  <a:schemeClr val="tx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起来解放自己，不如</a:t>
            </a:r>
            <a:r>
              <a:rPr lang="zh-CN" altLang="en-US" sz="3200" dirty="0">
                <a:solidFill>
                  <a:srgbClr val="FF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自上而下来</a:t>
            </a:r>
            <a:r>
              <a:rPr lang="zh-CN" altLang="en-US" sz="3200" dirty="0">
                <a:solidFill>
                  <a:schemeClr val="tx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解放农民。”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32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    </a:t>
            </a:r>
            <a:r>
              <a:rPr lang="zh-CN" altLang="en-US" sz="3200" dirty="0">
                <a:solidFill>
                  <a:schemeClr val="tx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 “</a:t>
            </a:r>
            <a:r>
              <a:rPr lang="zh-CN" altLang="en-US" sz="32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 强迫的农奴劳动，无论是工业方面还是农业方面，经济上的不利情形已经是很清楚了。</a:t>
            </a:r>
            <a:r>
              <a:rPr lang="zh-CN" altLang="en-US" sz="3200" dirty="0">
                <a:solidFill>
                  <a:srgbClr val="FF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如不废止农奴制，国内生产力的进一步发展是不可能的</a:t>
            </a:r>
            <a:r>
              <a:rPr lang="zh-CN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方正黑体简体" panose="02000000000000000000" pitchFamily="2" charset="-122"/>
                <a:ea typeface="方正黑体简体" panose="02000000000000000000" pitchFamily="2" charset="-122"/>
              </a:rPr>
              <a:t>。 </a:t>
            </a:r>
            <a:r>
              <a:rPr lang="zh-CN" altLang="en-US" sz="3200" dirty="0">
                <a:solidFill>
                  <a:schemeClr val="tx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”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3200" dirty="0">
                <a:solidFill>
                  <a:schemeClr val="tx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     “继续拖延只会引起</a:t>
            </a:r>
            <a:r>
              <a:rPr lang="zh-CN" altLang="en-US" sz="3200" dirty="0">
                <a:solidFill>
                  <a:srgbClr val="FF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更大的灾祸</a:t>
            </a:r>
            <a:r>
              <a:rPr lang="zh-CN" altLang="en-US" sz="3200" dirty="0">
                <a:solidFill>
                  <a:schemeClr val="tx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，对</a:t>
            </a:r>
            <a:r>
              <a:rPr lang="zh-CN" altLang="en-US" sz="3200" dirty="0">
                <a:solidFill>
                  <a:srgbClr val="FF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整个国家</a:t>
            </a:r>
            <a:r>
              <a:rPr lang="zh-CN" altLang="en-US" sz="3200" dirty="0">
                <a:solidFill>
                  <a:schemeClr val="tx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，特别是对</a:t>
            </a:r>
            <a:r>
              <a:rPr lang="zh-CN" altLang="en-US" sz="3200" dirty="0">
                <a:solidFill>
                  <a:srgbClr val="FF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地主</a:t>
            </a:r>
            <a:r>
              <a:rPr lang="zh-CN" altLang="en-US" sz="3200" dirty="0">
                <a:solidFill>
                  <a:schemeClr val="tx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会造成有害的、灾难性的后果。”    </a:t>
            </a:r>
            <a:endParaRPr lang="en-US" altLang="zh-CN" sz="3200" dirty="0">
              <a:solidFill>
                <a:schemeClr val="tx2"/>
              </a:solidFill>
              <a:latin typeface="方正黑体简体" panose="02000000000000000000" pitchFamily="2" charset="-122"/>
              <a:ea typeface="方正黑体简体" panose="02000000000000000000" pitchFamily="2" charset="-122"/>
            </a:endParaRP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dirty="0">
                <a:solidFill>
                  <a:srgbClr val="0000FF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——1861</a:t>
            </a:r>
            <a:r>
              <a:rPr lang="zh-CN" altLang="en-US" sz="2400" dirty="0">
                <a:solidFill>
                  <a:srgbClr val="0000FF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年亚历山大二世在国务会议上</a:t>
            </a:r>
            <a:r>
              <a:rPr lang="zh-CN" altLang="en-US" sz="2400" dirty="0">
                <a:solidFill>
                  <a:schemeClr val="tx2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DB5F3E-129B-4F39-B056-804BFF1DB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234678"/>
            <a:ext cx="3492500" cy="452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49A6AF44-6220-49E0-AE6C-6FEEE9D92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482" y="5803106"/>
            <a:ext cx="30845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zh-CN" b="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亚历山大二世</a:t>
            </a:r>
          </a:p>
        </p:txBody>
      </p:sp>
    </p:spTree>
    <p:extLst>
      <p:ext uri="{BB962C8B-B14F-4D97-AF65-F5344CB8AC3E}">
        <p14:creationId xmlns:p14="http://schemas.microsoft.com/office/powerpoint/2010/main" val="2250570004"/>
      </p:ext>
    </p:extLst>
  </p:cSld>
  <p:clrMapOvr>
    <a:masterClrMapping/>
  </p:clrMapOvr>
  <p:transition spd="slow"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acher_264763">
            <a:extLst>
              <a:ext uri="{FF2B5EF4-FFF2-40B4-BE49-F238E27FC236}">
                <a16:creationId xmlns:a16="http://schemas.microsoft.com/office/drawing/2014/main" id="{7EE490E1-F28D-48F7-AF4F-531912FB37B1}"/>
              </a:ext>
            </a:extLst>
          </p:cNvPr>
          <p:cNvSpPr>
            <a:spLocks noChangeAspect="1"/>
          </p:cNvSpPr>
          <p:nvPr/>
        </p:nvSpPr>
        <p:spPr bwMode="auto">
          <a:xfrm rot="21060643">
            <a:off x="5010011" y="1369767"/>
            <a:ext cx="5545187" cy="5280518"/>
          </a:xfrm>
          <a:custGeom>
            <a:avLst/>
            <a:gdLst>
              <a:gd name="connsiteX0" fmla="*/ 257331 w 607639"/>
              <a:gd name="connsiteY0" fmla="*/ 145147 h 578637"/>
              <a:gd name="connsiteX1" fmla="*/ 310700 w 607639"/>
              <a:gd name="connsiteY1" fmla="*/ 187169 h 578637"/>
              <a:gd name="connsiteX2" fmla="*/ 297714 w 607639"/>
              <a:gd name="connsiteY2" fmla="*/ 200407 h 578637"/>
              <a:gd name="connsiteX3" fmla="*/ 295134 w 607639"/>
              <a:gd name="connsiteY3" fmla="*/ 205204 h 578637"/>
              <a:gd name="connsiteX4" fmla="*/ 242654 w 607639"/>
              <a:gd name="connsiteY4" fmla="*/ 163804 h 578637"/>
              <a:gd name="connsiteX5" fmla="*/ 240609 w 607639"/>
              <a:gd name="connsiteY5" fmla="*/ 147101 h 578637"/>
              <a:gd name="connsiteX6" fmla="*/ 257331 w 607639"/>
              <a:gd name="connsiteY6" fmla="*/ 145147 h 578637"/>
              <a:gd name="connsiteX7" fmla="*/ 440205 w 607639"/>
              <a:gd name="connsiteY7" fmla="*/ 141131 h 578637"/>
              <a:gd name="connsiteX8" fmla="*/ 461390 w 607639"/>
              <a:gd name="connsiteY8" fmla="*/ 141131 h 578637"/>
              <a:gd name="connsiteX9" fmla="*/ 488984 w 607639"/>
              <a:gd name="connsiteY9" fmla="*/ 210272 h 578637"/>
              <a:gd name="connsiteX10" fmla="*/ 482576 w 607639"/>
              <a:gd name="connsiteY10" fmla="*/ 182189 h 578637"/>
              <a:gd name="connsiteX11" fmla="*/ 483466 w 607639"/>
              <a:gd name="connsiteY11" fmla="*/ 176057 h 578637"/>
              <a:gd name="connsiteX12" fmla="*/ 492189 w 607639"/>
              <a:gd name="connsiteY12" fmla="*/ 160149 h 578637"/>
              <a:gd name="connsiteX13" fmla="*/ 484445 w 607639"/>
              <a:gd name="connsiteY13" fmla="*/ 146108 h 578637"/>
              <a:gd name="connsiteX14" fmla="*/ 484445 w 607639"/>
              <a:gd name="connsiteY14" fmla="*/ 142997 h 578637"/>
              <a:gd name="connsiteX15" fmla="*/ 487204 w 607639"/>
              <a:gd name="connsiteY15" fmla="*/ 141398 h 578637"/>
              <a:gd name="connsiteX16" fmla="*/ 508478 w 607639"/>
              <a:gd name="connsiteY16" fmla="*/ 141398 h 578637"/>
              <a:gd name="connsiteX17" fmla="*/ 511238 w 607639"/>
              <a:gd name="connsiteY17" fmla="*/ 142997 h 578637"/>
              <a:gd name="connsiteX18" fmla="*/ 511327 w 607639"/>
              <a:gd name="connsiteY18" fmla="*/ 146108 h 578637"/>
              <a:gd name="connsiteX19" fmla="*/ 503494 w 607639"/>
              <a:gd name="connsiteY19" fmla="*/ 160238 h 578637"/>
              <a:gd name="connsiteX20" fmla="*/ 512306 w 607639"/>
              <a:gd name="connsiteY20" fmla="*/ 176146 h 578637"/>
              <a:gd name="connsiteX21" fmla="*/ 513196 w 607639"/>
              <a:gd name="connsiteY21" fmla="*/ 182189 h 578637"/>
              <a:gd name="connsiteX22" fmla="*/ 507588 w 607639"/>
              <a:gd name="connsiteY22" fmla="*/ 210272 h 578637"/>
              <a:gd name="connsiteX23" fmla="*/ 534292 w 607639"/>
              <a:gd name="connsiteY23" fmla="*/ 141131 h 578637"/>
              <a:gd name="connsiteX24" fmla="*/ 555922 w 607639"/>
              <a:gd name="connsiteY24" fmla="*/ 141131 h 578637"/>
              <a:gd name="connsiteX25" fmla="*/ 606838 w 607639"/>
              <a:gd name="connsiteY25" fmla="*/ 191698 h 578637"/>
              <a:gd name="connsiteX26" fmla="*/ 607639 w 607639"/>
              <a:gd name="connsiteY26" fmla="*/ 349442 h 578637"/>
              <a:gd name="connsiteX27" fmla="*/ 586187 w 607639"/>
              <a:gd name="connsiteY27" fmla="*/ 371037 h 578637"/>
              <a:gd name="connsiteX28" fmla="*/ 586098 w 607639"/>
              <a:gd name="connsiteY28" fmla="*/ 371037 h 578637"/>
              <a:gd name="connsiteX29" fmla="*/ 564557 w 607639"/>
              <a:gd name="connsiteY29" fmla="*/ 349620 h 578637"/>
              <a:gd name="connsiteX30" fmla="*/ 563845 w 607639"/>
              <a:gd name="connsiteY30" fmla="*/ 191876 h 578637"/>
              <a:gd name="connsiteX31" fmla="*/ 559483 w 607639"/>
              <a:gd name="connsiteY31" fmla="*/ 187699 h 578637"/>
              <a:gd name="connsiteX32" fmla="*/ 555299 w 607639"/>
              <a:gd name="connsiteY32" fmla="*/ 191876 h 578637"/>
              <a:gd name="connsiteX33" fmla="*/ 555299 w 607639"/>
              <a:gd name="connsiteY33" fmla="*/ 552865 h 578637"/>
              <a:gd name="connsiteX34" fmla="*/ 529485 w 607639"/>
              <a:gd name="connsiteY34" fmla="*/ 578637 h 578637"/>
              <a:gd name="connsiteX35" fmla="*/ 503672 w 607639"/>
              <a:gd name="connsiteY35" fmla="*/ 552865 h 578637"/>
              <a:gd name="connsiteX36" fmla="*/ 503672 w 607639"/>
              <a:gd name="connsiteY36" fmla="*/ 346865 h 578637"/>
              <a:gd name="connsiteX37" fmla="*/ 492456 w 607639"/>
              <a:gd name="connsiteY37" fmla="*/ 346865 h 578637"/>
              <a:gd name="connsiteX38" fmla="*/ 492456 w 607639"/>
              <a:gd name="connsiteY38" fmla="*/ 552865 h 578637"/>
              <a:gd name="connsiteX39" fmla="*/ 466731 w 607639"/>
              <a:gd name="connsiteY39" fmla="*/ 578637 h 578637"/>
              <a:gd name="connsiteX40" fmla="*/ 440917 w 607639"/>
              <a:gd name="connsiteY40" fmla="*/ 552865 h 578637"/>
              <a:gd name="connsiteX41" fmla="*/ 441362 w 607639"/>
              <a:gd name="connsiteY41" fmla="*/ 191965 h 578637"/>
              <a:gd name="connsiteX42" fmla="*/ 436823 w 607639"/>
              <a:gd name="connsiteY42" fmla="*/ 187432 h 578637"/>
              <a:gd name="connsiteX43" fmla="*/ 432372 w 607639"/>
              <a:gd name="connsiteY43" fmla="*/ 191876 h 578637"/>
              <a:gd name="connsiteX44" fmla="*/ 431927 w 607639"/>
              <a:gd name="connsiteY44" fmla="*/ 270437 h 578637"/>
              <a:gd name="connsiteX45" fmla="*/ 399081 w 607639"/>
              <a:gd name="connsiteY45" fmla="*/ 288566 h 578637"/>
              <a:gd name="connsiteX46" fmla="*/ 322886 w 607639"/>
              <a:gd name="connsiteY46" fmla="*/ 241287 h 578637"/>
              <a:gd name="connsiteX47" fmla="*/ 315943 w 607639"/>
              <a:gd name="connsiteY47" fmla="*/ 211782 h 578637"/>
              <a:gd name="connsiteX48" fmla="*/ 345584 w 607639"/>
              <a:gd name="connsiteY48" fmla="*/ 204851 h 578637"/>
              <a:gd name="connsiteX49" fmla="*/ 389112 w 607639"/>
              <a:gd name="connsiteY49" fmla="*/ 231867 h 578637"/>
              <a:gd name="connsiteX50" fmla="*/ 389290 w 607639"/>
              <a:gd name="connsiteY50" fmla="*/ 191698 h 578637"/>
              <a:gd name="connsiteX51" fmla="*/ 440205 w 607639"/>
              <a:gd name="connsiteY51" fmla="*/ 141131 h 578637"/>
              <a:gd name="connsiteX52" fmla="*/ 498052 w 607639"/>
              <a:gd name="connsiteY52" fmla="*/ 37964 h 578637"/>
              <a:gd name="connsiteX53" fmla="*/ 542650 w 607639"/>
              <a:gd name="connsiteY53" fmla="*/ 82421 h 578637"/>
              <a:gd name="connsiteX54" fmla="*/ 498052 w 607639"/>
              <a:gd name="connsiteY54" fmla="*/ 126878 h 578637"/>
              <a:gd name="connsiteX55" fmla="*/ 453454 w 607639"/>
              <a:gd name="connsiteY55" fmla="*/ 82421 h 578637"/>
              <a:gd name="connsiteX56" fmla="*/ 498052 w 607639"/>
              <a:gd name="connsiteY56" fmla="*/ 37964 h 578637"/>
              <a:gd name="connsiteX57" fmla="*/ 15486 w 607639"/>
              <a:gd name="connsiteY57" fmla="*/ 0 h 578637"/>
              <a:gd name="connsiteX58" fmla="*/ 358581 w 607639"/>
              <a:gd name="connsiteY58" fmla="*/ 0 h 578637"/>
              <a:gd name="connsiteX59" fmla="*/ 374067 w 607639"/>
              <a:gd name="connsiteY59" fmla="*/ 15466 h 578637"/>
              <a:gd name="connsiteX60" fmla="*/ 374067 w 607639"/>
              <a:gd name="connsiteY60" fmla="*/ 197233 h 578637"/>
              <a:gd name="connsiteX61" fmla="*/ 356890 w 607639"/>
              <a:gd name="connsiteY61" fmla="*/ 186567 h 578637"/>
              <a:gd name="connsiteX62" fmla="*/ 343095 w 607639"/>
              <a:gd name="connsiteY62" fmla="*/ 181057 h 578637"/>
              <a:gd name="connsiteX63" fmla="*/ 343095 w 607639"/>
              <a:gd name="connsiteY63" fmla="*/ 30932 h 578637"/>
              <a:gd name="connsiteX64" fmla="*/ 30972 w 607639"/>
              <a:gd name="connsiteY64" fmla="*/ 30932 h 578637"/>
              <a:gd name="connsiteX65" fmla="*/ 30972 w 607639"/>
              <a:gd name="connsiteY65" fmla="*/ 253941 h 578637"/>
              <a:gd name="connsiteX66" fmla="*/ 304291 w 607639"/>
              <a:gd name="connsiteY66" fmla="*/ 253941 h 578637"/>
              <a:gd name="connsiteX67" fmla="*/ 311500 w 607639"/>
              <a:gd name="connsiteY67" fmla="*/ 259630 h 578637"/>
              <a:gd name="connsiteX68" fmla="*/ 352351 w 607639"/>
              <a:gd name="connsiteY68" fmla="*/ 284873 h 578637"/>
              <a:gd name="connsiteX69" fmla="*/ 15486 w 607639"/>
              <a:gd name="connsiteY69" fmla="*/ 284873 h 578637"/>
              <a:gd name="connsiteX70" fmla="*/ 0 w 607639"/>
              <a:gd name="connsiteY70" fmla="*/ 269407 h 578637"/>
              <a:gd name="connsiteX71" fmla="*/ 0 w 607639"/>
              <a:gd name="connsiteY71" fmla="*/ 15466 h 578637"/>
              <a:gd name="connsiteX72" fmla="*/ 15486 w 607639"/>
              <a:gd name="connsiteY72" fmla="*/ 0 h 57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07639" h="578637">
                <a:moveTo>
                  <a:pt x="257331" y="145147"/>
                </a:moveTo>
                <a:lnTo>
                  <a:pt x="310700" y="187169"/>
                </a:lnTo>
                <a:cubicBezTo>
                  <a:pt x="305541" y="190456"/>
                  <a:pt x="301094" y="194898"/>
                  <a:pt x="297714" y="200407"/>
                </a:cubicBezTo>
                <a:cubicBezTo>
                  <a:pt x="296735" y="202006"/>
                  <a:pt x="295846" y="203605"/>
                  <a:pt x="295134" y="205204"/>
                </a:cubicBezTo>
                <a:lnTo>
                  <a:pt x="242654" y="163804"/>
                </a:lnTo>
                <a:cubicBezTo>
                  <a:pt x="237495" y="159806"/>
                  <a:pt x="236606" y="152254"/>
                  <a:pt x="240609" y="147101"/>
                </a:cubicBezTo>
                <a:cubicBezTo>
                  <a:pt x="244700" y="141948"/>
                  <a:pt x="252172" y="141060"/>
                  <a:pt x="257331" y="145147"/>
                </a:cubicBezTo>
                <a:close/>
                <a:moveTo>
                  <a:pt x="440205" y="141131"/>
                </a:moveTo>
                <a:lnTo>
                  <a:pt x="461390" y="141131"/>
                </a:lnTo>
                <a:cubicBezTo>
                  <a:pt x="463972" y="147796"/>
                  <a:pt x="485246" y="200674"/>
                  <a:pt x="488984" y="210272"/>
                </a:cubicBezTo>
                <a:lnTo>
                  <a:pt x="482576" y="182189"/>
                </a:lnTo>
                <a:cubicBezTo>
                  <a:pt x="482041" y="180145"/>
                  <a:pt x="482398" y="177923"/>
                  <a:pt x="483466" y="176057"/>
                </a:cubicBezTo>
                <a:lnTo>
                  <a:pt x="492189" y="160149"/>
                </a:lnTo>
                <a:lnTo>
                  <a:pt x="484445" y="146108"/>
                </a:lnTo>
                <a:cubicBezTo>
                  <a:pt x="483911" y="145130"/>
                  <a:pt x="483911" y="143886"/>
                  <a:pt x="484445" y="142997"/>
                </a:cubicBezTo>
                <a:cubicBezTo>
                  <a:pt x="485068" y="142020"/>
                  <a:pt x="486047" y="141398"/>
                  <a:pt x="487204" y="141398"/>
                </a:cubicBezTo>
                <a:lnTo>
                  <a:pt x="508478" y="141398"/>
                </a:lnTo>
                <a:cubicBezTo>
                  <a:pt x="509636" y="141398"/>
                  <a:pt x="510704" y="142020"/>
                  <a:pt x="511238" y="142997"/>
                </a:cubicBezTo>
                <a:cubicBezTo>
                  <a:pt x="511772" y="143886"/>
                  <a:pt x="511861" y="145130"/>
                  <a:pt x="511327" y="146108"/>
                </a:cubicBezTo>
                <a:lnTo>
                  <a:pt x="503494" y="160238"/>
                </a:lnTo>
                <a:lnTo>
                  <a:pt x="512306" y="176146"/>
                </a:lnTo>
                <a:cubicBezTo>
                  <a:pt x="513285" y="177923"/>
                  <a:pt x="513641" y="180145"/>
                  <a:pt x="513196" y="182189"/>
                </a:cubicBezTo>
                <a:lnTo>
                  <a:pt x="507588" y="210272"/>
                </a:lnTo>
                <a:cubicBezTo>
                  <a:pt x="520851" y="175968"/>
                  <a:pt x="513196" y="195875"/>
                  <a:pt x="534292" y="141131"/>
                </a:cubicBezTo>
                <a:lnTo>
                  <a:pt x="555922" y="141131"/>
                </a:lnTo>
                <a:cubicBezTo>
                  <a:pt x="583872" y="141131"/>
                  <a:pt x="606660" y="163793"/>
                  <a:pt x="606838" y="191698"/>
                </a:cubicBezTo>
                <a:lnTo>
                  <a:pt x="607639" y="349442"/>
                </a:lnTo>
                <a:cubicBezTo>
                  <a:pt x="607639" y="361261"/>
                  <a:pt x="598115" y="370948"/>
                  <a:pt x="586187" y="371037"/>
                </a:cubicBezTo>
                <a:lnTo>
                  <a:pt x="586098" y="371037"/>
                </a:lnTo>
                <a:cubicBezTo>
                  <a:pt x="574259" y="371037"/>
                  <a:pt x="564646" y="361439"/>
                  <a:pt x="564557" y="349620"/>
                </a:cubicBezTo>
                <a:lnTo>
                  <a:pt x="563845" y="191876"/>
                </a:lnTo>
                <a:cubicBezTo>
                  <a:pt x="563756" y="189565"/>
                  <a:pt x="561886" y="187610"/>
                  <a:pt x="559483" y="187699"/>
                </a:cubicBezTo>
                <a:cubicBezTo>
                  <a:pt x="557169" y="187699"/>
                  <a:pt x="555299" y="189565"/>
                  <a:pt x="555299" y="191876"/>
                </a:cubicBezTo>
                <a:lnTo>
                  <a:pt x="555299" y="552865"/>
                </a:lnTo>
                <a:cubicBezTo>
                  <a:pt x="555299" y="567084"/>
                  <a:pt x="543728" y="578637"/>
                  <a:pt x="529485" y="578637"/>
                </a:cubicBezTo>
                <a:cubicBezTo>
                  <a:pt x="515154" y="578637"/>
                  <a:pt x="503672" y="567084"/>
                  <a:pt x="503672" y="552865"/>
                </a:cubicBezTo>
                <a:lnTo>
                  <a:pt x="503672" y="346865"/>
                </a:lnTo>
                <a:lnTo>
                  <a:pt x="492456" y="346865"/>
                </a:lnTo>
                <a:lnTo>
                  <a:pt x="492456" y="552865"/>
                </a:lnTo>
                <a:cubicBezTo>
                  <a:pt x="492456" y="567084"/>
                  <a:pt x="480973" y="578637"/>
                  <a:pt x="466731" y="578637"/>
                </a:cubicBezTo>
                <a:cubicBezTo>
                  <a:pt x="452400" y="578637"/>
                  <a:pt x="440917" y="567084"/>
                  <a:pt x="440917" y="552865"/>
                </a:cubicBezTo>
                <a:cubicBezTo>
                  <a:pt x="440917" y="324292"/>
                  <a:pt x="441362" y="295409"/>
                  <a:pt x="441362" y="191965"/>
                </a:cubicBezTo>
                <a:cubicBezTo>
                  <a:pt x="441362" y="189476"/>
                  <a:pt x="439315" y="187432"/>
                  <a:pt x="436823" y="187432"/>
                </a:cubicBezTo>
                <a:cubicBezTo>
                  <a:pt x="434419" y="187432"/>
                  <a:pt x="432372" y="189387"/>
                  <a:pt x="432372" y="191876"/>
                </a:cubicBezTo>
                <a:cubicBezTo>
                  <a:pt x="432283" y="201918"/>
                  <a:pt x="432016" y="261994"/>
                  <a:pt x="431927" y="270437"/>
                </a:cubicBezTo>
                <a:cubicBezTo>
                  <a:pt x="431838" y="287144"/>
                  <a:pt x="413412" y="297453"/>
                  <a:pt x="399081" y="288566"/>
                </a:cubicBezTo>
                <a:lnTo>
                  <a:pt x="322886" y="241287"/>
                </a:lnTo>
                <a:cubicBezTo>
                  <a:pt x="312827" y="235066"/>
                  <a:pt x="309712" y="221825"/>
                  <a:pt x="315943" y="211782"/>
                </a:cubicBezTo>
                <a:cubicBezTo>
                  <a:pt x="322174" y="201651"/>
                  <a:pt x="335437" y="198541"/>
                  <a:pt x="345584" y="204851"/>
                </a:cubicBezTo>
                <a:lnTo>
                  <a:pt x="389112" y="231867"/>
                </a:lnTo>
                <a:cubicBezTo>
                  <a:pt x="389290" y="195430"/>
                  <a:pt x="389201" y="214893"/>
                  <a:pt x="389290" y="191698"/>
                </a:cubicBezTo>
                <a:cubicBezTo>
                  <a:pt x="389468" y="163793"/>
                  <a:pt x="412344" y="141131"/>
                  <a:pt x="440205" y="141131"/>
                </a:cubicBezTo>
                <a:close/>
                <a:moveTo>
                  <a:pt x="498052" y="37964"/>
                </a:moveTo>
                <a:cubicBezTo>
                  <a:pt x="522683" y="37964"/>
                  <a:pt x="542650" y="57868"/>
                  <a:pt x="542650" y="82421"/>
                </a:cubicBezTo>
                <a:cubicBezTo>
                  <a:pt x="542650" y="106974"/>
                  <a:pt x="522683" y="126878"/>
                  <a:pt x="498052" y="126878"/>
                </a:cubicBezTo>
                <a:cubicBezTo>
                  <a:pt x="473421" y="126878"/>
                  <a:pt x="453454" y="106974"/>
                  <a:pt x="453454" y="82421"/>
                </a:cubicBezTo>
                <a:cubicBezTo>
                  <a:pt x="453454" y="57868"/>
                  <a:pt x="473421" y="37964"/>
                  <a:pt x="498052" y="37964"/>
                </a:cubicBezTo>
                <a:close/>
                <a:moveTo>
                  <a:pt x="15486" y="0"/>
                </a:moveTo>
                <a:lnTo>
                  <a:pt x="358581" y="0"/>
                </a:lnTo>
                <a:cubicBezTo>
                  <a:pt x="367125" y="0"/>
                  <a:pt x="374067" y="6933"/>
                  <a:pt x="374067" y="15466"/>
                </a:cubicBezTo>
                <a:lnTo>
                  <a:pt x="374067" y="197233"/>
                </a:lnTo>
                <a:lnTo>
                  <a:pt x="356890" y="186567"/>
                </a:lnTo>
                <a:cubicBezTo>
                  <a:pt x="352529" y="183901"/>
                  <a:pt x="347901" y="182034"/>
                  <a:pt x="343095" y="181057"/>
                </a:cubicBezTo>
                <a:lnTo>
                  <a:pt x="343095" y="30932"/>
                </a:lnTo>
                <a:lnTo>
                  <a:pt x="30972" y="30932"/>
                </a:lnTo>
                <a:lnTo>
                  <a:pt x="30972" y="253941"/>
                </a:lnTo>
                <a:lnTo>
                  <a:pt x="304291" y="253941"/>
                </a:lnTo>
                <a:cubicBezTo>
                  <a:pt x="306427" y="256075"/>
                  <a:pt x="308919" y="257941"/>
                  <a:pt x="311500" y="259630"/>
                </a:cubicBezTo>
                <a:lnTo>
                  <a:pt x="352351" y="284873"/>
                </a:lnTo>
                <a:lnTo>
                  <a:pt x="15486" y="284873"/>
                </a:lnTo>
                <a:cubicBezTo>
                  <a:pt x="6942" y="284873"/>
                  <a:pt x="0" y="277940"/>
                  <a:pt x="0" y="269407"/>
                </a:cubicBezTo>
                <a:lnTo>
                  <a:pt x="0" y="15466"/>
                </a:lnTo>
                <a:cubicBezTo>
                  <a:pt x="0" y="6933"/>
                  <a:pt x="6942" y="0"/>
                  <a:pt x="1548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BF91E21-B02C-4BE8-86F4-12A8E0AE2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b="0" dirty="0">
                <a:latin typeface="方正姚体" panose="02010601030101010101" pitchFamily="2" charset="-122"/>
                <a:ea typeface="方正姚体" panose="02010601030101010101" pitchFamily="2" charset="-122"/>
              </a:rPr>
              <a:t>五、沙皇的抉择</a:t>
            </a:r>
            <a:endParaRPr lang="zh-CN" altLang="en-US" sz="4400" dirty="0"/>
          </a:p>
        </p:txBody>
      </p:sp>
      <p:graphicFrame>
        <p:nvGraphicFramePr>
          <p:cNvPr id="6" name="表格 18">
            <a:extLst>
              <a:ext uri="{FF2B5EF4-FFF2-40B4-BE49-F238E27FC236}">
                <a16:creationId xmlns:a16="http://schemas.microsoft.com/office/drawing/2014/main" id="{B55B6282-0754-49CE-84B2-77256C834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486801"/>
              </p:ext>
            </p:extLst>
          </p:nvPr>
        </p:nvGraphicFramePr>
        <p:xfrm>
          <a:off x="268514" y="1249806"/>
          <a:ext cx="11654972" cy="53541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8457">
                  <a:extLst>
                    <a:ext uri="{9D8B030D-6E8A-4147-A177-3AD203B41FA5}">
                      <a16:colId xmlns:a16="http://schemas.microsoft.com/office/drawing/2014/main" val="2239535174"/>
                    </a:ext>
                  </a:extLst>
                </a:gridCol>
                <a:gridCol w="9666515">
                  <a:extLst>
                    <a:ext uri="{9D8B030D-6E8A-4147-A177-3AD203B41FA5}">
                      <a16:colId xmlns:a16="http://schemas.microsoft.com/office/drawing/2014/main" val="3878335167"/>
                    </a:ext>
                  </a:extLst>
                </a:gridCol>
              </a:tblGrid>
              <a:tr h="17847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方正康体简体" panose="02010601030101010101" pitchFamily="2" charset="-122"/>
                          <a:ea typeface="方正康体简体" panose="02010601030101010101" pitchFamily="2" charset="-122"/>
                        </a:rPr>
                        <a:t>矛盾</a:t>
                      </a:r>
                      <a:endParaRPr lang="en-US" altLang="zh-CN" sz="4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方正康体简体" panose="02010601030101010101" pitchFamily="2" charset="-122"/>
                        <a:ea typeface="方正康体简体" panose="02010601030101010101" pitchFamily="2" charset="-122"/>
                      </a:endParaRPr>
                    </a:p>
                    <a:p>
                      <a:pPr algn="ctr"/>
                      <a:r>
                        <a:rPr lang="zh-CN" altLang="en-US" sz="4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方正康体简体" panose="02010601030101010101" pitchFamily="2" charset="-122"/>
                          <a:ea typeface="方正康体简体" panose="02010601030101010101" pitchFamily="2" charset="-122"/>
                        </a:rPr>
                        <a:t>激化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8089668"/>
                  </a:ext>
                </a:extLst>
              </a:tr>
              <a:tr h="17847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方正康体简体" panose="02010601030101010101" pitchFamily="2" charset="-122"/>
                          <a:ea typeface="方正康体简体" panose="02010601030101010101" pitchFamily="2" charset="-122"/>
                        </a:rPr>
                        <a:t>出发点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8462701"/>
                  </a:ext>
                </a:extLst>
              </a:tr>
              <a:tr h="17847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方正康体简体" panose="02010601030101010101" pitchFamily="2" charset="-122"/>
                          <a:ea typeface="方正康体简体" panose="02010601030101010101" pitchFamily="2" charset="-122"/>
                        </a:rPr>
                        <a:t>组织</a:t>
                      </a:r>
                      <a:endParaRPr lang="en-US" altLang="zh-CN" sz="4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方正康体简体" panose="02010601030101010101" pitchFamily="2" charset="-122"/>
                        <a:ea typeface="方正康体简体" panose="02010601030101010101" pitchFamily="2" charset="-122"/>
                      </a:endParaRPr>
                    </a:p>
                    <a:p>
                      <a:pPr algn="ctr"/>
                      <a:r>
                        <a:rPr lang="zh-CN" altLang="en-US" sz="4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方正康体简体" panose="02010601030101010101" pitchFamily="2" charset="-122"/>
                          <a:ea typeface="方正康体简体" panose="02010601030101010101" pitchFamily="2" charset="-122"/>
                        </a:rPr>
                        <a:t>措施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0851419"/>
                  </a:ext>
                </a:extLst>
              </a:tr>
            </a:tbl>
          </a:graphicData>
        </a:graphic>
      </p:graphicFrame>
      <p:sp>
        <p:nvSpPr>
          <p:cNvPr id="7" name="矩形 6">
            <a:extLst>
              <a:ext uri="{FF2B5EF4-FFF2-40B4-BE49-F238E27FC236}">
                <a16:creationId xmlns:a16="http://schemas.microsoft.com/office/drawing/2014/main" id="{D482232F-397D-41BE-8088-19A65F4CC010}"/>
              </a:ext>
            </a:extLst>
          </p:cNvPr>
          <p:cNvSpPr/>
          <p:nvPr/>
        </p:nvSpPr>
        <p:spPr>
          <a:xfrm>
            <a:off x="2325975" y="1663184"/>
            <a:ext cx="103412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kern="0" dirty="0">
                <a:solidFill>
                  <a:srgbClr val="0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农奴制存废已成为俄国社会矛盾的焦点。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25B8F2F-D7BC-4484-B3DF-4B06513DDDF8}"/>
              </a:ext>
            </a:extLst>
          </p:cNvPr>
          <p:cNvSpPr/>
          <p:nvPr/>
        </p:nvSpPr>
        <p:spPr>
          <a:xfrm>
            <a:off x="2325975" y="3542181"/>
            <a:ext cx="80842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kern="0" dirty="0">
                <a:solidFill>
                  <a:srgbClr val="0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维护地主阶级利益，巩固统治。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F939FB5-D589-4ED6-8066-7E04A47597F2}"/>
              </a:ext>
            </a:extLst>
          </p:cNvPr>
          <p:cNvSpPr/>
          <p:nvPr/>
        </p:nvSpPr>
        <p:spPr>
          <a:xfrm>
            <a:off x="2325975" y="4982724"/>
            <a:ext cx="989886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kern="0" dirty="0">
                <a:solidFill>
                  <a:srgbClr val="0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成立“农民事务总委员会”。</a:t>
            </a:r>
            <a:endParaRPr lang="en-US" altLang="zh-CN" sz="4400" kern="0" dirty="0">
              <a:solidFill>
                <a:srgbClr val="000000"/>
              </a:solidFill>
              <a:latin typeface="方正黑体简体" panose="02000000000000000000" pitchFamily="2" charset="-122"/>
              <a:ea typeface="方正黑体简体" panose="02000000000000000000" pitchFamily="2" charset="-122"/>
            </a:endParaRPr>
          </a:p>
          <a:p>
            <a:r>
              <a:rPr lang="zh-CN" altLang="en-US" sz="4400" kern="0" dirty="0">
                <a:solidFill>
                  <a:srgbClr val="0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于</a:t>
            </a:r>
            <a:r>
              <a:rPr lang="en-US" altLang="zh-CN" sz="4400" kern="0" dirty="0">
                <a:solidFill>
                  <a:srgbClr val="0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1861</a:t>
            </a:r>
            <a:r>
              <a:rPr lang="zh-CN" altLang="en-US" sz="4400" kern="0" dirty="0">
                <a:solidFill>
                  <a:srgbClr val="0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年在国务会议上通过改革草案。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C8808E7-3BDE-478F-8DDD-2C04F0F5F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" y="4133531"/>
            <a:ext cx="12192000" cy="1270331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7D181478-6985-4105-A030-46FC9AC4AB12}"/>
              </a:ext>
            </a:extLst>
          </p:cNvPr>
          <p:cNvGrpSpPr/>
          <p:nvPr/>
        </p:nvGrpSpPr>
        <p:grpSpPr>
          <a:xfrm>
            <a:off x="1219896" y="2444475"/>
            <a:ext cx="10845800" cy="1085855"/>
            <a:chOff x="674687" y="1284963"/>
            <a:chExt cx="10845800" cy="1085855"/>
          </a:xfrm>
        </p:grpSpPr>
        <p:sp>
          <p:nvSpPr>
            <p:cNvPr id="14" name="í$1îḓê">
              <a:extLst>
                <a:ext uri="{FF2B5EF4-FFF2-40B4-BE49-F238E27FC236}">
                  <a16:creationId xmlns:a16="http://schemas.microsoft.com/office/drawing/2014/main" id="{E0A0F26D-08B6-4E7A-9761-3F6479B2DE80}"/>
                </a:ext>
              </a:extLst>
            </p:cNvPr>
            <p:cNvSpPr txBox="1"/>
            <p:nvPr/>
          </p:nvSpPr>
          <p:spPr>
            <a:xfrm>
              <a:off x="674687" y="1284963"/>
              <a:ext cx="10845800" cy="10286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lvl="0" algn="ctr" defTabSz="913765">
                <a:buSzPct val="25000"/>
                <a:defRPr/>
              </a:pPr>
              <a:r>
                <a:rPr lang="en-US" altLang="zh-CN" sz="4400" b="1" dirty="0">
                  <a:solidFill>
                    <a:srgbClr val="002060"/>
                  </a:solidFill>
                  <a:latin typeface="+mn-ea"/>
                </a:rPr>
                <a:t>5</a:t>
              </a:r>
              <a:r>
                <a:rPr lang="zh-CN" altLang="en-US" sz="4400" b="1" dirty="0">
                  <a:solidFill>
                    <a:srgbClr val="002060"/>
                  </a:solidFill>
                  <a:latin typeface="+mn-ea"/>
                </a:rPr>
                <a:t>、统治阶级：亚历山大二世酝酿改革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ea"/>
              </a:endParaRPr>
            </a:p>
          </p:txBody>
        </p:sp>
        <p:sp>
          <p:nvSpPr>
            <p:cNvPr id="15" name="îşḷiďé">
              <a:extLst>
                <a:ext uri="{FF2B5EF4-FFF2-40B4-BE49-F238E27FC236}">
                  <a16:creationId xmlns:a16="http://schemas.microsoft.com/office/drawing/2014/main" id="{AD7C121C-F046-4F77-B726-A99699095110}"/>
                </a:ext>
              </a:extLst>
            </p:cNvPr>
            <p:cNvSpPr/>
            <p:nvPr/>
          </p:nvSpPr>
          <p:spPr bwMode="auto">
            <a:xfrm>
              <a:off x="5787867" y="2313668"/>
              <a:ext cx="404813" cy="571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7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AEFC956-AA4D-4388-B02A-820A36852DA9}"/>
              </a:ext>
            </a:extLst>
          </p:cNvPr>
          <p:cNvGrpSpPr/>
          <p:nvPr/>
        </p:nvGrpSpPr>
        <p:grpSpPr>
          <a:xfrm>
            <a:off x="249508" y="21973"/>
            <a:ext cx="2706148" cy="829835"/>
            <a:chOff x="207173" y="87966"/>
            <a:chExt cx="2706148" cy="829835"/>
          </a:xfrm>
        </p:grpSpPr>
        <p:sp>
          <p:nvSpPr>
            <p:cNvPr id="3" name="标题 3">
              <a:extLst>
                <a:ext uri="{FF2B5EF4-FFF2-40B4-BE49-F238E27FC236}">
                  <a16:creationId xmlns:a16="http://schemas.microsoft.com/office/drawing/2014/main" id="{4C870822-F98B-4215-AAF9-732545E1C16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5994" y="87966"/>
              <a:ext cx="234850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400" b="1" kern="0" dirty="0"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知识</a:t>
              </a:r>
              <a:r>
                <a:rPr lang="zh-CN" altLang="en-US" sz="4400" b="1" kern="0" dirty="0">
                  <a:solidFill>
                    <a:srgbClr val="FF000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小结</a:t>
              </a:r>
              <a:endParaRPr lang="zh-CN" altLang="en-US" sz="4400" b="1" kern="0" dirty="0">
                <a:latin typeface="叶根友阁宋" panose="03000509000000000000" pitchFamily="65" charset="-122"/>
                <a:ea typeface="叶根友阁宋" panose="03000509000000000000" pitchFamily="65" charset="-122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35BECEFA-2F79-42DF-93E8-326CA2130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1181" b="13518"/>
            <a:stretch/>
          </p:blipFill>
          <p:spPr>
            <a:xfrm>
              <a:off x="207173" y="797014"/>
              <a:ext cx="2706148" cy="120787"/>
            </a:xfrm>
            <a:prstGeom prst="rect">
              <a:avLst/>
            </a:prstGeom>
          </p:spPr>
        </p:pic>
      </p:grpSp>
      <p:grpSp>
        <p:nvGrpSpPr>
          <p:cNvPr id="5" name="#33197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DAED9412-E894-40DB-96CC-0EBA7BCC16C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766631" y="1850726"/>
            <a:ext cx="10547990" cy="3531328"/>
            <a:chOff x="766631" y="1850726"/>
            <a:chExt cx="10547990" cy="3531328"/>
          </a:xfrm>
        </p:grpSpPr>
        <p:sp>
          <p:nvSpPr>
            <p:cNvPr id="6" name="îsḷîde">
              <a:extLst>
                <a:ext uri="{FF2B5EF4-FFF2-40B4-BE49-F238E27FC236}">
                  <a16:creationId xmlns:a16="http://schemas.microsoft.com/office/drawing/2014/main" id="{87A463F9-98C1-4C2C-A71A-3B9473F41F19}"/>
                </a:ext>
              </a:extLst>
            </p:cNvPr>
            <p:cNvSpPr/>
            <p:nvPr/>
          </p:nvSpPr>
          <p:spPr bwMode="auto">
            <a:xfrm>
              <a:off x="4717100" y="2035846"/>
              <a:ext cx="2610963" cy="2608724"/>
            </a:xfrm>
            <a:custGeom>
              <a:avLst/>
              <a:gdLst>
                <a:gd name="connsiteX0" fmla="*/ 939121 w 2610963"/>
                <a:gd name="connsiteY0" fmla="*/ 1748837 h 2608724"/>
                <a:gd name="connsiteX1" fmla="*/ 947826 w 2610963"/>
                <a:gd name="connsiteY1" fmla="*/ 1762041 h 2608724"/>
                <a:gd name="connsiteX2" fmla="*/ 945513 w 2610963"/>
                <a:gd name="connsiteY2" fmla="*/ 1755103 h 2608724"/>
                <a:gd name="connsiteX3" fmla="*/ 2135301 w 2610963"/>
                <a:gd name="connsiteY3" fmla="*/ 1467409 h 2608724"/>
                <a:gd name="connsiteX4" fmla="*/ 1821859 w 2610963"/>
                <a:gd name="connsiteY4" fmla="*/ 1819584 h 2608724"/>
                <a:gd name="connsiteX5" fmla="*/ 1469244 w 2610963"/>
                <a:gd name="connsiteY5" fmla="*/ 2132634 h 2608724"/>
                <a:gd name="connsiteX6" fmla="*/ 2181009 w 2610963"/>
                <a:gd name="connsiteY6" fmla="*/ 2413070 h 2608724"/>
                <a:gd name="connsiteX7" fmla="*/ 2357317 w 2610963"/>
                <a:gd name="connsiteY7" fmla="*/ 2354372 h 2608724"/>
                <a:gd name="connsiteX8" fmla="*/ 2135301 w 2610963"/>
                <a:gd name="connsiteY8" fmla="*/ 1467409 h 2608724"/>
                <a:gd name="connsiteX9" fmla="*/ 476686 w 2610963"/>
                <a:gd name="connsiteY9" fmla="*/ 1467409 h 2608724"/>
                <a:gd name="connsiteX10" fmla="*/ 195899 w 2610963"/>
                <a:gd name="connsiteY10" fmla="*/ 2178283 h 2608724"/>
                <a:gd name="connsiteX11" fmla="*/ 254666 w 2610963"/>
                <a:gd name="connsiteY11" fmla="*/ 2354372 h 2608724"/>
                <a:gd name="connsiteX12" fmla="*/ 430978 w 2610963"/>
                <a:gd name="connsiteY12" fmla="*/ 2413070 h 2608724"/>
                <a:gd name="connsiteX13" fmla="*/ 1142744 w 2610963"/>
                <a:gd name="connsiteY13" fmla="*/ 2132634 h 2608724"/>
                <a:gd name="connsiteX14" fmla="*/ 790124 w 2610963"/>
                <a:gd name="connsiteY14" fmla="*/ 1819584 h 2608724"/>
                <a:gd name="connsiteX15" fmla="*/ 476686 w 2610963"/>
                <a:gd name="connsiteY15" fmla="*/ 1467409 h 2608724"/>
                <a:gd name="connsiteX16" fmla="*/ 2181009 w 2610963"/>
                <a:gd name="connsiteY16" fmla="*/ 195654 h 2608724"/>
                <a:gd name="connsiteX17" fmla="*/ 1469244 w 2610963"/>
                <a:gd name="connsiteY17" fmla="*/ 476090 h 2608724"/>
                <a:gd name="connsiteX18" fmla="*/ 1821859 w 2610963"/>
                <a:gd name="connsiteY18" fmla="*/ 789141 h 2608724"/>
                <a:gd name="connsiteX19" fmla="*/ 2135301 w 2610963"/>
                <a:gd name="connsiteY19" fmla="*/ 1141315 h 2608724"/>
                <a:gd name="connsiteX20" fmla="*/ 2357317 w 2610963"/>
                <a:gd name="connsiteY20" fmla="*/ 254352 h 2608724"/>
                <a:gd name="connsiteX21" fmla="*/ 2181009 w 2610963"/>
                <a:gd name="connsiteY21" fmla="*/ 195654 h 2608724"/>
                <a:gd name="connsiteX22" fmla="*/ 430978 w 2610963"/>
                <a:gd name="connsiteY22" fmla="*/ 195654 h 2608724"/>
                <a:gd name="connsiteX23" fmla="*/ 254666 w 2610963"/>
                <a:gd name="connsiteY23" fmla="*/ 254352 h 2608724"/>
                <a:gd name="connsiteX24" fmla="*/ 195899 w 2610963"/>
                <a:gd name="connsiteY24" fmla="*/ 430441 h 2608724"/>
                <a:gd name="connsiteX25" fmla="*/ 476686 w 2610963"/>
                <a:gd name="connsiteY25" fmla="*/ 1141315 h 2608724"/>
                <a:gd name="connsiteX26" fmla="*/ 790124 w 2610963"/>
                <a:gd name="connsiteY26" fmla="*/ 789141 h 2608724"/>
                <a:gd name="connsiteX27" fmla="*/ 1142744 w 2610963"/>
                <a:gd name="connsiteY27" fmla="*/ 476090 h 2608724"/>
                <a:gd name="connsiteX28" fmla="*/ 430978 w 2610963"/>
                <a:gd name="connsiteY28" fmla="*/ 195654 h 2608724"/>
                <a:gd name="connsiteX29" fmla="*/ 430978 w 2610963"/>
                <a:gd name="connsiteY29" fmla="*/ 0 h 2608724"/>
                <a:gd name="connsiteX30" fmla="*/ 1305994 w 2610963"/>
                <a:gd name="connsiteY30" fmla="*/ 352179 h 2608724"/>
                <a:gd name="connsiteX31" fmla="*/ 2181009 w 2610963"/>
                <a:gd name="connsiteY31" fmla="*/ 0 h 2608724"/>
                <a:gd name="connsiteX32" fmla="*/ 2494450 w 2610963"/>
                <a:gd name="connsiteY32" fmla="*/ 117391 h 2608724"/>
                <a:gd name="connsiteX33" fmla="*/ 2259372 w 2610963"/>
                <a:gd name="connsiteY33" fmla="*/ 1304364 h 2608724"/>
                <a:gd name="connsiteX34" fmla="*/ 2494450 w 2610963"/>
                <a:gd name="connsiteY34" fmla="*/ 2491333 h 2608724"/>
                <a:gd name="connsiteX35" fmla="*/ 2181009 w 2610963"/>
                <a:gd name="connsiteY35" fmla="*/ 2608724 h 2608724"/>
                <a:gd name="connsiteX36" fmla="*/ 1305994 w 2610963"/>
                <a:gd name="connsiteY36" fmla="*/ 2256545 h 2608724"/>
                <a:gd name="connsiteX37" fmla="*/ 430978 w 2610963"/>
                <a:gd name="connsiteY37" fmla="*/ 2608724 h 2608724"/>
                <a:gd name="connsiteX38" fmla="*/ 117537 w 2610963"/>
                <a:gd name="connsiteY38" fmla="*/ 2491333 h 2608724"/>
                <a:gd name="connsiteX39" fmla="*/ 0 w 2610963"/>
                <a:gd name="connsiteY39" fmla="*/ 2178283 h 2608724"/>
                <a:gd name="connsiteX40" fmla="*/ 352616 w 2610963"/>
                <a:gd name="connsiteY40" fmla="*/ 1304364 h 2608724"/>
                <a:gd name="connsiteX41" fmla="*/ 0 w 2610963"/>
                <a:gd name="connsiteY41" fmla="*/ 430441 h 2608724"/>
                <a:gd name="connsiteX42" fmla="*/ 117537 w 2610963"/>
                <a:gd name="connsiteY42" fmla="*/ 117391 h 2608724"/>
                <a:gd name="connsiteX43" fmla="*/ 430978 w 2610963"/>
                <a:gd name="connsiteY43" fmla="*/ 0 h 2608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610963" h="2608724">
                  <a:moveTo>
                    <a:pt x="939121" y="1748837"/>
                  </a:moveTo>
                  <a:lnTo>
                    <a:pt x="947826" y="1762041"/>
                  </a:lnTo>
                  <a:lnTo>
                    <a:pt x="945513" y="1755103"/>
                  </a:lnTo>
                  <a:close/>
                  <a:moveTo>
                    <a:pt x="2135301" y="1467409"/>
                  </a:moveTo>
                  <a:cubicBezTo>
                    <a:pt x="2043880" y="1584801"/>
                    <a:pt x="1939401" y="1702192"/>
                    <a:pt x="1821859" y="1819584"/>
                  </a:cubicBezTo>
                  <a:cubicBezTo>
                    <a:pt x="1710851" y="1936980"/>
                    <a:pt x="1593314" y="2041327"/>
                    <a:pt x="1469244" y="2132634"/>
                  </a:cubicBezTo>
                  <a:cubicBezTo>
                    <a:pt x="1736972" y="2308723"/>
                    <a:pt x="1991643" y="2413070"/>
                    <a:pt x="2181009" y="2413070"/>
                  </a:cubicBezTo>
                  <a:cubicBezTo>
                    <a:pt x="2259372" y="2413070"/>
                    <a:pt x="2318138" y="2393506"/>
                    <a:pt x="2357317" y="2354372"/>
                  </a:cubicBezTo>
                  <a:cubicBezTo>
                    <a:pt x="2487917" y="2230461"/>
                    <a:pt x="2409559" y="1878282"/>
                    <a:pt x="2135301" y="1467409"/>
                  </a:cubicBezTo>
                  <a:close/>
                  <a:moveTo>
                    <a:pt x="476686" y="1467409"/>
                  </a:moveTo>
                  <a:cubicBezTo>
                    <a:pt x="300378" y="1734801"/>
                    <a:pt x="195899" y="1989153"/>
                    <a:pt x="195899" y="2178283"/>
                  </a:cubicBezTo>
                  <a:cubicBezTo>
                    <a:pt x="195899" y="2256545"/>
                    <a:pt x="215487" y="2315243"/>
                    <a:pt x="254666" y="2354372"/>
                  </a:cubicBezTo>
                  <a:cubicBezTo>
                    <a:pt x="293849" y="2393506"/>
                    <a:pt x="352616" y="2413070"/>
                    <a:pt x="430978" y="2413070"/>
                  </a:cubicBezTo>
                  <a:cubicBezTo>
                    <a:pt x="620344" y="2413070"/>
                    <a:pt x="875015" y="2308723"/>
                    <a:pt x="1142744" y="2132634"/>
                  </a:cubicBezTo>
                  <a:cubicBezTo>
                    <a:pt x="1018678" y="2041327"/>
                    <a:pt x="901136" y="1936980"/>
                    <a:pt x="790124" y="1819584"/>
                  </a:cubicBezTo>
                  <a:cubicBezTo>
                    <a:pt x="672586" y="1708712"/>
                    <a:pt x="568107" y="1584801"/>
                    <a:pt x="476686" y="1467409"/>
                  </a:cubicBezTo>
                  <a:close/>
                  <a:moveTo>
                    <a:pt x="2181009" y="195654"/>
                  </a:moveTo>
                  <a:cubicBezTo>
                    <a:pt x="1991643" y="195654"/>
                    <a:pt x="1736972" y="300005"/>
                    <a:pt x="1469244" y="476090"/>
                  </a:cubicBezTo>
                  <a:cubicBezTo>
                    <a:pt x="1593314" y="567397"/>
                    <a:pt x="1710851" y="671745"/>
                    <a:pt x="1821859" y="789141"/>
                  </a:cubicBezTo>
                  <a:cubicBezTo>
                    <a:pt x="1939401" y="906532"/>
                    <a:pt x="2043880" y="1023923"/>
                    <a:pt x="2135301" y="1141315"/>
                  </a:cubicBezTo>
                  <a:cubicBezTo>
                    <a:pt x="2409559" y="730443"/>
                    <a:pt x="2487917" y="378263"/>
                    <a:pt x="2357317" y="254352"/>
                  </a:cubicBezTo>
                  <a:cubicBezTo>
                    <a:pt x="2324667" y="215218"/>
                    <a:pt x="2259372" y="195654"/>
                    <a:pt x="2181009" y="195654"/>
                  </a:cubicBezTo>
                  <a:close/>
                  <a:moveTo>
                    <a:pt x="430978" y="195654"/>
                  </a:moveTo>
                  <a:cubicBezTo>
                    <a:pt x="352616" y="195654"/>
                    <a:pt x="293849" y="215218"/>
                    <a:pt x="254666" y="254352"/>
                  </a:cubicBezTo>
                  <a:cubicBezTo>
                    <a:pt x="215487" y="293481"/>
                    <a:pt x="195899" y="352179"/>
                    <a:pt x="195899" y="430441"/>
                  </a:cubicBezTo>
                  <a:cubicBezTo>
                    <a:pt x="195899" y="619571"/>
                    <a:pt x="300378" y="873923"/>
                    <a:pt x="476686" y="1141315"/>
                  </a:cubicBezTo>
                  <a:cubicBezTo>
                    <a:pt x="568107" y="1017403"/>
                    <a:pt x="672586" y="900012"/>
                    <a:pt x="790124" y="789141"/>
                  </a:cubicBezTo>
                  <a:cubicBezTo>
                    <a:pt x="901136" y="671745"/>
                    <a:pt x="1018678" y="567397"/>
                    <a:pt x="1142744" y="476090"/>
                  </a:cubicBezTo>
                  <a:cubicBezTo>
                    <a:pt x="875015" y="300005"/>
                    <a:pt x="620344" y="195654"/>
                    <a:pt x="430978" y="195654"/>
                  </a:cubicBezTo>
                  <a:close/>
                  <a:moveTo>
                    <a:pt x="430978" y="0"/>
                  </a:moveTo>
                  <a:cubicBezTo>
                    <a:pt x="666057" y="0"/>
                    <a:pt x="986023" y="130436"/>
                    <a:pt x="1305994" y="352179"/>
                  </a:cubicBezTo>
                  <a:cubicBezTo>
                    <a:pt x="1625964" y="130436"/>
                    <a:pt x="1945930" y="0"/>
                    <a:pt x="2181009" y="0"/>
                  </a:cubicBezTo>
                  <a:cubicBezTo>
                    <a:pt x="2311609" y="0"/>
                    <a:pt x="2422617" y="39129"/>
                    <a:pt x="2494450" y="117391"/>
                  </a:cubicBezTo>
                  <a:cubicBezTo>
                    <a:pt x="2716466" y="332614"/>
                    <a:pt x="2611987" y="802185"/>
                    <a:pt x="2259372" y="1304364"/>
                  </a:cubicBezTo>
                  <a:cubicBezTo>
                    <a:pt x="2611987" y="1806544"/>
                    <a:pt x="2716466" y="2276110"/>
                    <a:pt x="2494450" y="2491333"/>
                  </a:cubicBezTo>
                  <a:cubicBezTo>
                    <a:pt x="2422617" y="2569595"/>
                    <a:pt x="2311609" y="2608724"/>
                    <a:pt x="2181009" y="2608724"/>
                  </a:cubicBezTo>
                  <a:cubicBezTo>
                    <a:pt x="1945930" y="2608724"/>
                    <a:pt x="1625964" y="2478288"/>
                    <a:pt x="1305994" y="2256545"/>
                  </a:cubicBezTo>
                  <a:cubicBezTo>
                    <a:pt x="986023" y="2478288"/>
                    <a:pt x="666057" y="2608724"/>
                    <a:pt x="430978" y="2608724"/>
                  </a:cubicBezTo>
                  <a:cubicBezTo>
                    <a:pt x="300378" y="2608724"/>
                    <a:pt x="189370" y="2569595"/>
                    <a:pt x="117537" y="2491333"/>
                  </a:cubicBezTo>
                  <a:cubicBezTo>
                    <a:pt x="39179" y="2419590"/>
                    <a:pt x="0" y="2308723"/>
                    <a:pt x="0" y="2178283"/>
                  </a:cubicBezTo>
                  <a:cubicBezTo>
                    <a:pt x="0" y="1943500"/>
                    <a:pt x="130600" y="1623930"/>
                    <a:pt x="352616" y="1304364"/>
                  </a:cubicBezTo>
                  <a:cubicBezTo>
                    <a:pt x="130600" y="984794"/>
                    <a:pt x="0" y="665225"/>
                    <a:pt x="0" y="430441"/>
                  </a:cubicBezTo>
                  <a:cubicBezTo>
                    <a:pt x="0" y="300005"/>
                    <a:pt x="39179" y="189134"/>
                    <a:pt x="117537" y="117391"/>
                  </a:cubicBezTo>
                  <a:cubicBezTo>
                    <a:pt x="189370" y="39129"/>
                    <a:pt x="300378" y="0"/>
                    <a:pt x="4309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rtlCol="0" anchor="ctr"/>
            <a:lstStyle/>
            <a:p>
              <a:pPr algn="ctr" defTabSz="913765"/>
              <a:r>
                <a:rPr lang="zh-CN" altLang="en-US" sz="3200" b="1" dirty="0">
                  <a:solidFill>
                    <a:srgbClr val="FF0000"/>
                  </a:solidFill>
                </a:rPr>
                <a:t>农奴制</a:t>
              </a:r>
            </a:p>
          </p:txBody>
        </p:sp>
        <p:grpSp>
          <p:nvGrpSpPr>
            <p:cNvPr id="7" name="iṡlîḍê">
              <a:extLst>
                <a:ext uri="{FF2B5EF4-FFF2-40B4-BE49-F238E27FC236}">
                  <a16:creationId xmlns:a16="http://schemas.microsoft.com/office/drawing/2014/main" id="{0CA95956-5817-4497-A1CD-0D5C31B81C9C}"/>
                </a:ext>
              </a:extLst>
            </p:cNvPr>
            <p:cNvGrpSpPr/>
            <p:nvPr/>
          </p:nvGrpSpPr>
          <p:grpSpPr>
            <a:xfrm>
              <a:off x="766631" y="2032560"/>
              <a:ext cx="3603106" cy="1095609"/>
              <a:chOff x="660400" y="3461071"/>
              <a:chExt cx="2608726" cy="1095609"/>
            </a:xfrm>
          </p:grpSpPr>
          <p:sp>
            <p:nvSpPr>
              <p:cNvPr id="29" name="ïṡlíḋé">
                <a:extLst>
                  <a:ext uri="{FF2B5EF4-FFF2-40B4-BE49-F238E27FC236}">
                    <a16:creationId xmlns:a16="http://schemas.microsoft.com/office/drawing/2014/main" id="{19CB1C62-B5FB-420A-8194-640934A6BD6F}"/>
                  </a:ext>
                </a:extLst>
              </p:cNvPr>
              <p:cNvSpPr/>
              <p:nvPr/>
            </p:nvSpPr>
            <p:spPr>
              <a:xfrm>
                <a:off x="660400" y="3461071"/>
                <a:ext cx="2608726" cy="377640"/>
              </a:xfrm>
              <a:prstGeom prst="rect">
                <a:avLst/>
              </a:prstGeom>
              <a:noFill/>
              <a:ln w="762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rgbClr val="FF0000"/>
                    </a:solidFill>
                  </a:rPr>
                  <a:t>军事</a:t>
                </a:r>
                <a:endParaRPr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íšľiďè">
                <a:extLst>
                  <a:ext uri="{FF2B5EF4-FFF2-40B4-BE49-F238E27FC236}">
                    <a16:creationId xmlns:a16="http://schemas.microsoft.com/office/drawing/2014/main" id="{6642A4CD-CD54-44FC-B6E2-14BC824F518D}"/>
                  </a:ext>
                </a:extLst>
              </p:cNvPr>
              <p:cNvSpPr/>
              <p:nvPr/>
            </p:nvSpPr>
            <p:spPr bwMode="auto">
              <a:xfrm>
                <a:off x="660400" y="3838711"/>
                <a:ext cx="2608726" cy="71796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pPr algn="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2800" dirty="0">
                    <a:solidFill>
                      <a:srgbClr val="0070C0"/>
                    </a:solidFill>
                    <a:latin typeface="叶根友阁宋" panose="03000509000000000000" pitchFamily="65" charset="-122"/>
                    <a:ea typeface="叶根友阁宋" panose="03000509000000000000" pitchFamily="65" charset="-122"/>
                  </a:rPr>
                  <a:t>克里米亚战争失败</a:t>
                </a:r>
                <a:endParaRPr lang="en-US" altLang="zh-CN" sz="2800" dirty="0">
                  <a:solidFill>
                    <a:srgbClr val="0070C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endParaRPr>
              </a:p>
            </p:txBody>
          </p:sp>
        </p:grpSp>
        <p:grpSp>
          <p:nvGrpSpPr>
            <p:cNvPr id="8" name="iṥļíḋé">
              <a:extLst>
                <a:ext uri="{FF2B5EF4-FFF2-40B4-BE49-F238E27FC236}">
                  <a16:creationId xmlns:a16="http://schemas.microsoft.com/office/drawing/2014/main" id="{3EDFF47C-8548-4143-8CC4-929E8A1A27CB}"/>
                </a:ext>
              </a:extLst>
            </p:cNvPr>
            <p:cNvGrpSpPr/>
            <p:nvPr/>
          </p:nvGrpSpPr>
          <p:grpSpPr>
            <a:xfrm>
              <a:off x="766631" y="4286445"/>
              <a:ext cx="3603106" cy="1095609"/>
              <a:chOff x="660400" y="3461071"/>
              <a:chExt cx="2608726" cy="1095609"/>
            </a:xfrm>
          </p:grpSpPr>
          <p:sp>
            <p:nvSpPr>
              <p:cNvPr id="27" name="íśľíḓe">
                <a:extLst>
                  <a:ext uri="{FF2B5EF4-FFF2-40B4-BE49-F238E27FC236}">
                    <a16:creationId xmlns:a16="http://schemas.microsoft.com/office/drawing/2014/main" id="{9F547DB0-983C-49CF-BD84-D85540C167C5}"/>
                  </a:ext>
                </a:extLst>
              </p:cNvPr>
              <p:cNvSpPr/>
              <p:nvPr/>
            </p:nvSpPr>
            <p:spPr>
              <a:xfrm>
                <a:off x="660400" y="3461071"/>
                <a:ext cx="2608726" cy="377640"/>
              </a:xfrm>
              <a:prstGeom prst="rect">
                <a:avLst/>
              </a:prstGeom>
              <a:noFill/>
              <a:ln w="762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rgbClr val="FF0000"/>
                    </a:solidFill>
                  </a:rPr>
                  <a:t>思想</a:t>
                </a:r>
                <a:endParaRPr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íṧḷiḋé">
                <a:extLst>
                  <a:ext uri="{FF2B5EF4-FFF2-40B4-BE49-F238E27FC236}">
                    <a16:creationId xmlns:a16="http://schemas.microsoft.com/office/drawing/2014/main" id="{BEE491D4-F093-4084-878A-4795E2CAD4DB}"/>
                  </a:ext>
                </a:extLst>
              </p:cNvPr>
              <p:cNvSpPr/>
              <p:nvPr/>
            </p:nvSpPr>
            <p:spPr bwMode="auto">
              <a:xfrm>
                <a:off x="660400" y="3838711"/>
                <a:ext cx="2608726" cy="71796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pPr algn="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2800" dirty="0">
                    <a:solidFill>
                      <a:srgbClr val="0070C0"/>
                    </a:solidFill>
                    <a:latin typeface="叶根友阁宋" panose="03000509000000000000" pitchFamily="65" charset="-122"/>
                    <a:ea typeface="叶根友阁宋" panose="03000509000000000000" pitchFamily="65" charset="-122"/>
                  </a:rPr>
                  <a:t>新思想涌动</a:t>
                </a:r>
                <a:endParaRPr lang="en-US" altLang="zh-CN" sz="2800" dirty="0">
                  <a:solidFill>
                    <a:srgbClr val="0070C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endParaRPr>
              </a:p>
            </p:txBody>
          </p:sp>
        </p:grpSp>
        <p:grpSp>
          <p:nvGrpSpPr>
            <p:cNvPr id="9" name="ïšḻïḍé">
              <a:extLst>
                <a:ext uri="{FF2B5EF4-FFF2-40B4-BE49-F238E27FC236}">
                  <a16:creationId xmlns:a16="http://schemas.microsoft.com/office/drawing/2014/main" id="{A492F1D0-626E-4D21-98DD-9BF20E1F7CA2}"/>
                </a:ext>
              </a:extLst>
            </p:cNvPr>
            <p:cNvGrpSpPr/>
            <p:nvPr/>
          </p:nvGrpSpPr>
          <p:grpSpPr>
            <a:xfrm>
              <a:off x="6926726" y="1850726"/>
              <a:ext cx="671878" cy="671876"/>
              <a:chOff x="1711594" y="2493391"/>
              <a:chExt cx="506338" cy="506336"/>
            </a:xfrm>
          </p:grpSpPr>
          <p:sp>
            <p:nvSpPr>
              <p:cNvPr id="25" name="îṩḻîďe">
                <a:extLst>
                  <a:ext uri="{FF2B5EF4-FFF2-40B4-BE49-F238E27FC236}">
                    <a16:creationId xmlns:a16="http://schemas.microsoft.com/office/drawing/2014/main" id="{698761B8-F1CA-4FDE-9A34-FA8CE175E279}"/>
                  </a:ext>
                </a:extLst>
              </p:cNvPr>
              <p:cNvSpPr/>
              <p:nvPr/>
            </p:nvSpPr>
            <p:spPr bwMode="auto">
              <a:xfrm>
                <a:off x="1711594" y="2493391"/>
                <a:ext cx="506338" cy="50633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íśľîďê">
                <a:extLst>
                  <a:ext uri="{FF2B5EF4-FFF2-40B4-BE49-F238E27FC236}">
                    <a16:creationId xmlns:a16="http://schemas.microsoft.com/office/drawing/2014/main" id="{202DCA18-80F0-4BCD-BE96-A8EA800A76CC}"/>
                  </a:ext>
                </a:extLst>
              </p:cNvPr>
              <p:cNvSpPr/>
              <p:nvPr/>
            </p:nvSpPr>
            <p:spPr bwMode="auto">
              <a:xfrm>
                <a:off x="1833727" y="2641568"/>
                <a:ext cx="262071" cy="237512"/>
              </a:xfrm>
              <a:custGeom>
                <a:avLst/>
                <a:gdLst>
                  <a:gd name="connsiteX0" fmla="*/ 496512 w 622984"/>
                  <a:gd name="connsiteY0" fmla="*/ 492841 h 564606"/>
                  <a:gd name="connsiteX1" fmla="*/ 473955 w 622984"/>
                  <a:gd name="connsiteY1" fmla="*/ 515853 h 564606"/>
                  <a:gd name="connsiteX2" fmla="*/ 496512 w 622984"/>
                  <a:gd name="connsiteY2" fmla="*/ 535354 h 564606"/>
                  <a:gd name="connsiteX3" fmla="*/ 519457 w 622984"/>
                  <a:gd name="connsiteY3" fmla="*/ 515853 h 564606"/>
                  <a:gd name="connsiteX4" fmla="*/ 496512 w 622984"/>
                  <a:gd name="connsiteY4" fmla="*/ 492841 h 564606"/>
                  <a:gd name="connsiteX5" fmla="*/ 249694 w 622984"/>
                  <a:gd name="connsiteY5" fmla="*/ 352049 h 564606"/>
                  <a:gd name="connsiteX6" fmla="*/ 272741 w 622984"/>
                  <a:gd name="connsiteY6" fmla="*/ 374570 h 564606"/>
                  <a:gd name="connsiteX7" fmla="*/ 171569 w 622984"/>
                  <a:gd name="connsiteY7" fmla="*/ 475137 h 564606"/>
                  <a:gd name="connsiteX8" fmla="*/ 177819 w 622984"/>
                  <a:gd name="connsiteY8" fmla="*/ 481738 h 564606"/>
                  <a:gd name="connsiteX9" fmla="*/ 155163 w 622984"/>
                  <a:gd name="connsiteY9" fmla="*/ 510860 h 564606"/>
                  <a:gd name="connsiteX10" fmla="*/ 73522 w 622984"/>
                  <a:gd name="connsiteY10" fmla="*/ 562891 h 564606"/>
                  <a:gd name="connsiteX11" fmla="*/ 60241 w 622984"/>
                  <a:gd name="connsiteY11" fmla="*/ 550077 h 564606"/>
                  <a:gd name="connsiteX12" fmla="*/ 112585 w 622984"/>
                  <a:gd name="connsiteY12" fmla="*/ 468925 h 564606"/>
                  <a:gd name="connsiteX13" fmla="*/ 141882 w 622984"/>
                  <a:gd name="connsiteY13" fmla="*/ 446015 h 564606"/>
                  <a:gd name="connsiteX14" fmla="*/ 148522 w 622984"/>
                  <a:gd name="connsiteY14" fmla="*/ 452616 h 564606"/>
                  <a:gd name="connsiteX15" fmla="*/ 122234 w 622984"/>
                  <a:gd name="connsiteY15" fmla="*/ 15041 h 564606"/>
                  <a:gd name="connsiteX16" fmla="*/ 210667 w 622984"/>
                  <a:gd name="connsiteY16" fmla="*/ 52502 h 564606"/>
                  <a:gd name="connsiteX17" fmla="*/ 242946 w 622984"/>
                  <a:gd name="connsiteY17" fmla="*/ 173410 h 564606"/>
                  <a:gd name="connsiteX18" fmla="*/ 532291 w 622984"/>
                  <a:gd name="connsiteY18" fmla="*/ 463589 h 564606"/>
                  <a:gd name="connsiteX19" fmla="*/ 532291 w 622984"/>
                  <a:gd name="connsiteY19" fmla="*/ 545105 h 564606"/>
                  <a:gd name="connsiteX20" fmla="*/ 493400 w 622984"/>
                  <a:gd name="connsiteY20" fmla="*/ 564606 h 564606"/>
                  <a:gd name="connsiteX21" fmla="*/ 451010 w 622984"/>
                  <a:gd name="connsiteY21" fmla="*/ 545105 h 564606"/>
                  <a:gd name="connsiteX22" fmla="*/ 161665 w 622984"/>
                  <a:gd name="connsiteY22" fmla="*/ 258046 h 564606"/>
                  <a:gd name="connsiteX23" fmla="*/ 34882 w 622984"/>
                  <a:gd name="connsiteY23" fmla="*/ 225674 h 564606"/>
                  <a:gd name="connsiteX24" fmla="*/ 5715 w 622984"/>
                  <a:gd name="connsiteY24" fmla="*/ 104766 h 564606"/>
                  <a:gd name="connsiteX25" fmla="*/ 74162 w 622984"/>
                  <a:gd name="connsiteY25" fmla="*/ 176530 h 564606"/>
                  <a:gd name="connsiteX26" fmla="*/ 142220 w 622984"/>
                  <a:gd name="connsiteY26" fmla="*/ 157029 h 564606"/>
                  <a:gd name="connsiteX27" fmla="*/ 161665 w 622984"/>
                  <a:gd name="connsiteY27" fmla="*/ 88385 h 564606"/>
                  <a:gd name="connsiteX28" fmla="*/ 90107 w 622984"/>
                  <a:gd name="connsiteY28" fmla="*/ 20130 h 564606"/>
                  <a:gd name="connsiteX29" fmla="*/ 122234 w 622984"/>
                  <a:gd name="connsiteY29" fmla="*/ 15041 h 564606"/>
                  <a:gd name="connsiteX30" fmla="*/ 531841 w 622984"/>
                  <a:gd name="connsiteY30" fmla="*/ 0 h 564606"/>
                  <a:gd name="connsiteX31" fmla="*/ 622984 w 622984"/>
                  <a:gd name="connsiteY31" fmla="*/ 87684 h 564606"/>
                  <a:gd name="connsiteX32" fmla="*/ 463289 w 622984"/>
                  <a:gd name="connsiteY32" fmla="*/ 247465 h 564606"/>
                  <a:gd name="connsiteX33" fmla="*/ 424339 w 622984"/>
                  <a:gd name="connsiteY33" fmla="*/ 257207 h 564606"/>
                  <a:gd name="connsiteX34" fmla="*/ 362409 w 622984"/>
                  <a:gd name="connsiteY34" fmla="*/ 198751 h 564606"/>
                  <a:gd name="connsiteX35" fmla="*/ 375263 w 622984"/>
                  <a:gd name="connsiteY35" fmla="*/ 159391 h 564606"/>
                  <a:gd name="connsiteX36" fmla="*/ 531841 w 622984"/>
                  <a:gd name="connsiteY36" fmla="*/ 0 h 564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2984" h="564606">
                    <a:moveTo>
                      <a:pt x="496512" y="492841"/>
                    </a:moveTo>
                    <a:cubicBezTo>
                      <a:pt x="483678" y="492841"/>
                      <a:pt x="473955" y="502592"/>
                      <a:pt x="473955" y="515853"/>
                    </a:cubicBezTo>
                    <a:cubicBezTo>
                      <a:pt x="473955" y="525604"/>
                      <a:pt x="483678" y="535354"/>
                      <a:pt x="496512" y="535354"/>
                    </a:cubicBezTo>
                    <a:cubicBezTo>
                      <a:pt x="509734" y="535354"/>
                      <a:pt x="519457" y="525604"/>
                      <a:pt x="519457" y="515853"/>
                    </a:cubicBezTo>
                    <a:cubicBezTo>
                      <a:pt x="519457" y="502592"/>
                      <a:pt x="509734" y="492841"/>
                      <a:pt x="496512" y="492841"/>
                    </a:cubicBezTo>
                    <a:close/>
                    <a:moveTo>
                      <a:pt x="249694" y="352049"/>
                    </a:moveTo>
                    <a:lnTo>
                      <a:pt x="272741" y="374570"/>
                    </a:lnTo>
                    <a:lnTo>
                      <a:pt x="171569" y="475137"/>
                    </a:lnTo>
                    <a:lnTo>
                      <a:pt x="177819" y="481738"/>
                    </a:lnTo>
                    <a:lnTo>
                      <a:pt x="155163" y="510860"/>
                    </a:lnTo>
                    <a:lnTo>
                      <a:pt x="73522" y="562891"/>
                    </a:lnTo>
                    <a:lnTo>
                      <a:pt x="60241" y="550077"/>
                    </a:lnTo>
                    <a:lnTo>
                      <a:pt x="112585" y="468925"/>
                    </a:lnTo>
                    <a:lnTo>
                      <a:pt x="141882" y="446015"/>
                    </a:lnTo>
                    <a:lnTo>
                      <a:pt x="148522" y="452616"/>
                    </a:lnTo>
                    <a:close/>
                    <a:moveTo>
                      <a:pt x="122234" y="15041"/>
                    </a:moveTo>
                    <a:cubicBezTo>
                      <a:pt x="154446" y="14694"/>
                      <a:pt x="186166" y="28223"/>
                      <a:pt x="210667" y="52502"/>
                    </a:cubicBezTo>
                    <a:cubicBezTo>
                      <a:pt x="242946" y="85264"/>
                      <a:pt x="256169" y="130897"/>
                      <a:pt x="242946" y="173410"/>
                    </a:cubicBezTo>
                    <a:lnTo>
                      <a:pt x="532291" y="463589"/>
                    </a:lnTo>
                    <a:cubicBezTo>
                      <a:pt x="555236" y="486211"/>
                      <a:pt x="555236" y="522093"/>
                      <a:pt x="532291" y="545105"/>
                    </a:cubicBezTo>
                    <a:cubicBezTo>
                      <a:pt x="522568" y="557976"/>
                      <a:pt x="506234" y="564606"/>
                      <a:pt x="493400" y="564606"/>
                    </a:cubicBezTo>
                    <a:cubicBezTo>
                      <a:pt x="477066" y="564606"/>
                      <a:pt x="460733" y="557976"/>
                      <a:pt x="451010" y="545105"/>
                    </a:cubicBezTo>
                    <a:cubicBezTo>
                      <a:pt x="451010" y="545105"/>
                      <a:pt x="451010" y="545105"/>
                      <a:pt x="161665" y="258046"/>
                    </a:cubicBezTo>
                    <a:cubicBezTo>
                      <a:pt x="119275" y="270917"/>
                      <a:pt x="70662" y="261556"/>
                      <a:pt x="34882" y="225674"/>
                    </a:cubicBezTo>
                    <a:cubicBezTo>
                      <a:pt x="2215" y="192911"/>
                      <a:pt x="-7508" y="147278"/>
                      <a:pt x="5715" y="104766"/>
                    </a:cubicBezTo>
                    <a:cubicBezTo>
                      <a:pt x="5715" y="104766"/>
                      <a:pt x="5715" y="104766"/>
                      <a:pt x="74162" y="176530"/>
                    </a:cubicBezTo>
                    <a:cubicBezTo>
                      <a:pt x="74162" y="176530"/>
                      <a:pt x="74162" y="176530"/>
                      <a:pt x="142220" y="157029"/>
                    </a:cubicBezTo>
                    <a:cubicBezTo>
                      <a:pt x="142220" y="157029"/>
                      <a:pt x="142220" y="157029"/>
                      <a:pt x="161665" y="88385"/>
                    </a:cubicBezTo>
                    <a:cubicBezTo>
                      <a:pt x="161665" y="88385"/>
                      <a:pt x="161665" y="88385"/>
                      <a:pt x="90107" y="20130"/>
                    </a:cubicBezTo>
                    <a:cubicBezTo>
                      <a:pt x="100704" y="16815"/>
                      <a:pt x="111497" y="15157"/>
                      <a:pt x="122234" y="15041"/>
                    </a:cubicBezTo>
                    <a:close/>
                    <a:moveTo>
                      <a:pt x="531841" y="0"/>
                    </a:moveTo>
                    <a:cubicBezTo>
                      <a:pt x="531841" y="0"/>
                      <a:pt x="531841" y="0"/>
                      <a:pt x="622984" y="87684"/>
                    </a:cubicBezTo>
                    <a:cubicBezTo>
                      <a:pt x="622984" y="87684"/>
                      <a:pt x="622984" y="87684"/>
                      <a:pt x="463289" y="247465"/>
                    </a:cubicBezTo>
                    <a:cubicBezTo>
                      <a:pt x="450436" y="247465"/>
                      <a:pt x="434077" y="250582"/>
                      <a:pt x="424339" y="257207"/>
                    </a:cubicBezTo>
                    <a:lnTo>
                      <a:pt x="362409" y="198751"/>
                    </a:lnTo>
                    <a:cubicBezTo>
                      <a:pt x="372147" y="189009"/>
                      <a:pt x="375263" y="172641"/>
                      <a:pt x="375263" y="159391"/>
                    </a:cubicBezTo>
                    <a:cubicBezTo>
                      <a:pt x="375263" y="159391"/>
                      <a:pt x="375263" y="159391"/>
                      <a:pt x="53184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0" name="îsľîḑê">
              <a:extLst>
                <a:ext uri="{FF2B5EF4-FFF2-40B4-BE49-F238E27FC236}">
                  <a16:creationId xmlns:a16="http://schemas.microsoft.com/office/drawing/2014/main" id="{714D6C34-BB9A-4228-9EA8-C41A93487A67}"/>
                </a:ext>
              </a:extLst>
            </p:cNvPr>
            <p:cNvGrpSpPr/>
            <p:nvPr/>
          </p:nvGrpSpPr>
          <p:grpSpPr>
            <a:xfrm>
              <a:off x="6926726" y="4107090"/>
              <a:ext cx="671878" cy="671876"/>
              <a:chOff x="1711594" y="2493391"/>
              <a:chExt cx="506338" cy="506336"/>
            </a:xfrm>
          </p:grpSpPr>
          <p:sp>
            <p:nvSpPr>
              <p:cNvPr id="23" name="íṣ1íḍe">
                <a:extLst>
                  <a:ext uri="{FF2B5EF4-FFF2-40B4-BE49-F238E27FC236}">
                    <a16:creationId xmlns:a16="http://schemas.microsoft.com/office/drawing/2014/main" id="{CA95312D-CCF6-4072-BB62-75E1CAC0F309}"/>
                  </a:ext>
                </a:extLst>
              </p:cNvPr>
              <p:cNvSpPr/>
              <p:nvPr/>
            </p:nvSpPr>
            <p:spPr bwMode="auto">
              <a:xfrm>
                <a:off x="1711594" y="2493391"/>
                <a:ext cx="506338" cy="50633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îSľíḍé">
                <a:extLst>
                  <a:ext uri="{FF2B5EF4-FFF2-40B4-BE49-F238E27FC236}">
                    <a16:creationId xmlns:a16="http://schemas.microsoft.com/office/drawing/2014/main" id="{D16BE225-17A0-40BE-BBA1-7B8BD9949369}"/>
                  </a:ext>
                </a:extLst>
              </p:cNvPr>
              <p:cNvSpPr/>
              <p:nvPr/>
            </p:nvSpPr>
            <p:spPr bwMode="auto">
              <a:xfrm>
                <a:off x="1833727" y="2641568"/>
                <a:ext cx="262071" cy="237512"/>
              </a:xfrm>
              <a:custGeom>
                <a:avLst/>
                <a:gdLst>
                  <a:gd name="connsiteX0" fmla="*/ 496512 w 622984"/>
                  <a:gd name="connsiteY0" fmla="*/ 492841 h 564606"/>
                  <a:gd name="connsiteX1" fmla="*/ 473955 w 622984"/>
                  <a:gd name="connsiteY1" fmla="*/ 515853 h 564606"/>
                  <a:gd name="connsiteX2" fmla="*/ 496512 w 622984"/>
                  <a:gd name="connsiteY2" fmla="*/ 535354 h 564606"/>
                  <a:gd name="connsiteX3" fmla="*/ 519457 w 622984"/>
                  <a:gd name="connsiteY3" fmla="*/ 515853 h 564606"/>
                  <a:gd name="connsiteX4" fmla="*/ 496512 w 622984"/>
                  <a:gd name="connsiteY4" fmla="*/ 492841 h 564606"/>
                  <a:gd name="connsiteX5" fmla="*/ 249694 w 622984"/>
                  <a:gd name="connsiteY5" fmla="*/ 352049 h 564606"/>
                  <a:gd name="connsiteX6" fmla="*/ 272741 w 622984"/>
                  <a:gd name="connsiteY6" fmla="*/ 374570 h 564606"/>
                  <a:gd name="connsiteX7" fmla="*/ 171569 w 622984"/>
                  <a:gd name="connsiteY7" fmla="*/ 475137 h 564606"/>
                  <a:gd name="connsiteX8" fmla="*/ 177819 w 622984"/>
                  <a:gd name="connsiteY8" fmla="*/ 481738 h 564606"/>
                  <a:gd name="connsiteX9" fmla="*/ 155163 w 622984"/>
                  <a:gd name="connsiteY9" fmla="*/ 510860 h 564606"/>
                  <a:gd name="connsiteX10" fmla="*/ 73522 w 622984"/>
                  <a:gd name="connsiteY10" fmla="*/ 562891 h 564606"/>
                  <a:gd name="connsiteX11" fmla="*/ 60241 w 622984"/>
                  <a:gd name="connsiteY11" fmla="*/ 550077 h 564606"/>
                  <a:gd name="connsiteX12" fmla="*/ 112585 w 622984"/>
                  <a:gd name="connsiteY12" fmla="*/ 468925 h 564606"/>
                  <a:gd name="connsiteX13" fmla="*/ 141882 w 622984"/>
                  <a:gd name="connsiteY13" fmla="*/ 446015 h 564606"/>
                  <a:gd name="connsiteX14" fmla="*/ 148522 w 622984"/>
                  <a:gd name="connsiteY14" fmla="*/ 452616 h 564606"/>
                  <a:gd name="connsiteX15" fmla="*/ 122234 w 622984"/>
                  <a:gd name="connsiteY15" fmla="*/ 15041 h 564606"/>
                  <a:gd name="connsiteX16" fmla="*/ 210667 w 622984"/>
                  <a:gd name="connsiteY16" fmla="*/ 52502 h 564606"/>
                  <a:gd name="connsiteX17" fmla="*/ 242946 w 622984"/>
                  <a:gd name="connsiteY17" fmla="*/ 173410 h 564606"/>
                  <a:gd name="connsiteX18" fmla="*/ 532291 w 622984"/>
                  <a:gd name="connsiteY18" fmla="*/ 463589 h 564606"/>
                  <a:gd name="connsiteX19" fmla="*/ 532291 w 622984"/>
                  <a:gd name="connsiteY19" fmla="*/ 545105 h 564606"/>
                  <a:gd name="connsiteX20" fmla="*/ 493400 w 622984"/>
                  <a:gd name="connsiteY20" fmla="*/ 564606 h 564606"/>
                  <a:gd name="connsiteX21" fmla="*/ 451010 w 622984"/>
                  <a:gd name="connsiteY21" fmla="*/ 545105 h 564606"/>
                  <a:gd name="connsiteX22" fmla="*/ 161665 w 622984"/>
                  <a:gd name="connsiteY22" fmla="*/ 258046 h 564606"/>
                  <a:gd name="connsiteX23" fmla="*/ 34882 w 622984"/>
                  <a:gd name="connsiteY23" fmla="*/ 225674 h 564606"/>
                  <a:gd name="connsiteX24" fmla="*/ 5715 w 622984"/>
                  <a:gd name="connsiteY24" fmla="*/ 104766 h 564606"/>
                  <a:gd name="connsiteX25" fmla="*/ 74162 w 622984"/>
                  <a:gd name="connsiteY25" fmla="*/ 176530 h 564606"/>
                  <a:gd name="connsiteX26" fmla="*/ 142220 w 622984"/>
                  <a:gd name="connsiteY26" fmla="*/ 157029 h 564606"/>
                  <a:gd name="connsiteX27" fmla="*/ 161665 w 622984"/>
                  <a:gd name="connsiteY27" fmla="*/ 88385 h 564606"/>
                  <a:gd name="connsiteX28" fmla="*/ 90107 w 622984"/>
                  <a:gd name="connsiteY28" fmla="*/ 20130 h 564606"/>
                  <a:gd name="connsiteX29" fmla="*/ 122234 w 622984"/>
                  <a:gd name="connsiteY29" fmla="*/ 15041 h 564606"/>
                  <a:gd name="connsiteX30" fmla="*/ 531841 w 622984"/>
                  <a:gd name="connsiteY30" fmla="*/ 0 h 564606"/>
                  <a:gd name="connsiteX31" fmla="*/ 622984 w 622984"/>
                  <a:gd name="connsiteY31" fmla="*/ 87684 h 564606"/>
                  <a:gd name="connsiteX32" fmla="*/ 463289 w 622984"/>
                  <a:gd name="connsiteY32" fmla="*/ 247465 h 564606"/>
                  <a:gd name="connsiteX33" fmla="*/ 424339 w 622984"/>
                  <a:gd name="connsiteY33" fmla="*/ 257207 h 564606"/>
                  <a:gd name="connsiteX34" fmla="*/ 362409 w 622984"/>
                  <a:gd name="connsiteY34" fmla="*/ 198751 h 564606"/>
                  <a:gd name="connsiteX35" fmla="*/ 375263 w 622984"/>
                  <a:gd name="connsiteY35" fmla="*/ 159391 h 564606"/>
                  <a:gd name="connsiteX36" fmla="*/ 531841 w 622984"/>
                  <a:gd name="connsiteY36" fmla="*/ 0 h 564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2984" h="564606">
                    <a:moveTo>
                      <a:pt x="496512" y="492841"/>
                    </a:moveTo>
                    <a:cubicBezTo>
                      <a:pt x="483678" y="492841"/>
                      <a:pt x="473955" y="502592"/>
                      <a:pt x="473955" y="515853"/>
                    </a:cubicBezTo>
                    <a:cubicBezTo>
                      <a:pt x="473955" y="525604"/>
                      <a:pt x="483678" y="535354"/>
                      <a:pt x="496512" y="535354"/>
                    </a:cubicBezTo>
                    <a:cubicBezTo>
                      <a:pt x="509734" y="535354"/>
                      <a:pt x="519457" y="525604"/>
                      <a:pt x="519457" y="515853"/>
                    </a:cubicBezTo>
                    <a:cubicBezTo>
                      <a:pt x="519457" y="502592"/>
                      <a:pt x="509734" y="492841"/>
                      <a:pt x="496512" y="492841"/>
                    </a:cubicBezTo>
                    <a:close/>
                    <a:moveTo>
                      <a:pt x="249694" y="352049"/>
                    </a:moveTo>
                    <a:lnTo>
                      <a:pt x="272741" y="374570"/>
                    </a:lnTo>
                    <a:lnTo>
                      <a:pt x="171569" y="475137"/>
                    </a:lnTo>
                    <a:lnTo>
                      <a:pt x="177819" y="481738"/>
                    </a:lnTo>
                    <a:lnTo>
                      <a:pt x="155163" y="510860"/>
                    </a:lnTo>
                    <a:lnTo>
                      <a:pt x="73522" y="562891"/>
                    </a:lnTo>
                    <a:lnTo>
                      <a:pt x="60241" y="550077"/>
                    </a:lnTo>
                    <a:lnTo>
                      <a:pt x="112585" y="468925"/>
                    </a:lnTo>
                    <a:lnTo>
                      <a:pt x="141882" y="446015"/>
                    </a:lnTo>
                    <a:lnTo>
                      <a:pt x="148522" y="452616"/>
                    </a:lnTo>
                    <a:close/>
                    <a:moveTo>
                      <a:pt x="122234" y="15041"/>
                    </a:moveTo>
                    <a:cubicBezTo>
                      <a:pt x="154446" y="14694"/>
                      <a:pt x="186166" y="28223"/>
                      <a:pt x="210667" y="52502"/>
                    </a:cubicBezTo>
                    <a:cubicBezTo>
                      <a:pt x="242946" y="85264"/>
                      <a:pt x="256169" y="130897"/>
                      <a:pt x="242946" y="173410"/>
                    </a:cubicBezTo>
                    <a:lnTo>
                      <a:pt x="532291" y="463589"/>
                    </a:lnTo>
                    <a:cubicBezTo>
                      <a:pt x="555236" y="486211"/>
                      <a:pt x="555236" y="522093"/>
                      <a:pt x="532291" y="545105"/>
                    </a:cubicBezTo>
                    <a:cubicBezTo>
                      <a:pt x="522568" y="557976"/>
                      <a:pt x="506234" y="564606"/>
                      <a:pt x="493400" y="564606"/>
                    </a:cubicBezTo>
                    <a:cubicBezTo>
                      <a:pt x="477066" y="564606"/>
                      <a:pt x="460733" y="557976"/>
                      <a:pt x="451010" y="545105"/>
                    </a:cubicBezTo>
                    <a:cubicBezTo>
                      <a:pt x="451010" y="545105"/>
                      <a:pt x="451010" y="545105"/>
                      <a:pt x="161665" y="258046"/>
                    </a:cubicBezTo>
                    <a:cubicBezTo>
                      <a:pt x="119275" y="270917"/>
                      <a:pt x="70662" y="261556"/>
                      <a:pt x="34882" y="225674"/>
                    </a:cubicBezTo>
                    <a:cubicBezTo>
                      <a:pt x="2215" y="192911"/>
                      <a:pt x="-7508" y="147278"/>
                      <a:pt x="5715" y="104766"/>
                    </a:cubicBezTo>
                    <a:cubicBezTo>
                      <a:pt x="5715" y="104766"/>
                      <a:pt x="5715" y="104766"/>
                      <a:pt x="74162" y="176530"/>
                    </a:cubicBezTo>
                    <a:cubicBezTo>
                      <a:pt x="74162" y="176530"/>
                      <a:pt x="74162" y="176530"/>
                      <a:pt x="142220" y="157029"/>
                    </a:cubicBezTo>
                    <a:cubicBezTo>
                      <a:pt x="142220" y="157029"/>
                      <a:pt x="142220" y="157029"/>
                      <a:pt x="161665" y="88385"/>
                    </a:cubicBezTo>
                    <a:cubicBezTo>
                      <a:pt x="161665" y="88385"/>
                      <a:pt x="161665" y="88385"/>
                      <a:pt x="90107" y="20130"/>
                    </a:cubicBezTo>
                    <a:cubicBezTo>
                      <a:pt x="100704" y="16815"/>
                      <a:pt x="111497" y="15157"/>
                      <a:pt x="122234" y="15041"/>
                    </a:cubicBezTo>
                    <a:close/>
                    <a:moveTo>
                      <a:pt x="531841" y="0"/>
                    </a:moveTo>
                    <a:cubicBezTo>
                      <a:pt x="531841" y="0"/>
                      <a:pt x="531841" y="0"/>
                      <a:pt x="622984" y="87684"/>
                    </a:cubicBezTo>
                    <a:cubicBezTo>
                      <a:pt x="622984" y="87684"/>
                      <a:pt x="622984" y="87684"/>
                      <a:pt x="463289" y="247465"/>
                    </a:cubicBezTo>
                    <a:cubicBezTo>
                      <a:pt x="450436" y="247465"/>
                      <a:pt x="434077" y="250582"/>
                      <a:pt x="424339" y="257207"/>
                    </a:cubicBezTo>
                    <a:lnTo>
                      <a:pt x="362409" y="198751"/>
                    </a:lnTo>
                    <a:cubicBezTo>
                      <a:pt x="372147" y="189009"/>
                      <a:pt x="375263" y="172641"/>
                      <a:pt x="375263" y="159391"/>
                    </a:cubicBezTo>
                    <a:cubicBezTo>
                      <a:pt x="375263" y="159391"/>
                      <a:pt x="375263" y="159391"/>
                      <a:pt x="53184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ïšlide">
              <a:extLst>
                <a:ext uri="{FF2B5EF4-FFF2-40B4-BE49-F238E27FC236}">
                  <a16:creationId xmlns:a16="http://schemas.microsoft.com/office/drawing/2014/main" id="{651C1470-6B50-4B30-B5E8-D8BCB497A95C}"/>
                </a:ext>
              </a:extLst>
            </p:cNvPr>
            <p:cNvGrpSpPr/>
            <p:nvPr/>
          </p:nvGrpSpPr>
          <p:grpSpPr>
            <a:xfrm>
              <a:off x="7711515" y="2032560"/>
              <a:ext cx="3603106" cy="1095609"/>
              <a:chOff x="660400" y="3461071"/>
              <a:chExt cx="2608726" cy="1095609"/>
            </a:xfrm>
          </p:grpSpPr>
          <p:sp>
            <p:nvSpPr>
              <p:cNvPr id="21" name="iṩľíḍè">
                <a:extLst>
                  <a:ext uri="{FF2B5EF4-FFF2-40B4-BE49-F238E27FC236}">
                    <a16:creationId xmlns:a16="http://schemas.microsoft.com/office/drawing/2014/main" id="{F4D478C6-9751-42B9-B251-8C065956B83F}"/>
                  </a:ext>
                </a:extLst>
              </p:cNvPr>
              <p:cNvSpPr/>
              <p:nvPr/>
            </p:nvSpPr>
            <p:spPr>
              <a:xfrm>
                <a:off x="660400" y="3461071"/>
                <a:ext cx="2608726" cy="377640"/>
              </a:xfrm>
              <a:prstGeom prst="rect">
                <a:avLst/>
              </a:prstGeom>
              <a:noFill/>
              <a:ln w="762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r>
                  <a:rPr lang="zh-CN" altLang="en-US" sz="1600" b="1" dirty="0">
                    <a:solidFill>
                      <a:srgbClr val="FF0000"/>
                    </a:solidFill>
                  </a:rPr>
                  <a:t>政治</a:t>
                </a:r>
                <a:endParaRPr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íṣ1îḓê">
                <a:extLst>
                  <a:ext uri="{FF2B5EF4-FFF2-40B4-BE49-F238E27FC236}">
                    <a16:creationId xmlns:a16="http://schemas.microsoft.com/office/drawing/2014/main" id="{A287F1C5-0321-42FC-A211-8DB237E9C9E6}"/>
                  </a:ext>
                </a:extLst>
              </p:cNvPr>
              <p:cNvSpPr/>
              <p:nvPr/>
            </p:nvSpPr>
            <p:spPr bwMode="auto">
              <a:xfrm>
                <a:off x="660400" y="3838711"/>
                <a:ext cx="2608726" cy="71796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defTabSz="91440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2800" dirty="0">
                    <a:solidFill>
                      <a:srgbClr val="0070C0"/>
                    </a:solidFill>
                    <a:latin typeface="叶根友阁宋" panose="03000509000000000000" pitchFamily="65" charset="-122"/>
                    <a:ea typeface="叶根友阁宋" panose="03000509000000000000" pitchFamily="65" charset="-122"/>
                  </a:rPr>
                  <a:t>阶级矛盾激化</a:t>
                </a:r>
                <a:endParaRPr lang="en-US" altLang="zh-CN" sz="2800" dirty="0">
                  <a:solidFill>
                    <a:srgbClr val="0070C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endParaRPr>
              </a:p>
            </p:txBody>
          </p:sp>
        </p:grpSp>
        <p:grpSp>
          <p:nvGrpSpPr>
            <p:cNvPr id="12" name="iş1ïḋè">
              <a:extLst>
                <a:ext uri="{FF2B5EF4-FFF2-40B4-BE49-F238E27FC236}">
                  <a16:creationId xmlns:a16="http://schemas.microsoft.com/office/drawing/2014/main" id="{DB9883CB-3E55-4490-B6E3-F29E7CD63170}"/>
                </a:ext>
              </a:extLst>
            </p:cNvPr>
            <p:cNvGrpSpPr/>
            <p:nvPr/>
          </p:nvGrpSpPr>
          <p:grpSpPr>
            <a:xfrm>
              <a:off x="7711515" y="4286445"/>
              <a:ext cx="3603106" cy="1095609"/>
              <a:chOff x="660400" y="3461071"/>
              <a:chExt cx="2608726" cy="1095609"/>
            </a:xfrm>
          </p:grpSpPr>
          <p:sp>
            <p:nvSpPr>
              <p:cNvPr id="19" name="îŝ1íḓé">
                <a:extLst>
                  <a:ext uri="{FF2B5EF4-FFF2-40B4-BE49-F238E27FC236}">
                    <a16:creationId xmlns:a16="http://schemas.microsoft.com/office/drawing/2014/main" id="{5EE7E1B7-31FF-4694-8BBF-0B3BFCDBBA1A}"/>
                  </a:ext>
                </a:extLst>
              </p:cNvPr>
              <p:cNvSpPr/>
              <p:nvPr/>
            </p:nvSpPr>
            <p:spPr>
              <a:xfrm>
                <a:off x="660400" y="3461071"/>
                <a:ext cx="2608726" cy="377640"/>
              </a:xfrm>
              <a:prstGeom prst="rect">
                <a:avLst/>
              </a:prstGeom>
              <a:noFill/>
              <a:ln w="762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r>
                  <a:rPr lang="zh-CN" altLang="en-US" sz="1600" b="1" dirty="0">
                    <a:solidFill>
                      <a:srgbClr val="FF0000"/>
                    </a:solidFill>
                  </a:rPr>
                  <a:t>经济</a:t>
                </a:r>
                <a:endParaRPr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ïṣľîďe">
                <a:extLst>
                  <a:ext uri="{FF2B5EF4-FFF2-40B4-BE49-F238E27FC236}">
                    <a16:creationId xmlns:a16="http://schemas.microsoft.com/office/drawing/2014/main" id="{068CAFE6-E44B-4F31-AC9B-3B4F1C307767}"/>
                  </a:ext>
                </a:extLst>
              </p:cNvPr>
              <p:cNvSpPr/>
              <p:nvPr/>
            </p:nvSpPr>
            <p:spPr bwMode="auto">
              <a:xfrm>
                <a:off x="660400" y="3838711"/>
                <a:ext cx="2608726" cy="71796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zh-CN" altLang="en-US" sz="2800" dirty="0">
                    <a:solidFill>
                      <a:srgbClr val="0070C0"/>
                    </a:solidFill>
                    <a:latin typeface="叶根友阁宋" panose="03000509000000000000" pitchFamily="65" charset="-122"/>
                    <a:ea typeface="叶根友阁宋" panose="03000509000000000000" pitchFamily="65" charset="-122"/>
                  </a:rPr>
                  <a:t>工业发展缓慢</a:t>
                </a:r>
                <a:endParaRPr lang="en-US" altLang="zh-CN" sz="2800" dirty="0">
                  <a:solidFill>
                    <a:srgbClr val="0070C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endParaRPr>
              </a:p>
            </p:txBody>
          </p:sp>
        </p:grpSp>
        <p:grpSp>
          <p:nvGrpSpPr>
            <p:cNvPr id="13" name="ïṩḷíḍê">
              <a:extLst>
                <a:ext uri="{FF2B5EF4-FFF2-40B4-BE49-F238E27FC236}">
                  <a16:creationId xmlns:a16="http://schemas.microsoft.com/office/drawing/2014/main" id="{4A21A899-00FF-4BB2-842F-79F1D750C654}"/>
                </a:ext>
              </a:extLst>
            </p:cNvPr>
            <p:cNvGrpSpPr/>
            <p:nvPr/>
          </p:nvGrpSpPr>
          <p:grpSpPr>
            <a:xfrm>
              <a:off x="4491436" y="1850726"/>
              <a:ext cx="671878" cy="671876"/>
              <a:chOff x="1711594" y="2493391"/>
              <a:chExt cx="506338" cy="506336"/>
            </a:xfrm>
          </p:grpSpPr>
          <p:sp>
            <p:nvSpPr>
              <p:cNvPr id="17" name="işľîḑe">
                <a:extLst>
                  <a:ext uri="{FF2B5EF4-FFF2-40B4-BE49-F238E27FC236}">
                    <a16:creationId xmlns:a16="http://schemas.microsoft.com/office/drawing/2014/main" id="{C6CBB3F0-BD19-4586-8ACF-59DA27CF8239}"/>
                  </a:ext>
                </a:extLst>
              </p:cNvPr>
              <p:cNvSpPr/>
              <p:nvPr/>
            </p:nvSpPr>
            <p:spPr bwMode="auto">
              <a:xfrm>
                <a:off x="1711594" y="2493391"/>
                <a:ext cx="506338" cy="50633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is1íḍè">
                <a:extLst>
                  <a:ext uri="{FF2B5EF4-FFF2-40B4-BE49-F238E27FC236}">
                    <a16:creationId xmlns:a16="http://schemas.microsoft.com/office/drawing/2014/main" id="{A9F3DD0C-29E7-4511-9D69-B7AFD3EF1AAA}"/>
                  </a:ext>
                </a:extLst>
              </p:cNvPr>
              <p:cNvSpPr/>
              <p:nvPr/>
            </p:nvSpPr>
            <p:spPr bwMode="auto">
              <a:xfrm>
                <a:off x="1833727" y="2641568"/>
                <a:ext cx="262071" cy="237512"/>
              </a:xfrm>
              <a:custGeom>
                <a:avLst/>
                <a:gdLst>
                  <a:gd name="connsiteX0" fmla="*/ 496512 w 622984"/>
                  <a:gd name="connsiteY0" fmla="*/ 492841 h 564606"/>
                  <a:gd name="connsiteX1" fmla="*/ 473955 w 622984"/>
                  <a:gd name="connsiteY1" fmla="*/ 515853 h 564606"/>
                  <a:gd name="connsiteX2" fmla="*/ 496512 w 622984"/>
                  <a:gd name="connsiteY2" fmla="*/ 535354 h 564606"/>
                  <a:gd name="connsiteX3" fmla="*/ 519457 w 622984"/>
                  <a:gd name="connsiteY3" fmla="*/ 515853 h 564606"/>
                  <a:gd name="connsiteX4" fmla="*/ 496512 w 622984"/>
                  <a:gd name="connsiteY4" fmla="*/ 492841 h 564606"/>
                  <a:gd name="connsiteX5" fmla="*/ 249694 w 622984"/>
                  <a:gd name="connsiteY5" fmla="*/ 352049 h 564606"/>
                  <a:gd name="connsiteX6" fmla="*/ 272741 w 622984"/>
                  <a:gd name="connsiteY6" fmla="*/ 374570 h 564606"/>
                  <a:gd name="connsiteX7" fmla="*/ 171569 w 622984"/>
                  <a:gd name="connsiteY7" fmla="*/ 475137 h 564606"/>
                  <a:gd name="connsiteX8" fmla="*/ 177819 w 622984"/>
                  <a:gd name="connsiteY8" fmla="*/ 481738 h 564606"/>
                  <a:gd name="connsiteX9" fmla="*/ 155163 w 622984"/>
                  <a:gd name="connsiteY9" fmla="*/ 510860 h 564606"/>
                  <a:gd name="connsiteX10" fmla="*/ 73522 w 622984"/>
                  <a:gd name="connsiteY10" fmla="*/ 562891 h 564606"/>
                  <a:gd name="connsiteX11" fmla="*/ 60241 w 622984"/>
                  <a:gd name="connsiteY11" fmla="*/ 550077 h 564606"/>
                  <a:gd name="connsiteX12" fmla="*/ 112585 w 622984"/>
                  <a:gd name="connsiteY12" fmla="*/ 468925 h 564606"/>
                  <a:gd name="connsiteX13" fmla="*/ 141882 w 622984"/>
                  <a:gd name="connsiteY13" fmla="*/ 446015 h 564606"/>
                  <a:gd name="connsiteX14" fmla="*/ 148522 w 622984"/>
                  <a:gd name="connsiteY14" fmla="*/ 452616 h 564606"/>
                  <a:gd name="connsiteX15" fmla="*/ 122234 w 622984"/>
                  <a:gd name="connsiteY15" fmla="*/ 15041 h 564606"/>
                  <a:gd name="connsiteX16" fmla="*/ 210667 w 622984"/>
                  <a:gd name="connsiteY16" fmla="*/ 52502 h 564606"/>
                  <a:gd name="connsiteX17" fmla="*/ 242946 w 622984"/>
                  <a:gd name="connsiteY17" fmla="*/ 173410 h 564606"/>
                  <a:gd name="connsiteX18" fmla="*/ 532291 w 622984"/>
                  <a:gd name="connsiteY18" fmla="*/ 463589 h 564606"/>
                  <a:gd name="connsiteX19" fmla="*/ 532291 w 622984"/>
                  <a:gd name="connsiteY19" fmla="*/ 545105 h 564606"/>
                  <a:gd name="connsiteX20" fmla="*/ 493400 w 622984"/>
                  <a:gd name="connsiteY20" fmla="*/ 564606 h 564606"/>
                  <a:gd name="connsiteX21" fmla="*/ 451010 w 622984"/>
                  <a:gd name="connsiteY21" fmla="*/ 545105 h 564606"/>
                  <a:gd name="connsiteX22" fmla="*/ 161665 w 622984"/>
                  <a:gd name="connsiteY22" fmla="*/ 258046 h 564606"/>
                  <a:gd name="connsiteX23" fmla="*/ 34882 w 622984"/>
                  <a:gd name="connsiteY23" fmla="*/ 225674 h 564606"/>
                  <a:gd name="connsiteX24" fmla="*/ 5715 w 622984"/>
                  <a:gd name="connsiteY24" fmla="*/ 104766 h 564606"/>
                  <a:gd name="connsiteX25" fmla="*/ 74162 w 622984"/>
                  <a:gd name="connsiteY25" fmla="*/ 176530 h 564606"/>
                  <a:gd name="connsiteX26" fmla="*/ 142220 w 622984"/>
                  <a:gd name="connsiteY26" fmla="*/ 157029 h 564606"/>
                  <a:gd name="connsiteX27" fmla="*/ 161665 w 622984"/>
                  <a:gd name="connsiteY27" fmla="*/ 88385 h 564606"/>
                  <a:gd name="connsiteX28" fmla="*/ 90107 w 622984"/>
                  <a:gd name="connsiteY28" fmla="*/ 20130 h 564606"/>
                  <a:gd name="connsiteX29" fmla="*/ 122234 w 622984"/>
                  <a:gd name="connsiteY29" fmla="*/ 15041 h 564606"/>
                  <a:gd name="connsiteX30" fmla="*/ 531841 w 622984"/>
                  <a:gd name="connsiteY30" fmla="*/ 0 h 564606"/>
                  <a:gd name="connsiteX31" fmla="*/ 622984 w 622984"/>
                  <a:gd name="connsiteY31" fmla="*/ 87684 h 564606"/>
                  <a:gd name="connsiteX32" fmla="*/ 463289 w 622984"/>
                  <a:gd name="connsiteY32" fmla="*/ 247465 h 564606"/>
                  <a:gd name="connsiteX33" fmla="*/ 424339 w 622984"/>
                  <a:gd name="connsiteY33" fmla="*/ 257207 h 564606"/>
                  <a:gd name="connsiteX34" fmla="*/ 362409 w 622984"/>
                  <a:gd name="connsiteY34" fmla="*/ 198751 h 564606"/>
                  <a:gd name="connsiteX35" fmla="*/ 375263 w 622984"/>
                  <a:gd name="connsiteY35" fmla="*/ 159391 h 564606"/>
                  <a:gd name="connsiteX36" fmla="*/ 531841 w 622984"/>
                  <a:gd name="connsiteY36" fmla="*/ 0 h 564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2984" h="564606">
                    <a:moveTo>
                      <a:pt x="496512" y="492841"/>
                    </a:moveTo>
                    <a:cubicBezTo>
                      <a:pt x="483678" y="492841"/>
                      <a:pt x="473955" y="502592"/>
                      <a:pt x="473955" y="515853"/>
                    </a:cubicBezTo>
                    <a:cubicBezTo>
                      <a:pt x="473955" y="525604"/>
                      <a:pt x="483678" y="535354"/>
                      <a:pt x="496512" y="535354"/>
                    </a:cubicBezTo>
                    <a:cubicBezTo>
                      <a:pt x="509734" y="535354"/>
                      <a:pt x="519457" y="525604"/>
                      <a:pt x="519457" y="515853"/>
                    </a:cubicBezTo>
                    <a:cubicBezTo>
                      <a:pt x="519457" y="502592"/>
                      <a:pt x="509734" y="492841"/>
                      <a:pt x="496512" y="492841"/>
                    </a:cubicBezTo>
                    <a:close/>
                    <a:moveTo>
                      <a:pt x="249694" y="352049"/>
                    </a:moveTo>
                    <a:lnTo>
                      <a:pt x="272741" y="374570"/>
                    </a:lnTo>
                    <a:lnTo>
                      <a:pt x="171569" y="475137"/>
                    </a:lnTo>
                    <a:lnTo>
                      <a:pt x="177819" y="481738"/>
                    </a:lnTo>
                    <a:lnTo>
                      <a:pt x="155163" y="510860"/>
                    </a:lnTo>
                    <a:lnTo>
                      <a:pt x="73522" y="562891"/>
                    </a:lnTo>
                    <a:lnTo>
                      <a:pt x="60241" y="550077"/>
                    </a:lnTo>
                    <a:lnTo>
                      <a:pt x="112585" y="468925"/>
                    </a:lnTo>
                    <a:lnTo>
                      <a:pt x="141882" y="446015"/>
                    </a:lnTo>
                    <a:lnTo>
                      <a:pt x="148522" y="452616"/>
                    </a:lnTo>
                    <a:close/>
                    <a:moveTo>
                      <a:pt x="122234" y="15041"/>
                    </a:moveTo>
                    <a:cubicBezTo>
                      <a:pt x="154446" y="14694"/>
                      <a:pt x="186166" y="28223"/>
                      <a:pt x="210667" y="52502"/>
                    </a:cubicBezTo>
                    <a:cubicBezTo>
                      <a:pt x="242946" y="85264"/>
                      <a:pt x="256169" y="130897"/>
                      <a:pt x="242946" y="173410"/>
                    </a:cubicBezTo>
                    <a:lnTo>
                      <a:pt x="532291" y="463589"/>
                    </a:lnTo>
                    <a:cubicBezTo>
                      <a:pt x="555236" y="486211"/>
                      <a:pt x="555236" y="522093"/>
                      <a:pt x="532291" y="545105"/>
                    </a:cubicBezTo>
                    <a:cubicBezTo>
                      <a:pt x="522568" y="557976"/>
                      <a:pt x="506234" y="564606"/>
                      <a:pt x="493400" y="564606"/>
                    </a:cubicBezTo>
                    <a:cubicBezTo>
                      <a:pt x="477066" y="564606"/>
                      <a:pt x="460733" y="557976"/>
                      <a:pt x="451010" y="545105"/>
                    </a:cubicBezTo>
                    <a:cubicBezTo>
                      <a:pt x="451010" y="545105"/>
                      <a:pt x="451010" y="545105"/>
                      <a:pt x="161665" y="258046"/>
                    </a:cubicBezTo>
                    <a:cubicBezTo>
                      <a:pt x="119275" y="270917"/>
                      <a:pt x="70662" y="261556"/>
                      <a:pt x="34882" y="225674"/>
                    </a:cubicBezTo>
                    <a:cubicBezTo>
                      <a:pt x="2215" y="192911"/>
                      <a:pt x="-7508" y="147278"/>
                      <a:pt x="5715" y="104766"/>
                    </a:cubicBezTo>
                    <a:cubicBezTo>
                      <a:pt x="5715" y="104766"/>
                      <a:pt x="5715" y="104766"/>
                      <a:pt x="74162" y="176530"/>
                    </a:cubicBezTo>
                    <a:cubicBezTo>
                      <a:pt x="74162" y="176530"/>
                      <a:pt x="74162" y="176530"/>
                      <a:pt x="142220" y="157029"/>
                    </a:cubicBezTo>
                    <a:cubicBezTo>
                      <a:pt x="142220" y="157029"/>
                      <a:pt x="142220" y="157029"/>
                      <a:pt x="161665" y="88385"/>
                    </a:cubicBezTo>
                    <a:cubicBezTo>
                      <a:pt x="161665" y="88385"/>
                      <a:pt x="161665" y="88385"/>
                      <a:pt x="90107" y="20130"/>
                    </a:cubicBezTo>
                    <a:cubicBezTo>
                      <a:pt x="100704" y="16815"/>
                      <a:pt x="111497" y="15157"/>
                      <a:pt x="122234" y="15041"/>
                    </a:cubicBezTo>
                    <a:close/>
                    <a:moveTo>
                      <a:pt x="531841" y="0"/>
                    </a:moveTo>
                    <a:cubicBezTo>
                      <a:pt x="531841" y="0"/>
                      <a:pt x="531841" y="0"/>
                      <a:pt x="622984" y="87684"/>
                    </a:cubicBezTo>
                    <a:cubicBezTo>
                      <a:pt x="622984" y="87684"/>
                      <a:pt x="622984" y="87684"/>
                      <a:pt x="463289" y="247465"/>
                    </a:cubicBezTo>
                    <a:cubicBezTo>
                      <a:pt x="450436" y="247465"/>
                      <a:pt x="434077" y="250582"/>
                      <a:pt x="424339" y="257207"/>
                    </a:cubicBezTo>
                    <a:lnTo>
                      <a:pt x="362409" y="198751"/>
                    </a:lnTo>
                    <a:cubicBezTo>
                      <a:pt x="372147" y="189009"/>
                      <a:pt x="375263" y="172641"/>
                      <a:pt x="375263" y="159391"/>
                    </a:cubicBezTo>
                    <a:cubicBezTo>
                      <a:pt x="375263" y="159391"/>
                      <a:pt x="375263" y="159391"/>
                      <a:pt x="53184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4" name="ïṡļíḋè">
              <a:extLst>
                <a:ext uri="{FF2B5EF4-FFF2-40B4-BE49-F238E27FC236}">
                  <a16:creationId xmlns:a16="http://schemas.microsoft.com/office/drawing/2014/main" id="{D06B6106-CCDC-4331-A759-F1BE5A5B5AFA}"/>
                </a:ext>
              </a:extLst>
            </p:cNvPr>
            <p:cNvGrpSpPr/>
            <p:nvPr/>
          </p:nvGrpSpPr>
          <p:grpSpPr>
            <a:xfrm>
              <a:off x="4491436" y="4107090"/>
              <a:ext cx="671878" cy="671876"/>
              <a:chOff x="1711594" y="2493391"/>
              <a:chExt cx="506338" cy="506336"/>
            </a:xfrm>
          </p:grpSpPr>
          <p:sp>
            <p:nvSpPr>
              <p:cNvPr id="15" name="ïṧḻiḍè">
                <a:extLst>
                  <a:ext uri="{FF2B5EF4-FFF2-40B4-BE49-F238E27FC236}">
                    <a16:creationId xmlns:a16="http://schemas.microsoft.com/office/drawing/2014/main" id="{2BD0665E-E6E6-419A-BC34-37B2A52083DE}"/>
                  </a:ext>
                </a:extLst>
              </p:cNvPr>
              <p:cNvSpPr/>
              <p:nvPr/>
            </p:nvSpPr>
            <p:spPr bwMode="auto">
              <a:xfrm>
                <a:off x="1711594" y="2493391"/>
                <a:ext cx="506338" cy="506336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îṧḻíḓé">
                <a:extLst>
                  <a:ext uri="{FF2B5EF4-FFF2-40B4-BE49-F238E27FC236}">
                    <a16:creationId xmlns:a16="http://schemas.microsoft.com/office/drawing/2014/main" id="{4ACE39EB-3CAE-45BB-856C-D90C31B7EB04}"/>
                  </a:ext>
                </a:extLst>
              </p:cNvPr>
              <p:cNvSpPr/>
              <p:nvPr/>
            </p:nvSpPr>
            <p:spPr bwMode="auto">
              <a:xfrm>
                <a:off x="1833727" y="2641568"/>
                <a:ext cx="262071" cy="237512"/>
              </a:xfrm>
              <a:custGeom>
                <a:avLst/>
                <a:gdLst>
                  <a:gd name="connsiteX0" fmla="*/ 496512 w 622984"/>
                  <a:gd name="connsiteY0" fmla="*/ 492841 h 564606"/>
                  <a:gd name="connsiteX1" fmla="*/ 473955 w 622984"/>
                  <a:gd name="connsiteY1" fmla="*/ 515853 h 564606"/>
                  <a:gd name="connsiteX2" fmla="*/ 496512 w 622984"/>
                  <a:gd name="connsiteY2" fmla="*/ 535354 h 564606"/>
                  <a:gd name="connsiteX3" fmla="*/ 519457 w 622984"/>
                  <a:gd name="connsiteY3" fmla="*/ 515853 h 564606"/>
                  <a:gd name="connsiteX4" fmla="*/ 496512 w 622984"/>
                  <a:gd name="connsiteY4" fmla="*/ 492841 h 564606"/>
                  <a:gd name="connsiteX5" fmla="*/ 249694 w 622984"/>
                  <a:gd name="connsiteY5" fmla="*/ 352049 h 564606"/>
                  <a:gd name="connsiteX6" fmla="*/ 272741 w 622984"/>
                  <a:gd name="connsiteY6" fmla="*/ 374570 h 564606"/>
                  <a:gd name="connsiteX7" fmla="*/ 171569 w 622984"/>
                  <a:gd name="connsiteY7" fmla="*/ 475137 h 564606"/>
                  <a:gd name="connsiteX8" fmla="*/ 177819 w 622984"/>
                  <a:gd name="connsiteY8" fmla="*/ 481738 h 564606"/>
                  <a:gd name="connsiteX9" fmla="*/ 155163 w 622984"/>
                  <a:gd name="connsiteY9" fmla="*/ 510860 h 564606"/>
                  <a:gd name="connsiteX10" fmla="*/ 73522 w 622984"/>
                  <a:gd name="connsiteY10" fmla="*/ 562891 h 564606"/>
                  <a:gd name="connsiteX11" fmla="*/ 60241 w 622984"/>
                  <a:gd name="connsiteY11" fmla="*/ 550077 h 564606"/>
                  <a:gd name="connsiteX12" fmla="*/ 112585 w 622984"/>
                  <a:gd name="connsiteY12" fmla="*/ 468925 h 564606"/>
                  <a:gd name="connsiteX13" fmla="*/ 141882 w 622984"/>
                  <a:gd name="connsiteY13" fmla="*/ 446015 h 564606"/>
                  <a:gd name="connsiteX14" fmla="*/ 148522 w 622984"/>
                  <a:gd name="connsiteY14" fmla="*/ 452616 h 564606"/>
                  <a:gd name="connsiteX15" fmla="*/ 122234 w 622984"/>
                  <a:gd name="connsiteY15" fmla="*/ 15041 h 564606"/>
                  <a:gd name="connsiteX16" fmla="*/ 210667 w 622984"/>
                  <a:gd name="connsiteY16" fmla="*/ 52502 h 564606"/>
                  <a:gd name="connsiteX17" fmla="*/ 242946 w 622984"/>
                  <a:gd name="connsiteY17" fmla="*/ 173410 h 564606"/>
                  <a:gd name="connsiteX18" fmla="*/ 532291 w 622984"/>
                  <a:gd name="connsiteY18" fmla="*/ 463589 h 564606"/>
                  <a:gd name="connsiteX19" fmla="*/ 532291 w 622984"/>
                  <a:gd name="connsiteY19" fmla="*/ 545105 h 564606"/>
                  <a:gd name="connsiteX20" fmla="*/ 493400 w 622984"/>
                  <a:gd name="connsiteY20" fmla="*/ 564606 h 564606"/>
                  <a:gd name="connsiteX21" fmla="*/ 451010 w 622984"/>
                  <a:gd name="connsiteY21" fmla="*/ 545105 h 564606"/>
                  <a:gd name="connsiteX22" fmla="*/ 161665 w 622984"/>
                  <a:gd name="connsiteY22" fmla="*/ 258046 h 564606"/>
                  <a:gd name="connsiteX23" fmla="*/ 34882 w 622984"/>
                  <a:gd name="connsiteY23" fmla="*/ 225674 h 564606"/>
                  <a:gd name="connsiteX24" fmla="*/ 5715 w 622984"/>
                  <a:gd name="connsiteY24" fmla="*/ 104766 h 564606"/>
                  <a:gd name="connsiteX25" fmla="*/ 74162 w 622984"/>
                  <a:gd name="connsiteY25" fmla="*/ 176530 h 564606"/>
                  <a:gd name="connsiteX26" fmla="*/ 142220 w 622984"/>
                  <a:gd name="connsiteY26" fmla="*/ 157029 h 564606"/>
                  <a:gd name="connsiteX27" fmla="*/ 161665 w 622984"/>
                  <a:gd name="connsiteY27" fmla="*/ 88385 h 564606"/>
                  <a:gd name="connsiteX28" fmla="*/ 90107 w 622984"/>
                  <a:gd name="connsiteY28" fmla="*/ 20130 h 564606"/>
                  <a:gd name="connsiteX29" fmla="*/ 122234 w 622984"/>
                  <a:gd name="connsiteY29" fmla="*/ 15041 h 564606"/>
                  <a:gd name="connsiteX30" fmla="*/ 531841 w 622984"/>
                  <a:gd name="connsiteY30" fmla="*/ 0 h 564606"/>
                  <a:gd name="connsiteX31" fmla="*/ 622984 w 622984"/>
                  <a:gd name="connsiteY31" fmla="*/ 87684 h 564606"/>
                  <a:gd name="connsiteX32" fmla="*/ 463289 w 622984"/>
                  <a:gd name="connsiteY32" fmla="*/ 247465 h 564606"/>
                  <a:gd name="connsiteX33" fmla="*/ 424339 w 622984"/>
                  <a:gd name="connsiteY33" fmla="*/ 257207 h 564606"/>
                  <a:gd name="connsiteX34" fmla="*/ 362409 w 622984"/>
                  <a:gd name="connsiteY34" fmla="*/ 198751 h 564606"/>
                  <a:gd name="connsiteX35" fmla="*/ 375263 w 622984"/>
                  <a:gd name="connsiteY35" fmla="*/ 159391 h 564606"/>
                  <a:gd name="connsiteX36" fmla="*/ 531841 w 622984"/>
                  <a:gd name="connsiteY36" fmla="*/ 0 h 564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22984" h="564606">
                    <a:moveTo>
                      <a:pt x="496512" y="492841"/>
                    </a:moveTo>
                    <a:cubicBezTo>
                      <a:pt x="483678" y="492841"/>
                      <a:pt x="473955" y="502592"/>
                      <a:pt x="473955" y="515853"/>
                    </a:cubicBezTo>
                    <a:cubicBezTo>
                      <a:pt x="473955" y="525604"/>
                      <a:pt x="483678" y="535354"/>
                      <a:pt x="496512" y="535354"/>
                    </a:cubicBezTo>
                    <a:cubicBezTo>
                      <a:pt x="509734" y="535354"/>
                      <a:pt x="519457" y="525604"/>
                      <a:pt x="519457" y="515853"/>
                    </a:cubicBezTo>
                    <a:cubicBezTo>
                      <a:pt x="519457" y="502592"/>
                      <a:pt x="509734" y="492841"/>
                      <a:pt x="496512" y="492841"/>
                    </a:cubicBezTo>
                    <a:close/>
                    <a:moveTo>
                      <a:pt x="249694" y="352049"/>
                    </a:moveTo>
                    <a:lnTo>
                      <a:pt x="272741" y="374570"/>
                    </a:lnTo>
                    <a:lnTo>
                      <a:pt x="171569" y="475137"/>
                    </a:lnTo>
                    <a:lnTo>
                      <a:pt x="177819" y="481738"/>
                    </a:lnTo>
                    <a:lnTo>
                      <a:pt x="155163" y="510860"/>
                    </a:lnTo>
                    <a:lnTo>
                      <a:pt x="73522" y="562891"/>
                    </a:lnTo>
                    <a:lnTo>
                      <a:pt x="60241" y="550077"/>
                    </a:lnTo>
                    <a:lnTo>
                      <a:pt x="112585" y="468925"/>
                    </a:lnTo>
                    <a:lnTo>
                      <a:pt x="141882" y="446015"/>
                    </a:lnTo>
                    <a:lnTo>
                      <a:pt x="148522" y="452616"/>
                    </a:lnTo>
                    <a:close/>
                    <a:moveTo>
                      <a:pt x="122234" y="15041"/>
                    </a:moveTo>
                    <a:cubicBezTo>
                      <a:pt x="154446" y="14694"/>
                      <a:pt x="186166" y="28223"/>
                      <a:pt x="210667" y="52502"/>
                    </a:cubicBezTo>
                    <a:cubicBezTo>
                      <a:pt x="242946" y="85264"/>
                      <a:pt x="256169" y="130897"/>
                      <a:pt x="242946" y="173410"/>
                    </a:cubicBezTo>
                    <a:lnTo>
                      <a:pt x="532291" y="463589"/>
                    </a:lnTo>
                    <a:cubicBezTo>
                      <a:pt x="555236" y="486211"/>
                      <a:pt x="555236" y="522093"/>
                      <a:pt x="532291" y="545105"/>
                    </a:cubicBezTo>
                    <a:cubicBezTo>
                      <a:pt x="522568" y="557976"/>
                      <a:pt x="506234" y="564606"/>
                      <a:pt x="493400" y="564606"/>
                    </a:cubicBezTo>
                    <a:cubicBezTo>
                      <a:pt x="477066" y="564606"/>
                      <a:pt x="460733" y="557976"/>
                      <a:pt x="451010" y="545105"/>
                    </a:cubicBezTo>
                    <a:cubicBezTo>
                      <a:pt x="451010" y="545105"/>
                      <a:pt x="451010" y="545105"/>
                      <a:pt x="161665" y="258046"/>
                    </a:cubicBezTo>
                    <a:cubicBezTo>
                      <a:pt x="119275" y="270917"/>
                      <a:pt x="70662" y="261556"/>
                      <a:pt x="34882" y="225674"/>
                    </a:cubicBezTo>
                    <a:cubicBezTo>
                      <a:pt x="2215" y="192911"/>
                      <a:pt x="-7508" y="147278"/>
                      <a:pt x="5715" y="104766"/>
                    </a:cubicBezTo>
                    <a:cubicBezTo>
                      <a:pt x="5715" y="104766"/>
                      <a:pt x="5715" y="104766"/>
                      <a:pt x="74162" y="176530"/>
                    </a:cubicBezTo>
                    <a:cubicBezTo>
                      <a:pt x="74162" y="176530"/>
                      <a:pt x="74162" y="176530"/>
                      <a:pt x="142220" y="157029"/>
                    </a:cubicBezTo>
                    <a:cubicBezTo>
                      <a:pt x="142220" y="157029"/>
                      <a:pt x="142220" y="157029"/>
                      <a:pt x="161665" y="88385"/>
                    </a:cubicBezTo>
                    <a:cubicBezTo>
                      <a:pt x="161665" y="88385"/>
                      <a:pt x="161665" y="88385"/>
                      <a:pt x="90107" y="20130"/>
                    </a:cubicBezTo>
                    <a:cubicBezTo>
                      <a:pt x="100704" y="16815"/>
                      <a:pt x="111497" y="15157"/>
                      <a:pt x="122234" y="15041"/>
                    </a:cubicBezTo>
                    <a:close/>
                    <a:moveTo>
                      <a:pt x="531841" y="0"/>
                    </a:moveTo>
                    <a:cubicBezTo>
                      <a:pt x="531841" y="0"/>
                      <a:pt x="531841" y="0"/>
                      <a:pt x="622984" y="87684"/>
                    </a:cubicBezTo>
                    <a:cubicBezTo>
                      <a:pt x="622984" y="87684"/>
                      <a:pt x="622984" y="87684"/>
                      <a:pt x="463289" y="247465"/>
                    </a:cubicBezTo>
                    <a:cubicBezTo>
                      <a:pt x="450436" y="247465"/>
                      <a:pt x="434077" y="250582"/>
                      <a:pt x="424339" y="257207"/>
                    </a:cubicBezTo>
                    <a:lnTo>
                      <a:pt x="362409" y="198751"/>
                    </a:lnTo>
                    <a:cubicBezTo>
                      <a:pt x="372147" y="189009"/>
                      <a:pt x="375263" y="172641"/>
                      <a:pt x="375263" y="159391"/>
                    </a:cubicBezTo>
                    <a:cubicBezTo>
                      <a:pt x="375263" y="159391"/>
                      <a:pt x="375263" y="159391"/>
                      <a:pt x="53184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A59C84ED-C8A3-4493-8D70-C2B774F270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541" y="161689"/>
            <a:ext cx="4426080" cy="17862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858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692654" y="3121059"/>
            <a:ext cx="5419185" cy="89535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/>
              <a:t>板块二    话内容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692654" y="4022535"/>
            <a:ext cx="5759285" cy="1984725"/>
          </a:xfrm>
        </p:spPr>
        <p:txBody>
          <a:bodyPr>
            <a:normAutofit/>
          </a:bodyPr>
          <a:lstStyle/>
          <a:p>
            <a:pPr lvl="0" algn="ctr"/>
            <a:r>
              <a:rPr lang="zh-CN" altLang="en-US" sz="4400" dirty="0">
                <a:latin typeface="方正姚体" panose="02010601030101010101" pitchFamily="2" charset="-122"/>
                <a:ea typeface="方正姚体" panose="02010601030101010101" pitchFamily="2" charset="-122"/>
              </a:rPr>
              <a:t>“</a:t>
            </a:r>
            <a:r>
              <a:rPr lang="zh-CN" altLang="en-US" sz="4400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解放</a:t>
            </a:r>
            <a:r>
              <a:rPr lang="zh-CN" altLang="en-US" sz="4400" dirty="0">
                <a:latin typeface="方正姚体" panose="02010601030101010101" pitchFamily="2" charset="-122"/>
                <a:ea typeface="方正姚体" panose="02010601030101010101" pitchFamily="2" charset="-122"/>
              </a:rPr>
              <a:t>”农奴</a:t>
            </a:r>
          </a:p>
          <a:p>
            <a:pPr lvl="0" algn="ctr"/>
            <a:r>
              <a:rPr lang="en-US" altLang="zh-CN" sz="4400" dirty="0">
                <a:latin typeface="方正姚体" panose="02010601030101010101" pitchFamily="2" charset="-122"/>
                <a:ea typeface="方正姚体" panose="02010601030101010101" pitchFamily="2" charset="-122"/>
              </a:rPr>
              <a:t>——“</a:t>
            </a:r>
            <a:r>
              <a:rPr lang="zh-CN" altLang="en-US" sz="4400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二一九法令</a:t>
            </a:r>
            <a:r>
              <a:rPr lang="zh-CN" altLang="en-US" sz="4400" dirty="0">
                <a:latin typeface="方正姚体" panose="02010601030101010101" pitchFamily="2" charset="-122"/>
                <a:ea typeface="方正姚体" panose="02010601030101010101" pitchFamily="2" charset="-122"/>
              </a:rPr>
              <a:t>”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6885122" y="2350677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spc="100" dirty="0"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  <a:r>
              <a:rPr lang="en-US" altLang="zh-CN" sz="100" spc="100" dirty="0"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en-US" altLang="zh-CN" spc="100" dirty="0">
                <a:latin typeface="Impact" panose="020B0806030902050204" pitchFamily="34" charset="0"/>
                <a:cs typeface="Arial" panose="020B0604020202020204" pitchFamily="34" charset="0"/>
              </a:rPr>
              <a:t>2</a:t>
            </a:r>
            <a:endParaRPr lang="zh-CN" altLang="en-US" spc="100" dirty="0"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050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DA188D4-C1BE-4D74-A3C7-88A326D4E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1"/>
            <a:ext cx="12192000" cy="603209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D6FDEC40-586A-4524-B929-A5D422DD7F7A}"/>
              </a:ext>
            </a:extLst>
          </p:cNvPr>
          <p:cNvGrpSpPr/>
          <p:nvPr/>
        </p:nvGrpSpPr>
        <p:grpSpPr>
          <a:xfrm>
            <a:off x="249508" y="21973"/>
            <a:ext cx="2706148" cy="829835"/>
            <a:chOff x="207173" y="87966"/>
            <a:chExt cx="2706148" cy="829835"/>
          </a:xfrm>
        </p:grpSpPr>
        <p:sp>
          <p:nvSpPr>
            <p:cNvPr id="6" name="标题 3">
              <a:extLst>
                <a:ext uri="{FF2B5EF4-FFF2-40B4-BE49-F238E27FC236}">
                  <a16:creationId xmlns:a16="http://schemas.microsoft.com/office/drawing/2014/main" id="{6241931B-1BCA-4CC9-8279-C685CAA3EA9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5994" y="87966"/>
              <a:ext cx="234850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400" b="1" kern="0" dirty="0"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回归</a:t>
              </a:r>
              <a:r>
                <a:rPr lang="zh-CN" altLang="en-US" sz="4400" b="1" kern="0" dirty="0">
                  <a:solidFill>
                    <a:srgbClr val="FF000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教材</a:t>
              </a:r>
              <a:endParaRPr lang="zh-CN" altLang="en-US" sz="4400" b="1" kern="0" dirty="0">
                <a:latin typeface="叶根友阁宋" panose="03000509000000000000" pitchFamily="65" charset="-122"/>
                <a:ea typeface="叶根友阁宋" panose="03000509000000000000" pitchFamily="65" charset="-122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75E90AC-6B6A-47F6-8457-FB82042FB2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1181" b="13518"/>
            <a:stretch/>
          </p:blipFill>
          <p:spPr>
            <a:xfrm>
              <a:off x="207173" y="797014"/>
              <a:ext cx="2706148" cy="120787"/>
            </a:xfrm>
            <a:prstGeom prst="rect">
              <a:avLst/>
            </a:prstGeom>
          </p:spPr>
        </p:pic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3B762644-93BB-447A-8C87-84DC6C9FAD21}"/>
              </a:ext>
            </a:extLst>
          </p:cNvPr>
          <p:cNvSpPr/>
          <p:nvPr/>
        </p:nvSpPr>
        <p:spPr>
          <a:xfrm>
            <a:off x="2182760" y="914401"/>
            <a:ext cx="10009240" cy="144655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4400" kern="0" dirty="0">
                <a:solidFill>
                  <a:srgbClr val="0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1861</a:t>
            </a:r>
            <a:r>
              <a:rPr lang="zh-CN" altLang="en-US" sz="4400" kern="0" dirty="0">
                <a:solidFill>
                  <a:srgbClr val="0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年</a:t>
            </a:r>
            <a:r>
              <a:rPr lang="en-US" altLang="zh-CN" sz="4400" kern="0" dirty="0">
                <a:solidFill>
                  <a:srgbClr val="0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3</a:t>
            </a:r>
            <a:r>
              <a:rPr lang="zh-CN" altLang="en-US" sz="4400" kern="0" dirty="0">
                <a:solidFill>
                  <a:srgbClr val="0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月</a:t>
            </a:r>
            <a:r>
              <a:rPr lang="en-US" altLang="zh-CN" sz="4400" kern="0" dirty="0">
                <a:solidFill>
                  <a:srgbClr val="0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3</a:t>
            </a:r>
            <a:r>
              <a:rPr lang="zh-CN" altLang="en-US" sz="4400" kern="0" dirty="0">
                <a:solidFill>
                  <a:srgbClr val="0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日（俄历</a:t>
            </a:r>
            <a:r>
              <a:rPr lang="en-US" altLang="zh-CN" sz="4400" kern="0" dirty="0">
                <a:solidFill>
                  <a:srgbClr val="0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2</a:t>
            </a:r>
            <a:r>
              <a:rPr lang="zh-CN" altLang="en-US" sz="4400" kern="0" dirty="0">
                <a:solidFill>
                  <a:srgbClr val="0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月</a:t>
            </a:r>
            <a:r>
              <a:rPr lang="en-US" altLang="zh-CN" sz="4400" kern="0" dirty="0">
                <a:solidFill>
                  <a:srgbClr val="0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19</a:t>
            </a:r>
            <a:r>
              <a:rPr lang="zh-CN" altLang="en-US" sz="4400" kern="0" dirty="0">
                <a:solidFill>
                  <a:srgbClr val="0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日）</a:t>
            </a:r>
          </a:p>
          <a:p>
            <a:pPr algn="ctr"/>
            <a:r>
              <a:rPr lang="zh-CN" altLang="en-US" sz="4400" kern="0" dirty="0">
                <a:solidFill>
                  <a:srgbClr val="0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亚历山大二世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B97DAE0-C8D3-4C04-AE2F-6874DF9BA10D}"/>
              </a:ext>
            </a:extLst>
          </p:cNvPr>
          <p:cNvSpPr/>
          <p:nvPr/>
        </p:nvSpPr>
        <p:spPr>
          <a:xfrm>
            <a:off x="2153263" y="2456967"/>
            <a:ext cx="10009240" cy="14465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400" b="1" kern="0" dirty="0">
                <a:solidFill>
                  <a:srgbClr val="FF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《1861</a:t>
            </a:r>
            <a:r>
              <a:rPr lang="zh-CN" altLang="en-US" sz="4400" b="1" kern="0" dirty="0">
                <a:solidFill>
                  <a:srgbClr val="FF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年</a:t>
            </a:r>
            <a:r>
              <a:rPr lang="en-US" altLang="zh-CN" sz="4400" b="1" kern="0" dirty="0">
                <a:solidFill>
                  <a:srgbClr val="FF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2</a:t>
            </a:r>
            <a:r>
              <a:rPr lang="zh-CN" altLang="en-US" sz="4400" b="1" kern="0" dirty="0">
                <a:solidFill>
                  <a:srgbClr val="FF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月</a:t>
            </a:r>
            <a:r>
              <a:rPr lang="en-US" altLang="zh-CN" sz="4400" b="1" kern="0" dirty="0">
                <a:solidFill>
                  <a:srgbClr val="FF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19</a:t>
            </a:r>
            <a:r>
              <a:rPr lang="zh-CN" altLang="en-US" sz="4400" b="1" kern="0" dirty="0">
                <a:solidFill>
                  <a:srgbClr val="FF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日宣言</a:t>
            </a:r>
            <a:r>
              <a:rPr lang="en-US" altLang="zh-CN" sz="4400" b="1" kern="0" dirty="0">
                <a:solidFill>
                  <a:srgbClr val="FF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》</a:t>
            </a:r>
          </a:p>
          <a:p>
            <a:pPr algn="ctr"/>
            <a:r>
              <a:rPr lang="en-US" altLang="zh-CN" sz="4400" b="1" kern="0" dirty="0">
                <a:solidFill>
                  <a:srgbClr val="FF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《</a:t>
            </a:r>
            <a:r>
              <a:rPr lang="zh-CN" altLang="en-US" sz="4400" b="1" kern="0" dirty="0">
                <a:solidFill>
                  <a:srgbClr val="FF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农民改革法令</a:t>
            </a:r>
            <a:r>
              <a:rPr lang="en-US" altLang="zh-CN" sz="4400" b="1" kern="0" dirty="0">
                <a:solidFill>
                  <a:srgbClr val="FF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》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683BE33-B5CE-4830-8FC0-2F8E132E1DAF}"/>
              </a:ext>
            </a:extLst>
          </p:cNvPr>
          <p:cNvSpPr/>
          <p:nvPr/>
        </p:nvSpPr>
        <p:spPr>
          <a:xfrm>
            <a:off x="2182760" y="4270842"/>
            <a:ext cx="9979743" cy="76944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400" kern="0" dirty="0">
                <a:solidFill>
                  <a:srgbClr val="000000"/>
                </a:solidFill>
                <a:latin typeface="方正黑体简体" panose="02000000000000000000" pitchFamily="2" charset="-122"/>
                <a:ea typeface="方正黑体简体" panose="02000000000000000000" pitchFamily="2" charset="-122"/>
              </a:rPr>
              <a:t>缓和矛盾，挽救危机，重振威望。</a:t>
            </a:r>
          </a:p>
        </p:txBody>
      </p:sp>
    </p:spTree>
    <p:extLst>
      <p:ext uri="{BB962C8B-B14F-4D97-AF65-F5344CB8AC3E}">
        <p14:creationId xmlns:p14="http://schemas.microsoft.com/office/powerpoint/2010/main" val="36166233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853363C-7746-48D1-9F6E-CF4BDA068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9" y="878616"/>
            <a:ext cx="12001501" cy="588540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80928DC0-83E2-4EF2-9B82-C4E007E725AD}"/>
              </a:ext>
            </a:extLst>
          </p:cNvPr>
          <p:cNvGrpSpPr/>
          <p:nvPr/>
        </p:nvGrpSpPr>
        <p:grpSpPr>
          <a:xfrm>
            <a:off x="249508" y="21973"/>
            <a:ext cx="2706148" cy="829835"/>
            <a:chOff x="207173" y="87966"/>
            <a:chExt cx="2706148" cy="829835"/>
          </a:xfrm>
        </p:grpSpPr>
        <p:sp>
          <p:nvSpPr>
            <p:cNvPr id="5" name="标题 3">
              <a:extLst>
                <a:ext uri="{FF2B5EF4-FFF2-40B4-BE49-F238E27FC236}">
                  <a16:creationId xmlns:a16="http://schemas.microsoft.com/office/drawing/2014/main" id="{9DF7D9B9-A058-4252-A6D8-1F3374F40E9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5994" y="87966"/>
              <a:ext cx="234850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400" b="1" kern="0" dirty="0"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回归</a:t>
              </a:r>
              <a:r>
                <a:rPr lang="zh-CN" altLang="en-US" sz="4400" b="1" kern="0" dirty="0">
                  <a:solidFill>
                    <a:srgbClr val="FF000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教材</a:t>
              </a:r>
              <a:endParaRPr lang="zh-CN" altLang="en-US" sz="4400" b="1" kern="0" dirty="0">
                <a:latin typeface="叶根友阁宋" panose="03000509000000000000" pitchFamily="65" charset="-122"/>
                <a:ea typeface="叶根友阁宋" panose="03000509000000000000" pitchFamily="65" charset="-122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F313069-1CB9-4D87-A790-9AA9C9C36D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1181" b="13518"/>
            <a:stretch/>
          </p:blipFill>
          <p:spPr>
            <a:xfrm>
              <a:off x="207173" y="797014"/>
              <a:ext cx="2706148" cy="120787"/>
            </a:xfrm>
            <a:prstGeom prst="rect">
              <a:avLst/>
            </a:prstGeom>
          </p:spPr>
        </p:pic>
      </p:grpSp>
      <p:sp>
        <p:nvSpPr>
          <p:cNvPr id="10" name="teacher_264763">
            <a:extLst>
              <a:ext uri="{FF2B5EF4-FFF2-40B4-BE49-F238E27FC236}">
                <a16:creationId xmlns:a16="http://schemas.microsoft.com/office/drawing/2014/main" id="{EA72963C-344B-4A9F-9D4E-C842BCD05935}"/>
              </a:ext>
            </a:extLst>
          </p:cNvPr>
          <p:cNvSpPr>
            <a:spLocks noChangeAspect="1"/>
          </p:cNvSpPr>
          <p:nvPr/>
        </p:nvSpPr>
        <p:spPr bwMode="auto">
          <a:xfrm rot="21060643">
            <a:off x="5010011" y="1369767"/>
            <a:ext cx="5545187" cy="5280518"/>
          </a:xfrm>
          <a:custGeom>
            <a:avLst/>
            <a:gdLst>
              <a:gd name="connsiteX0" fmla="*/ 257331 w 607639"/>
              <a:gd name="connsiteY0" fmla="*/ 145147 h 578637"/>
              <a:gd name="connsiteX1" fmla="*/ 310700 w 607639"/>
              <a:gd name="connsiteY1" fmla="*/ 187169 h 578637"/>
              <a:gd name="connsiteX2" fmla="*/ 297714 w 607639"/>
              <a:gd name="connsiteY2" fmla="*/ 200407 h 578637"/>
              <a:gd name="connsiteX3" fmla="*/ 295134 w 607639"/>
              <a:gd name="connsiteY3" fmla="*/ 205204 h 578637"/>
              <a:gd name="connsiteX4" fmla="*/ 242654 w 607639"/>
              <a:gd name="connsiteY4" fmla="*/ 163804 h 578637"/>
              <a:gd name="connsiteX5" fmla="*/ 240609 w 607639"/>
              <a:gd name="connsiteY5" fmla="*/ 147101 h 578637"/>
              <a:gd name="connsiteX6" fmla="*/ 257331 w 607639"/>
              <a:gd name="connsiteY6" fmla="*/ 145147 h 578637"/>
              <a:gd name="connsiteX7" fmla="*/ 440205 w 607639"/>
              <a:gd name="connsiteY7" fmla="*/ 141131 h 578637"/>
              <a:gd name="connsiteX8" fmla="*/ 461390 w 607639"/>
              <a:gd name="connsiteY8" fmla="*/ 141131 h 578637"/>
              <a:gd name="connsiteX9" fmla="*/ 488984 w 607639"/>
              <a:gd name="connsiteY9" fmla="*/ 210272 h 578637"/>
              <a:gd name="connsiteX10" fmla="*/ 482576 w 607639"/>
              <a:gd name="connsiteY10" fmla="*/ 182189 h 578637"/>
              <a:gd name="connsiteX11" fmla="*/ 483466 w 607639"/>
              <a:gd name="connsiteY11" fmla="*/ 176057 h 578637"/>
              <a:gd name="connsiteX12" fmla="*/ 492189 w 607639"/>
              <a:gd name="connsiteY12" fmla="*/ 160149 h 578637"/>
              <a:gd name="connsiteX13" fmla="*/ 484445 w 607639"/>
              <a:gd name="connsiteY13" fmla="*/ 146108 h 578637"/>
              <a:gd name="connsiteX14" fmla="*/ 484445 w 607639"/>
              <a:gd name="connsiteY14" fmla="*/ 142997 h 578637"/>
              <a:gd name="connsiteX15" fmla="*/ 487204 w 607639"/>
              <a:gd name="connsiteY15" fmla="*/ 141398 h 578637"/>
              <a:gd name="connsiteX16" fmla="*/ 508478 w 607639"/>
              <a:gd name="connsiteY16" fmla="*/ 141398 h 578637"/>
              <a:gd name="connsiteX17" fmla="*/ 511238 w 607639"/>
              <a:gd name="connsiteY17" fmla="*/ 142997 h 578637"/>
              <a:gd name="connsiteX18" fmla="*/ 511327 w 607639"/>
              <a:gd name="connsiteY18" fmla="*/ 146108 h 578637"/>
              <a:gd name="connsiteX19" fmla="*/ 503494 w 607639"/>
              <a:gd name="connsiteY19" fmla="*/ 160238 h 578637"/>
              <a:gd name="connsiteX20" fmla="*/ 512306 w 607639"/>
              <a:gd name="connsiteY20" fmla="*/ 176146 h 578637"/>
              <a:gd name="connsiteX21" fmla="*/ 513196 w 607639"/>
              <a:gd name="connsiteY21" fmla="*/ 182189 h 578637"/>
              <a:gd name="connsiteX22" fmla="*/ 507588 w 607639"/>
              <a:gd name="connsiteY22" fmla="*/ 210272 h 578637"/>
              <a:gd name="connsiteX23" fmla="*/ 534292 w 607639"/>
              <a:gd name="connsiteY23" fmla="*/ 141131 h 578637"/>
              <a:gd name="connsiteX24" fmla="*/ 555922 w 607639"/>
              <a:gd name="connsiteY24" fmla="*/ 141131 h 578637"/>
              <a:gd name="connsiteX25" fmla="*/ 606838 w 607639"/>
              <a:gd name="connsiteY25" fmla="*/ 191698 h 578637"/>
              <a:gd name="connsiteX26" fmla="*/ 607639 w 607639"/>
              <a:gd name="connsiteY26" fmla="*/ 349442 h 578637"/>
              <a:gd name="connsiteX27" fmla="*/ 586187 w 607639"/>
              <a:gd name="connsiteY27" fmla="*/ 371037 h 578637"/>
              <a:gd name="connsiteX28" fmla="*/ 586098 w 607639"/>
              <a:gd name="connsiteY28" fmla="*/ 371037 h 578637"/>
              <a:gd name="connsiteX29" fmla="*/ 564557 w 607639"/>
              <a:gd name="connsiteY29" fmla="*/ 349620 h 578637"/>
              <a:gd name="connsiteX30" fmla="*/ 563845 w 607639"/>
              <a:gd name="connsiteY30" fmla="*/ 191876 h 578637"/>
              <a:gd name="connsiteX31" fmla="*/ 559483 w 607639"/>
              <a:gd name="connsiteY31" fmla="*/ 187699 h 578637"/>
              <a:gd name="connsiteX32" fmla="*/ 555299 w 607639"/>
              <a:gd name="connsiteY32" fmla="*/ 191876 h 578637"/>
              <a:gd name="connsiteX33" fmla="*/ 555299 w 607639"/>
              <a:gd name="connsiteY33" fmla="*/ 552865 h 578637"/>
              <a:gd name="connsiteX34" fmla="*/ 529485 w 607639"/>
              <a:gd name="connsiteY34" fmla="*/ 578637 h 578637"/>
              <a:gd name="connsiteX35" fmla="*/ 503672 w 607639"/>
              <a:gd name="connsiteY35" fmla="*/ 552865 h 578637"/>
              <a:gd name="connsiteX36" fmla="*/ 503672 w 607639"/>
              <a:gd name="connsiteY36" fmla="*/ 346865 h 578637"/>
              <a:gd name="connsiteX37" fmla="*/ 492456 w 607639"/>
              <a:gd name="connsiteY37" fmla="*/ 346865 h 578637"/>
              <a:gd name="connsiteX38" fmla="*/ 492456 w 607639"/>
              <a:gd name="connsiteY38" fmla="*/ 552865 h 578637"/>
              <a:gd name="connsiteX39" fmla="*/ 466731 w 607639"/>
              <a:gd name="connsiteY39" fmla="*/ 578637 h 578637"/>
              <a:gd name="connsiteX40" fmla="*/ 440917 w 607639"/>
              <a:gd name="connsiteY40" fmla="*/ 552865 h 578637"/>
              <a:gd name="connsiteX41" fmla="*/ 441362 w 607639"/>
              <a:gd name="connsiteY41" fmla="*/ 191965 h 578637"/>
              <a:gd name="connsiteX42" fmla="*/ 436823 w 607639"/>
              <a:gd name="connsiteY42" fmla="*/ 187432 h 578637"/>
              <a:gd name="connsiteX43" fmla="*/ 432372 w 607639"/>
              <a:gd name="connsiteY43" fmla="*/ 191876 h 578637"/>
              <a:gd name="connsiteX44" fmla="*/ 431927 w 607639"/>
              <a:gd name="connsiteY44" fmla="*/ 270437 h 578637"/>
              <a:gd name="connsiteX45" fmla="*/ 399081 w 607639"/>
              <a:gd name="connsiteY45" fmla="*/ 288566 h 578637"/>
              <a:gd name="connsiteX46" fmla="*/ 322886 w 607639"/>
              <a:gd name="connsiteY46" fmla="*/ 241287 h 578637"/>
              <a:gd name="connsiteX47" fmla="*/ 315943 w 607639"/>
              <a:gd name="connsiteY47" fmla="*/ 211782 h 578637"/>
              <a:gd name="connsiteX48" fmla="*/ 345584 w 607639"/>
              <a:gd name="connsiteY48" fmla="*/ 204851 h 578637"/>
              <a:gd name="connsiteX49" fmla="*/ 389112 w 607639"/>
              <a:gd name="connsiteY49" fmla="*/ 231867 h 578637"/>
              <a:gd name="connsiteX50" fmla="*/ 389290 w 607639"/>
              <a:gd name="connsiteY50" fmla="*/ 191698 h 578637"/>
              <a:gd name="connsiteX51" fmla="*/ 440205 w 607639"/>
              <a:gd name="connsiteY51" fmla="*/ 141131 h 578637"/>
              <a:gd name="connsiteX52" fmla="*/ 498052 w 607639"/>
              <a:gd name="connsiteY52" fmla="*/ 37964 h 578637"/>
              <a:gd name="connsiteX53" fmla="*/ 542650 w 607639"/>
              <a:gd name="connsiteY53" fmla="*/ 82421 h 578637"/>
              <a:gd name="connsiteX54" fmla="*/ 498052 w 607639"/>
              <a:gd name="connsiteY54" fmla="*/ 126878 h 578637"/>
              <a:gd name="connsiteX55" fmla="*/ 453454 w 607639"/>
              <a:gd name="connsiteY55" fmla="*/ 82421 h 578637"/>
              <a:gd name="connsiteX56" fmla="*/ 498052 w 607639"/>
              <a:gd name="connsiteY56" fmla="*/ 37964 h 578637"/>
              <a:gd name="connsiteX57" fmla="*/ 15486 w 607639"/>
              <a:gd name="connsiteY57" fmla="*/ 0 h 578637"/>
              <a:gd name="connsiteX58" fmla="*/ 358581 w 607639"/>
              <a:gd name="connsiteY58" fmla="*/ 0 h 578637"/>
              <a:gd name="connsiteX59" fmla="*/ 374067 w 607639"/>
              <a:gd name="connsiteY59" fmla="*/ 15466 h 578637"/>
              <a:gd name="connsiteX60" fmla="*/ 374067 w 607639"/>
              <a:gd name="connsiteY60" fmla="*/ 197233 h 578637"/>
              <a:gd name="connsiteX61" fmla="*/ 356890 w 607639"/>
              <a:gd name="connsiteY61" fmla="*/ 186567 h 578637"/>
              <a:gd name="connsiteX62" fmla="*/ 343095 w 607639"/>
              <a:gd name="connsiteY62" fmla="*/ 181057 h 578637"/>
              <a:gd name="connsiteX63" fmla="*/ 343095 w 607639"/>
              <a:gd name="connsiteY63" fmla="*/ 30932 h 578637"/>
              <a:gd name="connsiteX64" fmla="*/ 30972 w 607639"/>
              <a:gd name="connsiteY64" fmla="*/ 30932 h 578637"/>
              <a:gd name="connsiteX65" fmla="*/ 30972 w 607639"/>
              <a:gd name="connsiteY65" fmla="*/ 253941 h 578637"/>
              <a:gd name="connsiteX66" fmla="*/ 304291 w 607639"/>
              <a:gd name="connsiteY66" fmla="*/ 253941 h 578637"/>
              <a:gd name="connsiteX67" fmla="*/ 311500 w 607639"/>
              <a:gd name="connsiteY67" fmla="*/ 259630 h 578637"/>
              <a:gd name="connsiteX68" fmla="*/ 352351 w 607639"/>
              <a:gd name="connsiteY68" fmla="*/ 284873 h 578637"/>
              <a:gd name="connsiteX69" fmla="*/ 15486 w 607639"/>
              <a:gd name="connsiteY69" fmla="*/ 284873 h 578637"/>
              <a:gd name="connsiteX70" fmla="*/ 0 w 607639"/>
              <a:gd name="connsiteY70" fmla="*/ 269407 h 578637"/>
              <a:gd name="connsiteX71" fmla="*/ 0 w 607639"/>
              <a:gd name="connsiteY71" fmla="*/ 15466 h 578637"/>
              <a:gd name="connsiteX72" fmla="*/ 15486 w 607639"/>
              <a:gd name="connsiteY72" fmla="*/ 0 h 57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07639" h="578637">
                <a:moveTo>
                  <a:pt x="257331" y="145147"/>
                </a:moveTo>
                <a:lnTo>
                  <a:pt x="310700" y="187169"/>
                </a:lnTo>
                <a:cubicBezTo>
                  <a:pt x="305541" y="190456"/>
                  <a:pt x="301094" y="194898"/>
                  <a:pt x="297714" y="200407"/>
                </a:cubicBezTo>
                <a:cubicBezTo>
                  <a:pt x="296735" y="202006"/>
                  <a:pt x="295846" y="203605"/>
                  <a:pt x="295134" y="205204"/>
                </a:cubicBezTo>
                <a:lnTo>
                  <a:pt x="242654" y="163804"/>
                </a:lnTo>
                <a:cubicBezTo>
                  <a:pt x="237495" y="159806"/>
                  <a:pt x="236606" y="152254"/>
                  <a:pt x="240609" y="147101"/>
                </a:cubicBezTo>
                <a:cubicBezTo>
                  <a:pt x="244700" y="141948"/>
                  <a:pt x="252172" y="141060"/>
                  <a:pt x="257331" y="145147"/>
                </a:cubicBezTo>
                <a:close/>
                <a:moveTo>
                  <a:pt x="440205" y="141131"/>
                </a:moveTo>
                <a:lnTo>
                  <a:pt x="461390" y="141131"/>
                </a:lnTo>
                <a:cubicBezTo>
                  <a:pt x="463972" y="147796"/>
                  <a:pt x="485246" y="200674"/>
                  <a:pt x="488984" y="210272"/>
                </a:cubicBezTo>
                <a:lnTo>
                  <a:pt x="482576" y="182189"/>
                </a:lnTo>
                <a:cubicBezTo>
                  <a:pt x="482041" y="180145"/>
                  <a:pt x="482398" y="177923"/>
                  <a:pt x="483466" y="176057"/>
                </a:cubicBezTo>
                <a:lnTo>
                  <a:pt x="492189" y="160149"/>
                </a:lnTo>
                <a:lnTo>
                  <a:pt x="484445" y="146108"/>
                </a:lnTo>
                <a:cubicBezTo>
                  <a:pt x="483911" y="145130"/>
                  <a:pt x="483911" y="143886"/>
                  <a:pt x="484445" y="142997"/>
                </a:cubicBezTo>
                <a:cubicBezTo>
                  <a:pt x="485068" y="142020"/>
                  <a:pt x="486047" y="141398"/>
                  <a:pt x="487204" y="141398"/>
                </a:cubicBezTo>
                <a:lnTo>
                  <a:pt x="508478" y="141398"/>
                </a:lnTo>
                <a:cubicBezTo>
                  <a:pt x="509636" y="141398"/>
                  <a:pt x="510704" y="142020"/>
                  <a:pt x="511238" y="142997"/>
                </a:cubicBezTo>
                <a:cubicBezTo>
                  <a:pt x="511772" y="143886"/>
                  <a:pt x="511861" y="145130"/>
                  <a:pt x="511327" y="146108"/>
                </a:cubicBezTo>
                <a:lnTo>
                  <a:pt x="503494" y="160238"/>
                </a:lnTo>
                <a:lnTo>
                  <a:pt x="512306" y="176146"/>
                </a:lnTo>
                <a:cubicBezTo>
                  <a:pt x="513285" y="177923"/>
                  <a:pt x="513641" y="180145"/>
                  <a:pt x="513196" y="182189"/>
                </a:cubicBezTo>
                <a:lnTo>
                  <a:pt x="507588" y="210272"/>
                </a:lnTo>
                <a:cubicBezTo>
                  <a:pt x="520851" y="175968"/>
                  <a:pt x="513196" y="195875"/>
                  <a:pt x="534292" y="141131"/>
                </a:cubicBezTo>
                <a:lnTo>
                  <a:pt x="555922" y="141131"/>
                </a:lnTo>
                <a:cubicBezTo>
                  <a:pt x="583872" y="141131"/>
                  <a:pt x="606660" y="163793"/>
                  <a:pt x="606838" y="191698"/>
                </a:cubicBezTo>
                <a:lnTo>
                  <a:pt x="607639" y="349442"/>
                </a:lnTo>
                <a:cubicBezTo>
                  <a:pt x="607639" y="361261"/>
                  <a:pt x="598115" y="370948"/>
                  <a:pt x="586187" y="371037"/>
                </a:cubicBezTo>
                <a:lnTo>
                  <a:pt x="586098" y="371037"/>
                </a:lnTo>
                <a:cubicBezTo>
                  <a:pt x="574259" y="371037"/>
                  <a:pt x="564646" y="361439"/>
                  <a:pt x="564557" y="349620"/>
                </a:cubicBezTo>
                <a:lnTo>
                  <a:pt x="563845" y="191876"/>
                </a:lnTo>
                <a:cubicBezTo>
                  <a:pt x="563756" y="189565"/>
                  <a:pt x="561886" y="187610"/>
                  <a:pt x="559483" y="187699"/>
                </a:cubicBezTo>
                <a:cubicBezTo>
                  <a:pt x="557169" y="187699"/>
                  <a:pt x="555299" y="189565"/>
                  <a:pt x="555299" y="191876"/>
                </a:cubicBezTo>
                <a:lnTo>
                  <a:pt x="555299" y="552865"/>
                </a:lnTo>
                <a:cubicBezTo>
                  <a:pt x="555299" y="567084"/>
                  <a:pt x="543728" y="578637"/>
                  <a:pt x="529485" y="578637"/>
                </a:cubicBezTo>
                <a:cubicBezTo>
                  <a:pt x="515154" y="578637"/>
                  <a:pt x="503672" y="567084"/>
                  <a:pt x="503672" y="552865"/>
                </a:cubicBezTo>
                <a:lnTo>
                  <a:pt x="503672" y="346865"/>
                </a:lnTo>
                <a:lnTo>
                  <a:pt x="492456" y="346865"/>
                </a:lnTo>
                <a:lnTo>
                  <a:pt x="492456" y="552865"/>
                </a:lnTo>
                <a:cubicBezTo>
                  <a:pt x="492456" y="567084"/>
                  <a:pt x="480973" y="578637"/>
                  <a:pt x="466731" y="578637"/>
                </a:cubicBezTo>
                <a:cubicBezTo>
                  <a:pt x="452400" y="578637"/>
                  <a:pt x="440917" y="567084"/>
                  <a:pt x="440917" y="552865"/>
                </a:cubicBezTo>
                <a:cubicBezTo>
                  <a:pt x="440917" y="324292"/>
                  <a:pt x="441362" y="295409"/>
                  <a:pt x="441362" y="191965"/>
                </a:cubicBezTo>
                <a:cubicBezTo>
                  <a:pt x="441362" y="189476"/>
                  <a:pt x="439315" y="187432"/>
                  <a:pt x="436823" y="187432"/>
                </a:cubicBezTo>
                <a:cubicBezTo>
                  <a:pt x="434419" y="187432"/>
                  <a:pt x="432372" y="189387"/>
                  <a:pt x="432372" y="191876"/>
                </a:cubicBezTo>
                <a:cubicBezTo>
                  <a:pt x="432283" y="201918"/>
                  <a:pt x="432016" y="261994"/>
                  <a:pt x="431927" y="270437"/>
                </a:cubicBezTo>
                <a:cubicBezTo>
                  <a:pt x="431838" y="287144"/>
                  <a:pt x="413412" y="297453"/>
                  <a:pt x="399081" y="288566"/>
                </a:cubicBezTo>
                <a:lnTo>
                  <a:pt x="322886" y="241287"/>
                </a:lnTo>
                <a:cubicBezTo>
                  <a:pt x="312827" y="235066"/>
                  <a:pt x="309712" y="221825"/>
                  <a:pt x="315943" y="211782"/>
                </a:cubicBezTo>
                <a:cubicBezTo>
                  <a:pt x="322174" y="201651"/>
                  <a:pt x="335437" y="198541"/>
                  <a:pt x="345584" y="204851"/>
                </a:cubicBezTo>
                <a:lnTo>
                  <a:pt x="389112" y="231867"/>
                </a:lnTo>
                <a:cubicBezTo>
                  <a:pt x="389290" y="195430"/>
                  <a:pt x="389201" y="214893"/>
                  <a:pt x="389290" y="191698"/>
                </a:cubicBezTo>
                <a:cubicBezTo>
                  <a:pt x="389468" y="163793"/>
                  <a:pt x="412344" y="141131"/>
                  <a:pt x="440205" y="141131"/>
                </a:cubicBezTo>
                <a:close/>
                <a:moveTo>
                  <a:pt x="498052" y="37964"/>
                </a:moveTo>
                <a:cubicBezTo>
                  <a:pt x="522683" y="37964"/>
                  <a:pt x="542650" y="57868"/>
                  <a:pt x="542650" y="82421"/>
                </a:cubicBezTo>
                <a:cubicBezTo>
                  <a:pt x="542650" y="106974"/>
                  <a:pt x="522683" y="126878"/>
                  <a:pt x="498052" y="126878"/>
                </a:cubicBezTo>
                <a:cubicBezTo>
                  <a:pt x="473421" y="126878"/>
                  <a:pt x="453454" y="106974"/>
                  <a:pt x="453454" y="82421"/>
                </a:cubicBezTo>
                <a:cubicBezTo>
                  <a:pt x="453454" y="57868"/>
                  <a:pt x="473421" y="37964"/>
                  <a:pt x="498052" y="37964"/>
                </a:cubicBezTo>
                <a:close/>
                <a:moveTo>
                  <a:pt x="15486" y="0"/>
                </a:moveTo>
                <a:lnTo>
                  <a:pt x="358581" y="0"/>
                </a:lnTo>
                <a:cubicBezTo>
                  <a:pt x="367125" y="0"/>
                  <a:pt x="374067" y="6933"/>
                  <a:pt x="374067" y="15466"/>
                </a:cubicBezTo>
                <a:lnTo>
                  <a:pt x="374067" y="197233"/>
                </a:lnTo>
                <a:lnTo>
                  <a:pt x="356890" y="186567"/>
                </a:lnTo>
                <a:cubicBezTo>
                  <a:pt x="352529" y="183901"/>
                  <a:pt x="347901" y="182034"/>
                  <a:pt x="343095" y="181057"/>
                </a:cubicBezTo>
                <a:lnTo>
                  <a:pt x="343095" y="30932"/>
                </a:lnTo>
                <a:lnTo>
                  <a:pt x="30972" y="30932"/>
                </a:lnTo>
                <a:lnTo>
                  <a:pt x="30972" y="253941"/>
                </a:lnTo>
                <a:lnTo>
                  <a:pt x="304291" y="253941"/>
                </a:lnTo>
                <a:cubicBezTo>
                  <a:pt x="306427" y="256075"/>
                  <a:pt x="308919" y="257941"/>
                  <a:pt x="311500" y="259630"/>
                </a:cubicBezTo>
                <a:lnTo>
                  <a:pt x="352351" y="284873"/>
                </a:lnTo>
                <a:lnTo>
                  <a:pt x="15486" y="284873"/>
                </a:lnTo>
                <a:cubicBezTo>
                  <a:pt x="6942" y="284873"/>
                  <a:pt x="0" y="277940"/>
                  <a:pt x="0" y="269407"/>
                </a:cubicBezTo>
                <a:lnTo>
                  <a:pt x="0" y="15466"/>
                </a:lnTo>
                <a:cubicBezTo>
                  <a:pt x="0" y="6933"/>
                  <a:pt x="6942" y="0"/>
                  <a:pt x="1548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0E24704-67E7-4A17-B9D3-5039D040B2F5}"/>
              </a:ext>
            </a:extLst>
          </p:cNvPr>
          <p:cNvSpPr/>
          <p:nvPr/>
        </p:nvSpPr>
        <p:spPr>
          <a:xfrm>
            <a:off x="2261616" y="1072590"/>
            <a:ext cx="9835134" cy="5691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Blip>
                <a:blip r:embed="rId5"/>
              </a:buBlip>
            </a:pP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童体简2015" panose="02010601030101010101" pitchFamily="2" charset="-122"/>
                <a:ea typeface="叶根友童体简2015" panose="02010601030101010101" pitchFamily="2" charset="-122"/>
              </a:rPr>
              <a:t>政治上：</a:t>
            </a:r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废除农奴制度，农民获得了</a:t>
            </a:r>
            <a:r>
              <a:rPr lang="zh-CN" alt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阁宋" panose="03000509000000000000" pitchFamily="65" charset="-122"/>
                <a:ea typeface="叶根友阁宋" panose="03000509000000000000" pitchFamily="65" charset="-122"/>
              </a:rPr>
              <a:t>人身自由。</a:t>
            </a:r>
            <a:endParaRPr lang="en-US" altLang="zh-CN" sz="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叶根友阁宋" panose="03000509000000000000" pitchFamily="65" charset="-122"/>
              <a:ea typeface="叶根友阁宋" panose="03000509000000000000" pitchFamily="65" charset="-122"/>
            </a:endParaRPr>
          </a:p>
          <a:p>
            <a:pPr marL="285750" indent="-285750">
              <a:lnSpc>
                <a:spcPct val="140000"/>
              </a:lnSpc>
              <a:buBlip>
                <a:blip r:embed="rId5"/>
              </a:buBlip>
            </a:pP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童体简2015" panose="02010601030101010101" pitchFamily="2" charset="-122"/>
                <a:ea typeface="叶根友童体简2015" panose="02010601030101010101" pitchFamily="2" charset="-122"/>
              </a:rPr>
              <a:t>经济上：</a:t>
            </a:r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规定</a:t>
            </a:r>
            <a:r>
              <a:rPr lang="zh-CN" alt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阁宋" panose="03000509000000000000" pitchFamily="65" charset="-122"/>
                <a:ea typeface="叶根友阁宋" panose="03000509000000000000" pitchFamily="65" charset="-122"/>
              </a:rPr>
              <a:t>土地仍然归地主所有</a:t>
            </a:r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，但农民可以</a:t>
            </a:r>
            <a:r>
              <a:rPr lang="zh-CN" alt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阁宋" panose="03000509000000000000" pitchFamily="65" charset="-122"/>
                <a:ea typeface="叶根友阁宋" panose="03000509000000000000" pitchFamily="65" charset="-122"/>
              </a:rPr>
              <a:t>赎买</a:t>
            </a:r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一块份地，同时负担一定的</a:t>
            </a:r>
            <a:r>
              <a:rPr lang="zh-CN" alt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阁宋" panose="03000509000000000000" pitchFamily="65" charset="-122"/>
                <a:ea typeface="叶根友阁宋" panose="03000509000000000000" pitchFamily="65" charset="-122"/>
              </a:rPr>
              <a:t>义务。</a:t>
            </a:r>
            <a:endParaRPr lang="en-US" altLang="zh-CN" sz="4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叶根友阁宋" panose="03000509000000000000" pitchFamily="65" charset="-122"/>
              <a:ea typeface="叶根友阁宋" panose="03000509000000000000" pitchFamily="65" charset="-122"/>
            </a:endParaRPr>
          </a:p>
          <a:p>
            <a:pPr marL="285750" indent="-285750">
              <a:lnSpc>
                <a:spcPct val="140000"/>
              </a:lnSpc>
              <a:buBlip>
                <a:blip r:embed="rId5"/>
              </a:buBlip>
            </a:pP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童体简2015" panose="02010601030101010101" pitchFamily="2" charset="-122"/>
                <a:ea typeface="叶根友童体简2015" panose="02010601030101010101" pitchFamily="2" charset="-122"/>
              </a:rPr>
              <a:t>组织上：</a:t>
            </a:r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利用</a:t>
            </a:r>
            <a:r>
              <a:rPr lang="zh-CN" altLang="en-US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叶根友阁宋" panose="03000509000000000000" pitchFamily="65" charset="-122"/>
                <a:ea typeface="叶根友阁宋" panose="03000509000000000000" pitchFamily="65" charset="-122"/>
              </a:rPr>
              <a:t>“村社”</a:t>
            </a:r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加强对农民管理。</a:t>
            </a:r>
          </a:p>
        </p:txBody>
      </p:sp>
    </p:spTree>
    <p:extLst>
      <p:ext uri="{BB962C8B-B14F-4D97-AF65-F5344CB8AC3E}">
        <p14:creationId xmlns:p14="http://schemas.microsoft.com/office/powerpoint/2010/main" val="3197500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F94760F-61A6-4D03-A578-42A527839F9E}"/>
              </a:ext>
            </a:extLst>
          </p:cNvPr>
          <p:cNvGrpSpPr/>
          <p:nvPr/>
        </p:nvGrpSpPr>
        <p:grpSpPr>
          <a:xfrm>
            <a:off x="249508" y="21973"/>
            <a:ext cx="2706148" cy="829835"/>
            <a:chOff x="207173" y="87966"/>
            <a:chExt cx="2706148" cy="829835"/>
          </a:xfrm>
        </p:grpSpPr>
        <p:sp>
          <p:nvSpPr>
            <p:cNvPr id="3" name="标题 3">
              <a:extLst>
                <a:ext uri="{FF2B5EF4-FFF2-40B4-BE49-F238E27FC236}">
                  <a16:creationId xmlns:a16="http://schemas.microsoft.com/office/drawing/2014/main" id="{754A9147-6439-4614-96CA-7ADA520CC95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5994" y="87966"/>
              <a:ext cx="234850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400" b="1" kern="0" dirty="0">
                  <a:solidFill>
                    <a:srgbClr val="FF000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真题</a:t>
              </a:r>
              <a:r>
                <a:rPr lang="zh-CN" altLang="en-US" sz="4400" b="1" kern="0" dirty="0"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再现</a:t>
              </a: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6FF3D02-F82D-4F93-B1E6-B400681E9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1181" b="13518"/>
            <a:stretch/>
          </p:blipFill>
          <p:spPr>
            <a:xfrm>
              <a:off x="207173" y="797014"/>
              <a:ext cx="2706148" cy="120787"/>
            </a:xfrm>
            <a:prstGeom prst="rect">
              <a:avLst/>
            </a:prstGeom>
          </p:spPr>
        </p:pic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3CD88031-C491-45B4-90C8-BCD89C94BB8F}"/>
              </a:ext>
            </a:extLst>
          </p:cNvPr>
          <p:cNvSpPr/>
          <p:nvPr/>
        </p:nvSpPr>
        <p:spPr>
          <a:xfrm>
            <a:off x="249508" y="791414"/>
            <a:ext cx="11942492" cy="618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（</a:t>
            </a:r>
            <a:r>
              <a:rPr lang="en-US" altLang="zh-CN" sz="4400" dirty="0">
                <a:solidFill>
                  <a:srgbClr val="FF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2019·</a:t>
            </a:r>
            <a:r>
              <a:rPr lang="zh-CN" altLang="en-US" sz="4400" dirty="0">
                <a:solidFill>
                  <a:srgbClr val="FF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北京高考</a:t>
            </a:r>
            <a:r>
              <a:rPr lang="en-US" altLang="zh-CN" sz="4400" dirty="0">
                <a:solidFill>
                  <a:srgbClr val="FF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·21</a:t>
            </a:r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）图</a:t>
            </a:r>
            <a:r>
              <a:rPr lang="en-US" altLang="zh-CN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8</a:t>
            </a:r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取材于某中学生创作的关于俄国农奴制改革的漫画。结合所学判断，农奴获得自由</a:t>
            </a:r>
            <a:r>
              <a:rPr lang="en-US" altLang="zh-CN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(</a:t>
            </a:r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　　</a:t>
            </a:r>
            <a:r>
              <a:rPr lang="en-US" altLang="zh-CN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) </a:t>
            </a:r>
          </a:p>
          <a:p>
            <a:pPr>
              <a:lnSpc>
                <a:spcPct val="130000"/>
              </a:lnSpc>
            </a:pPr>
            <a:r>
              <a:rPr lang="en-US" altLang="zh-CN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A</a:t>
            </a:r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．即获得了土地、权力和财富                </a:t>
            </a:r>
            <a:r>
              <a:rPr lang="en-US" altLang="zh-CN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B</a:t>
            </a:r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．指的是摆脱了人身依附关系</a:t>
            </a:r>
          </a:p>
          <a:p>
            <a:pPr>
              <a:lnSpc>
                <a:spcPct val="130000"/>
              </a:lnSpc>
            </a:pPr>
            <a:r>
              <a:rPr lang="en-US" altLang="zh-CN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C</a:t>
            </a:r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．是通过自下而上方式实现的                </a:t>
            </a:r>
            <a:r>
              <a:rPr lang="en-US" altLang="zh-CN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D</a:t>
            </a:r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．受到当时社会各阶层的反对</a:t>
            </a:r>
          </a:p>
        </p:txBody>
      </p:sp>
      <p:pic>
        <p:nvPicPr>
          <p:cNvPr id="1026" name="图片 6">
            <a:extLst>
              <a:ext uri="{FF2B5EF4-FFF2-40B4-BE49-F238E27FC236}">
                <a16:creationId xmlns:a16="http://schemas.microsoft.com/office/drawing/2014/main" id="{6A7F7959-5930-4059-BC68-3AAD355AA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171" y="2490418"/>
            <a:ext cx="4154321" cy="387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5070483-4475-4EF8-951B-D1E0BA77FB88}"/>
              </a:ext>
            </a:extLst>
          </p:cNvPr>
          <p:cNvSpPr/>
          <p:nvPr/>
        </p:nvSpPr>
        <p:spPr>
          <a:xfrm>
            <a:off x="8060461" y="6150114"/>
            <a:ext cx="4256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dirty="0">
                <a:solidFill>
                  <a:srgbClr val="FF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图</a:t>
            </a:r>
            <a:r>
              <a:rPr lang="en-US" altLang="zh-CN" sz="4000" dirty="0">
                <a:solidFill>
                  <a:srgbClr val="FF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8 “</a:t>
            </a:r>
            <a:r>
              <a:rPr lang="zh-CN" altLang="en-US" sz="4000" dirty="0">
                <a:solidFill>
                  <a:srgbClr val="FF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如此自由” 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CB47B495-C73C-4895-B074-E0BC91E2831A}"/>
              </a:ext>
            </a:extLst>
          </p:cNvPr>
          <p:cNvSpPr txBox="1"/>
          <p:nvPr/>
        </p:nvSpPr>
        <p:spPr>
          <a:xfrm rot="449397">
            <a:off x="3156192" y="1211173"/>
            <a:ext cx="118970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B</a:t>
            </a:r>
            <a:endParaRPr lang="zh-CN" alt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新蒂永乐大典" panose="02000500000000000000" pitchFamily="2" charset="-122"/>
              <a:ea typeface="汉仪新蒂永乐大典" panose="02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3459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9AEBA07-85AC-42E5-9DC2-7FAE26FE8BAD}"/>
              </a:ext>
            </a:extLst>
          </p:cNvPr>
          <p:cNvCxnSpPr>
            <a:cxnSpLocks/>
          </p:cNvCxnSpPr>
          <p:nvPr/>
        </p:nvCxnSpPr>
        <p:spPr>
          <a:xfrm>
            <a:off x="180575" y="3428999"/>
            <a:ext cx="11666284" cy="0"/>
          </a:xfrm>
          <a:prstGeom prst="line">
            <a:avLst/>
          </a:prstGeom>
          <a:ln w="57150">
            <a:solidFill>
              <a:srgbClr val="E24E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148194A0-1C65-4B3F-8E93-D469B41B5BD8}"/>
              </a:ext>
            </a:extLst>
          </p:cNvPr>
          <p:cNvGrpSpPr/>
          <p:nvPr/>
        </p:nvGrpSpPr>
        <p:grpSpPr>
          <a:xfrm>
            <a:off x="249508" y="21973"/>
            <a:ext cx="2706148" cy="829835"/>
            <a:chOff x="207173" y="87966"/>
            <a:chExt cx="2706148" cy="829835"/>
          </a:xfrm>
        </p:grpSpPr>
        <p:sp>
          <p:nvSpPr>
            <p:cNvPr id="3" name="标题 3">
              <a:extLst>
                <a:ext uri="{FF2B5EF4-FFF2-40B4-BE49-F238E27FC236}">
                  <a16:creationId xmlns:a16="http://schemas.microsoft.com/office/drawing/2014/main" id="{E3E17D78-68A0-4972-8703-43755B17F9F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5994" y="87966"/>
              <a:ext cx="234850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400" b="1" kern="0" dirty="0">
                  <a:solidFill>
                    <a:srgbClr val="FF000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概念</a:t>
              </a:r>
              <a:r>
                <a:rPr lang="zh-CN" altLang="en-US" sz="4400" b="1" kern="0" dirty="0"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突破</a:t>
              </a: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759B370-9341-4685-974A-F048C8EC2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1181" b="13518"/>
            <a:stretch/>
          </p:blipFill>
          <p:spPr>
            <a:xfrm>
              <a:off x="207173" y="797014"/>
              <a:ext cx="2706148" cy="120787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9E3E794-180B-4EBA-9A0B-C059DCCFE9A8}"/>
              </a:ext>
            </a:extLst>
          </p:cNvPr>
          <p:cNvGrpSpPr/>
          <p:nvPr/>
        </p:nvGrpSpPr>
        <p:grpSpPr>
          <a:xfrm>
            <a:off x="4742925" y="2670625"/>
            <a:ext cx="2706149" cy="1516749"/>
            <a:chOff x="3453670" y="93433"/>
            <a:chExt cx="2706149" cy="1516749"/>
          </a:xfrm>
        </p:grpSpPr>
        <p:sp>
          <p:nvSpPr>
            <p:cNvPr id="6" name="reading-a-book_21540">
              <a:extLst>
                <a:ext uri="{FF2B5EF4-FFF2-40B4-BE49-F238E27FC236}">
                  <a16:creationId xmlns:a16="http://schemas.microsoft.com/office/drawing/2014/main" id="{D45FCDEB-C786-487C-81CA-F945445AE7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53670" y="93433"/>
              <a:ext cx="2706149" cy="1516749"/>
            </a:xfrm>
            <a:custGeom>
              <a:avLst/>
              <a:gdLst>
                <a:gd name="T0" fmla="*/ 432 w 726"/>
                <a:gd name="T1" fmla="*/ 252 h 586"/>
                <a:gd name="T2" fmla="*/ 480 w 726"/>
                <a:gd name="T3" fmla="*/ 275 h 586"/>
                <a:gd name="T4" fmla="*/ 504 w 726"/>
                <a:gd name="T5" fmla="*/ 275 h 586"/>
                <a:gd name="T6" fmla="*/ 453 w 726"/>
                <a:gd name="T7" fmla="*/ 166 h 586"/>
                <a:gd name="T8" fmla="*/ 401 w 726"/>
                <a:gd name="T9" fmla="*/ 275 h 586"/>
                <a:gd name="T10" fmla="*/ 425 w 726"/>
                <a:gd name="T11" fmla="*/ 275 h 586"/>
                <a:gd name="T12" fmla="*/ 453 w 726"/>
                <a:gd name="T13" fmla="*/ 190 h 586"/>
                <a:gd name="T14" fmla="*/ 438 w 726"/>
                <a:gd name="T15" fmla="*/ 234 h 586"/>
                <a:gd name="T16" fmla="*/ 521 w 726"/>
                <a:gd name="T17" fmla="*/ 162 h 586"/>
                <a:gd name="T18" fmla="*/ 602 w 726"/>
                <a:gd name="T19" fmla="*/ 193 h 586"/>
                <a:gd name="T20" fmla="*/ 521 w 726"/>
                <a:gd name="T21" fmla="*/ 162 h 586"/>
                <a:gd name="T22" fmla="*/ 602 w 726"/>
                <a:gd name="T23" fmla="*/ 245 h 586"/>
                <a:gd name="T24" fmla="*/ 521 w 726"/>
                <a:gd name="T25" fmla="*/ 276 h 586"/>
                <a:gd name="T26" fmla="*/ 387 w 726"/>
                <a:gd name="T27" fmla="*/ 329 h 586"/>
                <a:gd name="T28" fmla="*/ 602 w 726"/>
                <a:gd name="T29" fmla="*/ 360 h 586"/>
                <a:gd name="T30" fmla="*/ 387 w 726"/>
                <a:gd name="T31" fmla="*/ 329 h 586"/>
                <a:gd name="T32" fmla="*/ 602 w 726"/>
                <a:gd name="T33" fmla="*/ 412 h 586"/>
                <a:gd name="T34" fmla="*/ 387 w 726"/>
                <a:gd name="T35" fmla="*/ 443 h 586"/>
                <a:gd name="T36" fmla="*/ 387 w 726"/>
                <a:gd name="T37" fmla="*/ 486 h 586"/>
                <a:gd name="T38" fmla="*/ 602 w 726"/>
                <a:gd name="T39" fmla="*/ 517 h 586"/>
                <a:gd name="T40" fmla="*/ 387 w 726"/>
                <a:gd name="T41" fmla="*/ 486 h 586"/>
                <a:gd name="T42" fmla="*/ 31 w 726"/>
                <a:gd name="T43" fmla="*/ 0 h 586"/>
                <a:gd name="T44" fmla="*/ 0 w 726"/>
                <a:gd name="T45" fmla="*/ 65 h 586"/>
                <a:gd name="T46" fmla="*/ 351 w 726"/>
                <a:gd name="T47" fmla="*/ 585 h 586"/>
                <a:gd name="T48" fmla="*/ 354 w 726"/>
                <a:gd name="T49" fmla="*/ 585 h 586"/>
                <a:gd name="T50" fmla="*/ 726 w 726"/>
                <a:gd name="T51" fmla="*/ 65 h 586"/>
                <a:gd name="T52" fmla="*/ 699 w 726"/>
                <a:gd name="T53" fmla="*/ 344 h 586"/>
                <a:gd name="T54" fmla="*/ 663 w 726"/>
                <a:gd name="T55" fmla="*/ 344 h 586"/>
                <a:gd name="T56" fmla="*/ 689 w 726"/>
                <a:gd name="T57" fmla="*/ 307 h 586"/>
                <a:gd name="T58" fmla="*/ 699 w 726"/>
                <a:gd name="T59" fmla="*/ 344 h 586"/>
                <a:gd name="T60" fmla="*/ 62 w 726"/>
                <a:gd name="T61" fmla="*/ 39 h 586"/>
                <a:gd name="T62" fmla="*/ 323 w 726"/>
                <a:gd name="T63" fmla="*/ 97 h 586"/>
                <a:gd name="T64" fmla="*/ 323 w 726"/>
                <a:gd name="T65" fmla="*/ 547 h 586"/>
                <a:gd name="T66" fmla="*/ 62 w 726"/>
                <a:gd name="T67" fmla="*/ 103 h 586"/>
                <a:gd name="T68" fmla="*/ 47 w 726"/>
                <a:gd name="T69" fmla="*/ 548 h 586"/>
                <a:gd name="T70" fmla="*/ 182 w 726"/>
                <a:gd name="T71" fmla="*/ 548 h 586"/>
                <a:gd name="T72" fmla="*/ 354 w 726"/>
                <a:gd name="T73" fmla="*/ 103 h 586"/>
                <a:gd name="T74" fmla="*/ 636 w 726"/>
                <a:gd name="T75" fmla="*/ 548 h 586"/>
                <a:gd name="T76" fmla="*/ 354 w 726"/>
                <a:gd name="T77" fmla="*/ 103 h 586"/>
                <a:gd name="T78" fmla="*/ 95 w 726"/>
                <a:gd name="T79" fmla="*/ 116 h 586"/>
                <a:gd name="T80" fmla="*/ 105 w 726"/>
                <a:gd name="T81" fmla="*/ 86 h 586"/>
                <a:gd name="T82" fmla="*/ 298 w 726"/>
                <a:gd name="T83" fmla="*/ 150 h 586"/>
                <a:gd name="T84" fmla="*/ 288 w 726"/>
                <a:gd name="T85" fmla="*/ 263 h 586"/>
                <a:gd name="T86" fmla="*/ 105 w 726"/>
                <a:gd name="T87" fmla="*/ 169 h 586"/>
                <a:gd name="T88" fmla="*/ 288 w 726"/>
                <a:gd name="T89" fmla="*/ 263 h 586"/>
                <a:gd name="T90" fmla="*/ 95 w 726"/>
                <a:gd name="T91" fmla="*/ 283 h 586"/>
                <a:gd name="T92" fmla="*/ 298 w 726"/>
                <a:gd name="T93" fmla="*/ 317 h 586"/>
                <a:gd name="T94" fmla="*/ 288 w 726"/>
                <a:gd name="T95" fmla="*/ 430 h 586"/>
                <a:gd name="T96" fmla="*/ 105 w 726"/>
                <a:gd name="T97" fmla="*/ 336 h 586"/>
                <a:gd name="T98" fmla="*/ 288 w 726"/>
                <a:gd name="T99" fmla="*/ 430 h 586"/>
                <a:gd name="T100" fmla="*/ 95 w 726"/>
                <a:gd name="T101" fmla="*/ 440 h 586"/>
                <a:gd name="T102" fmla="*/ 298 w 726"/>
                <a:gd name="T103" fmla="*/ 475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6" h="586">
                  <a:moveTo>
                    <a:pt x="425" y="275"/>
                  </a:moveTo>
                  <a:lnTo>
                    <a:pt x="432" y="252"/>
                  </a:lnTo>
                  <a:lnTo>
                    <a:pt x="473" y="252"/>
                  </a:lnTo>
                  <a:lnTo>
                    <a:pt x="480" y="275"/>
                  </a:lnTo>
                  <a:lnTo>
                    <a:pt x="492" y="275"/>
                  </a:lnTo>
                  <a:lnTo>
                    <a:pt x="504" y="275"/>
                  </a:lnTo>
                  <a:lnTo>
                    <a:pt x="466" y="166"/>
                  </a:lnTo>
                  <a:lnTo>
                    <a:pt x="453" y="166"/>
                  </a:lnTo>
                  <a:lnTo>
                    <a:pt x="440" y="166"/>
                  </a:lnTo>
                  <a:lnTo>
                    <a:pt x="401" y="275"/>
                  </a:lnTo>
                  <a:lnTo>
                    <a:pt x="413" y="275"/>
                  </a:lnTo>
                  <a:lnTo>
                    <a:pt x="425" y="275"/>
                  </a:lnTo>
                  <a:lnTo>
                    <a:pt x="425" y="275"/>
                  </a:lnTo>
                  <a:close/>
                  <a:moveTo>
                    <a:pt x="453" y="190"/>
                  </a:moveTo>
                  <a:lnTo>
                    <a:pt x="467" y="234"/>
                  </a:lnTo>
                  <a:lnTo>
                    <a:pt x="438" y="234"/>
                  </a:lnTo>
                  <a:lnTo>
                    <a:pt x="453" y="190"/>
                  </a:lnTo>
                  <a:close/>
                  <a:moveTo>
                    <a:pt x="521" y="162"/>
                  </a:moveTo>
                  <a:lnTo>
                    <a:pt x="602" y="162"/>
                  </a:lnTo>
                  <a:lnTo>
                    <a:pt x="602" y="193"/>
                  </a:lnTo>
                  <a:lnTo>
                    <a:pt x="521" y="193"/>
                  </a:lnTo>
                  <a:lnTo>
                    <a:pt x="521" y="162"/>
                  </a:lnTo>
                  <a:close/>
                  <a:moveTo>
                    <a:pt x="521" y="245"/>
                  </a:moveTo>
                  <a:lnTo>
                    <a:pt x="602" y="245"/>
                  </a:lnTo>
                  <a:lnTo>
                    <a:pt x="602" y="276"/>
                  </a:lnTo>
                  <a:lnTo>
                    <a:pt x="521" y="276"/>
                  </a:lnTo>
                  <a:lnTo>
                    <a:pt x="521" y="245"/>
                  </a:lnTo>
                  <a:close/>
                  <a:moveTo>
                    <a:pt x="387" y="329"/>
                  </a:moveTo>
                  <a:lnTo>
                    <a:pt x="602" y="329"/>
                  </a:lnTo>
                  <a:lnTo>
                    <a:pt x="602" y="360"/>
                  </a:lnTo>
                  <a:lnTo>
                    <a:pt x="387" y="360"/>
                  </a:lnTo>
                  <a:lnTo>
                    <a:pt x="387" y="329"/>
                  </a:lnTo>
                  <a:close/>
                  <a:moveTo>
                    <a:pt x="387" y="412"/>
                  </a:moveTo>
                  <a:lnTo>
                    <a:pt x="602" y="412"/>
                  </a:lnTo>
                  <a:lnTo>
                    <a:pt x="602" y="443"/>
                  </a:lnTo>
                  <a:lnTo>
                    <a:pt x="387" y="443"/>
                  </a:lnTo>
                  <a:lnTo>
                    <a:pt x="387" y="412"/>
                  </a:lnTo>
                  <a:close/>
                  <a:moveTo>
                    <a:pt x="387" y="486"/>
                  </a:moveTo>
                  <a:lnTo>
                    <a:pt x="602" y="486"/>
                  </a:lnTo>
                  <a:lnTo>
                    <a:pt x="602" y="517"/>
                  </a:lnTo>
                  <a:lnTo>
                    <a:pt x="387" y="517"/>
                  </a:lnTo>
                  <a:lnTo>
                    <a:pt x="387" y="486"/>
                  </a:lnTo>
                  <a:close/>
                  <a:moveTo>
                    <a:pt x="326" y="65"/>
                  </a:moveTo>
                  <a:lnTo>
                    <a:pt x="31" y="0"/>
                  </a:lnTo>
                  <a:lnTo>
                    <a:pt x="31" y="65"/>
                  </a:lnTo>
                  <a:lnTo>
                    <a:pt x="0" y="65"/>
                  </a:lnTo>
                  <a:lnTo>
                    <a:pt x="0" y="585"/>
                  </a:lnTo>
                  <a:lnTo>
                    <a:pt x="351" y="585"/>
                  </a:lnTo>
                  <a:lnTo>
                    <a:pt x="354" y="586"/>
                  </a:lnTo>
                  <a:lnTo>
                    <a:pt x="354" y="585"/>
                  </a:lnTo>
                  <a:lnTo>
                    <a:pt x="726" y="585"/>
                  </a:lnTo>
                  <a:lnTo>
                    <a:pt x="726" y="65"/>
                  </a:lnTo>
                  <a:lnTo>
                    <a:pt x="326" y="65"/>
                  </a:lnTo>
                  <a:close/>
                  <a:moveTo>
                    <a:pt x="699" y="344"/>
                  </a:moveTo>
                  <a:lnTo>
                    <a:pt x="689" y="344"/>
                  </a:lnTo>
                  <a:lnTo>
                    <a:pt x="663" y="344"/>
                  </a:lnTo>
                  <a:lnTo>
                    <a:pt x="663" y="307"/>
                  </a:lnTo>
                  <a:lnTo>
                    <a:pt x="689" y="307"/>
                  </a:lnTo>
                  <a:lnTo>
                    <a:pt x="699" y="307"/>
                  </a:lnTo>
                  <a:lnTo>
                    <a:pt x="699" y="344"/>
                  </a:lnTo>
                  <a:close/>
                  <a:moveTo>
                    <a:pt x="62" y="65"/>
                  </a:moveTo>
                  <a:lnTo>
                    <a:pt x="62" y="39"/>
                  </a:lnTo>
                  <a:lnTo>
                    <a:pt x="182" y="65"/>
                  </a:lnTo>
                  <a:lnTo>
                    <a:pt x="323" y="97"/>
                  </a:lnTo>
                  <a:lnTo>
                    <a:pt x="323" y="103"/>
                  </a:lnTo>
                  <a:lnTo>
                    <a:pt x="323" y="547"/>
                  </a:lnTo>
                  <a:lnTo>
                    <a:pt x="62" y="490"/>
                  </a:lnTo>
                  <a:lnTo>
                    <a:pt x="62" y="103"/>
                  </a:lnTo>
                  <a:lnTo>
                    <a:pt x="62" y="65"/>
                  </a:lnTo>
                  <a:close/>
                  <a:moveTo>
                    <a:pt x="47" y="548"/>
                  </a:moveTo>
                  <a:lnTo>
                    <a:pt x="47" y="518"/>
                  </a:lnTo>
                  <a:lnTo>
                    <a:pt x="182" y="548"/>
                  </a:lnTo>
                  <a:lnTo>
                    <a:pt x="47" y="548"/>
                  </a:lnTo>
                  <a:close/>
                  <a:moveTo>
                    <a:pt x="354" y="103"/>
                  </a:moveTo>
                  <a:lnTo>
                    <a:pt x="636" y="103"/>
                  </a:lnTo>
                  <a:lnTo>
                    <a:pt x="636" y="548"/>
                  </a:lnTo>
                  <a:lnTo>
                    <a:pt x="354" y="548"/>
                  </a:lnTo>
                  <a:lnTo>
                    <a:pt x="354" y="103"/>
                  </a:lnTo>
                  <a:close/>
                  <a:moveTo>
                    <a:pt x="288" y="180"/>
                  </a:moveTo>
                  <a:lnTo>
                    <a:pt x="95" y="116"/>
                  </a:lnTo>
                  <a:lnTo>
                    <a:pt x="99" y="103"/>
                  </a:lnTo>
                  <a:lnTo>
                    <a:pt x="105" y="86"/>
                  </a:lnTo>
                  <a:lnTo>
                    <a:pt x="155" y="103"/>
                  </a:lnTo>
                  <a:lnTo>
                    <a:pt x="298" y="150"/>
                  </a:lnTo>
                  <a:lnTo>
                    <a:pt x="288" y="180"/>
                  </a:lnTo>
                  <a:close/>
                  <a:moveTo>
                    <a:pt x="288" y="263"/>
                  </a:moveTo>
                  <a:lnTo>
                    <a:pt x="95" y="199"/>
                  </a:lnTo>
                  <a:lnTo>
                    <a:pt x="105" y="169"/>
                  </a:lnTo>
                  <a:lnTo>
                    <a:pt x="298" y="234"/>
                  </a:lnTo>
                  <a:lnTo>
                    <a:pt x="288" y="263"/>
                  </a:lnTo>
                  <a:close/>
                  <a:moveTo>
                    <a:pt x="288" y="347"/>
                  </a:moveTo>
                  <a:lnTo>
                    <a:pt x="95" y="283"/>
                  </a:lnTo>
                  <a:lnTo>
                    <a:pt x="105" y="253"/>
                  </a:lnTo>
                  <a:lnTo>
                    <a:pt x="298" y="317"/>
                  </a:lnTo>
                  <a:lnTo>
                    <a:pt x="288" y="347"/>
                  </a:lnTo>
                  <a:close/>
                  <a:moveTo>
                    <a:pt x="288" y="430"/>
                  </a:moveTo>
                  <a:lnTo>
                    <a:pt x="95" y="366"/>
                  </a:lnTo>
                  <a:lnTo>
                    <a:pt x="105" y="336"/>
                  </a:lnTo>
                  <a:lnTo>
                    <a:pt x="298" y="401"/>
                  </a:lnTo>
                  <a:lnTo>
                    <a:pt x="288" y="430"/>
                  </a:lnTo>
                  <a:close/>
                  <a:moveTo>
                    <a:pt x="288" y="504"/>
                  </a:moveTo>
                  <a:lnTo>
                    <a:pt x="95" y="440"/>
                  </a:lnTo>
                  <a:lnTo>
                    <a:pt x="105" y="410"/>
                  </a:lnTo>
                  <a:lnTo>
                    <a:pt x="298" y="475"/>
                  </a:lnTo>
                  <a:lnTo>
                    <a:pt x="288" y="50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265A016-1268-4876-A1EA-105B13034D95}"/>
                </a:ext>
              </a:extLst>
            </p:cNvPr>
            <p:cNvSpPr txBox="1"/>
            <p:nvPr/>
          </p:nvSpPr>
          <p:spPr>
            <a:xfrm>
              <a:off x="3868025" y="297809"/>
              <a:ext cx="1877437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6600" dirty="0">
                  <a:solidFill>
                    <a:srgbClr val="00B0F0"/>
                  </a:solidFill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村社</a:t>
              </a: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C6E86792-DBBD-4C1C-A339-E7F76C9E2748}"/>
              </a:ext>
            </a:extLst>
          </p:cNvPr>
          <p:cNvSpPr txBox="1"/>
          <p:nvPr/>
        </p:nvSpPr>
        <p:spPr>
          <a:xfrm>
            <a:off x="419863" y="959477"/>
            <a:ext cx="21659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自由</a:t>
            </a:r>
            <a:r>
              <a:rPr lang="zh-CN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农民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169CB6D-79B7-43EE-A2B7-C73BB640B54D}"/>
              </a:ext>
            </a:extLst>
          </p:cNvPr>
          <p:cNvSpPr txBox="1"/>
          <p:nvPr/>
        </p:nvSpPr>
        <p:spPr>
          <a:xfrm>
            <a:off x="419863" y="1782447"/>
            <a:ext cx="21659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农民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地产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7522F60-9D7D-4F4E-A2DF-018FE166FB71}"/>
              </a:ext>
            </a:extLst>
          </p:cNvPr>
          <p:cNvSpPr txBox="1"/>
          <p:nvPr/>
        </p:nvSpPr>
        <p:spPr>
          <a:xfrm>
            <a:off x="200497" y="4343400"/>
            <a:ext cx="2661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准世袭</a:t>
            </a:r>
            <a:r>
              <a:rPr lang="zh-CN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领地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DB52883-2B87-49D8-8E74-26F6035CC6CE}"/>
              </a:ext>
            </a:extLst>
          </p:cNvPr>
          <p:cNvSpPr txBox="1"/>
          <p:nvPr/>
        </p:nvSpPr>
        <p:spPr>
          <a:xfrm>
            <a:off x="329315" y="5989340"/>
            <a:ext cx="2569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松散</a:t>
            </a:r>
            <a:r>
              <a:rPr lang="zh-CN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“米尔”</a:t>
            </a: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E560A7D9-2548-473C-9038-0196431BFA72}"/>
              </a:ext>
            </a:extLst>
          </p:cNvPr>
          <p:cNvCxnSpPr/>
          <p:nvPr/>
        </p:nvCxnSpPr>
        <p:spPr>
          <a:xfrm>
            <a:off x="2776835" y="1844034"/>
            <a:ext cx="148075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F3401008-2746-4A65-83C0-6DA0F765C9F5}"/>
              </a:ext>
            </a:extLst>
          </p:cNvPr>
          <p:cNvCxnSpPr/>
          <p:nvPr/>
        </p:nvCxnSpPr>
        <p:spPr>
          <a:xfrm>
            <a:off x="2776835" y="5873344"/>
            <a:ext cx="148075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B5943503-A50A-46DB-AD1F-F1084FBF972E}"/>
              </a:ext>
            </a:extLst>
          </p:cNvPr>
          <p:cNvSpPr txBox="1"/>
          <p:nvPr/>
        </p:nvSpPr>
        <p:spPr>
          <a:xfrm>
            <a:off x="510823" y="5166370"/>
            <a:ext cx="2133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古典</a:t>
            </a:r>
            <a:r>
              <a:rPr lang="zh-CN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地主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45C6A67-D370-4522-B4E2-7F634204B36C}"/>
              </a:ext>
            </a:extLst>
          </p:cNvPr>
          <p:cNvSpPr txBox="1"/>
          <p:nvPr/>
        </p:nvSpPr>
        <p:spPr>
          <a:xfrm>
            <a:off x="4877696" y="940045"/>
            <a:ext cx="1159292" cy="76944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农奴</a:t>
            </a:r>
            <a:endParaRPr lang="zh-CN" alt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新蒂永乐大典" panose="02000500000000000000" pitchFamily="2" charset="-122"/>
              <a:ea typeface="汉仪新蒂永乐大典" panose="02000500000000000000" pitchFamily="2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58727D5-3DD7-4FE7-B3DD-232353DD9C1F}"/>
              </a:ext>
            </a:extLst>
          </p:cNvPr>
          <p:cNvSpPr txBox="1"/>
          <p:nvPr/>
        </p:nvSpPr>
        <p:spPr>
          <a:xfrm>
            <a:off x="4390384" y="1763015"/>
            <a:ext cx="2133918" cy="76944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村社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份地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9AE2C0D-8B82-4805-99C6-E7DEDFF6E8AF}"/>
              </a:ext>
            </a:extLst>
          </p:cNvPr>
          <p:cNvSpPr txBox="1"/>
          <p:nvPr/>
        </p:nvSpPr>
        <p:spPr>
          <a:xfrm>
            <a:off x="4197919" y="4418619"/>
            <a:ext cx="3108543" cy="76944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国家授予</a:t>
            </a:r>
            <a:r>
              <a:rPr lang="zh-CN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封地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A3A4430-ECEE-4228-A154-D9BB6641F386}"/>
              </a:ext>
            </a:extLst>
          </p:cNvPr>
          <p:cNvSpPr txBox="1"/>
          <p:nvPr/>
        </p:nvSpPr>
        <p:spPr>
          <a:xfrm>
            <a:off x="4550355" y="6031409"/>
            <a:ext cx="2569934" cy="76944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紧密</a:t>
            </a:r>
            <a:r>
              <a:rPr lang="zh-CN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“公社”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4463B720-9ECD-4F4F-8A6B-4AF899F07526}"/>
              </a:ext>
            </a:extLst>
          </p:cNvPr>
          <p:cNvSpPr txBox="1"/>
          <p:nvPr/>
        </p:nvSpPr>
        <p:spPr>
          <a:xfrm>
            <a:off x="4975521" y="5225547"/>
            <a:ext cx="1646605" cy="76944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公社</a:t>
            </a:r>
            <a:r>
              <a:rPr lang="zh-CN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主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0392D7D-83FE-4681-A2A0-D83639BBA0CF}"/>
              </a:ext>
            </a:extLst>
          </p:cNvPr>
          <p:cNvGrpSpPr/>
          <p:nvPr/>
        </p:nvGrpSpPr>
        <p:grpSpPr>
          <a:xfrm>
            <a:off x="2955656" y="1516982"/>
            <a:ext cx="862388" cy="4803607"/>
            <a:chOff x="2955656" y="1516982"/>
            <a:chExt cx="862388" cy="4803607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51E52182-74D8-47DC-AE52-D06AEE8C6DBA}"/>
                </a:ext>
              </a:extLst>
            </p:cNvPr>
            <p:cNvCxnSpPr>
              <a:cxnSpLocks/>
            </p:cNvCxnSpPr>
            <p:nvPr/>
          </p:nvCxnSpPr>
          <p:spPr>
            <a:xfrm>
              <a:off x="3333750" y="1516982"/>
              <a:ext cx="0" cy="4803607"/>
            </a:xfrm>
            <a:prstGeom prst="line">
              <a:avLst/>
            </a:prstGeom>
            <a:ln w="38100">
              <a:solidFill>
                <a:srgbClr val="C9670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B414CCA1-7FBA-4A9E-B251-92052FB9580D}"/>
                </a:ext>
              </a:extLst>
            </p:cNvPr>
            <p:cNvSpPr txBox="1"/>
            <p:nvPr/>
          </p:nvSpPr>
          <p:spPr>
            <a:xfrm>
              <a:off x="2955656" y="2228754"/>
              <a:ext cx="862388" cy="212365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新蒂永乐大典" panose="02000500000000000000" pitchFamily="2" charset="-122"/>
                  <a:ea typeface="汉仪新蒂永乐大典" panose="02000500000000000000" pitchFamily="2" charset="-122"/>
                </a:rPr>
                <a:t>16</a:t>
              </a:r>
              <a:r>
                <a:rPr lang="zh-CN" altLang="en-US" sz="4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新蒂永乐大典" panose="02000500000000000000" pitchFamily="2" charset="-122"/>
                  <a:ea typeface="汉仪新蒂永乐大典" panose="02000500000000000000" pitchFamily="2" charset="-122"/>
                </a:rPr>
                <a:t>世纪</a:t>
              </a: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D2DBC4BC-CB2F-4477-BA26-389785C261BA}"/>
              </a:ext>
            </a:extLst>
          </p:cNvPr>
          <p:cNvSpPr txBox="1"/>
          <p:nvPr/>
        </p:nvSpPr>
        <p:spPr>
          <a:xfrm>
            <a:off x="883100" y="3603226"/>
            <a:ext cx="1159292" cy="76944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贵族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7287732-5E86-4B49-A4F5-217BEBC4E71F}"/>
              </a:ext>
            </a:extLst>
          </p:cNvPr>
          <p:cNvSpPr txBox="1"/>
          <p:nvPr/>
        </p:nvSpPr>
        <p:spPr>
          <a:xfrm>
            <a:off x="907163" y="2456215"/>
            <a:ext cx="1159292" cy="76944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农民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E501F2F-8E78-4489-B1F1-C413BE49FCE1}"/>
              </a:ext>
            </a:extLst>
          </p:cNvPr>
          <p:cNvSpPr txBox="1"/>
          <p:nvPr/>
        </p:nvSpPr>
        <p:spPr>
          <a:xfrm>
            <a:off x="3444592" y="6018219"/>
            <a:ext cx="1159292" cy="76944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组织</a:t>
            </a: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FD82E50F-4EDE-466B-9D0C-658A94F4C02B}"/>
              </a:ext>
            </a:extLst>
          </p:cNvPr>
          <p:cNvCxnSpPr/>
          <p:nvPr/>
        </p:nvCxnSpPr>
        <p:spPr>
          <a:xfrm>
            <a:off x="7864305" y="1888857"/>
            <a:ext cx="148075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7DDE94B7-0FB7-4975-BC4B-07D42C3A5893}"/>
              </a:ext>
            </a:extLst>
          </p:cNvPr>
          <p:cNvCxnSpPr/>
          <p:nvPr/>
        </p:nvCxnSpPr>
        <p:spPr>
          <a:xfrm>
            <a:off x="7864305" y="5918167"/>
            <a:ext cx="148075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E448B6EE-FC36-43C3-B30E-B019BD4BFF4E}"/>
              </a:ext>
            </a:extLst>
          </p:cNvPr>
          <p:cNvGrpSpPr/>
          <p:nvPr/>
        </p:nvGrpSpPr>
        <p:grpSpPr>
          <a:xfrm>
            <a:off x="8043126" y="1561805"/>
            <a:ext cx="862388" cy="4803607"/>
            <a:chOff x="2955656" y="1516982"/>
            <a:chExt cx="862388" cy="4803607"/>
          </a:xfrm>
        </p:grpSpPr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4B3B1052-42C7-4A4E-B40B-FBDDCB04CA83}"/>
                </a:ext>
              </a:extLst>
            </p:cNvPr>
            <p:cNvCxnSpPr>
              <a:cxnSpLocks/>
            </p:cNvCxnSpPr>
            <p:nvPr/>
          </p:nvCxnSpPr>
          <p:spPr>
            <a:xfrm>
              <a:off x="3333750" y="1516982"/>
              <a:ext cx="0" cy="4803607"/>
            </a:xfrm>
            <a:prstGeom prst="line">
              <a:avLst/>
            </a:prstGeom>
            <a:ln w="38100">
              <a:solidFill>
                <a:srgbClr val="C9670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50E266A8-EC7E-4554-8868-513BAE63E475}"/>
                </a:ext>
              </a:extLst>
            </p:cNvPr>
            <p:cNvSpPr txBox="1"/>
            <p:nvPr/>
          </p:nvSpPr>
          <p:spPr>
            <a:xfrm>
              <a:off x="2955656" y="2094283"/>
              <a:ext cx="862388" cy="3477875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新蒂永乐大典" panose="02000500000000000000" pitchFamily="2" charset="-122"/>
                  <a:ea typeface="汉仪新蒂永乐大典" panose="02000500000000000000" pitchFamily="2" charset="-122"/>
                </a:rPr>
                <a:t>1861</a:t>
              </a:r>
              <a:r>
                <a:rPr lang="zh-CN" altLang="en-US" sz="4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新蒂永乐大典" panose="02000500000000000000" pitchFamily="2" charset="-122"/>
                  <a:ea typeface="汉仪新蒂永乐大典" panose="02000500000000000000" pitchFamily="2" charset="-122"/>
                </a:rPr>
                <a:t>年改革后</a:t>
              </a: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34C87881-F161-4997-8141-0481B2391BC7}"/>
              </a:ext>
            </a:extLst>
          </p:cNvPr>
          <p:cNvSpPr txBox="1"/>
          <p:nvPr/>
        </p:nvSpPr>
        <p:spPr>
          <a:xfrm>
            <a:off x="9640669" y="792364"/>
            <a:ext cx="1159292" cy="76944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农民</a:t>
            </a:r>
            <a:endParaRPr lang="zh-CN" alt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新蒂永乐大典" panose="02000500000000000000" pitchFamily="2" charset="-122"/>
              <a:ea typeface="汉仪新蒂永乐大典" panose="02000500000000000000" pitchFamily="2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F511D3C-D43F-467C-A41F-6C25C052FD35}"/>
              </a:ext>
            </a:extLst>
          </p:cNvPr>
          <p:cNvSpPr txBox="1"/>
          <p:nvPr/>
        </p:nvSpPr>
        <p:spPr>
          <a:xfrm>
            <a:off x="9153356" y="1615334"/>
            <a:ext cx="2133919" cy="76944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公社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份地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ED9E064-BD71-4BDF-8FB9-FB02263EE69D}"/>
              </a:ext>
            </a:extLst>
          </p:cNvPr>
          <p:cNvSpPr txBox="1"/>
          <p:nvPr/>
        </p:nvSpPr>
        <p:spPr>
          <a:xfrm>
            <a:off x="8960890" y="4270938"/>
            <a:ext cx="3108544" cy="76944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贵族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割占</a:t>
            </a:r>
            <a:r>
              <a:rPr lang="zh-CN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土地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4FADBCF-82DC-4583-ACB9-C459618DB264}"/>
              </a:ext>
            </a:extLst>
          </p:cNvPr>
          <p:cNvSpPr txBox="1"/>
          <p:nvPr/>
        </p:nvSpPr>
        <p:spPr>
          <a:xfrm>
            <a:off x="9313328" y="5883728"/>
            <a:ext cx="2569934" cy="76944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紧密</a:t>
            </a:r>
            <a:r>
              <a:rPr lang="zh-CN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“村社”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9A914B7-1D64-4D84-8B5E-FCE0B70D252C}"/>
              </a:ext>
            </a:extLst>
          </p:cNvPr>
          <p:cNvSpPr txBox="1"/>
          <p:nvPr/>
        </p:nvSpPr>
        <p:spPr>
          <a:xfrm>
            <a:off x="9982150" y="5077866"/>
            <a:ext cx="1159292" cy="769441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地</a:t>
            </a:r>
            <a:r>
              <a:rPr lang="zh-CN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主</a:t>
            </a:r>
          </a:p>
        </p:txBody>
      </p:sp>
    </p:spTree>
    <p:extLst>
      <p:ext uri="{BB962C8B-B14F-4D97-AF65-F5344CB8AC3E}">
        <p14:creationId xmlns:p14="http://schemas.microsoft.com/office/powerpoint/2010/main" val="140167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#33203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9DC39BB-38BD-44F5-B16E-15324C95C74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39883" y="431125"/>
            <a:ext cx="3426524" cy="5960189"/>
            <a:chOff x="7317675" y="18125"/>
            <a:chExt cx="3426524" cy="5960189"/>
          </a:xfrm>
          <a:solidFill>
            <a:schemeClr val="bg2"/>
          </a:solidFill>
        </p:grpSpPr>
        <p:sp>
          <p:nvSpPr>
            <p:cNvPr id="8" name="iŝḻîďe">
              <a:extLst>
                <a:ext uri="{FF2B5EF4-FFF2-40B4-BE49-F238E27FC236}">
                  <a16:creationId xmlns:a16="http://schemas.microsoft.com/office/drawing/2014/main" id="{BE4B4058-6F28-4F33-900D-DA42C1969CE9}"/>
                </a:ext>
              </a:extLst>
            </p:cNvPr>
            <p:cNvSpPr/>
            <p:nvPr/>
          </p:nvSpPr>
          <p:spPr>
            <a:xfrm>
              <a:off x="7317677" y="18125"/>
              <a:ext cx="3426522" cy="4111783"/>
            </a:xfrm>
            <a:prstGeom prst="diagStrip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iṩḷîḍê">
              <a:extLst>
                <a:ext uri="{FF2B5EF4-FFF2-40B4-BE49-F238E27FC236}">
                  <a16:creationId xmlns:a16="http://schemas.microsoft.com/office/drawing/2014/main" id="{936D640C-2C43-4998-8CE4-3F276452898D}"/>
                </a:ext>
              </a:extLst>
            </p:cNvPr>
            <p:cNvSpPr/>
            <p:nvPr/>
          </p:nvSpPr>
          <p:spPr>
            <a:xfrm flipV="1">
              <a:off x="7317675" y="4142314"/>
              <a:ext cx="2263095" cy="1836000"/>
            </a:xfrm>
            <a:prstGeom prst="diagStrip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43C595CC-3F00-46B4-82AB-7D56F0338547}"/>
              </a:ext>
            </a:extLst>
          </p:cNvPr>
          <p:cNvGrpSpPr/>
          <p:nvPr/>
        </p:nvGrpSpPr>
        <p:grpSpPr>
          <a:xfrm>
            <a:off x="1410006" y="1917006"/>
            <a:ext cx="3986143" cy="1077218"/>
            <a:chOff x="7566871" y="2110259"/>
            <a:chExt cx="3986143" cy="1077218"/>
          </a:xfrm>
        </p:grpSpPr>
        <p:sp>
          <p:nvSpPr>
            <p:cNvPr id="16" name="iconfont-1191-870149">
              <a:extLst>
                <a:ext uri="{FF2B5EF4-FFF2-40B4-BE49-F238E27FC236}">
                  <a16:creationId xmlns:a16="http://schemas.microsoft.com/office/drawing/2014/main" id="{373190A7-2AD3-4694-8E06-A9EEDC2DF3BE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7566871" y="2344026"/>
              <a:ext cx="406457" cy="609685"/>
            </a:xfrm>
            <a:custGeom>
              <a:avLst/>
              <a:gdLst>
                <a:gd name="T0" fmla="*/ 0 w 2486"/>
                <a:gd name="T1" fmla="*/ 1864 h 3729"/>
                <a:gd name="T2" fmla="*/ 2486 w 2486"/>
                <a:gd name="T3" fmla="*/ 3729 h 3729"/>
                <a:gd name="T4" fmla="*/ 2486 w 2486"/>
                <a:gd name="T5" fmla="*/ 0 h 3729"/>
                <a:gd name="T6" fmla="*/ 0 w 2486"/>
                <a:gd name="T7" fmla="*/ 1864 h 3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6" h="3729">
                  <a:moveTo>
                    <a:pt x="0" y="1864"/>
                  </a:moveTo>
                  <a:lnTo>
                    <a:pt x="2486" y="3729"/>
                  </a:lnTo>
                  <a:lnTo>
                    <a:pt x="2486" y="0"/>
                  </a:lnTo>
                  <a:lnTo>
                    <a:pt x="0" y="186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A38C3FC-2419-4804-ADC2-DB104718C7C7}"/>
                </a:ext>
              </a:extLst>
            </p:cNvPr>
            <p:cNvSpPr txBox="1"/>
            <p:nvPr/>
          </p:nvSpPr>
          <p:spPr>
            <a:xfrm>
              <a:off x="8126492" y="2110259"/>
              <a:ext cx="34265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dirty="0">
                  <a:solidFill>
                    <a:srgbClr val="FF000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政治：</a:t>
              </a:r>
              <a:r>
                <a:rPr lang="zh-CN" altLang="en-US" sz="3200" dirty="0">
                  <a:solidFill>
                    <a:srgbClr val="7030A0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受压迫，</a:t>
              </a:r>
              <a:r>
                <a:rPr lang="zh-CN" altLang="en-US" sz="3200" dirty="0">
                  <a:solidFill>
                    <a:srgbClr val="FF0000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人身权利</a:t>
              </a:r>
              <a:r>
                <a:rPr lang="zh-CN" altLang="en-US" sz="3200" dirty="0">
                  <a:solidFill>
                    <a:srgbClr val="7030A0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受限制。</a:t>
              </a:r>
              <a:endParaRPr lang="zh-CN" altLang="en-US" sz="2600" dirty="0">
                <a:solidFill>
                  <a:srgbClr val="7030A0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DA580357-E510-4BDD-8210-54058DB9AB85}"/>
              </a:ext>
            </a:extLst>
          </p:cNvPr>
          <p:cNvGrpSpPr/>
          <p:nvPr/>
        </p:nvGrpSpPr>
        <p:grpSpPr>
          <a:xfrm>
            <a:off x="1410006" y="4016705"/>
            <a:ext cx="3986143" cy="1077218"/>
            <a:chOff x="7566871" y="2110259"/>
            <a:chExt cx="3986143" cy="1077218"/>
          </a:xfrm>
        </p:grpSpPr>
        <p:sp>
          <p:nvSpPr>
            <p:cNvPr id="19" name="iconfont-1191-870149">
              <a:extLst>
                <a:ext uri="{FF2B5EF4-FFF2-40B4-BE49-F238E27FC236}">
                  <a16:creationId xmlns:a16="http://schemas.microsoft.com/office/drawing/2014/main" id="{8DA08F14-E11C-4ADA-93CE-38580BFF4ADD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7566871" y="2344026"/>
              <a:ext cx="406457" cy="609685"/>
            </a:xfrm>
            <a:custGeom>
              <a:avLst/>
              <a:gdLst>
                <a:gd name="T0" fmla="*/ 0 w 2486"/>
                <a:gd name="T1" fmla="*/ 1864 h 3729"/>
                <a:gd name="T2" fmla="*/ 2486 w 2486"/>
                <a:gd name="T3" fmla="*/ 3729 h 3729"/>
                <a:gd name="T4" fmla="*/ 2486 w 2486"/>
                <a:gd name="T5" fmla="*/ 0 h 3729"/>
                <a:gd name="T6" fmla="*/ 0 w 2486"/>
                <a:gd name="T7" fmla="*/ 1864 h 3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6" h="3729">
                  <a:moveTo>
                    <a:pt x="0" y="1864"/>
                  </a:moveTo>
                  <a:lnTo>
                    <a:pt x="2486" y="3729"/>
                  </a:lnTo>
                  <a:lnTo>
                    <a:pt x="2486" y="0"/>
                  </a:lnTo>
                  <a:lnTo>
                    <a:pt x="0" y="186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5A1376B-7D79-4195-917C-2F0DC5E9320D}"/>
                </a:ext>
              </a:extLst>
            </p:cNvPr>
            <p:cNvSpPr txBox="1"/>
            <p:nvPr/>
          </p:nvSpPr>
          <p:spPr>
            <a:xfrm>
              <a:off x="8126492" y="2110259"/>
              <a:ext cx="34265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dirty="0">
                  <a:solidFill>
                    <a:srgbClr val="FF000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经济：</a:t>
              </a:r>
              <a:r>
                <a:rPr lang="zh-CN" altLang="en-US" sz="3200" dirty="0">
                  <a:solidFill>
                    <a:srgbClr val="7030A0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受剥削，</a:t>
              </a:r>
              <a:r>
                <a:rPr lang="zh-CN" altLang="en-US" sz="3200" dirty="0">
                  <a:solidFill>
                    <a:srgbClr val="FF0000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生活贫困。</a:t>
              </a:r>
              <a:endParaRPr lang="zh-CN" altLang="en-US" sz="2600" dirty="0">
                <a:solidFill>
                  <a:srgbClr val="7030A0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2D55A099-915E-4367-AC17-446AEF3BD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6873">
            <a:off x="5576838" y="505033"/>
            <a:ext cx="6350000" cy="56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677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A16AAC73-CC6D-4344-921F-F3D32FD53441}"/>
              </a:ext>
            </a:extLst>
          </p:cNvPr>
          <p:cNvGrpSpPr/>
          <p:nvPr/>
        </p:nvGrpSpPr>
        <p:grpSpPr>
          <a:xfrm>
            <a:off x="1" y="943897"/>
            <a:ext cx="12191999" cy="5961601"/>
            <a:chOff x="-18043" y="943897"/>
            <a:chExt cx="5809243" cy="5961601"/>
          </a:xfrm>
        </p:grpSpPr>
        <p:pic>
          <p:nvPicPr>
            <p:cNvPr id="2" name="图片 6">
              <a:extLst>
                <a:ext uri="{FF2B5EF4-FFF2-40B4-BE49-F238E27FC236}">
                  <a16:creationId xmlns:a16="http://schemas.microsoft.com/office/drawing/2014/main" id="{BBAE98EB-50B2-458A-8ACA-CD6C0290B3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43" y="943897"/>
              <a:ext cx="5809243" cy="53258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D1D25378-E24A-4E9E-853A-B99FBFB79724}"/>
                </a:ext>
              </a:extLst>
            </p:cNvPr>
            <p:cNvSpPr/>
            <p:nvPr/>
          </p:nvSpPr>
          <p:spPr>
            <a:xfrm>
              <a:off x="758432" y="6197612"/>
              <a:ext cx="425629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rgbClr val="FF000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图</a:t>
              </a:r>
              <a:r>
                <a:rPr lang="en-US" altLang="zh-CN" sz="4000" dirty="0">
                  <a:solidFill>
                    <a:srgbClr val="FF000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8 “</a:t>
              </a:r>
              <a:r>
                <a:rPr lang="zh-CN" altLang="en-US" sz="4000" dirty="0">
                  <a:solidFill>
                    <a:srgbClr val="FF000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如此自由” 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9476E247-E325-432E-9E7E-1EC2AC20DF17}"/>
              </a:ext>
            </a:extLst>
          </p:cNvPr>
          <p:cNvGrpSpPr/>
          <p:nvPr/>
        </p:nvGrpSpPr>
        <p:grpSpPr>
          <a:xfrm>
            <a:off x="147707" y="0"/>
            <a:ext cx="2963801" cy="1862048"/>
            <a:chOff x="207173" y="-518728"/>
            <a:chExt cx="2963801" cy="1862048"/>
          </a:xfrm>
        </p:grpSpPr>
        <p:sp>
          <p:nvSpPr>
            <p:cNvPr id="7" name="标题 3">
              <a:extLst>
                <a:ext uri="{FF2B5EF4-FFF2-40B4-BE49-F238E27FC236}">
                  <a16:creationId xmlns:a16="http://schemas.microsoft.com/office/drawing/2014/main" id="{D830BE44-B0EB-4FCE-A6B9-4B4B423C951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7173" y="-518728"/>
              <a:ext cx="2963801" cy="186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400" b="1" kern="0" dirty="0"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深化</a:t>
              </a:r>
              <a:r>
                <a:rPr lang="zh-CN" altLang="en-US" sz="4400" b="1" kern="0" dirty="0">
                  <a:solidFill>
                    <a:srgbClr val="FF000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理解</a:t>
              </a:r>
              <a:r>
                <a:rPr lang="en-US" altLang="zh-CN" sz="11500" b="1" kern="0" dirty="0">
                  <a:solidFill>
                    <a:srgbClr val="FF0000"/>
                  </a:solidFill>
                  <a:latin typeface="Matura MT Script Capitals" panose="03020802060602070202" pitchFamily="66" charset="0"/>
                  <a:ea typeface="叶根友阁宋" panose="03000509000000000000" pitchFamily="65" charset="-122"/>
                </a:rPr>
                <a:t>1</a:t>
              </a:r>
              <a:endParaRPr lang="zh-CN" altLang="en-US" sz="4400" b="1" kern="0" dirty="0">
                <a:latin typeface="Matura MT Script Capitals" panose="03020802060602070202" pitchFamily="66" charset="0"/>
                <a:ea typeface="叶根友阁宋" panose="03000509000000000000" pitchFamily="65" charset="-122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B799F7E-8220-48F6-A49B-56910F8C9B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1181" b="13518"/>
            <a:stretch/>
          </p:blipFill>
          <p:spPr>
            <a:xfrm>
              <a:off x="207173" y="797014"/>
              <a:ext cx="2706148" cy="120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709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C461B1A-EB00-4D7D-8C58-7753799BC882}"/>
              </a:ext>
            </a:extLst>
          </p:cNvPr>
          <p:cNvGrpSpPr/>
          <p:nvPr/>
        </p:nvGrpSpPr>
        <p:grpSpPr>
          <a:xfrm>
            <a:off x="164642" y="146986"/>
            <a:ext cx="2706148" cy="829835"/>
            <a:chOff x="207173" y="87966"/>
            <a:chExt cx="2706148" cy="829835"/>
          </a:xfrm>
        </p:grpSpPr>
        <p:sp>
          <p:nvSpPr>
            <p:cNvPr id="3" name="标题 3">
              <a:extLst>
                <a:ext uri="{FF2B5EF4-FFF2-40B4-BE49-F238E27FC236}">
                  <a16:creationId xmlns:a16="http://schemas.microsoft.com/office/drawing/2014/main" id="{CE181800-A36C-4C29-8052-4E6A93D9D71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5994" y="87966"/>
              <a:ext cx="234850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400" b="1" kern="0" dirty="0">
                  <a:solidFill>
                    <a:srgbClr val="FF000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课标</a:t>
              </a:r>
              <a:r>
                <a:rPr lang="zh-CN" altLang="en-US" sz="4400" b="1" kern="0" dirty="0">
                  <a:solidFill>
                    <a:srgbClr val="44546A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解读</a:t>
              </a: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FAE9A8C5-8895-4558-8BAC-739F2F1D33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1181" b="13518"/>
            <a:stretch/>
          </p:blipFill>
          <p:spPr>
            <a:xfrm>
              <a:off x="207173" y="797014"/>
              <a:ext cx="2706148" cy="120787"/>
            </a:xfrm>
            <a:prstGeom prst="rect">
              <a:avLst/>
            </a:prstGeom>
          </p:spPr>
        </p:pic>
      </p:grpSp>
      <p:sp>
        <p:nvSpPr>
          <p:cNvPr id="18" name="instructor-lecture-with-sceen-projection-tool_43155">
            <a:extLst>
              <a:ext uri="{FF2B5EF4-FFF2-40B4-BE49-F238E27FC236}">
                <a16:creationId xmlns:a16="http://schemas.microsoft.com/office/drawing/2014/main" id="{DEF8534C-B829-4399-A615-D9C993A5AEB8}"/>
              </a:ext>
            </a:extLst>
          </p:cNvPr>
          <p:cNvSpPr>
            <a:spLocks noChangeAspect="1"/>
          </p:cNvSpPr>
          <p:nvPr/>
        </p:nvSpPr>
        <p:spPr bwMode="auto">
          <a:xfrm rot="21123668">
            <a:off x="835247" y="836052"/>
            <a:ext cx="7817896" cy="5436370"/>
          </a:xfrm>
          <a:custGeom>
            <a:avLst/>
            <a:gdLst>
              <a:gd name="connsiteX0" fmla="*/ 209538 w 597041"/>
              <a:gd name="connsiteY0" fmla="*/ 117542 h 524623"/>
              <a:gd name="connsiteX1" fmla="*/ 209538 w 597041"/>
              <a:gd name="connsiteY1" fmla="*/ 179177 h 524623"/>
              <a:gd name="connsiteX2" fmla="*/ 281298 w 597041"/>
              <a:gd name="connsiteY2" fmla="*/ 213579 h 524623"/>
              <a:gd name="connsiteX3" fmla="*/ 281298 w 597041"/>
              <a:gd name="connsiteY3" fmla="*/ 258014 h 524623"/>
              <a:gd name="connsiteX4" fmla="*/ 209538 w 597041"/>
              <a:gd name="connsiteY4" fmla="*/ 225046 h 524623"/>
              <a:gd name="connsiteX5" fmla="*/ 209538 w 597041"/>
              <a:gd name="connsiteY5" fmla="*/ 341150 h 524623"/>
              <a:gd name="connsiteX6" fmla="*/ 367410 w 597041"/>
              <a:gd name="connsiteY6" fmla="*/ 341150 h 524623"/>
              <a:gd name="connsiteX7" fmla="*/ 394679 w 597041"/>
              <a:gd name="connsiteY7" fmla="*/ 341150 h 524623"/>
              <a:gd name="connsiteX8" fmla="*/ 571207 w 597041"/>
              <a:gd name="connsiteY8" fmla="*/ 341150 h 524623"/>
              <a:gd name="connsiteX9" fmla="*/ 571207 w 597041"/>
              <a:gd name="connsiteY9" fmla="*/ 117542 h 524623"/>
              <a:gd name="connsiteX10" fmla="*/ 363104 w 597041"/>
              <a:gd name="connsiteY10" fmla="*/ 73107 h 524623"/>
              <a:gd name="connsiteX11" fmla="*/ 410466 w 597041"/>
              <a:gd name="connsiteY11" fmla="*/ 73107 h 524623"/>
              <a:gd name="connsiteX12" fmla="*/ 410466 w 597041"/>
              <a:gd name="connsiteY12" fmla="*/ 93174 h 524623"/>
              <a:gd name="connsiteX13" fmla="*/ 588430 w 597041"/>
              <a:gd name="connsiteY13" fmla="*/ 93174 h 524623"/>
              <a:gd name="connsiteX14" fmla="*/ 597041 w 597041"/>
              <a:gd name="connsiteY14" fmla="*/ 93174 h 524623"/>
              <a:gd name="connsiteX15" fmla="*/ 597041 w 597041"/>
              <a:gd name="connsiteY15" fmla="*/ 117542 h 524623"/>
              <a:gd name="connsiteX16" fmla="*/ 588430 w 597041"/>
              <a:gd name="connsiteY16" fmla="*/ 117542 h 524623"/>
              <a:gd name="connsiteX17" fmla="*/ 588430 w 597041"/>
              <a:gd name="connsiteY17" fmla="*/ 358350 h 524623"/>
              <a:gd name="connsiteX18" fmla="*/ 394679 w 597041"/>
              <a:gd name="connsiteY18" fmla="*/ 358350 h 524623"/>
              <a:gd name="connsiteX19" fmla="*/ 394679 w 597041"/>
              <a:gd name="connsiteY19" fmla="*/ 402785 h 524623"/>
              <a:gd name="connsiteX20" fmla="*/ 490837 w 597041"/>
              <a:gd name="connsiteY20" fmla="*/ 511723 h 524623"/>
              <a:gd name="connsiteX21" fmla="*/ 456392 w 597041"/>
              <a:gd name="connsiteY21" fmla="*/ 511723 h 524623"/>
              <a:gd name="connsiteX22" fmla="*/ 390373 w 597041"/>
              <a:gd name="connsiteY22" fmla="*/ 438620 h 524623"/>
              <a:gd name="connsiteX23" fmla="*/ 390373 w 597041"/>
              <a:gd name="connsiteY23" fmla="*/ 511723 h 524623"/>
              <a:gd name="connsiteX24" fmla="*/ 370280 w 597041"/>
              <a:gd name="connsiteY24" fmla="*/ 511723 h 524623"/>
              <a:gd name="connsiteX25" fmla="*/ 370280 w 597041"/>
              <a:gd name="connsiteY25" fmla="*/ 438620 h 524623"/>
              <a:gd name="connsiteX26" fmla="*/ 305696 w 597041"/>
              <a:gd name="connsiteY26" fmla="*/ 511723 h 524623"/>
              <a:gd name="connsiteX27" fmla="*/ 271252 w 597041"/>
              <a:gd name="connsiteY27" fmla="*/ 511723 h 524623"/>
              <a:gd name="connsiteX28" fmla="*/ 367410 w 597041"/>
              <a:gd name="connsiteY28" fmla="*/ 402785 h 524623"/>
              <a:gd name="connsiteX29" fmla="*/ 367410 w 597041"/>
              <a:gd name="connsiteY29" fmla="*/ 358350 h 524623"/>
              <a:gd name="connsiteX30" fmla="*/ 192316 w 597041"/>
              <a:gd name="connsiteY30" fmla="*/ 358350 h 524623"/>
              <a:gd name="connsiteX31" fmla="*/ 192316 w 597041"/>
              <a:gd name="connsiteY31" fmla="*/ 217879 h 524623"/>
              <a:gd name="connsiteX32" fmla="*/ 169353 w 597041"/>
              <a:gd name="connsiteY32" fmla="*/ 207845 h 524623"/>
              <a:gd name="connsiteX33" fmla="*/ 163612 w 597041"/>
              <a:gd name="connsiteY33" fmla="*/ 329683 h 524623"/>
              <a:gd name="connsiteX34" fmla="*/ 159307 w 597041"/>
              <a:gd name="connsiteY34" fmla="*/ 329683 h 524623"/>
              <a:gd name="connsiteX35" fmla="*/ 159307 w 597041"/>
              <a:gd name="connsiteY35" fmla="*/ 346883 h 524623"/>
              <a:gd name="connsiteX36" fmla="*/ 159307 w 597041"/>
              <a:gd name="connsiteY36" fmla="*/ 359784 h 524623"/>
              <a:gd name="connsiteX37" fmla="*/ 159307 w 597041"/>
              <a:gd name="connsiteY37" fmla="*/ 490222 h 524623"/>
              <a:gd name="connsiteX38" fmla="*/ 165047 w 597041"/>
              <a:gd name="connsiteY38" fmla="*/ 490222 h 524623"/>
              <a:gd name="connsiteX39" fmla="*/ 193751 w 597041"/>
              <a:gd name="connsiteY39" fmla="*/ 497389 h 524623"/>
              <a:gd name="connsiteX40" fmla="*/ 193751 w 597041"/>
              <a:gd name="connsiteY40" fmla="*/ 524623 h 524623"/>
              <a:gd name="connsiteX41" fmla="*/ 169353 w 597041"/>
              <a:gd name="connsiteY41" fmla="*/ 524623 h 524623"/>
              <a:gd name="connsiteX42" fmla="*/ 139214 w 597041"/>
              <a:gd name="connsiteY42" fmla="*/ 520323 h 524623"/>
              <a:gd name="connsiteX43" fmla="*/ 139214 w 597041"/>
              <a:gd name="connsiteY43" fmla="*/ 524623 h 524623"/>
              <a:gd name="connsiteX44" fmla="*/ 106204 w 597041"/>
              <a:gd name="connsiteY44" fmla="*/ 524623 h 524623"/>
              <a:gd name="connsiteX45" fmla="*/ 106204 w 597041"/>
              <a:gd name="connsiteY45" fmla="*/ 494522 h 524623"/>
              <a:gd name="connsiteX46" fmla="*/ 106204 w 597041"/>
              <a:gd name="connsiteY46" fmla="*/ 490222 h 524623"/>
              <a:gd name="connsiteX47" fmla="*/ 106204 w 597041"/>
              <a:gd name="connsiteY47" fmla="*/ 359784 h 524623"/>
              <a:gd name="connsiteX48" fmla="*/ 87547 w 597041"/>
              <a:gd name="connsiteY48" fmla="*/ 359784 h 524623"/>
              <a:gd name="connsiteX49" fmla="*/ 87547 w 597041"/>
              <a:gd name="connsiteY49" fmla="*/ 490222 h 524623"/>
              <a:gd name="connsiteX50" fmla="*/ 87547 w 597041"/>
              <a:gd name="connsiteY50" fmla="*/ 494522 h 524623"/>
              <a:gd name="connsiteX51" fmla="*/ 87547 w 597041"/>
              <a:gd name="connsiteY51" fmla="*/ 524623 h 524623"/>
              <a:gd name="connsiteX52" fmla="*/ 54537 w 597041"/>
              <a:gd name="connsiteY52" fmla="*/ 524623 h 524623"/>
              <a:gd name="connsiteX53" fmla="*/ 54537 w 597041"/>
              <a:gd name="connsiteY53" fmla="*/ 520323 h 524623"/>
              <a:gd name="connsiteX54" fmla="*/ 25834 w 597041"/>
              <a:gd name="connsiteY54" fmla="*/ 524623 h 524623"/>
              <a:gd name="connsiteX55" fmla="*/ 0 w 597041"/>
              <a:gd name="connsiteY55" fmla="*/ 524623 h 524623"/>
              <a:gd name="connsiteX56" fmla="*/ 0 w 597041"/>
              <a:gd name="connsiteY56" fmla="*/ 497389 h 524623"/>
              <a:gd name="connsiteX57" fmla="*/ 30139 w 597041"/>
              <a:gd name="connsiteY57" fmla="*/ 490222 h 524623"/>
              <a:gd name="connsiteX58" fmla="*/ 34445 w 597041"/>
              <a:gd name="connsiteY58" fmla="*/ 490222 h 524623"/>
              <a:gd name="connsiteX59" fmla="*/ 34445 w 597041"/>
              <a:gd name="connsiteY59" fmla="*/ 359784 h 524623"/>
              <a:gd name="connsiteX60" fmla="*/ 34445 w 597041"/>
              <a:gd name="connsiteY60" fmla="*/ 346883 h 524623"/>
              <a:gd name="connsiteX61" fmla="*/ 34445 w 597041"/>
              <a:gd name="connsiteY61" fmla="*/ 329683 h 524623"/>
              <a:gd name="connsiteX62" fmla="*/ 31574 w 597041"/>
              <a:gd name="connsiteY62" fmla="*/ 329683 h 524623"/>
              <a:gd name="connsiteX63" fmla="*/ 30139 w 597041"/>
              <a:gd name="connsiteY63" fmla="*/ 302448 h 524623"/>
              <a:gd name="connsiteX64" fmla="*/ 4306 w 597041"/>
              <a:gd name="connsiteY64" fmla="*/ 302448 h 524623"/>
              <a:gd name="connsiteX65" fmla="*/ 8611 w 597041"/>
              <a:gd name="connsiteY65" fmla="*/ 169144 h 524623"/>
              <a:gd name="connsiteX66" fmla="*/ 67454 w 597041"/>
              <a:gd name="connsiteY66" fmla="*/ 159110 h 524623"/>
              <a:gd name="connsiteX67" fmla="*/ 94723 w 597041"/>
              <a:gd name="connsiteY67" fmla="*/ 190645 h 524623"/>
              <a:gd name="connsiteX68" fmla="*/ 123427 w 597041"/>
              <a:gd name="connsiteY68" fmla="*/ 159110 h 524623"/>
              <a:gd name="connsiteX69" fmla="*/ 165047 w 597041"/>
              <a:gd name="connsiteY69" fmla="*/ 159110 h 524623"/>
              <a:gd name="connsiteX70" fmla="*/ 192316 w 597041"/>
              <a:gd name="connsiteY70" fmla="*/ 172011 h 524623"/>
              <a:gd name="connsiteX71" fmla="*/ 192316 w 597041"/>
              <a:gd name="connsiteY71" fmla="*/ 117542 h 524623"/>
              <a:gd name="connsiteX72" fmla="*/ 180835 w 597041"/>
              <a:gd name="connsiteY72" fmla="*/ 117542 h 524623"/>
              <a:gd name="connsiteX73" fmla="*/ 180835 w 597041"/>
              <a:gd name="connsiteY73" fmla="*/ 93174 h 524623"/>
              <a:gd name="connsiteX74" fmla="*/ 192316 w 597041"/>
              <a:gd name="connsiteY74" fmla="*/ 93174 h 524623"/>
              <a:gd name="connsiteX75" fmla="*/ 363104 w 597041"/>
              <a:gd name="connsiteY75" fmla="*/ 93174 h 524623"/>
              <a:gd name="connsiteX76" fmla="*/ 96902 w 597041"/>
              <a:gd name="connsiteY76" fmla="*/ 0 h 524623"/>
              <a:gd name="connsiteX77" fmla="*/ 170814 w 597041"/>
              <a:gd name="connsiteY77" fmla="*/ 73797 h 524623"/>
              <a:gd name="connsiteX78" fmla="*/ 96902 w 597041"/>
              <a:gd name="connsiteY78" fmla="*/ 147594 h 524623"/>
              <a:gd name="connsiteX79" fmla="*/ 22990 w 597041"/>
              <a:gd name="connsiteY79" fmla="*/ 73797 h 524623"/>
              <a:gd name="connsiteX80" fmla="*/ 96902 w 597041"/>
              <a:gd name="connsiteY80" fmla="*/ 0 h 52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597041" h="524623">
                <a:moveTo>
                  <a:pt x="209538" y="117542"/>
                </a:moveTo>
                <a:lnTo>
                  <a:pt x="209538" y="179177"/>
                </a:lnTo>
                <a:lnTo>
                  <a:pt x="281298" y="213579"/>
                </a:lnTo>
                <a:lnTo>
                  <a:pt x="281298" y="258014"/>
                </a:lnTo>
                <a:lnTo>
                  <a:pt x="209538" y="225046"/>
                </a:lnTo>
                <a:lnTo>
                  <a:pt x="209538" y="341150"/>
                </a:lnTo>
                <a:lnTo>
                  <a:pt x="367410" y="341150"/>
                </a:lnTo>
                <a:lnTo>
                  <a:pt x="394679" y="341150"/>
                </a:lnTo>
                <a:lnTo>
                  <a:pt x="571207" y="341150"/>
                </a:lnTo>
                <a:lnTo>
                  <a:pt x="571207" y="117542"/>
                </a:lnTo>
                <a:close/>
                <a:moveTo>
                  <a:pt x="363104" y="73107"/>
                </a:moveTo>
                <a:lnTo>
                  <a:pt x="410466" y="73107"/>
                </a:lnTo>
                <a:lnTo>
                  <a:pt x="410466" y="93174"/>
                </a:lnTo>
                <a:lnTo>
                  <a:pt x="588430" y="93174"/>
                </a:lnTo>
                <a:lnTo>
                  <a:pt x="597041" y="93174"/>
                </a:lnTo>
                <a:lnTo>
                  <a:pt x="597041" y="117542"/>
                </a:lnTo>
                <a:lnTo>
                  <a:pt x="588430" y="117542"/>
                </a:lnTo>
                <a:lnTo>
                  <a:pt x="588430" y="358350"/>
                </a:lnTo>
                <a:lnTo>
                  <a:pt x="394679" y="358350"/>
                </a:lnTo>
                <a:lnTo>
                  <a:pt x="394679" y="402785"/>
                </a:lnTo>
                <a:lnTo>
                  <a:pt x="490837" y="511723"/>
                </a:lnTo>
                <a:lnTo>
                  <a:pt x="456392" y="511723"/>
                </a:lnTo>
                <a:lnTo>
                  <a:pt x="390373" y="438620"/>
                </a:lnTo>
                <a:lnTo>
                  <a:pt x="390373" y="511723"/>
                </a:lnTo>
                <a:lnTo>
                  <a:pt x="370280" y="511723"/>
                </a:lnTo>
                <a:lnTo>
                  <a:pt x="370280" y="438620"/>
                </a:lnTo>
                <a:lnTo>
                  <a:pt x="305696" y="511723"/>
                </a:lnTo>
                <a:lnTo>
                  <a:pt x="271252" y="511723"/>
                </a:lnTo>
                <a:lnTo>
                  <a:pt x="367410" y="402785"/>
                </a:lnTo>
                <a:lnTo>
                  <a:pt x="367410" y="358350"/>
                </a:lnTo>
                <a:lnTo>
                  <a:pt x="192316" y="358350"/>
                </a:lnTo>
                <a:lnTo>
                  <a:pt x="192316" y="217879"/>
                </a:lnTo>
                <a:lnTo>
                  <a:pt x="169353" y="207845"/>
                </a:lnTo>
                <a:lnTo>
                  <a:pt x="163612" y="329683"/>
                </a:lnTo>
                <a:lnTo>
                  <a:pt x="159307" y="329683"/>
                </a:lnTo>
                <a:lnTo>
                  <a:pt x="159307" y="346883"/>
                </a:lnTo>
                <a:lnTo>
                  <a:pt x="159307" y="359784"/>
                </a:lnTo>
                <a:lnTo>
                  <a:pt x="159307" y="490222"/>
                </a:lnTo>
                <a:lnTo>
                  <a:pt x="165047" y="490222"/>
                </a:lnTo>
                <a:lnTo>
                  <a:pt x="193751" y="497389"/>
                </a:lnTo>
                <a:lnTo>
                  <a:pt x="193751" y="524623"/>
                </a:lnTo>
                <a:lnTo>
                  <a:pt x="169353" y="524623"/>
                </a:lnTo>
                <a:lnTo>
                  <a:pt x="139214" y="520323"/>
                </a:lnTo>
                <a:lnTo>
                  <a:pt x="139214" y="524623"/>
                </a:lnTo>
                <a:lnTo>
                  <a:pt x="106204" y="524623"/>
                </a:lnTo>
                <a:lnTo>
                  <a:pt x="106204" y="494522"/>
                </a:lnTo>
                <a:lnTo>
                  <a:pt x="106204" y="490222"/>
                </a:lnTo>
                <a:lnTo>
                  <a:pt x="106204" y="359784"/>
                </a:lnTo>
                <a:lnTo>
                  <a:pt x="87547" y="359784"/>
                </a:lnTo>
                <a:lnTo>
                  <a:pt x="87547" y="490222"/>
                </a:lnTo>
                <a:lnTo>
                  <a:pt x="87547" y="494522"/>
                </a:lnTo>
                <a:lnTo>
                  <a:pt x="87547" y="524623"/>
                </a:lnTo>
                <a:lnTo>
                  <a:pt x="54537" y="524623"/>
                </a:lnTo>
                <a:lnTo>
                  <a:pt x="54537" y="520323"/>
                </a:lnTo>
                <a:lnTo>
                  <a:pt x="25834" y="524623"/>
                </a:lnTo>
                <a:lnTo>
                  <a:pt x="0" y="524623"/>
                </a:lnTo>
                <a:lnTo>
                  <a:pt x="0" y="497389"/>
                </a:lnTo>
                <a:lnTo>
                  <a:pt x="30139" y="490222"/>
                </a:lnTo>
                <a:lnTo>
                  <a:pt x="34445" y="490222"/>
                </a:lnTo>
                <a:lnTo>
                  <a:pt x="34445" y="359784"/>
                </a:lnTo>
                <a:lnTo>
                  <a:pt x="34445" y="346883"/>
                </a:lnTo>
                <a:lnTo>
                  <a:pt x="34445" y="329683"/>
                </a:lnTo>
                <a:lnTo>
                  <a:pt x="31574" y="329683"/>
                </a:lnTo>
                <a:lnTo>
                  <a:pt x="30139" y="302448"/>
                </a:lnTo>
                <a:lnTo>
                  <a:pt x="4306" y="302448"/>
                </a:lnTo>
                <a:lnTo>
                  <a:pt x="8611" y="169144"/>
                </a:lnTo>
                <a:lnTo>
                  <a:pt x="67454" y="159110"/>
                </a:lnTo>
                <a:lnTo>
                  <a:pt x="94723" y="190645"/>
                </a:lnTo>
                <a:lnTo>
                  <a:pt x="123427" y="159110"/>
                </a:lnTo>
                <a:lnTo>
                  <a:pt x="165047" y="159110"/>
                </a:lnTo>
                <a:lnTo>
                  <a:pt x="192316" y="172011"/>
                </a:lnTo>
                <a:lnTo>
                  <a:pt x="192316" y="117542"/>
                </a:lnTo>
                <a:lnTo>
                  <a:pt x="180835" y="117542"/>
                </a:lnTo>
                <a:lnTo>
                  <a:pt x="180835" y="93174"/>
                </a:lnTo>
                <a:lnTo>
                  <a:pt x="192316" y="93174"/>
                </a:lnTo>
                <a:lnTo>
                  <a:pt x="363104" y="93174"/>
                </a:lnTo>
                <a:close/>
                <a:moveTo>
                  <a:pt x="96902" y="0"/>
                </a:moveTo>
                <a:cubicBezTo>
                  <a:pt x="137722" y="0"/>
                  <a:pt x="170814" y="33040"/>
                  <a:pt x="170814" y="73797"/>
                </a:cubicBezTo>
                <a:cubicBezTo>
                  <a:pt x="170814" y="114554"/>
                  <a:pt x="137722" y="147594"/>
                  <a:pt x="96902" y="147594"/>
                </a:cubicBezTo>
                <a:cubicBezTo>
                  <a:pt x="56082" y="147594"/>
                  <a:pt x="22990" y="114554"/>
                  <a:pt x="22990" y="73797"/>
                </a:cubicBezTo>
                <a:cubicBezTo>
                  <a:pt x="22990" y="33040"/>
                  <a:pt x="56082" y="0"/>
                  <a:pt x="96902" y="0"/>
                </a:cubicBezTo>
                <a:close/>
              </a:path>
            </a:pathLst>
          </a:custGeom>
          <a:solidFill>
            <a:schemeClr val="bg2">
              <a:lumMod val="75000"/>
              <a:alpha val="10000"/>
            </a:schemeClr>
          </a:solidFill>
          <a:ln>
            <a:noFill/>
          </a:ln>
        </p:spPr>
      </p:sp>
      <p:grpSp>
        <p:nvGrpSpPr>
          <p:cNvPr id="21" name="#33142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F05275CD-0706-46F2-8322-48DBC1DE99D6}"/>
              </a:ext>
            </a:extLst>
          </p:cNvPr>
          <p:cNvGrpSpPr>
            <a:grpSpLocks noChangeAspect="1"/>
          </p:cNvGrpSpPr>
          <p:nvPr/>
        </p:nvGrpSpPr>
        <p:grpSpPr>
          <a:xfrm>
            <a:off x="164642" y="976821"/>
            <a:ext cx="12022815" cy="5521223"/>
            <a:chOff x="660400" y="2039899"/>
            <a:chExt cx="11005043" cy="3225566"/>
          </a:xfrm>
        </p:grpSpPr>
        <p:sp>
          <p:nvSpPr>
            <p:cNvPr id="22" name="ïṧļîḑé">
              <a:extLst>
                <a:ext uri="{FF2B5EF4-FFF2-40B4-BE49-F238E27FC236}">
                  <a16:creationId xmlns:a16="http://schemas.microsoft.com/office/drawing/2014/main" id="{867C6D62-0E28-4BF3-A272-A2266465CADC}"/>
                </a:ext>
              </a:extLst>
            </p:cNvPr>
            <p:cNvSpPr/>
            <p:nvPr/>
          </p:nvSpPr>
          <p:spPr>
            <a:xfrm>
              <a:off x="6428682" y="3773563"/>
              <a:ext cx="1473085" cy="145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0847" extrusionOk="0">
                  <a:moveTo>
                    <a:pt x="0" y="20731"/>
                  </a:moveTo>
                  <a:cubicBezTo>
                    <a:pt x="191" y="20770"/>
                    <a:pt x="343" y="20770"/>
                    <a:pt x="534" y="20770"/>
                  </a:cubicBezTo>
                  <a:cubicBezTo>
                    <a:pt x="8396" y="20808"/>
                    <a:pt x="8396" y="20808"/>
                    <a:pt x="8396" y="20808"/>
                  </a:cubicBezTo>
                  <a:cubicBezTo>
                    <a:pt x="18318" y="20847"/>
                    <a:pt x="18318" y="20847"/>
                    <a:pt x="18318" y="20847"/>
                  </a:cubicBezTo>
                  <a:cubicBezTo>
                    <a:pt x="20341" y="20847"/>
                    <a:pt x="21600" y="18648"/>
                    <a:pt x="20608" y="16874"/>
                  </a:cubicBezTo>
                  <a:cubicBezTo>
                    <a:pt x="15608" y="8196"/>
                    <a:pt x="15608" y="8196"/>
                    <a:pt x="15608" y="8196"/>
                  </a:cubicBezTo>
                  <a:cubicBezTo>
                    <a:pt x="11678" y="1330"/>
                    <a:pt x="11678" y="1330"/>
                    <a:pt x="11678" y="1330"/>
                  </a:cubicBezTo>
                  <a:cubicBezTo>
                    <a:pt x="10457" y="-753"/>
                    <a:pt x="7365" y="-290"/>
                    <a:pt x="6831" y="2024"/>
                  </a:cubicBezTo>
                  <a:cubicBezTo>
                    <a:pt x="5076" y="9584"/>
                    <a:pt x="5076" y="9584"/>
                    <a:pt x="5076" y="9584"/>
                  </a:cubicBezTo>
                  <a:cubicBezTo>
                    <a:pt x="5037" y="9661"/>
                    <a:pt x="5037" y="9738"/>
                    <a:pt x="4999" y="9816"/>
                  </a:cubicBezTo>
                  <a:cubicBezTo>
                    <a:pt x="2786" y="18726"/>
                    <a:pt x="2786" y="18726"/>
                    <a:pt x="2786" y="18726"/>
                  </a:cubicBezTo>
                  <a:cubicBezTo>
                    <a:pt x="2442" y="20076"/>
                    <a:pt x="1221" y="20847"/>
                    <a:pt x="0" y="2073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22860" rIns="228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457200">
                <a:defRPr sz="1800" b="0"/>
              </a:pPr>
              <a:endParaRPr sz="900"/>
            </a:p>
          </p:txBody>
        </p:sp>
        <p:sp>
          <p:nvSpPr>
            <p:cNvPr id="23" name="îṣḻïdè">
              <a:extLst>
                <a:ext uri="{FF2B5EF4-FFF2-40B4-BE49-F238E27FC236}">
                  <a16:creationId xmlns:a16="http://schemas.microsoft.com/office/drawing/2014/main" id="{F8159168-D50C-45D1-9BE5-89F57BCA0D2E}"/>
                </a:ext>
              </a:extLst>
            </p:cNvPr>
            <p:cNvSpPr/>
            <p:nvPr/>
          </p:nvSpPr>
          <p:spPr>
            <a:xfrm>
              <a:off x="6282140" y="4457099"/>
              <a:ext cx="498224" cy="760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9" h="21396" extrusionOk="0">
                  <a:moveTo>
                    <a:pt x="13397" y="17446"/>
                  </a:moveTo>
                  <a:cubicBezTo>
                    <a:pt x="19479" y="0"/>
                    <a:pt x="19479" y="0"/>
                    <a:pt x="19479" y="0"/>
                  </a:cubicBezTo>
                  <a:cubicBezTo>
                    <a:pt x="19060" y="755"/>
                    <a:pt x="18430" y="1510"/>
                    <a:pt x="17592" y="2115"/>
                  </a:cubicBezTo>
                  <a:cubicBezTo>
                    <a:pt x="2283" y="12537"/>
                    <a:pt x="2283" y="12537"/>
                    <a:pt x="2283" y="12537"/>
                  </a:cubicBezTo>
                  <a:cubicBezTo>
                    <a:pt x="-2121" y="15483"/>
                    <a:pt x="291" y="20543"/>
                    <a:pt x="5743" y="21373"/>
                  </a:cubicBezTo>
                  <a:cubicBezTo>
                    <a:pt x="9098" y="21600"/>
                    <a:pt x="12454" y="20090"/>
                    <a:pt x="13397" y="1744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22860" rIns="228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457200">
                <a:defRPr sz="1800" b="0"/>
              </a:pPr>
              <a:endParaRPr sz="900"/>
            </a:p>
          </p:txBody>
        </p:sp>
        <p:sp>
          <p:nvSpPr>
            <p:cNvPr id="24" name="iş1íďé">
              <a:extLst>
                <a:ext uri="{FF2B5EF4-FFF2-40B4-BE49-F238E27FC236}">
                  <a16:creationId xmlns:a16="http://schemas.microsoft.com/office/drawing/2014/main" id="{AE0A48A2-BAD1-4409-9AA5-842B2BEDC9ED}"/>
                </a:ext>
              </a:extLst>
            </p:cNvPr>
            <p:cNvSpPr/>
            <p:nvPr/>
          </p:nvSpPr>
          <p:spPr>
            <a:xfrm>
              <a:off x="4290235" y="3826463"/>
              <a:ext cx="1619761" cy="1390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7" h="21600" extrusionOk="0">
                  <a:moveTo>
                    <a:pt x="8454" y="0"/>
                  </a:moveTo>
                  <a:cubicBezTo>
                    <a:pt x="8354" y="167"/>
                    <a:pt x="8253" y="334"/>
                    <a:pt x="8152" y="500"/>
                  </a:cubicBezTo>
                  <a:cubicBezTo>
                    <a:pt x="4698" y="7923"/>
                    <a:pt x="4698" y="7923"/>
                    <a:pt x="4698" y="7923"/>
                  </a:cubicBezTo>
                  <a:cubicBezTo>
                    <a:pt x="304" y="17305"/>
                    <a:pt x="304" y="17305"/>
                    <a:pt x="304" y="17305"/>
                  </a:cubicBezTo>
                  <a:cubicBezTo>
                    <a:pt x="-568" y="19223"/>
                    <a:pt x="539" y="21600"/>
                    <a:pt x="2316" y="21600"/>
                  </a:cubicBezTo>
                  <a:cubicBezTo>
                    <a:pt x="11037" y="21558"/>
                    <a:pt x="11037" y="21558"/>
                    <a:pt x="11037" y="21558"/>
                  </a:cubicBezTo>
                  <a:cubicBezTo>
                    <a:pt x="17946" y="21517"/>
                    <a:pt x="17946" y="21517"/>
                    <a:pt x="17946" y="21517"/>
                  </a:cubicBezTo>
                  <a:cubicBezTo>
                    <a:pt x="20026" y="21517"/>
                    <a:pt x="21032" y="18347"/>
                    <a:pt x="19523" y="16554"/>
                  </a:cubicBezTo>
                  <a:cubicBezTo>
                    <a:pt x="14626" y="10842"/>
                    <a:pt x="14626" y="10842"/>
                    <a:pt x="14626" y="10842"/>
                  </a:cubicBezTo>
                  <a:cubicBezTo>
                    <a:pt x="14559" y="10758"/>
                    <a:pt x="14525" y="10717"/>
                    <a:pt x="14458" y="10633"/>
                  </a:cubicBezTo>
                  <a:cubicBezTo>
                    <a:pt x="8723" y="3711"/>
                    <a:pt x="8723" y="3711"/>
                    <a:pt x="8723" y="3711"/>
                  </a:cubicBezTo>
                  <a:cubicBezTo>
                    <a:pt x="7851" y="2669"/>
                    <a:pt x="7817" y="1084"/>
                    <a:pt x="8454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>
              <a:miter lim="400000"/>
            </a:ln>
          </p:spPr>
          <p:txBody>
            <a:bodyPr lIns="22860" rIns="228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457200">
                <a:defRPr sz="1800" b="0"/>
              </a:pPr>
              <a:endParaRPr sz="900"/>
            </a:p>
          </p:txBody>
        </p:sp>
        <p:sp>
          <p:nvSpPr>
            <p:cNvPr id="25" name="íślîḓé">
              <a:extLst>
                <a:ext uri="{FF2B5EF4-FFF2-40B4-BE49-F238E27FC236}">
                  <a16:creationId xmlns:a16="http://schemas.microsoft.com/office/drawing/2014/main" id="{EFADC719-C445-40B7-831A-5128269873C8}"/>
                </a:ext>
              </a:extLst>
            </p:cNvPr>
            <p:cNvSpPr/>
            <p:nvPr/>
          </p:nvSpPr>
          <p:spPr>
            <a:xfrm>
              <a:off x="4931555" y="3764944"/>
              <a:ext cx="514812" cy="745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0" h="20346" extrusionOk="0">
                  <a:moveTo>
                    <a:pt x="2295" y="8191"/>
                  </a:moveTo>
                  <a:cubicBezTo>
                    <a:pt x="20950" y="20346"/>
                    <a:pt x="20950" y="20346"/>
                    <a:pt x="20950" y="20346"/>
                  </a:cubicBezTo>
                  <a:cubicBezTo>
                    <a:pt x="20186" y="19760"/>
                    <a:pt x="19641" y="19028"/>
                    <a:pt x="19314" y="18223"/>
                  </a:cubicBezTo>
                  <a:cubicBezTo>
                    <a:pt x="14295" y="3871"/>
                    <a:pt x="14295" y="3871"/>
                    <a:pt x="14295" y="3871"/>
                  </a:cubicBezTo>
                  <a:cubicBezTo>
                    <a:pt x="12877" y="-229"/>
                    <a:pt x="5241" y="-1254"/>
                    <a:pt x="1423" y="1675"/>
                  </a:cubicBezTo>
                  <a:cubicBezTo>
                    <a:pt x="-650" y="3579"/>
                    <a:pt x="-541" y="6361"/>
                    <a:pt x="2295" y="819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22860" rIns="228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457200">
                <a:defRPr sz="1800" b="0"/>
              </a:pPr>
              <a:endParaRPr sz="900"/>
            </a:p>
          </p:txBody>
        </p:sp>
        <p:sp>
          <p:nvSpPr>
            <p:cNvPr id="26" name="íṥḷíḍè">
              <a:extLst>
                <a:ext uri="{FF2B5EF4-FFF2-40B4-BE49-F238E27FC236}">
                  <a16:creationId xmlns:a16="http://schemas.microsoft.com/office/drawing/2014/main" id="{5B631914-E73A-4FD1-9F5E-9306D72F04E2}"/>
                </a:ext>
              </a:extLst>
            </p:cNvPr>
            <p:cNvSpPr/>
            <p:nvPr/>
          </p:nvSpPr>
          <p:spPr>
            <a:xfrm>
              <a:off x="5296007" y="2039899"/>
              <a:ext cx="1604839" cy="145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6" h="20588" extrusionOk="0">
                  <a:moveTo>
                    <a:pt x="20846" y="17168"/>
                  </a:moveTo>
                  <a:cubicBezTo>
                    <a:pt x="20776" y="16978"/>
                    <a:pt x="20707" y="16826"/>
                    <a:pt x="20637" y="16675"/>
                  </a:cubicBezTo>
                  <a:cubicBezTo>
                    <a:pt x="17049" y="9879"/>
                    <a:pt x="17049" y="9879"/>
                    <a:pt x="17049" y="9879"/>
                  </a:cubicBezTo>
                  <a:cubicBezTo>
                    <a:pt x="12554" y="1338"/>
                    <a:pt x="12554" y="1338"/>
                    <a:pt x="12554" y="1338"/>
                  </a:cubicBezTo>
                  <a:cubicBezTo>
                    <a:pt x="11649" y="-446"/>
                    <a:pt x="9349" y="-446"/>
                    <a:pt x="8409" y="1338"/>
                  </a:cubicBezTo>
                  <a:cubicBezTo>
                    <a:pt x="3914" y="9879"/>
                    <a:pt x="3914" y="9879"/>
                    <a:pt x="3914" y="9879"/>
                  </a:cubicBezTo>
                  <a:cubicBezTo>
                    <a:pt x="326" y="16675"/>
                    <a:pt x="326" y="16675"/>
                    <a:pt x="326" y="16675"/>
                  </a:cubicBezTo>
                  <a:cubicBezTo>
                    <a:pt x="-754" y="18724"/>
                    <a:pt x="1023" y="21154"/>
                    <a:pt x="3113" y="20471"/>
                  </a:cubicBezTo>
                  <a:cubicBezTo>
                    <a:pt x="9802" y="18269"/>
                    <a:pt x="9802" y="18269"/>
                    <a:pt x="9802" y="18269"/>
                  </a:cubicBezTo>
                  <a:cubicBezTo>
                    <a:pt x="9872" y="18269"/>
                    <a:pt x="9941" y="18231"/>
                    <a:pt x="10011" y="18231"/>
                  </a:cubicBezTo>
                  <a:cubicBezTo>
                    <a:pt x="18024" y="15726"/>
                    <a:pt x="18024" y="15726"/>
                    <a:pt x="18024" y="15726"/>
                  </a:cubicBezTo>
                  <a:cubicBezTo>
                    <a:pt x="19209" y="15384"/>
                    <a:pt x="20358" y="16067"/>
                    <a:pt x="20846" y="17168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22860" rIns="228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457200">
                <a:defRPr sz="1800" b="0"/>
              </a:pPr>
              <a:endParaRPr sz="900"/>
            </a:p>
          </p:txBody>
        </p:sp>
        <p:sp>
          <p:nvSpPr>
            <p:cNvPr id="27" name="išľïḑê">
              <a:extLst>
                <a:ext uri="{FF2B5EF4-FFF2-40B4-BE49-F238E27FC236}">
                  <a16:creationId xmlns:a16="http://schemas.microsoft.com/office/drawing/2014/main" id="{25691566-002F-4043-93C6-D9B409175BC8}"/>
                </a:ext>
              </a:extLst>
            </p:cNvPr>
            <p:cNvSpPr/>
            <p:nvPr/>
          </p:nvSpPr>
          <p:spPr>
            <a:xfrm>
              <a:off x="6066147" y="3141033"/>
              <a:ext cx="844139" cy="351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3" h="18677" extrusionOk="0">
                  <a:moveTo>
                    <a:pt x="15146" y="333"/>
                  </a:moveTo>
                  <a:cubicBezTo>
                    <a:pt x="0" y="9774"/>
                    <a:pt x="0" y="9774"/>
                    <a:pt x="0" y="9774"/>
                  </a:cubicBezTo>
                  <a:cubicBezTo>
                    <a:pt x="724" y="9488"/>
                    <a:pt x="1515" y="9488"/>
                    <a:pt x="2173" y="9918"/>
                  </a:cubicBezTo>
                  <a:cubicBezTo>
                    <a:pt x="14883" y="18214"/>
                    <a:pt x="14883" y="18214"/>
                    <a:pt x="14883" y="18214"/>
                  </a:cubicBezTo>
                  <a:cubicBezTo>
                    <a:pt x="18505" y="20646"/>
                    <a:pt x="21600" y="13065"/>
                    <a:pt x="20480" y="5769"/>
                  </a:cubicBezTo>
                  <a:cubicBezTo>
                    <a:pt x="19559" y="1621"/>
                    <a:pt x="17385" y="-954"/>
                    <a:pt x="15146" y="33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>
              <a:miter lim="400000"/>
            </a:ln>
          </p:spPr>
          <p:txBody>
            <a:bodyPr lIns="22860" rIns="228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457200">
                <a:defRPr sz="1800" b="0"/>
              </a:pPr>
              <a:endParaRPr sz="900"/>
            </a:p>
          </p:txBody>
        </p:sp>
        <p:sp>
          <p:nvSpPr>
            <p:cNvPr id="28" name="is1íḋê">
              <a:extLst>
                <a:ext uri="{FF2B5EF4-FFF2-40B4-BE49-F238E27FC236}">
                  <a16:creationId xmlns:a16="http://schemas.microsoft.com/office/drawing/2014/main" id="{BFF8D377-D366-4300-953B-CE27A8194A0B}"/>
                </a:ext>
              </a:extLst>
            </p:cNvPr>
            <p:cNvSpPr/>
            <p:nvPr/>
          </p:nvSpPr>
          <p:spPr bwMode="auto">
            <a:xfrm>
              <a:off x="5909995" y="2614880"/>
              <a:ext cx="386801" cy="305708"/>
            </a:xfrm>
            <a:custGeom>
              <a:avLst/>
              <a:gdLst>
                <a:gd name="T0" fmla="*/ 41 w 228"/>
                <a:gd name="T1" fmla="*/ 93 h 180"/>
                <a:gd name="T2" fmla="*/ 74 w 228"/>
                <a:gd name="T3" fmla="*/ 131 h 180"/>
                <a:gd name="T4" fmla="*/ 86 w 228"/>
                <a:gd name="T5" fmla="*/ 128 h 180"/>
                <a:gd name="T6" fmla="*/ 75 w 228"/>
                <a:gd name="T7" fmla="*/ 93 h 180"/>
                <a:gd name="T8" fmla="*/ 116 w 228"/>
                <a:gd name="T9" fmla="*/ 115 h 180"/>
                <a:gd name="T10" fmla="*/ 123 w 228"/>
                <a:gd name="T11" fmla="*/ 93 h 180"/>
                <a:gd name="T12" fmla="*/ 163 w 228"/>
                <a:gd name="T13" fmla="*/ 86 h 180"/>
                <a:gd name="T14" fmla="*/ 123 w 228"/>
                <a:gd name="T15" fmla="*/ 56 h 180"/>
                <a:gd name="T16" fmla="*/ 164 w 228"/>
                <a:gd name="T17" fmla="*/ 86 h 180"/>
                <a:gd name="T18" fmla="*/ 165 w 228"/>
                <a:gd name="T19" fmla="*/ 48 h 180"/>
                <a:gd name="T20" fmla="*/ 187 w 228"/>
                <a:gd name="T21" fmla="*/ 49 h 180"/>
                <a:gd name="T22" fmla="*/ 120 w 228"/>
                <a:gd name="T23" fmla="*/ 0 h 180"/>
                <a:gd name="T24" fmla="*/ 45 w 228"/>
                <a:gd name="T25" fmla="*/ 139 h 180"/>
                <a:gd name="T26" fmla="*/ 177 w 228"/>
                <a:gd name="T27" fmla="*/ 35 h 180"/>
                <a:gd name="T28" fmla="*/ 148 w 228"/>
                <a:gd name="T29" fmla="*/ 16 h 180"/>
                <a:gd name="T30" fmla="*/ 123 w 228"/>
                <a:gd name="T31" fmla="*/ 11 h 180"/>
                <a:gd name="T32" fmla="*/ 156 w 228"/>
                <a:gd name="T33" fmla="*/ 44 h 180"/>
                <a:gd name="T34" fmla="*/ 123 w 228"/>
                <a:gd name="T35" fmla="*/ 11 h 180"/>
                <a:gd name="T36" fmla="*/ 75 w 228"/>
                <a:gd name="T37" fmla="*/ 86 h 180"/>
                <a:gd name="T38" fmla="*/ 116 w 228"/>
                <a:gd name="T39" fmla="*/ 56 h 180"/>
                <a:gd name="T40" fmla="*/ 108 w 228"/>
                <a:gd name="T41" fmla="*/ 12 h 180"/>
                <a:gd name="T42" fmla="*/ 116 w 228"/>
                <a:gd name="T43" fmla="*/ 48 h 180"/>
                <a:gd name="T44" fmla="*/ 108 w 228"/>
                <a:gd name="T45" fmla="*/ 12 h 180"/>
                <a:gd name="T46" fmla="*/ 76 w 228"/>
                <a:gd name="T47" fmla="*/ 41 h 180"/>
                <a:gd name="T48" fmla="*/ 91 w 228"/>
                <a:gd name="T49" fmla="*/ 16 h 180"/>
                <a:gd name="T50" fmla="*/ 74 w 228"/>
                <a:gd name="T51" fmla="*/ 48 h 180"/>
                <a:gd name="T52" fmla="*/ 41 w 228"/>
                <a:gd name="T53" fmla="*/ 86 h 180"/>
                <a:gd name="T54" fmla="*/ 199 w 228"/>
                <a:gd name="T55" fmla="*/ 106 h 180"/>
                <a:gd name="T56" fmla="*/ 181 w 228"/>
                <a:gd name="T57" fmla="*/ 139 h 180"/>
                <a:gd name="T58" fmla="*/ 167 w 228"/>
                <a:gd name="T59" fmla="*/ 126 h 180"/>
                <a:gd name="T60" fmla="*/ 156 w 228"/>
                <a:gd name="T61" fmla="*/ 136 h 180"/>
                <a:gd name="T62" fmla="*/ 123 w 228"/>
                <a:gd name="T63" fmla="*/ 169 h 180"/>
                <a:gd name="T64" fmla="*/ 116 w 228"/>
                <a:gd name="T65" fmla="*/ 148 h 180"/>
                <a:gd name="T66" fmla="*/ 108 w 228"/>
                <a:gd name="T67" fmla="*/ 168 h 180"/>
                <a:gd name="T68" fmla="*/ 87 w 228"/>
                <a:gd name="T69" fmla="*/ 158 h 180"/>
                <a:gd name="T70" fmla="*/ 82 w 228"/>
                <a:gd name="T71" fmla="*/ 159 h 180"/>
                <a:gd name="T72" fmla="*/ 120 w 228"/>
                <a:gd name="T73" fmla="*/ 180 h 180"/>
                <a:gd name="T74" fmla="*/ 205 w 228"/>
                <a:gd name="T75" fmla="*/ 106 h 180"/>
                <a:gd name="T76" fmla="*/ 148 w 228"/>
                <a:gd name="T77" fmla="*/ 163 h 180"/>
                <a:gd name="T78" fmla="*/ 177 w 228"/>
                <a:gd name="T79" fmla="*/ 144 h 180"/>
                <a:gd name="T80" fmla="*/ 228 w 228"/>
                <a:gd name="T81" fmla="*/ 75 h 180"/>
                <a:gd name="T82" fmla="*/ 198 w 228"/>
                <a:gd name="T83" fmla="*/ 97 h 180"/>
                <a:gd name="T84" fmla="*/ 26 w 228"/>
                <a:gd name="T85" fmla="*/ 157 h 180"/>
                <a:gd name="T86" fmla="*/ 31 w 228"/>
                <a:gd name="T87" fmla="*/ 148 h 180"/>
                <a:gd name="T88" fmla="*/ 183 w 228"/>
                <a:gd name="T89" fmla="*/ 81 h 180"/>
                <a:gd name="T90" fmla="*/ 205 w 228"/>
                <a:gd name="T91" fmla="*/ 5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180">
                  <a:moveTo>
                    <a:pt x="57" y="137"/>
                  </a:moveTo>
                  <a:cubicBezTo>
                    <a:pt x="47" y="125"/>
                    <a:pt x="42" y="110"/>
                    <a:pt x="41" y="93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8" y="107"/>
                    <a:pt x="70" y="120"/>
                    <a:pt x="74" y="131"/>
                  </a:cubicBezTo>
                  <a:cubicBezTo>
                    <a:pt x="72" y="132"/>
                    <a:pt x="70" y="133"/>
                    <a:pt x="68" y="134"/>
                  </a:cubicBezTo>
                  <a:cubicBezTo>
                    <a:pt x="74" y="132"/>
                    <a:pt x="80" y="130"/>
                    <a:pt x="86" y="128"/>
                  </a:cubicBezTo>
                  <a:cubicBezTo>
                    <a:pt x="84" y="128"/>
                    <a:pt x="83" y="129"/>
                    <a:pt x="81" y="129"/>
                  </a:cubicBezTo>
                  <a:cubicBezTo>
                    <a:pt x="78" y="119"/>
                    <a:pt x="75" y="106"/>
                    <a:pt x="75" y="93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9" y="114"/>
                    <a:pt x="121" y="113"/>
                    <a:pt x="123" y="112"/>
                  </a:cubicBezTo>
                  <a:cubicBezTo>
                    <a:pt x="123" y="93"/>
                    <a:pt x="123" y="93"/>
                    <a:pt x="123" y="93"/>
                  </a:cubicBezTo>
                  <a:cubicBezTo>
                    <a:pt x="153" y="93"/>
                    <a:pt x="153" y="93"/>
                    <a:pt x="153" y="93"/>
                  </a:cubicBezTo>
                  <a:cubicBezTo>
                    <a:pt x="157" y="91"/>
                    <a:pt x="160" y="89"/>
                    <a:pt x="163" y="86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36" y="55"/>
                    <a:pt x="148" y="54"/>
                    <a:pt x="159" y="50"/>
                  </a:cubicBezTo>
                  <a:cubicBezTo>
                    <a:pt x="162" y="61"/>
                    <a:pt x="164" y="73"/>
                    <a:pt x="164" y="86"/>
                  </a:cubicBezTo>
                  <a:cubicBezTo>
                    <a:pt x="167" y="84"/>
                    <a:pt x="169" y="82"/>
                    <a:pt x="171" y="80"/>
                  </a:cubicBezTo>
                  <a:cubicBezTo>
                    <a:pt x="170" y="69"/>
                    <a:pt x="168" y="58"/>
                    <a:pt x="165" y="48"/>
                  </a:cubicBezTo>
                  <a:cubicBezTo>
                    <a:pt x="171" y="46"/>
                    <a:pt x="177" y="44"/>
                    <a:pt x="181" y="41"/>
                  </a:cubicBezTo>
                  <a:cubicBezTo>
                    <a:pt x="184" y="44"/>
                    <a:pt x="185" y="46"/>
                    <a:pt x="187" y="49"/>
                  </a:cubicBezTo>
                  <a:cubicBezTo>
                    <a:pt x="190" y="47"/>
                    <a:pt x="194" y="46"/>
                    <a:pt x="197" y="45"/>
                  </a:cubicBezTo>
                  <a:cubicBezTo>
                    <a:pt x="182" y="18"/>
                    <a:pt x="153" y="0"/>
                    <a:pt x="120" y="0"/>
                  </a:cubicBezTo>
                  <a:cubicBezTo>
                    <a:pt x="70" y="0"/>
                    <a:pt x="30" y="40"/>
                    <a:pt x="30" y="90"/>
                  </a:cubicBezTo>
                  <a:cubicBezTo>
                    <a:pt x="30" y="108"/>
                    <a:pt x="35" y="125"/>
                    <a:pt x="45" y="139"/>
                  </a:cubicBezTo>
                  <a:cubicBezTo>
                    <a:pt x="49" y="139"/>
                    <a:pt x="52" y="138"/>
                    <a:pt x="57" y="137"/>
                  </a:cubicBezTo>
                  <a:close/>
                  <a:moveTo>
                    <a:pt x="177" y="35"/>
                  </a:moveTo>
                  <a:cubicBezTo>
                    <a:pt x="172" y="38"/>
                    <a:pt x="168" y="40"/>
                    <a:pt x="163" y="41"/>
                  </a:cubicBezTo>
                  <a:cubicBezTo>
                    <a:pt x="159" y="31"/>
                    <a:pt x="154" y="23"/>
                    <a:pt x="148" y="16"/>
                  </a:cubicBezTo>
                  <a:cubicBezTo>
                    <a:pt x="159" y="20"/>
                    <a:pt x="169" y="27"/>
                    <a:pt x="177" y="35"/>
                  </a:cubicBezTo>
                  <a:close/>
                  <a:moveTo>
                    <a:pt x="123" y="11"/>
                  </a:moveTo>
                  <a:cubicBezTo>
                    <a:pt x="126" y="11"/>
                    <a:pt x="128" y="11"/>
                    <a:pt x="131" y="12"/>
                  </a:cubicBezTo>
                  <a:cubicBezTo>
                    <a:pt x="141" y="17"/>
                    <a:pt x="150" y="28"/>
                    <a:pt x="156" y="44"/>
                  </a:cubicBezTo>
                  <a:cubicBezTo>
                    <a:pt x="146" y="46"/>
                    <a:pt x="135" y="48"/>
                    <a:pt x="123" y="48"/>
                  </a:cubicBezTo>
                  <a:lnTo>
                    <a:pt x="123" y="11"/>
                  </a:lnTo>
                  <a:close/>
                  <a:moveTo>
                    <a:pt x="116" y="86"/>
                  </a:moveTo>
                  <a:cubicBezTo>
                    <a:pt x="75" y="86"/>
                    <a:pt x="75" y="86"/>
                    <a:pt x="75" y="86"/>
                  </a:cubicBezTo>
                  <a:cubicBezTo>
                    <a:pt x="75" y="73"/>
                    <a:pt x="78" y="61"/>
                    <a:pt x="81" y="50"/>
                  </a:cubicBezTo>
                  <a:cubicBezTo>
                    <a:pt x="92" y="54"/>
                    <a:pt x="104" y="55"/>
                    <a:pt x="116" y="56"/>
                  </a:cubicBezTo>
                  <a:lnTo>
                    <a:pt x="116" y="86"/>
                  </a:lnTo>
                  <a:close/>
                  <a:moveTo>
                    <a:pt x="108" y="12"/>
                  </a:moveTo>
                  <a:cubicBezTo>
                    <a:pt x="111" y="11"/>
                    <a:pt x="113" y="11"/>
                    <a:pt x="116" y="11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04" y="48"/>
                    <a:pt x="93" y="46"/>
                    <a:pt x="83" y="44"/>
                  </a:cubicBezTo>
                  <a:cubicBezTo>
                    <a:pt x="89" y="28"/>
                    <a:pt x="98" y="17"/>
                    <a:pt x="108" y="12"/>
                  </a:cubicBezTo>
                  <a:close/>
                  <a:moveTo>
                    <a:pt x="91" y="16"/>
                  </a:moveTo>
                  <a:cubicBezTo>
                    <a:pt x="85" y="23"/>
                    <a:pt x="80" y="31"/>
                    <a:pt x="76" y="41"/>
                  </a:cubicBezTo>
                  <a:cubicBezTo>
                    <a:pt x="72" y="40"/>
                    <a:pt x="67" y="38"/>
                    <a:pt x="63" y="35"/>
                  </a:cubicBezTo>
                  <a:cubicBezTo>
                    <a:pt x="71" y="27"/>
                    <a:pt x="80" y="20"/>
                    <a:pt x="91" y="16"/>
                  </a:cubicBezTo>
                  <a:close/>
                  <a:moveTo>
                    <a:pt x="58" y="41"/>
                  </a:moveTo>
                  <a:cubicBezTo>
                    <a:pt x="63" y="44"/>
                    <a:pt x="68" y="46"/>
                    <a:pt x="74" y="48"/>
                  </a:cubicBezTo>
                  <a:cubicBezTo>
                    <a:pt x="70" y="60"/>
                    <a:pt x="68" y="73"/>
                    <a:pt x="68" y="86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2" y="69"/>
                    <a:pt x="48" y="53"/>
                    <a:pt x="58" y="41"/>
                  </a:cubicBezTo>
                  <a:close/>
                  <a:moveTo>
                    <a:pt x="199" y="106"/>
                  </a:moveTo>
                  <a:cubicBezTo>
                    <a:pt x="198" y="106"/>
                    <a:pt x="197" y="107"/>
                    <a:pt x="196" y="108"/>
                  </a:cubicBezTo>
                  <a:cubicBezTo>
                    <a:pt x="194" y="119"/>
                    <a:pt x="189" y="130"/>
                    <a:pt x="181" y="139"/>
                  </a:cubicBezTo>
                  <a:cubicBezTo>
                    <a:pt x="177" y="136"/>
                    <a:pt x="171" y="134"/>
                    <a:pt x="165" y="131"/>
                  </a:cubicBezTo>
                  <a:cubicBezTo>
                    <a:pt x="166" y="130"/>
                    <a:pt x="166" y="128"/>
                    <a:pt x="167" y="126"/>
                  </a:cubicBezTo>
                  <a:cubicBezTo>
                    <a:pt x="161" y="129"/>
                    <a:pt x="156" y="132"/>
                    <a:pt x="150" y="135"/>
                  </a:cubicBezTo>
                  <a:cubicBezTo>
                    <a:pt x="152" y="135"/>
                    <a:pt x="154" y="136"/>
                    <a:pt x="156" y="136"/>
                  </a:cubicBezTo>
                  <a:cubicBezTo>
                    <a:pt x="150" y="152"/>
                    <a:pt x="141" y="163"/>
                    <a:pt x="131" y="168"/>
                  </a:cubicBezTo>
                  <a:cubicBezTo>
                    <a:pt x="128" y="168"/>
                    <a:pt x="126" y="169"/>
                    <a:pt x="123" y="169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1" y="147"/>
                    <a:pt x="118" y="147"/>
                    <a:pt x="116" y="148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3" y="169"/>
                    <a:pt x="111" y="168"/>
                    <a:pt x="108" y="168"/>
                  </a:cubicBezTo>
                  <a:cubicBezTo>
                    <a:pt x="103" y="165"/>
                    <a:pt x="98" y="161"/>
                    <a:pt x="94" y="156"/>
                  </a:cubicBezTo>
                  <a:cubicBezTo>
                    <a:pt x="91" y="156"/>
                    <a:pt x="89" y="157"/>
                    <a:pt x="87" y="158"/>
                  </a:cubicBezTo>
                  <a:cubicBezTo>
                    <a:pt x="88" y="160"/>
                    <a:pt x="90" y="162"/>
                    <a:pt x="91" y="163"/>
                  </a:cubicBezTo>
                  <a:cubicBezTo>
                    <a:pt x="88" y="162"/>
                    <a:pt x="85" y="161"/>
                    <a:pt x="82" y="159"/>
                  </a:cubicBezTo>
                  <a:cubicBezTo>
                    <a:pt x="77" y="160"/>
                    <a:pt x="72" y="161"/>
                    <a:pt x="67" y="162"/>
                  </a:cubicBezTo>
                  <a:cubicBezTo>
                    <a:pt x="82" y="173"/>
                    <a:pt x="100" y="180"/>
                    <a:pt x="120" y="180"/>
                  </a:cubicBezTo>
                  <a:cubicBezTo>
                    <a:pt x="164" y="180"/>
                    <a:pt x="200" y="148"/>
                    <a:pt x="208" y="106"/>
                  </a:cubicBezTo>
                  <a:cubicBezTo>
                    <a:pt x="207" y="106"/>
                    <a:pt x="206" y="106"/>
                    <a:pt x="205" y="106"/>
                  </a:cubicBezTo>
                  <a:cubicBezTo>
                    <a:pt x="203" y="106"/>
                    <a:pt x="201" y="106"/>
                    <a:pt x="199" y="106"/>
                  </a:cubicBezTo>
                  <a:close/>
                  <a:moveTo>
                    <a:pt x="148" y="163"/>
                  </a:moveTo>
                  <a:cubicBezTo>
                    <a:pt x="154" y="157"/>
                    <a:pt x="159" y="148"/>
                    <a:pt x="163" y="138"/>
                  </a:cubicBezTo>
                  <a:cubicBezTo>
                    <a:pt x="168" y="140"/>
                    <a:pt x="172" y="142"/>
                    <a:pt x="177" y="144"/>
                  </a:cubicBezTo>
                  <a:cubicBezTo>
                    <a:pt x="169" y="153"/>
                    <a:pt x="159" y="159"/>
                    <a:pt x="148" y="163"/>
                  </a:cubicBezTo>
                  <a:close/>
                  <a:moveTo>
                    <a:pt x="228" y="75"/>
                  </a:moveTo>
                  <a:cubicBezTo>
                    <a:pt x="228" y="88"/>
                    <a:pt x="218" y="98"/>
                    <a:pt x="205" y="98"/>
                  </a:cubicBezTo>
                  <a:cubicBezTo>
                    <a:pt x="202" y="98"/>
                    <a:pt x="200" y="98"/>
                    <a:pt x="198" y="97"/>
                  </a:cubicBezTo>
                  <a:cubicBezTo>
                    <a:pt x="182" y="109"/>
                    <a:pt x="162" y="121"/>
                    <a:pt x="138" y="131"/>
                  </a:cubicBezTo>
                  <a:cubicBezTo>
                    <a:pt x="88" y="153"/>
                    <a:pt x="41" y="161"/>
                    <a:pt x="26" y="157"/>
                  </a:cubicBezTo>
                  <a:cubicBezTo>
                    <a:pt x="0" y="151"/>
                    <a:pt x="31" y="122"/>
                    <a:pt x="31" y="122"/>
                  </a:cubicBezTo>
                  <a:cubicBezTo>
                    <a:pt x="31" y="122"/>
                    <a:pt x="15" y="148"/>
                    <a:pt x="31" y="148"/>
                  </a:cubicBezTo>
                  <a:cubicBezTo>
                    <a:pt x="55" y="149"/>
                    <a:pt x="103" y="132"/>
                    <a:pt x="131" y="117"/>
                  </a:cubicBezTo>
                  <a:cubicBezTo>
                    <a:pt x="153" y="104"/>
                    <a:pt x="170" y="92"/>
                    <a:pt x="183" y="81"/>
                  </a:cubicBezTo>
                  <a:cubicBezTo>
                    <a:pt x="182" y="79"/>
                    <a:pt x="182" y="77"/>
                    <a:pt x="182" y="75"/>
                  </a:cubicBezTo>
                  <a:cubicBezTo>
                    <a:pt x="182" y="62"/>
                    <a:pt x="192" y="52"/>
                    <a:pt x="205" y="52"/>
                  </a:cubicBezTo>
                  <a:cubicBezTo>
                    <a:pt x="218" y="52"/>
                    <a:pt x="228" y="62"/>
                    <a:pt x="228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ïṩḷíḍe">
              <a:extLst>
                <a:ext uri="{FF2B5EF4-FFF2-40B4-BE49-F238E27FC236}">
                  <a16:creationId xmlns:a16="http://schemas.microsoft.com/office/drawing/2014/main" id="{0A7839B5-6719-4A53-8043-83F4FB219EE3}"/>
                </a:ext>
              </a:extLst>
            </p:cNvPr>
            <p:cNvSpPr/>
            <p:nvPr/>
          </p:nvSpPr>
          <p:spPr bwMode="auto">
            <a:xfrm>
              <a:off x="4802160" y="4570246"/>
              <a:ext cx="386801" cy="305708"/>
            </a:xfrm>
            <a:custGeom>
              <a:avLst/>
              <a:gdLst>
                <a:gd name="T0" fmla="*/ 41 w 228"/>
                <a:gd name="T1" fmla="*/ 93 h 180"/>
                <a:gd name="T2" fmla="*/ 74 w 228"/>
                <a:gd name="T3" fmla="*/ 131 h 180"/>
                <a:gd name="T4" fmla="*/ 86 w 228"/>
                <a:gd name="T5" fmla="*/ 128 h 180"/>
                <a:gd name="T6" fmla="*/ 75 w 228"/>
                <a:gd name="T7" fmla="*/ 93 h 180"/>
                <a:gd name="T8" fmla="*/ 116 w 228"/>
                <a:gd name="T9" fmla="*/ 115 h 180"/>
                <a:gd name="T10" fmla="*/ 123 w 228"/>
                <a:gd name="T11" fmla="*/ 93 h 180"/>
                <a:gd name="T12" fmla="*/ 163 w 228"/>
                <a:gd name="T13" fmla="*/ 86 h 180"/>
                <a:gd name="T14" fmla="*/ 123 w 228"/>
                <a:gd name="T15" fmla="*/ 56 h 180"/>
                <a:gd name="T16" fmla="*/ 164 w 228"/>
                <a:gd name="T17" fmla="*/ 86 h 180"/>
                <a:gd name="T18" fmla="*/ 165 w 228"/>
                <a:gd name="T19" fmla="*/ 48 h 180"/>
                <a:gd name="T20" fmla="*/ 187 w 228"/>
                <a:gd name="T21" fmla="*/ 49 h 180"/>
                <a:gd name="T22" fmla="*/ 120 w 228"/>
                <a:gd name="T23" fmla="*/ 0 h 180"/>
                <a:gd name="T24" fmla="*/ 45 w 228"/>
                <a:gd name="T25" fmla="*/ 139 h 180"/>
                <a:gd name="T26" fmla="*/ 177 w 228"/>
                <a:gd name="T27" fmla="*/ 35 h 180"/>
                <a:gd name="T28" fmla="*/ 148 w 228"/>
                <a:gd name="T29" fmla="*/ 16 h 180"/>
                <a:gd name="T30" fmla="*/ 123 w 228"/>
                <a:gd name="T31" fmla="*/ 11 h 180"/>
                <a:gd name="T32" fmla="*/ 156 w 228"/>
                <a:gd name="T33" fmla="*/ 44 h 180"/>
                <a:gd name="T34" fmla="*/ 123 w 228"/>
                <a:gd name="T35" fmla="*/ 11 h 180"/>
                <a:gd name="T36" fmla="*/ 75 w 228"/>
                <a:gd name="T37" fmla="*/ 86 h 180"/>
                <a:gd name="T38" fmla="*/ 116 w 228"/>
                <a:gd name="T39" fmla="*/ 56 h 180"/>
                <a:gd name="T40" fmla="*/ 108 w 228"/>
                <a:gd name="T41" fmla="*/ 12 h 180"/>
                <a:gd name="T42" fmla="*/ 116 w 228"/>
                <a:gd name="T43" fmla="*/ 48 h 180"/>
                <a:gd name="T44" fmla="*/ 108 w 228"/>
                <a:gd name="T45" fmla="*/ 12 h 180"/>
                <a:gd name="T46" fmla="*/ 76 w 228"/>
                <a:gd name="T47" fmla="*/ 41 h 180"/>
                <a:gd name="T48" fmla="*/ 91 w 228"/>
                <a:gd name="T49" fmla="*/ 16 h 180"/>
                <a:gd name="T50" fmla="*/ 74 w 228"/>
                <a:gd name="T51" fmla="*/ 48 h 180"/>
                <a:gd name="T52" fmla="*/ 41 w 228"/>
                <a:gd name="T53" fmla="*/ 86 h 180"/>
                <a:gd name="T54" fmla="*/ 199 w 228"/>
                <a:gd name="T55" fmla="*/ 106 h 180"/>
                <a:gd name="T56" fmla="*/ 181 w 228"/>
                <a:gd name="T57" fmla="*/ 139 h 180"/>
                <a:gd name="T58" fmla="*/ 167 w 228"/>
                <a:gd name="T59" fmla="*/ 126 h 180"/>
                <a:gd name="T60" fmla="*/ 156 w 228"/>
                <a:gd name="T61" fmla="*/ 136 h 180"/>
                <a:gd name="T62" fmla="*/ 123 w 228"/>
                <a:gd name="T63" fmla="*/ 169 h 180"/>
                <a:gd name="T64" fmla="*/ 116 w 228"/>
                <a:gd name="T65" fmla="*/ 148 h 180"/>
                <a:gd name="T66" fmla="*/ 108 w 228"/>
                <a:gd name="T67" fmla="*/ 168 h 180"/>
                <a:gd name="T68" fmla="*/ 87 w 228"/>
                <a:gd name="T69" fmla="*/ 158 h 180"/>
                <a:gd name="T70" fmla="*/ 82 w 228"/>
                <a:gd name="T71" fmla="*/ 159 h 180"/>
                <a:gd name="T72" fmla="*/ 120 w 228"/>
                <a:gd name="T73" fmla="*/ 180 h 180"/>
                <a:gd name="T74" fmla="*/ 205 w 228"/>
                <a:gd name="T75" fmla="*/ 106 h 180"/>
                <a:gd name="T76" fmla="*/ 148 w 228"/>
                <a:gd name="T77" fmla="*/ 163 h 180"/>
                <a:gd name="T78" fmla="*/ 177 w 228"/>
                <a:gd name="T79" fmla="*/ 144 h 180"/>
                <a:gd name="T80" fmla="*/ 228 w 228"/>
                <a:gd name="T81" fmla="*/ 75 h 180"/>
                <a:gd name="T82" fmla="*/ 198 w 228"/>
                <a:gd name="T83" fmla="*/ 97 h 180"/>
                <a:gd name="T84" fmla="*/ 26 w 228"/>
                <a:gd name="T85" fmla="*/ 157 h 180"/>
                <a:gd name="T86" fmla="*/ 31 w 228"/>
                <a:gd name="T87" fmla="*/ 148 h 180"/>
                <a:gd name="T88" fmla="*/ 183 w 228"/>
                <a:gd name="T89" fmla="*/ 81 h 180"/>
                <a:gd name="T90" fmla="*/ 205 w 228"/>
                <a:gd name="T91" fmla="*/ 5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180">
                  <a:moveTo>
                    <a:pt x="57" y="137"/>
                  </a:moveTo>
                  <a:cubicBezTo>
                    <a:pt x="47" y="125"/>
                    <a:pt x="42" y="110"/>
                    <a:pt x="41" y="93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8" y="107"/>
                    <a:pt x="70" y="120"/>
                    <a:pt x="74" y="131"/>
                  </a:cubicBezTo>
                  <a:cubicBezTo>
                    <a:pt x="72" y="132"/>
                    <a:pt x="70" y="133"/>
                    <a:pt x="68" y="134"/>
                  </a:cubicBezTo>
                  <a:cubicBezTo>
                    <a:pt x="74" y="132"/>
                    <a:pt x="80" y="130"/>
                    <a:pt x="86" y="128"/>
                  </a:cubicBezTo>
                  <a:cubicBezTo>
                    <a:pt x="84" y="128"/>
                    <a:pt x="83" y="129"/>
                    <a:pt x="81" y="129"/>
                  </a:cubicBezTo>
                  <a:cubicBezTo>
                    <a:pt x="78" y="119"/>
                    <a:pt x="75" y="106"/>
                    <a:pt x="75" y="93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9" y="114"/>
                    <a:pt x="121" y="113"/>
                    <a:pt x="123" y="112"/>
                  </a:cubicBezTo>
                  <a:cubicBezTo>
                    <a:pt x="123" y="93"/>
                    <a:pt x="123" y="93"/>
                    <a:pt x="123" y="93"/>
                  </a:cubicBezTo>
                  <a:cubicBezTo>
                    <a:pt x="153" y="93"/>
                    <a:pt x="153" y="93"/>
                    <a:pt x="153" y="93"/>
                  </a:cubicBezTo>
                  <a:cubicBezTo>
                    <a:pt x="157" y="91"/>
                    <a:pt x="160" y="89"/>
                    <a:pt x="163" y="86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36" y="55"/>
                    <a:pt x="148" y="54"/>
                    <a:pt x="159" y="50"/>
                  </a:cubicBezTo>
                  <a:cubicBezTo>
                    <a:pt x="162" y="61"/>
                    <a:pt x="164" y="73"/>
                    <a:pt x="164" y="86"/>
                  </a:cubicBezTo>
                  <a:cubicBezTo>
                    <a:pt x="167" y="84"/>
                    <a:pt x="169" y="82"/>
                    <a:pt x="171" y="80"/>
                  </a:cubicBezTo>
                  <a:cubicBezTo>
                    <a:pt x="170" y="69"/>
                    <a:pt x="168" y="58"/>
                    <a:pt x="165" y="48"/>
                  </a:cubicBezTo>
                  <a:cubicBezTo>
                    <a:pt x="171" y="46"/>
                    <a:pt x="177" y="44"/>
                    <a:pt x="181" y="41"/>
                  </a:cubicBezTo>
                  <a:cubicBezTo>
                    <a:pt x="184" y="44"/>
                    <a:pt x="185" y="46"/>
                    <a:pt x="187" y="49"/>
                  </a:cubicBezTo>
                  <a:cubicBezTo>
                    <a:pt x="190" y="47"/>
                    <a:pt x="194" y="46"/>
                    <a:pt x="197" y="45"/>
                  </a:cubicBezTo>
                  <a:cubicBezTo>
                    <a:pt x="182" y="18"/>
                    <a:pt x="153" y="0"/>
                    <a:pt x="120" y="0"/>
                  </a:cubicBezTo>
                  <a:cubicBezTo>
                    <a:pt x="70" y="0"/>
                    <a:pt x="30" y="40"/>
                    <a:pt x="30" y="90"/>
                  </a:cubicBezTo>
                  <a:cubicBezTo>
                    <a:pt x="30" y="108"/>
                    <a:pt x="35" y="125"/>
                    <a:pt x="45" y="139"/>
                  </a:cubicBezTo>
                  <a:cubicBezTo>
                    <a:pt x="49" y="139"/>
                    <a:pt x="52" y="138"/>
                    <a:pt x="57" y="137"/>
                  </a:cubicBezTo>
                  <a:close/>
                  <a:moveTo>
                    <a:pt x="177" y="35"/>
                  </a:moveTo>
                  <a:cubicBezTo>
                    <a:pt x="172" y="38"/>
                    <a:pt x="168" y="40"/>
                    <a:pt x="163" y="41"/>
                  </a:cubicBezTo>
                  <a:cubicBezTo>
                    <a:pt x="159" y="31"/>
                    <a:pt x="154" y="23"/>
                    <a:pt x="148" y="16"/>
                  </a:cubicBezTo>
                  <a:cubicBezTo>
                    <a:pt x="159" y="20"/>
                    <a:pt x="169" y="27"/>
                    <a:pt x="177" y="35"/>
                  </a:cubicBezTo>
                  <a:close/>
                  <a:moveTo>
                    <a:pt x="123" y="11"/>
                  </a:moveTo>
                  <a:cubicBezTo>
                    <a:pt x="126" y="11"/>
                    <a:pt x="128" y="11"/>
                    <a:pt x="131" y="12"/>
                  </a:cubicBezTo>
                  <a:cubicBezTo>
                    <a:pt x="141" y="17"/>
                    <a:pt x="150" y="28"/>
                    <a:pt x="156" y="44"/>
                  </a:cubicBezTo>
                  <a:cubicBezTo>
                    <a:pt x="146" y="46"/>
                    <a:pt x="135" y="48"/>
                    <a:pt x="123" y="48"/>
                  </a:cubicBezTo>
                  <a:lnTo>
                    <a:pt x="123" y="11"/>
                  </a:lnTo>
                  <a:close/>
                  <a:moveTo>
                    <a:pt x="116" y="86"/>
                  </a:moveTo>
                  <a:cubicBezTo>
                    <a:pt x="75" y="86"/>
                    <a:pt x="75" y="86"/>
                    <a:pt x="75" y="86"/>
                  </a:cubicBezTo>
                  <a:cubicBezTo>
                    <a:pt x="75" y="73"/>
                    <a:pt x="78" y="61"/>
                    <a:pt x="81" y="50"/>
                  </a:cubicBezTo>
                  <a:cubicBezTo>
                    <a:pt x="92" y="54"/>
                    <a:pt x="104" y="55"/>
                    <a:pt x="116" y="56"/>
                  </a:cubicBezTo>
                  <a:lnTo>
                    <a:pt x="116" y="86"/>
                  </a:lnTo>
                  <a:close/>
                  <a:moveTo>
                    <a:pt x="108" y="12"/>
                  </a:moveTo>
                  <a:cubicBezTo>
                    <a:pt x="111" y="11"/>
                    <a:pt x="113" y="11"/>
                    <a:pt x="116" y="11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04" y="48"/>
                    <a:pt x="93" y="46"/>
                    <a:pt x="83" y="44"/>
                  </a:cubicBezTo>
                  <a:cubicBezTo>
                    <a:pt x="89" y="28"/>
                    <a:pt x="98" y="17"/>
                    <a:pt x="108" y="12"/>
                  </a:cubicBezTo>
                  <a:close/>
                  <a:moveTo>
                    <a:pt x="91" y="16"/>
                  </a:moveTo>
                  <a:cubicBezTo>
                    <a:pt x="85" y="23"/>
                    <a:pt x="80" y="31"/>
                    <a:pt x="76" y="41"/>
                  </a:cubicBezTo>
                  <a:cubicBezTo>
                    <a:pt x="72" y="40"/>
                    <a:pt x="67" y="38"/>
                    <a:pt x="63" y="35"/>
                  </a:cubicBezTo>
                  <a:cubicBezTo>
                    <a:pt x="71" y="27"/>
                    <a:pt x="80" y="20"/>
                    <a:pt x="91" y="16"/>
                  </a:cubicBezTo>
                  <a:close/>
                  <a:moveTo>
                    <a:pt x="58" y="41"/>
                  </a:moveTo>
                  <a:cubicBezTo>
                    <a:pt x="63" y="44"/>
                    <a:pt x="68" y="46"/>
                    <a:pt x="74" y="48"/>
                  </a:cubicBezTo>
                  <a:cubicBezTo>
                    <a:pt x="70" y="60"/>
                    <a:pt x="68" y="73"/>
                    <a:pt x="68" y="86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2" y="69"/>
                    <a:pt x="48" y="53"/>
                    <a:pt x="58" y="41"/>
                  </a:cubicBezTo>
                  <a:close/>
                  <a:moveTo>
                    <a:pt x="199" y="106"/>
                  </a:moveTo>
                  <a:cubicBezTo>
                    <a:pt x="198" y="106"/>
                    <a:pt x="197" y="107"/>
                    <a:pt x="196" y="108"/>
                  </a:cubicBezTo>
                  <a:cubicBezTo>
                    <a:pt x="194" y="119"/>
                    <a:pt x="189" y="130"/>
                    <a:pt x="181" y="139"/>
                  </a:cubicBezTo>
                  <a:cubicBezTo>
                    <a:pt x="177" y="136"/>
                    <a:pt x="171" y="134"/>
                    <a:pt x="165" y="131"/>
                  </a:cubicBezTo>
                  <a:cubicBezTo>
                    <a:pt x="166" y="130"/>
                    <a:pt x="166" y="128"/>
                    <a:pt x="167" y="126"/>
                  </a:cubicBezTo>
                  <a:cubicBezTo>
                    <a:pt x="161" y="129"/>
                    <a:pt x="156" y="132"/>
                    <a:pt x="150" y="135"/>
                  </a:cubicBezTo>
                  <a:cubicBezTo>
                    <a:pt x="152" y="135"/>
                    <a:pt x="154" y="136"/>
                    <a:pt x="156" y="136"/>
                  </a:cubicBezTo>
                  <a:cubicBezTo>
                    <a:pt x="150" y="152"/>
                    <a:pt x="141" y="163"/>
                    <a:pt x="131" y="168"/>
                  </a:cubicBezTo>
                  <a:cubicBezTo>
                    <a:pt x="128" y="168"/>
                    <a:pt x="126" y="169"/>
                    <a:pt x="123" y="169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1" y="147"/>
                    <a:pt x="118" y="147"/>
                    <a:pt x="116" y="148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3" y="169"/>
                    <a:pt x="111" y="168"/>
                    <a:pt x="108" y="168"/>
                  </a:cubicBezTo>
                  <a:cubicBezTo>
                    <a:pt x="103" y="165"/>
                    <a:pt x="98" y="161"/>
                    <a:pt x="94" y="156"/>
                  </a:cubicBezTo>
                  <a:cubicBezTo>
                    <a:pt x="91" y="156"/>
                    <a:pt x="89" y="157"/>
                    <a:pt x="87" y="158"/>
                  </a:cubicBezTo>
                  <a:cubicBezTo>
                    <a:pt x="88" y="160"/>
                    <a:pt x="90" y="162"/>
                    <a:pt x="91" y="163"/>
                  </a:cubicBezTo>
                  <a:cubicBezTo>
                    <a:pt x="88" y="162"/>
                    <a:pt x="85" y="161"/>
                    <a:pt x="82" y="159"/>
                  </a:cubicBezTo>
                  <a:cubicBezTo>
                    <a:pt x="77" y="160"/>
                    <a:pt x="72" y="161"/>
                    <a:pt x="67" y="162"/>
                  </a:cubicBezTo>
                  <a:cubicBezTo>
                    <a:pt x="82" y="173"/>
                    <a:pt x="100" y="180"/>
                    <a:pt x="120" y="180"/>
                  </a:cubicBezTo>
                  <a:cubicBezTo>
                    <a:pt x="164" y="180"/>
                    <a:pt x="200" y="148"/>
                    <a:pt x="208" y="106"/>
                  </a:cubicBezTo>
                  <a:cubicBezTo>
                    <a:pt x="207" y="106"/>
                    <a:pt x="206" y="106"/>
                    <a:pt x="205" y="106"/>
                  </a:cubicBezTo>
                  <a:cubicBezTo>
                    <a:pt x="203" y="106"/>
                    <a:pt x="201" y="106"/>
                    <a:pt x="199" y="106"/>
                  </a:cubicBezTo>
                  <a:close/>
                  <a:moveTo>
                    <a:pt x="148" y="163"/>
                  </a:moveTo>
                  <a:cubicBezTo>
                    <a:pt x="154" y="157"/>
                    <a:pt x="159" y="148"/>
                    <a:pt x="163" y="138"/>
                  </a:cubicBezTo>
                  <a:cubicBezTo>
                    <a:pt x="168" y="140"/>
                    <a:pt x="172" y="142"/>
                    <a:pt x="177" y="144"/>
                  </a:cubicBezTo>
                  <a:cubicBezTo>
                    <a:pt x="169" y="153"/>
                    <a:pt x="159" y="159"/>
                    <a:pt x="148" y="163"/>
                  </a:cubicBezTo>
                  <a:close/>
                  <a:moveTo>
                    <a:pt x="228" y="75"/>
                  </a:moveTo>
                  <a:cubicBezTo>
                    <a:pt x="228" y="88"/>
                    <a:pt x="218" y="98"/>
                    <a:pt x="205" y="98"/>
                  </a:cubicBezTo>
                  <a:cubicBezTo>
                    <a:pt x="202" y="98"/>
                    <a:pt x="200" y="98"/>
                    <a:pt x="198" y="97"/>
                  </a:cubicBezTo>
                  <a:cubicBezTo>
                    <a:pt x="182" y="109"/>
                    <a:pt x="162" y="121"/>
                    <a:pt x="138" y="131"/>
                  </a:cubicBezTo>
                  <a:cubicBezTo>
                    <a:pt x="88" y="153"/>
                    <a:pt x="41" y="161"/>
                    <a:pt x="26" y="157"/>
                  </a:cubicBezTo>
                  <a:cubicBezTo>
                    <a:pt x="0" y="151"/>
                    <a:pt x="31" y="122"/>
                    <a:pt x="31" y="122"/>
                  </a:cubicBezTo>
                  <a:cubicBezTo>
                    <a:pt x="31" y="122"/>
                    <a:pt x="15" y="148"/>
                    <a:pt x="31" y="148"/>
                  </a:cubicBezTo>
                  <a:cubicBezTo>
                    <a:pt x="55" y="149"/>
                    <a:pt x="103" y="132"/>
                    <a:pt x="131" y="117"/>
                  </a:cubicBezTo>
                  <a:cubicBezTo>
                    <a:pt x="153" y="104"/>
                    <a:pt x="170" y="92"/>
                    <a:pt x="183" y="81"/>
                  </a:cubicBezTo>
                  <a:cubicBezTo>
                    <a:pt x="182" y="79"/>
                    <a:pt x="182" y="77"/>
                    <a:pt x="182" y="75"/>
                  </a:cubicBezTo>
                  <a:cubicBezTo>
                    <a:pt x="182" y="62"/>
                    <a:pt x="192" y="52"/>
                    <a:pt x="205" y="52"/>
                  </a:cubicBezTo>
                  <a:cubicBezTo>
                    <a:pt x="218" y="52"/>
                    <a:pt x="228" y="62"/>
                    <a:pt x="228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iṣḻíḓe">
              <a:extLst>
                <a:ext uri="{FF2B5EF4-FFF2-40B4-BE49-F238E27FC236}">
                  <a16:creationId xmlns:a16="http://schemas.microsoft.com/office/drawing/2014/main" id="{59BCE6F6-F0DD-44D1-A5B0-194FD2D34BDA}"/>
                </a:ext>
              </a:extLst>
            </p:cNvPr>
            <p:cNvSpPr/>
            <p:nvPr/>
          </p:nvSpPr>
          <p:spPr bwMode="auto">
            <a:xfrm>
              <a:off x="6971823" y="4570246"/>
              <a:ext cx="386801" cy="305708"/>
            </a:xfrm>
            <a:custGeom>
              <a:avLst/>
              <a:gdLst>
                <a:gd name="T0" fmla="*/ 41 w 228"/>
                <a:gd name="T1" fmla="*/ 93 h 180"/>
                <a:gd name="T2" fmla="*/ 74 w 228"/>
                <a:gd name="T3" fmla="*/ 131 h 180"/>
                <a:gd name="T4" fmla="*/ 86 w 228"/>
                <a:gd name="T5" fmla="*/ 128 h 180"/>
                <a:gd name="T6" fmla="*/ 75 w 228"/>
                <a:gd name="T7" fmla="*/ 93 h 180"/>
                <a:gd name="T8" fmla="*/ 116 w 228"/>
                <a:gd name="T9" fmla="*/ 115 h 180"/>
                <a:gd name="T10" fmla="*/ 123 w 228"/>
                <a:gd name="T11" fmla="*/ 93 h 180"/>
                <a:gd name="T12" fmla="*/ 163 w 228"/>
                <a:gd name="T13" fmla="*/ 86 h 180"/>
                <a:gd name="T14" fmla="*/ 123 w 228"/>
                <a:gd name="T15" fmla="*/ 56 h 180"/>
                <a:gd name="T16" fmla="*/ 164 w 228"/>
                <a:gd name="T17" fmla="*/ 86 h 180"/>
                <a:gd name="T18" fmla="*/ 165 w 228"/>
                <a:gd name="T19" fmla="*/ 48 h 180"/>
                <a:gd name="T20" fmla="*/ 187 w 228"/>
                <a:gd name="T21" fmla="*/ 49 h 180"/>
                <a:gd name="T22" fmla="*/ 120 w 228"/>
                <a:gd name="T23" fmla="*/ 0 h 180"/>
                <a:gd name="T24" fmla="*/ 45 w 228"/>
                <a:gd name="T25" fmla="*/ 139 h 180"/>
                <a:gd name="T26" fmla="*/ 177 w 228"/>
                <a:gd name="T27" fmla="*/ 35 h 180"/>
                <a:gd name="T28" fmla="*/ 148 w 228"/>
                <a:gd name="T29" fmla="*/ 16 h 180"/>
                <a:gd name="T30" fmla="*/ 123 w 228"/>
                <a:gd name="T31" fmla="*/ 11 h 180"/>
                <a:gd name="T32" fmla="*/ 156 w 228"/>
                <a:gd name="T33" fmla="*/ 44 h 180"/>
                <a:gd name="T34" fmla="*/ 123 w 228"/>
                <a:gd name="T35" fmla="*/ 11 h 180"/>
                <a:gd name="T36" fmla="*/ 75 w 228"/>
                <a:gd name="T37" fmla="*/ 86 h 180"/>
                <a:gd name="T38" fmla="*/ 116 w 228"/>
                <a:gd name="T39" fmla="*/ 56 h 180"/>
                <a:gd name="T40" fmla="*/ 108 w 228"/>
                <a:gd name="T41" fmla="*/ 12 h 180"/>
                <a:gd name="T42" fmla="*/ 116 w 228"/>
                <a:gd name="T43" fmla="*/ 48 h 180"/>
                <a:gd name="T44" fmla="*/ 108 w 228"/>
                <a:gd name="T45" fmla="*/ 12 h 180"/>
                <a:gd name="T46" fmla="*/ 76 w 228"/>
                <a:gd name="T47" fmla="*/ 41 h 180"/>
                <a:gd name="T48" fmla="*/ 91 w 228"/>
                <a:gd name="T49" fmla="*/ 16 h 180"/>
                <a:gd name="T50" fmla="*/ 74 w 228"/>
                <a:gd name="T51" fmla="*/ 48 h 180"/>
                <a:gd name="T52" fmla="*/ 41 w 228"/>
                <a:gd name="T53" fmla="*/ 86 h 180"/>
                <a:gd name="T54" fmla="*/ 199 w 228"/>
                <a:gd name="T55" fmla="*/ 106 h 180"/>
                <a:gd name="T56" fmla="*/ 181 w 228"/>
                <a:gd name="T57" fmla="*/ 139 h 180"/>
                <a:gd name="T58" fmla="*/ 167 w 228"/>
                <a:gd name="T59" fmla="*/ 126 h 180"/>
                <a:gd name="T60" fmla="*/ 156 w 228"/>
                <a:gd name="T61" fmla="*/ 136 h 180"/>
                <a:gd name="T62" fmla="*/ 123 w 228"/>
                <a:gd name="T63" fmla="*/ 169 h 180"/>
                <a:gd name="T64" fmla="*/ 116 w 228"/>
                <a:gd name="T65" fmla="*/ 148 h 180"/>
                <a:gd name="T66" fmla="*/ 108 w 228"/>
                <a:gd name="T67" fmla="*/ 168 h 180"/>
                <a:gd name="T68" fmla="*/ 87 w 228"/>
                <a:gd name="T69" fmla="*/ 158 h 180"/>
                <a:gd name="T70" fmla="*/ 82 w 228"/>
                <a:gd name="T71" fmla="*/ 159 h 180"/>
                <a:gd name="T72" fmla="*/ 120 w 228"/>
                <a:gd name="T73" fmla="*/ 180 h 180"/>
                <a:gd name="T74" fmla="*/ 205 w 228"/>
                <a:gd name="T75" fmla="*/ 106 h 180"/>
                <a:gd name="T76" fmla="*/ 148 w 228"/>
                <a:gd name="T77" fmla="*/ 163 h 180"/>
                <a:gd name="T78" fmla="*/ 177 w 228"/>
                <a:gd name="T79" fmla="*/ 144 h 180"/>
                <a:gd name="T80" fmla="*/ 228 w 228"/>
                <a:gd name="T81" fmla="*/ 75 h 180"/>
                <a:gd name="T82" fmla="*/ 198 w 228"/>
                <a:gd name="T83" fmla="*/ 97 h 180"/>
                <a:gd name="T84" fmla="*/ 26 w 228"/>
                <a:gd name="T85" fmla="*/ 157 h 180"/>
                <a:gd name="T86" fmla="*/ 31 w 228"/>
                <a:gd name="T87" fmla="*/ 148 h 180"/>
                <a:gd name="T88" fmla="*/ 183 w 228"/>
                <a:gd name="T89" fmla="*/ 81 h 180"/>
                <a:gd name="T90" fmla="*/ 205 w 228"/>
                <a:gd name="T91" fmla="*/ 5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180">
                  <a:moveTo>
                    <a:pt x="57" y="137"/>
                  </a:moveTo>
                  <a:cubicBezTo>
                    <a:pt x="47" y="125"/>
                    <a:pt x="42" y="110"/>
                    <a:pt x="41" y="93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8" y="107"/>
                    <a:pt x="70" y="120"/>
                    <a:pt x="74" y="131"/>
                  </a:cubicBezTo>
                  <a:cubicBezTo>
                    <a:pt x="72" y="132"/>
                    <a:pt x="70" y="133"/>
                    <a:pt x="68" y="134"/>
                  </a:cubicBezTo>
                  <a:cubicBezTo>
                    <a:pt x="74" y="132"/>
                    <a:pt x="80" y="130"/>
                    <a:pt x="86" y="128"/>
                  </a:cubicBezTo>
                  <a:cubicBezTo>
                    <a:pt x="84" y="128"/>
                    <a:pt x="83" y="129"/>
                    <a:pt x="81" y="129"/>
                  </a:cubicBezTo>
                  <a:cubicBezTo>
                    <a:pt x="78" y="119"/>
                    <a:pt x="75" y="106"/>
                    <a:pt x="75" y="93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19" y="114"/>
                    <a:pt x="121" y="113"/>
                    <a:pt x="123" y="112"/>
                  </a:cubicBezTo>
                  <a:cubicBezTo>
                    <a:pt x="123" y="93"/>
                    <a:pt x="123" y="93"/>
                    <a:pt x="123" y="93"/>
                  </a:cubicBezTo>
                  <a:cubicBezTo>
                    <a:pt x="153" y="93"/>
                    <a:pt x="153" y="93"/>
                    <a:pt x="153" y="93"/>
                  </a:cubicBezTo>
                  <a:cubicBezTo>
                    <a:pt x="157" y="91"/>
                    <a:pt x="160" y="89"/>
                    <a:pt x="163" y="86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36" y="55"/>
                    <a:pt x="148" y="54"/>
                    <a:pt x="159" y="50"/>
                  </a:cubicBezTo>
                  <a:cubicBezTo>
                    <a:pt x="162" y="61"/>
                    <a:pt x="164" y="73"/>
                    <a:pt x="164" y="86"/>
                  </a:cubicBezTo>
                  <a:cubicBezTo>
                    <a:pt x="167" y="84"/>
                    <a:pt x="169" y="82"/>
                    <a:pt x="171" y="80"/>
                  </a:cubicBezTo>
                  <a:cubicBezTo>
                    <a:pt x="170" y="69"/>
                    <a:pt x="168" y="58"/>
                    <a:pt x="165" y="48"/>
                  </a:cubicBezTo>
                  <a:cubicBezTo>
                    <a:pt x="171" y="46"/>
                    <a:pt x="177" y="44"/>
                    <a:pt x="181" y="41"/>
                  </a:cubicBezTo>
                  <a:cubicBezTo>
                    <a:pt x="184" y="44"/>
                    <a:pt x="185" y="46"/>
                    <a:pt x="187" y="49"/>
                  </a:cubicBezTo>
                  <a:cubicBezTo>
                    <a:pt x="190" y="47"/>
                    <a:pt x="194" y="46"/>
                    <a:pt x="197" y="45"/>
                  </a:cubicBezTo>
                  <a:cubicBezTo>
                    <a:pt x="182" y="18"/>
                    <a:pt x="153" y="0"/>
                    <a:pt x="120" y="0"/>
                  </a:cubicBezTo>
                  <a:cubicBezTo>
                    <a:pt x="70" y="0"/>
                    <a:pt x="30" y="40"/>
                    <a:pt x="30" y="90"/>
                  </a:cubicBezTo>
                  <a:cubicBezTo>
                    <a:pt x="30" y="108"/>
                    <a:pt x="35" y="125"/>
                    <a:pt x="45" y="139"/>
                  </a:cubicBezTo>
                  <a:cubicBezTo>
                    <a:pt x="49" y="139"/>
                    <a:pt x="52" y="138"/>
                    <a:pt x="57" y="137"/>
                  </a:cubicBezTo>
                  <a:close/>
                  <a:moveTo>
                    <a:pt x="177" y="35"/>
                  </a:moveTo>
                  <a:cubicBezTo>
                    <a:pt x="172" y="38"/>
                    <a:pt x="168" y="40"/>
                    <a:pt x="163" y="41"/>
                  </a:cubicBezTo>
                  <a:cubicBezTo>
                    <a:pt x="159" y="31"/>
                    <a:pt x="154" y="23"/>
                    <a:pt x="148" y="16"/>
                  </a:cubicBezTo>
                  <a:cubicBezTo>
                    <a:pt x="159" y="20"/>
                    <a:pt x="169" y="27"/>
                    <a:pt x="177" y="35"/>
                  </a:cubicBezTo>
                  <a:close/>
                  <a:moveTo>
                    <a:pt x="123" y="11"/>
                  </a:moveTo>
                  <a:cubicBezTo>
                    <a:pt x="126" y="11"/>
                    <a:pt x="128" y="11"/>
                    <a:pt x="131" y="12"/>
                  </a:cubicBezTo>
                  <a:cubicBezTo>
                    <a:pt x="141" y="17"/>
                    <a:pt x="150" y="28"/>
                    <a:pt x="156" y="44"/>
                  </a:cubicBezTo>
                  <a:cubicBezTo>
                    <a:pt x="146" y="46"/>
                    <a:pt x="135" y="48"/>
                    <a:pt x="123" y="48"/>
                  </a:cubicBezTo>
                  <a:lnTo>
                    <a:pt x="123" y="11"/>
                  </a:lnTo>
                  <a:close/>
                  <a:moveTo>
                    <a:pt x="116" y="86"/>
                  </a:moveTo>
                  <a:cubicBezTo>
                    <a:pt x="75" y="86"/>
                    <a:pt x="75" y="86"/>
                    <a:pt x="75" y="86"/>
                  </a:cubicBezTo>
                  <a:cubicBezTo>
                    <a:pt x="75" y="73"/>
                    <a:pt x="78" y="61"/>
                    <a:pt x="81" y="50"/>
                  </a:cubicBezTo>
                  <a:cubicBezTo>
                    <a:pt x="92" y="54"/>
                    <a:pt x="104" y="55"/>
                    <a:pt x="116" y="56"/>
                  </a:cubicBezTo>
                  <a:lnTo>
                    <a:pt x="116" y="86"/>
                  </a:lnTo>
                  <a:close/>
                  <a:moveTo>
                    <a:pt x="108" y="12"/>
                  </a:moveTo>
                  <a:cubicBezTo>
                    <a:pt x="111" y="11"/>
                    <a:pt x="113" y="11"/>
                    <a:pt x="116" y="11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04" y="48"/>
                    <a:pt x="93" y="46"/>
                    <a:pt x="83" y="44"/>
                  </a:cubicBezTo>
                  <a:cubicBezTo>
                    <a:pt x="89" y="28"/>
                    <a:pt x="98" y="17"/>
                    <a:pt x="108" y="12"/>
                  </a:cubicBezTo>
                  <a:close/>
                  <a:moveTo>
                    <a:pt x="91" y="16"/>
                  </a:moveTo>
                  <a:cubicBezTo>
                    <a:pt x="85" y="23"/>
                    <a:pt x="80" y="31"/>
                    <a:pt x="76" y="41"/>
                  </a:cubicBezTo>
                  <a:cubicBezTo>
                    <a:pt x="72" y="40"/>
                    <a:pt x="67" y="38"/>
                    <a:pt x="63" y="35"/>
                  </a:cubicBezTo>
                  <a:cubicBezTo>
                    <a:pt x="71" y="27"/>
                    <a:pt x="80" y="20"/>
                    <a:pt x="91" y="16"/>
                  </a:cubicBezTo>
                  <a:close/>
                  <a:moveTo>
                    <a:pt x="58" y="41"/>
                  </a:moveTo>
                  <a:cubicBezTo>
                    <a:pt x="63" y="44"/>
                    <a:pt x="68" y="46"/>
                    <a:pt x="74" y="48"/>
                  </a:cubicBezTo>
                  <a:cubicBezTo>
                    <a:pt x="70" y="60"/>
                    <a:pt x="68" y="73"/>
                    <a:pt x="68" y="86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2" y="69"/>
                    <a:pt x="48" y="53"/>
                    <a:pt x="58" y="41"/>
                  </a:cubicBezTo>
                  <a:close/>
                  <a:moveTo>
                    <a:pt x="199" y="106"/>
                  </a:moveTo>
                  <a:cubicBezTo>
                    <a:pt x="198" y="106"/>
                    <a:pt x="197" y="107"/>
                    <a:pt x="196" y="108"/>
                  </a:cubicBezTo>
                  <a:cubicBezTo>
                    <a:pt x="194" y="119"/>
                    <a:pt x="189" y="130"/>
                    <a:pt x="181" y="139"/>
                  </a:cubicBezTo>
                  <a:cubicBezTo>
                    <a:pt x="177" y="136"/>
                    <a:pt x="171" y="134"/>
                    <a:pt x="165" y="131"/>
                  </a:cubicBezTo>
                  <a:cubicBezTo>
                    <a:pt x="166" y="130"/>
                    <a:pt x="166" y="128"/>
                    <a:pt x="167" y="126"/>
                  </a:cubicBezTo>
                  <a:cubicBezTo>
                    <a:pt x="161" y="129"/>
                    <a:pt x="156" y="132"/>
                    <a:pt x="150" y="135"/>
                  </a:cubicBezTo>
                  <a:cubicBezTo>
                    <a:pt x="152" y="135"/>
                    <a:pt x="154" y="136"/>
                    <a:pt x="156" y="136"/>
                  </a:cubicBezTo>
                  <a:cubicBezTo>
                    <a:pt x="150" y="152"/>
                    <a:pt x="141" y="163"/>
                    <a:pt x="131" y="168"/>
                  </a:cubicBezTo>
                  <a:cubicBezTo>
                    <a:pt x="128" y="168"/>
                    <a:pt x="126" y="169"/>
                    <a:pt x="123" y="169"/>
                  </a:cubicBezTo>
                  <a:cubicBezTo>
                    <a:pt x="123" y="146"/>
                    <a:pt x="123" y="146"/>
                    <a:pt x="123" y="146"/>
                  </a:cubicBezTo>
                  <a:cubicBezTo>
                    <a:pt x="121" y="147"/>
                    <a:pt x="118" y="147"/>
                    <a:pt x="116" y="148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3" y="169"/>
                    <a:pt x="111" y="168"/>
                    <a:pt x="108" y="168"/>
                  </a:cubicBezTo>
                  <a:cubicBezTo>
                    <a:pt x="103" y="165"/>
                    <a:pt x="98" y="161"/>
                    <a:pt x="94" y="156"/>
                  </a:cubicBezTo>
                  <a:cubicBezTo>
                    <a:pt x="91" y="156"/>
                    <a:pt x="89" y="157"/>
                    <a:pt x="87" y="158"/>
                  </a:cubicBezTo>
                  <a:cubicBezTo>
                    <a:pt x="88" y="160"/>
                    <a:pt x="90" y="162"/>
                    <a:pt x="91" y="163"/>
                  </a:cubicBezTo>
                  <a:cubicBezTo>
                    <a:pt x="88" y="162"/>
                    <a:pt x="85" y="161"/>
                    <a:pt x="82" y="159"/>
                  </a:cubicBezTo>
                  <a:cubicBezTo>
                    <a:pt x="77" y="160"/>
                    <a:pt x="72" y="161"/>
                    <a:pt x="67" y="162"/>
                  </a:cubicBezTo>
                  <a:cubicBezTo>
                    <a:pt x="82" y="173"/>
                    <a:pt x="100" y="180"/>
                    <a:pt x="120" y="180"/>
                  </a:cubicBezTo>
                  <a:cubicBezTo>
                    <a:pt x="164" y="180"/>
                    <a:pt x="200" y="148"/>
                    <a:pt x="208" y="106"/>
                  </a:cubicBezTo>
                  <a:cubicBezTo>
                    <a:pt x="207" y="106"/>
                    <a:pt x="206" y="106"/>
                    <a:pt x="205" y="106"/>
                  </a:cubicBezTo>
                  <a:cubicBezTo>
                    <a:pt x="203" y="106"/>
                    <a:pt x="201" y="106"/>
                    <a:pt x="199" y="106"/>
                  </a:cubicBezTo>
                  <a:close/>
                  <a:moveTo>
                    <a:pt x="148" y="163"/>
                  </a:moveTo>
                  <a:cubicBezTo>
                    <a:pt x="154" y="157"/>
                    <a:pt x="159" y="148"/>
                    <a:pt x="163" y="138"/>
                  </a:cubicBezTo>
                  <a:cubicBezTo>
                    <a:pt x="168" y="140"/>
                    <a:pt x="172" y="142"/>
                    <a:pt x="177" y="144"/>
                  </a:cubicBezTo>
                  <a:cubicBezTo>
                    <a:pt x="169" y="153"/>
                    <a:pt x="159" y="159"/>
                    <a:pt x="148" y="163"/>
                  </a:cubicBezTo>
                  <a:close/>
                  <a:moveTo>
                    <a:pt x="228" y="75"/>
                  </a:moveTo>
                  <a:cubicBezTo>
                    <a:pt x="228" y="88"/>
                    <a:pt x="218" y="98"/>
                    <a:pt x="205" y="98"/>
                  </a:cubicBezTo>
                  <a:cubicBezTo>
                    <a:pt x="202" y="98"/>
                    <a:pt x="200" y="98"/>
                    <a:pt x="198" y="97"/>
                  </a:cubicBezTo>
                  <a:cubicBezTo>
                    <a:pt x="182" y="109"/>
                    <a:pt x="162" y="121"/>
                    <a:pt x="138" y="131"/>
                  </a:cubicBezTo>
                  <a:cubicBezTo>
                    <a:pt x="88" y="153"/>
                    <a:pt x="41" y="161"/>
                    <a:pt x="26" y="157"/>
                  </a:cubicBezTo>
                  <a:cubicBezTo>
                    <a:pt x="0" y="151"/>
                    <a:pt x="31" y="122"/>
                    <a:pt x="31" y="122"/>
                  </a:cubicBezTo>
                  <a:cubicBezTo>
                    <a:pt x="31" y="122"/>
                    <a:pt x="15" y="148"/>
                    <a:pt x="31" y="148"/>
                  </a:cubicBezTo>
                  <a:cubicBezTo>
                    <a:pt x="55" y="149"/>
                    <a:pt x="103" y="132"/>
                    <a:pt x="131" y="117"/>
                  </a:cubicBezTo>
                  <a:cubicBezTo>
                    <a:pt x="153" y="104"/>
                    <a:pt x="170" y="92"/>
                    <a:pt x="183" y="81"/>
                  </a:cubicBezTo>
                  <a:cubicBezTo>
                    <a:pt x="182" y="79"/>
                    <a:pt x="182" y="77"/>
                    <a:pt x="182" y="75"/>
                  </a:cubicBezTo>
                  <a:cubicBezTo>
                    <a:pt x="182" y="62"/>
                    <a:pt x="192" y="52"/>
                    <a:pt x="205" y="52"/>
                  </a:cubicBezTo>
                  <a:cubicBezTo>
                    <a:pt x="218" y="52"/>
                    <a:pt x="228" y="62"/>
                    <a:pt x="228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ï$lîḓè">
              <a:extLst>
                <a:ext uri="{FF2B5EF4-FFF2-40B4-BE49-F238E27FC236}">
                  <a16:creationId xmlns:a16="http://schemas.microsoft.com/office/drawing/2014/main" id="{8B1609C9-24FA-40F3-AA4C-CBA937BB545F}"/>
                </a:ext>
              </a:extLst>
            </p:cNvPr>
            <p:cNvSpPr txBox="1"/>
            <p:nvPr/>
          </p:nvSpPr>
          <p:spPr bwMode="auto">
            <a:xfrm>
              <a:off x="6971823" y="2154000"/>
              <a:ext cx="3674788" cy="92176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50000"/>
                </a:lnSpc>
                <a:buSzPct val="100000"/>
                <a:defRPr/>
              </a:pPr>
              <a:r>
                <a:rPr lang="zh-CN" altLang="en-US" sz="3200" dirty="0"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简述</a:t>
              </a:r>
              <a:r>
                <a:rPr lang="en-US" altLang="zh-CN" sz="3200" dirty="0"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1861</a:t>
              </a:r>
              <a:r>
                <a:rPr lang="zh-CN" altLang="en-US" sz="3200" dirty="0"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年俄国农奴制改革的</a:t>
              </a:r>
              <a:r>
                <a:rPr lang="zh-CN" altLang="en-US" sz="3200" b="1" dirty="0">
                  <a:solidFill>
                    <a:srgbClr val="FF0000"/>
                  </a:solidFill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历史背景</a:t>
              </a:r>
              <a:endParaRPr lang="en-US" altLang="zh-CN" sz="3200" b="1" dirty="0">
                <a:solidFill>
                  <a:srgbClr val="FF0000"/>
                </a:solidFill>
                <a:latin typeface="方正康体简体" panose="02010601030101010101" pitchFamily="2" charset="-122"/>
                <a:ea typeface="方正康体简体" panose="02010601030101010101" pitchFamily="2" charset="-122"/>
              </a:endParaRPr>
            </a:p>
          </p:txBody>
        </p:sp>
        <p:sp>
          <p:nvSpPr>
            <p:cNvPr id="33" name="ï$líḋê">
              <a:extLst>
                <a:ext uri="{FF2B5EF4-FFF2-40B4-BE49-F238E27FC236}">
                  <a16:creationId xmlns:a16="http://schemas.microsoft.com/office/drawing/2014/main" id="{C0713B17-CE9C-4AAB-9743-40206FFF56C7}"/>
                </a:ext>
              </a:extLst>
            </p:cNvPr>
            <p:cNvSpPr txBox="1"/>
            <p:nvPr/>
          </p:nvSpPr>
          <p:spPr bwMode="auto">
            <a:xfrm>
              <a:off x="8048309" y="3891892"/>
              <a:ext cx="3617134" cy="13567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50000"/>
                </a:lnSpc>
                <a:buSzPct val="100000"/>
                <a:defRPr/>
              </a:pPr>
              <a:r>
                <a:rPr lang="zh-CN" altLang="en-US" sz="3200" dirty="0"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概述“</a:t>
              </a:r>
              <a:r>
                <a:rPr lang="zh-CN" altLang="en-US" sz="3200" dirty="0">
                  <a:solidFill>
                    <a:srgbClr val="FF0000"/>
                  </a:solidFill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二一九法令</a:t>
              </a:r>
              <a:r>
                <a:rPr lang="zh-CN" altLang="en-US" sz="3200" dirty="0"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”的</a:t>
              </a:r>
              <a:r>
                <a:rPr lang="zh-CN" altLang="en-US" sz="3200" b="1" dirty="0">
                  <a:solidFill>
                    <a:srgbClr val="FF0000"/>
                  </a:solidFill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主要内容</a:t>
              </a:r>
              <a:r>
                <a:rPr lang="zh-CN" altLang="en-US" sz="3200" dirty="0"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，认识其历史</a:t>
              </a:r>
              <a:r>
                <a:rPr lang="zh-CN" altLang="en-US" sz="3200" b="1" dirty="0">
                  <a:solidFill>
                    <a:srgbClr val="FF0000"/>
                  </a:solidFill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进步性</a:t>
              </a:r>
              <a:r>
                <a:rPr lang="zh-CN" altLang="en-US" sz="3200" dirty="0"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和</a:t>
              </a:r>
              <a:r>
                <a:rPr lang="zh-CN" altLang="en-US" sz="3200" b="1" dirty="0">
                  <a:solidFill>
                    <a:srgbClr val="FF0000"/>
                  </a:solidFill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局限性</a:t>
              </a:r>
              <a:r>
                <a:rPr lang="zh-CN" altLang="en-US" sz="3200" dirty="0"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。</a:t>
              </a:r>
              <a:endParaRPr lang="en-US" altLang="zh-CN" sz="3200" dirty="0">
                <a:latin typeface="方正康体简体" panose="02010601030101010101" pitchFamily="2" charset="-122"/>
                <a:ea typeface="方正康体简体" panose="02010601030101010101" pitchFamily="2" charset="-122"/>
              </a:endParaRPr>
            </a:p>
          </p:txBody>
        </p:sp>
        <p:sp>
          <p:nvSpPr>
            <p:cNvPr id="35" name="iš1îdê">
              <a:extLst>
                <a:ext uri="{FF2B5EF4-FFF2-40B4-BE49-F238E27FC236}">
                  <a16:creationId xmlns:a16="http://schemas.microsoft.com/office/drawing/2014/main" id="{799A7E71-A169-402E-BCC7-78DF5186D2B3}"/>
                </a:ext>
              </a:extLst>
            </p:cNvPr>
            <p:cNvSpPr txBox="1"/>
            <p:nvPr/>
          </p:nvSpPr>
          <p:spPr bwMode="auto">
            <a:xfrm>
              <a:off x="660400" y="3875025"/>
              <a:ext cx="3598617" cy="139044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  <a:buSzPct val="100000"/>
                <a:defRPr/>
              </a:pPr>
              <a:r>
                <a:rPr lang="zh-CN" altLang="zh-CN" sz="3200" dirty="0"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探讨</a:t>
              </a:r>
              <a:r>
                <a:rPr lang="en-US" altLang="zh-CN" sz="3200" dirty="0"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1861</a:t>
              </a:r>
              <a:r>
                <a:rPr lang="zh-CN" altLang="zh-CN" sz="3200" dirty="0"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年俄国农奴制改革对俄国</a:t>
              </a:r>
              <a:r>
                <a:rPr lang="zh-CN" altLang="zh-CN" sz="3200" dirty="0">
                  <a:solidFill>
                    <a:srgbClr val="FF0000"/>
                  </a:solidFill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近代化</a:t>
              </a:r>
              <a:r>
                <a:rPr lang="zh-CN" altLang="zh-CN" sz="3200" dirty="0"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进程的</a:t>
              </a:r>
              <a:r>
                <a:rPr lang="zh-CN" altLang="zh-CN" sz="3200" b="1" dirty="0">
                  <a:solidFill>
                    <a:srgbClr val="FF0000"/>
                  </a:solidFill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影响</a:t>
              </a:r>
              <a:r>
                <a:rPr lang="zh-CN" altLang="zh-CN" sz="3200" dirty="0"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。</a:t>
              </a:r>
            </a:p>
            <a:p>
              <a:pPr lvl="0" algn="ctr">
                <a:lnSpc>
                  <a:spcPct val="150000"/>
                </a:lnSpc>
                <a:buSzPct val="100000"/>
                <a:defRPr/>
              </a:pPr>
              <a:endParaRPr lang="en-US" altLang="zh-CN" dirty="0">
                <a:latin typeface="方正康体简体" panose="02010601030101010101" pitchFamily="2" charset="-122"/>
                <a:ea typeface="方正康体简体" panose="02010601030101010101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290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FBD1C16-729D-4E37-9949-141C24152B2D}"/>
              </a:ext>
            </a:extLst>
          </p:cNvPr>
          <p:cNvSpPr/>
          <p:nvPr/>
        </p:nvSpPr>
        <p:spPr>
          <a:xfrm>
            <a:off x="152399" y="-5417"/>
            <a:ext cx="11887201" cy="686341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材料一  人们有理由推断，农民对解放宣言会无比感激，无比高兴。可实际上，宣言在农民中间引起的与其说是欣喜，不如说是失望。要理解这一奇特的事实，我们就必须努力置身于农民的立场来看待这个问题。有一点我们必须注意到，所有那些含含糊糊、激情洋溢的有关自由劳动、人类尊严、民族进步一类的言辞，落到俄国农民耳朵里，犹如雨滴砸在花岗岩上一般。他想要的不过是一座可以住的房子，有食物吃，有钱买衣服穿而已。 </a:t>
            </a:r>
          </a:p>
          <a:p>
            <a:pPr algn="r"/>
            <a:r>
              <a:rPr lang="en-US" altLang="zh-CN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——</a:t>
            </a:r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摘编自华莱士</a:t>
            </a:r>
            <a:r>
              <a:rPr lang="en-US" altLang="zh-CN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《</a:t>
            </a:r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俄国</a:t>
            </a:r>
            <a:r>
              <a:rPr lang="en-US" altLang="zh-CN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140085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9AB4206-F58F-4362-863F-065B9F9A186F}"/>
              </a:ext>
            </a:extLst>
          </p:cNvPr>
          <p:cNvSpPr txBox="1"/>
          <p:nvPr/>
        </p:nvSpPr>
        <p:spPr>
          <a:xfrm>
            <a:off x="103238" y="-29497"/>
            <a:ext cx="11985523" cy="698652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4400">
                <a:latin typeface="叶根友阁宋" panose="03000509000000000000" pitchFamily="65" charset="-122"/>
                <a:ea typeface="叶根友阁宋" panose="03000509000000000000" pitchFamily="65" charset="-122"/>
              </a:defRPr>
            </a:lvl1pPr>
          </a:lstStyle>
          <a:p>
            <a:r>
              <a:rPr lang="zh-CN" altLang="en-US" sz="4200" dirty="0"/>
              <a:t>材料二  近代俄国</a:t>
            </a:r>
            <a:r>
              <a:rPr lang="en-US" altLang="zh-CN" sz="4200" dirty="0"/>
              <a:t>1861</a:t>
            </a:r>
            <a:r>
              <a:rPr lang="zh-CN" altLang="en-US" sz="4200" dirty="0"/>
              <a:t>年“农民改革”是一次“父夺子利”的改革。贵族割占公社部分最好的土地为私有，从而由“公社主”变成了地主，公社社员因此不再是贵族的农奴。然而公社的束缚依然，只是其土地因“割地”而缩小了，而农民还要为这已经减少的份地缴纳“赎金”，并且还不是以户，而是以公社的名义赎地，即赎下的土地仍是公社的份地而非农户的地产。这就好像一个“大家长”把宗法式大家庭的一个颇大一部分家产席卷而逃，同时却把“子弟们”圈在“大家庭”中。</a:t>
            </a:r>
            <a:endParaRPr lang="en-US" altLang="zh-CN" sz="4200" dirty="0"/>
          </a:p>
          <a:p>
            <a:pPr algn="r"/>
            <a:r>
              <a:rPr lang="en-US" altLang="zh-CN" sz="2400" dirty="0"/>
              <a:t>——</a:t>
            </a:r>
            <a:r>
              <a:rPr lang="zh-CN" altLang="en-US" sz="2400" dirty="0"/>
              <a:t>摘选自苏文</a:t>
            </a:r>
            <a:r>
              <a:rPr lang="en-US" altLang="zh-CN" sz="2400" dirty="0"/>
              <a:t>《</a:t>
            </a:r>
            <a:r>
              <a:rPr lang="zh-CN" altLang="en-US" sz="2400" dirty="0"/>
              <a:t>从不公正的改革到反改革的革命</a:t>
            </a:r>
            <a:r>
              <a:rPr lang="en-US" altLang="zh-CN" sz="2400" dirty="0"/>
              <a:t>——</a:t>
            </a:r>
            <a:r>
              <a:rPr lang="zh-CN" altLang="en-US" sz="2400" dirty="0"/>
              <a:t>沙俄斯托雷平改革评述</a:t>
            </a:r>
            <a:r>
              <a:rPr lang="en-US" altLang="zh-CN" sz="2400" dirty="0"/>
              <a:t>》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9938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0B03D1FE-5C48-4AE3-BD71-F938B11F6A7E}"/>
              </a:ext>
            </a:extLst>
          </p:cNvPr>
          <p:cNvSpPr/>
          <p:nvPr/>
        </p:nvSpPr>
        <p:spPr>
          <a:xfrm>
            <a:off x="398831" y="940299"/>
            <a:ext cx="117636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请回答：</a:t>
            </a:r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据材料一、二并结合所学知识，分析“农民”对“解放宣言”不满的原因。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F790EBE3-686B-4A1A-9553-A0A0BB79AA9C}"/>
              </a:ext>
            </a:extLst>
          </p:cNvPr>
          <p:cNvGrpSpPr/>
          <p:nvPr/>
        </p:nvGrpSpPr>
        <p:grpSpPr>
          <a:xfrm>
            <a:off x="7402894" y="2020313"/>
            <a:ext cx="4741119" cy="4139977"/>
            <a:chOff x="7432391" y="1990816"/>
            <a:chExt cx="4741119" cy="413997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EB84B75-0810-45E6-994A-8C421784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439898">
              <a:off x="7432391" y="1990816"/>
              <a:ext cx="4124410" cy="35064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AC95724-E8CF-4F77-B7BE-146115F9E0C4}"/>
                </a:ext>
              </a:extLst>
            </p:cNvPr>
            <p:cNvSpPr txBox="1"/>
            <p:nvPr/>
          </p:nvSpPr>
          <p:spPr>
            <a:xfrm rot="21413915">
              <a:off x="9000316" y="5361352"/>
              <a:ext cx="317319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i="1" u="sng" dirty="0">
                  <a:latin typeface="汉仪新蒂永乐大典" panose="02000500000000000000" pitchFamily="2" charset="-122"/>
                  <a:ea typeface="汉仪新蒂永乐大典" panose="02000500000000000000" pitchFamily="2" charset="-122"/>
                </a:rPr>
                <a:t>参见，教材</a:t>
              </a:r>
              <a:r>
                <a:rPr lang="en-US" altLang="zh-CN" sz="4400" b="1" i="1" u="sng" dirty="0">
                  <a:latin typeface="汉仪新蒂永乐大典" panose="02000500000000000000" pitchFamily="2" charset="-122"/>
                  <a:ea typeface="汉仪新蒂永乐大典" panose="02000500000000000000" pitchFamily="2" charset="-122"/>
                </a:rPr>
                <a:t>P87</a:t>
              </a:r>
              <a:endParaRPr lang="zh-CN" altLang="en-US" sz="4400" b="1" i="1" u="sng" dirty="0">
                <a:latin typeface="汉仪新蒂永乐大典" panose="02000500000000000000" pitchFamily="2" charset="-122"/>
                <a:ea typeface="汉仪新蒂永乐大典" panose="02000500000000000000" pitchFamily="2" charset="-122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A56843D8-63A8-4523-BCB4-4398B4355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11" y="2155048"/>
            <a:ext cx="12058933" cy="139985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58DB8A5-8EF9-48F8-A710-93F3DA3C77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010" y="3325540"/>
            <a:ext cx="11979678" cy="139985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78FD902-712D-49DE-85C9-598F093627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09" y="4496032"/>
            <a:ext cx="11778493" cy="139985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8B83486-3DE3-4478-AB20-1062E74C42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009" y="5666524"/>
            <a:ext cx="12235154" cy="1399855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0E299394-8FBD-4CE8-A7FB-D9FDBF2E25AD}"/>
              </a:ext>
            </a:extLst>
          </p:cNvPr>
          <p:cNvGrpSpPr/>
          <p:nvPr/>
        </p:nvGrpSpPr>
        <p:grpSpPr>
          <a:xfrm>
            <a:off x="249506" y="-351240"/>
            <a:ext cx="2963801" cy="1862048"/>
            <a:chOff x="207173" y="-518728"/>
            <a:chExt cx="2963801" cy="1862048"/>
          </a:xfrm>
        </p:grpSpPr>
        <p:sp>
          <p:nvSpPr>
            <p:cNvPr id="23" name="标题 3">
              <a:extLst>
                <a:ext uri="{FF2B5EF4-FFF2-40B4-BE49-F238E27FC236}">
                  <a16:creationId xmlns:a16="http://schemas.microsoft.com/office/drawing/2014/main" id="{7CB3332D-A473-4F01-888C-884443A3C97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7173" y="-518728"/>
              <a:ext cx="2963801" cy="186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400" b="1" kern="0" dirty="0"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深化</a:t>
              </a:r>
              <a:r>
                <a:rPr lang="zh-CN" altLang="en-US" sz="4400" b="1" kern="0" dirty="0">
                  <a:solidFill>
                    <a:srgbClr val="FF000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理解</a:t>
              </a:r>
              <a:r>
                <a:rPr lang="en-US" altLang="zh-CN" sz="11500" b="1" kern="0" dirty="0">
                  <a:solidFill>
                    <a:srgbClr val="FF0000"/>
                  </a:solidFill>
                  <a:latin typeface="Matura MT Script Capitals" panose="03020802060602070202" pitchFamily="66" charset="0"/>
                  <a:ea typeface="叶根友阁宋" panose="03000509000000000000" pitchFamily="65" charset="-122"/>
                </a:rPr>
                <a:t>1</a:t>
              </a:r>
              <a:endParaRPr lang="zh-CN" altLang="en-US" sz="4400" b="1" kern="0" dirty="0">
                <a:latin typeface="Matura MT Script Capitals" panose="03020802060602070202" pitchFamily="66" charset="0"/>
                <a:ea typeface="叶根友阁宋" panose="03000509000000000000" pitchFamily="65" charset="-122"/>
              </a:endParaRPr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AD0ED9A7-1DCA-4CFB-8567-66E439C9A7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41181" b="13518"/>
            <a:stretch/>
          </p:blipFill>
          <p:spPr>
            <a:xfrm>
              <a:off x="207173" y="797014"/>
              <a:ext cx="2706148" cy="120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00896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A52747-6E97-414B-8D5D-4EE4370666D6}"/>
              </a:ext>
            </a:extLst>
          </p:cNvPr>
          <p:cNvSpPr/>
          <p:nvPr/>
        </p:nvSpPr>
        <p:spPr>
          <a:xfrm>
            <a:off x="257175" y="389001"/>
            <a:ext cx="11677650" cy="607999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266700">
              <a:lnSpc>
                <a:spcPct val="150000"/>
              </a:lnSpc>
            </a:pPr>
            <a:r>
              <a:rPr lang="en-US" altLang="zh-CN" sz="4400" kern="100" dirty="0">
                <a:solidFill>
                  <a:srgbClr val="00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  <a:cs typeface="Times New Roman" panose="02020603050405020304" pitchFamily="18" charset="0"/>
              </a:rPr>
              <a:t>1</a:t>
            </a:r>
            <a:r>
              <a:rPr lang="zh-CN" altLang="en-US" sz="4400" kern="100" dirty="0">
                <a:solidFill>
                  <a:srgbClr val="00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zh-CN" altLang="zh-CN" sz="4400" kern="100" dirty="0">
                <a:solidFill>
                  <a:srgbClr val="00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  <a:cs typeface="Times New Roman" panose="02020603050405020304" pitchFamily="18" charset="0"/>
              </a:rPr>
              <a:t>一个目击者回忆</a:t>
            </a:r>
            <a:r>
              <a:rPr lang="zh-CN" altLang="zh-CN" sz="4400" kern="100" dirty="0">
                <a:solidFill>
                  <a:srgbClr val="FF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  <a:cs typeface="Times New Roman" panose="02020603050405020304" pitchFamily="18" charset="0"/>
              </a:rPr>
              <a:t>农民</a:t>
            </a:r>
            <a:r>
              <a:rPr lang="zh-CN" altLang="zh-CN" sz="4400" kern="100" dirty="0">
                <a:solidFill>
                  <a:srgbClr val="00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  <a:cs typeface="Times New Roman" panose="02020603050405020304" pitchFamily="18" charset="0"/>
              </a:rPr>
              <a:t>听取“解放”法令的反应时说，“农民们愁容满面并且低下了头……农民中怨声和叫喊越来越高……”。</a:t>
            </a:r>
            <a:r>
              <a:rPr lang="en-US" altLang="zh-CN" sz="4400" kern="100" dirty="0">
                <a:solidFill>
                  <a:srgbClr val="00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  <a:cs typeface="Times New Roman" panose="02020603050405020304" pitchFamily="18" charset="0"/>
              </a:rPr>
              <a:t> </a:t>
            </a:r>
            <a:endParaRPr lang="zh-CN" altLang="zh-CN" sz="4400" kern="100" dirty="0">
              <a:latin typeface="叶根友阁宋" panose="03000509000000000000" pitchFamily="65" charset="-122"/>
              <a:ea typeface="叶根友阁宋" panose="03000509000000000000" pitchFamily="65" charset="-122"/>
              <a:cs typeface="Times New Roman" panose="02020603050405020304" pitchFamily="18" charset="0"/>
            </a:endParaRPr>
          </a:p>
          <a:p>
            <a:pPr marL="266700">
              <a:lnSpc>
                <a:spcPct val="150000"/>
              </a:lnSpc>
            </a:pPr>
            <a:r>
              <a:rPr lang="en-US" altLang="zh-CN" sz="4400" kern="100" dirty="0">
                <a:solidFill>
                  <a:srgbClr val="00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  <a:cs typeface="Times New Roman" panose="02020603050405020304" pitchFamily="18" charset="0"/>
              </a:rPr>
              <a:t>2</a:t>
            </a:r>
            <a:r>
              <a:rPr lang="zh-CN" altLang="en-US" sz="4400" kern="100" dirty="0">
                <a:solidFill>
                  <a:srgbClr val="00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  <a:cs typeface="Times New Roman" panose="02020603050405020304" pitchFamily="18" charset="0"/>
              </a:rPr>
              <a:t>、</a:t>
            </a:r>
            <a:r>
              <a:rPr lang="en-US" altLang="zh-CN" sz="4400" kern="100" dirty="0">
                <a:solidFill>
                  <a:srgbClr val="00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  <a:cs typeface="Times New Roman" panose="02020603050405020304" pitchFamily="18" charset="0"/>
              </a:rPr>
              <a:t>1876</a:t>
            </a:r>
            <a:r>
              <a:rPr lang="zh-CN" altLang="zh-CN" sz="4400" kern="100" dirty="0">
                <a:solidFill>
                  <a:srgbClr val="00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  <a:cs typeface="Times New Roman" panose="02020603050405020304" pitchFamily="18" charset="0"/>
              </a:rPr>
              <a:t>年，一位</a:t>
            </a:r>
            <a:r>
              <a:rPr lang="zh-CN" altLang="zh-CN" sz="4400" kern="100" dirty="0">
                <a:solidFill>
                  <a:srgbClr val="FF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  <a:cs typeface="Times New Roman" panose="02020603050405020304" pitchFamily="18" charset="0"/>
              </a:rPr>
              <a:t>地主</a:t>
            </a:r>
            <a:r>
              <a:rPr lang="zh-CN" altLang="zh-CN" sz="4400" kern="100" dirty="0">
                <a:solidFill>
                  <a:srgbClr val="00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  <a:cs typeface="Times New Roman" panose="02020603050405020304" pitchFamily="18" charset="0"/>
              </a:rPr>
              <a:t>说：“解放法令颁布十五个月后，当我再看到农民时……受奴役的所有迹象都已经消失的无影无踪。”</a:t>
            </a:r>
            <a:r>
              <a:rPr lang="en-US" altLang="zh-CN" sz="4400" kern="100" dirty="0">
                <a:solidFill>
                  <a:srgbClr val="00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  <a:cs typeface="Times New Roman" panose="02020603050405020304" pitchFamily="18" charset="0"/>
              </a:rPr>
              <a:t> </a:t>
            </a:r>
            <a:endParaRPr lang="zh-CN" altLang="zh-CN" sz="4400" kern="100" dirty="0">
              <a:latin typeface="叶根友阁宋" panose="03000509000000000000" pitchFamily="65" charset="-122"/>
              <a:ea typeface="叶根友阁宋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67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692654" y="3121059"/>
            <a:ext cx="5419185" cy="895350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/>
              <a:t>板块三    话影响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692654" y="4022536"/>
            <a:ext cx="5419185" cy="1015623"/>
          </a:xfrm>
        </p:spPr>
        <p:txBody>
          <a:bodyPr>
            <a:normAutofit/>
          </a:bodyPr>
          <a:lstStyle/>
          <a:p>
            <a:pPr lvl="0" algn="ctr"/>
            <a:r>
              <a:rPr lang="zh-CN" altLang="en-US" sz="4400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改革</a:t>
            </a:r>
            <a:r>
              <a:rPr lang="zh-CN" altLang="en-US" sz="4400" dirty="0">
                <a:latin typeface="方正姚体" panose="02010601030101010101" pitchFamily="2" charset="-122"/>
                <a:ea typeface="方正姚体" panose="02010601030101010101" pitchFamily="2" charset="-122"/>
              </a:rPr>
              <a:t>与俄国</a:t>
            </a:r>
            <a:r>
              <a:rPr lang="zh-CN" altLang="en-US" sz="4400" dirty="0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近代化</a:t>
            </a:r>
            <a:r>
              <a:rPr lang="zh-CN" altLang="en-US" sz="4400" dirty="0">
                <a:latin typeface="方正姚体" panose="02010601030101010101" pitchFamily="2" charset="-122"/>
                <a:ea typeface="方正姚体" panose="02010601030101010101" pitchFamily="2" charset="-122"/>
              </a:rPr>
              <a:t>？</a:t>
            </a:r>
          </a:p>
          <a:p>
            <a:pPr lvl="0" algn="ctr">
              <a:lnSpc>
                <a:spcPct val="100000"/>
              </a:lnSpc>
            </a:pPr>
            <a:endParaRPr lang="zh-CN" altLang="en-US" sz="4400" dirty="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4F69230-F3A6-4586-9371-A858F4763E9F}"/>
              </a:ext>
            </a:extLst>
          </p:cNvPr>
          <p:cNvSpPr txBox="1"/>
          <p:nvPr/>
        </p:nvSpPr>
        <p:spPr>
          <a:xfrm>
            <a:off x="6885122" y="2350677"/>
            <a:ext cx="1023516" cy="889909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altLang="zh-CN" spc="100" dirty="0">
                <a:latin typeface="Impact" panose="020B0806030902050204" pitchFamily="34" charset="0"/>
                <a:cs typeface="Arial" panose="020B0604020202020204" pitchFamily="34" charset="0"/>
              </a:rPr>
              <a:t>0</a:t>
            </a:r>
            <a:r>
              <a:rPr lang="en-US" altLang="zh-CN" sz="100" spc="100" dirty="0">
                <a:latin typeface="Impact" panose="020B0806030902050204" pitchFamily="34" charset="0"/>
                <a:cs typeface="Arial" panose="020B0604020202020204" pitchFamily="34" charset="0"/>
              </a:rPr>
              <a:t> </a:t>
            </a:r>
            <a:r>
              <a:rPr lang="en-US" altLang="zh-CN" spc="100" dirty="0">
                <a:latin typeface="Impact" panose="020B0806030902050204" pitchFamily="34" charset="0"/>
                <a:cs typeface="Arial" panose="020B0604020202020204" pitchFamily="34" charset="0"/>
              </a:rPr>
              <a:t>3</a:t>
            </a:r>
            <a:endParaRPr lang="zh-CN" altLang="en-US" spc="100" dirty="0"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324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acher_264763">
            <a:extLst>
              <a:ext uri="{FF2B5EF4-FFF2-40B4-BE49-F238E27FC236}">
                <a16:creationId xmlns:a16="http://schemas.microsoft.com/office/drawing/2014/main" id="{DCC9A69E-07B3-4299-806A-51A225A52E7A}"/>
              </a:ext>
            </a:extLst>
          </p:cNvPr>
          <p:cNvSpPr>
            <a:spLocks noChangeAspect="1"/>
          </p:cNvSpPr>
          <p:nvPr/>
        </p:nvSpPr>
        <p:spPr bwMode="auto">
          <a:xfrm rot="21060643">
            <a:off x="5010011" y="1369767"/>
            <a:ext cx="5545187" cy="5280518"/>
          </a:xfrm>
          <a:custGeom>
            <a:avLst/>
            <a:gdLst>
              <a:gd name="connsiteX0" fmla="*/ 257331 w 607639"/>
              <a:gd name="connsiteY0" fmla="*/ 145147 h 578637"/>
              <a:gd name="connsiteX1" fmla="*/ 310700 w 607639"/>
              <a:gd name="connsiteY1" fmla="*/ 187169 h 578637"/>
              <a:gd name="connsiteX2" fmla="*/ 297714 w 607639"/>
              <a:gd name="connsiteY2" fmla="*/ 200407 h 578637"/>
              <a:gd name="connsiteX3" fmla="*/ 295134 w 607639"/>
              <a:gd name="connsiteY3" fmla="*/ 205204 h 578637"/>
              <a:gd name="connsiteX4" fmla="*/ 242654 w 607639"/>
              <a:gd name="connsiteY4" fmla="*/ 163804 h 578637"/>
              <a:gd name="connsiteX5" fmla="*/ 240609 w 607639"/>
              <a:gd name="connsiteY5" fmla="*/ 147101 h 578637"/>
              <a:gd name="connsiteX6" fmla="*/ 257331 w 607639"/>
              <a:gd name="connsiteY6" fmla="*/ 145147 h 578637"/>
              <a:gd name="connsiteX7" fmla="*/ 440205 w 607639"/>
              <a:gd name="connsiteY7" fmla="*/ 141131 h 578637"/>
              <a:gd name="connsiteX8" fmla="*/ 461390 w 607639"/>
              <a:gd name="connsiteY8" fmla="*/ 141131 h 578637"/>
              <a:gd name="connsiteX9" fmla="*/ 488984 w 607639"/>
              <a:gd name="connsiteY9" fmla="*/ 210272 h 578637"/>
              <a:gd name="connsiteX10" fmla="*/ 482576 w 607639"/>
              <a:gd name="connsiteY10" fmla="*/ 182189 h 578637"/>
              <a:gd name="connsiteX11" fmla="*/ 483466 w 607639"/>
              <a:gd name="connsiteY11" fmla="*/ 176057 h 578637"/>
              <a:gd name="connsiteX12" fmla="*/ 492189 w 607639"/>
              <a:gd name="connsiteY12" fmla="*/ 160149 h 578637"/>
              <a:gd name="connsiteX13" fmla="*/ 484445 w 607639"/>
              <a:gd name="connsiteY13" fmla="*/ 146108 h 578637"/>
              <a:gd name="connsiteX14" fmla="*/ 484445 w 607639"/>
              <a:gd name="connsiteY14" fmla="*/ 142997 h 578637"/>
              <a:gd name="connsiteX15" fmla="*/ 487204 w 607639"/>
              <a:gd name="connsiteY15" fmla="*/ 141398 h 578637"/>
              <a:gd name="connsiteX16" fmla="*/ 508478 w 607639"/>
              <a:gd name="connsiteY16" fmla="*/ 141398 h 578637"/>
              <a:gd name="connsiteX17" fmla="*/ 511238 w 607639"/>
              <a:gd name="connsiteY17" fmla="*/ 142997 h 578637"/>
              <a:gd name="connsiteX18" fmla="*/ 511327 w 607639"/>
              <a:gd name="connsiteY18" fmla="*/ 146108 h 578637"/>
              <a:gd name="connsiteX19" fmla="*/ 503494 w 607639"/>
              <a:gd name="connsiteY19" fmla="*/ 160238 h 578637"/>
              <a:gd name="connsiteX20" fmla="*/ 512306 w 607639"/>
              <a:gd name="connsiteY20" fmla="*/ 176146 h 578637"/>
              <a:gd name="connsiteX21" fmla="*/ 513196 w 607639"/>
              <a:gd name="connsiteY21" fmla="*/ 182189 h 578637"/>
              <a:gd name="connsiteX22" fmla="*/ 507588 w 607639"/>
              <a:gd name="connsiteY22" fmla="*/ 210272 h 578637"/>
              <a:gd name="connsiteX23" fmla="*/ 534292 w 607639"/>
              <a:gd name="connsiteY23" fmla="*/ 141131 h 578637"/>
              <a:gd name="connsiteX24" fmla="*/ 555922 w 607639"/>
              <a:gd name="connsiteY24" fmla="*/ 141131 h 578637"/>
              <a:gd name="connsiteX25" fmla="*/ 606838 w 607639"/>
              <a:gd name="connsiteY25" fmla="*/ 191698 h 578637"/>
              <a:gd name="connsiteX26" fmla="*/ 607639 w 607639"/>
              <a:gd name="connsiteY26" fmla="*/ 349442 h 578637"/>
              <a:gd name="connsiteX27" fmla="*/ 586187 w 607639"/>
              <a:gd name="connsiteY27" fmla="*/ 371037 h 578637"/>
              <a:gd name="connsiteX28" fmla="*/ 586098 w 607639"/>
              <a:gd name="connsiteY28" fmla="*/ 371037 h 578637"/>
              <a:gd name="connsiteX29" fmla="*/ 564557 w 607639"/>
              <a:gd name="connsiteY29" fmla="*/ 349620 h 578637"/>
              <a:gd name="connsiteX30" fmla="*/ 563845 w 607639"/>
              <a:gd name="connsiteY30" fmla="*/ 191876 h 578637"/>
              <a:gd name="connsiteX31" fmla="*/ 559483 w 607639"/>
              <a:gd name="connsiteY31" fmla="*/ 187699 h 578637"/>
              <a:gd name="connsiteX32" fmla="*/ 555299 w 607639"/>
              <a:gd name="connsiteY32" fmla="*/ 191876 h 578637"/>
              <a:gd name="connsiteX33" fmla="*/ 555299 w 607639"/>
              <a:gd name="connsiteY33" fmla="*/ 552865 h 578637"/>
              <a:gd name="connsiteX34" fmla="*/ 529485 w 607639"/>
              <a:gd name="connsiteY34" fmla="*/ 578637 h 578637"/>
              <a:gd name="connsiteX35" fmla="*/ 503672 w 607639"/>
              <a:gd name="connsiteY35" fmla="*/ 552865 h 578637"/>
              <a:gd name="connsiteX36" fmla="*/ 503672 w 607639"/>
              <a:gd name="connsiteY36" fmla="*/ 346865 h 578637"/>
              <a:gd name="connsiteX37" fmla="*/ 492456 w 607639"/>
              <a:gd name="connsiteY37" fmla="*/ 346865 h 578637"/>
              <a:gd name="connsiteX38" fmla="*/ 492456 w 607639"/>
              <a:gd name="connsiteY38" fmla="*/ 552865 h 578637"/>
              <a:gd name="connsiteX39" fmla="*/ 466731 w 607639"/>
              <a:gd name="connsiteY39" fmla="*/ 578637 h 578637"/>
              <a:gd name="connsiteX40" fmla="*/ 440917 w 607639"/>
              <a:gd name="connsiteY40" fmla="*/ 552865 h 578637"/>
              <a:gd name="connsiteX41" fmla="*/ 441362 w 607639"/>
              <a:gd name="connsiteY41" fmla="*/ 191965 h 578637"/>
              <a:gd name="connsiteX42" fmla="*/ 436823 w 607639"/>
              <a:gd name="connsiteY42" fmla="*/ 187432 h 578637"/>
              <a:gd name="connsiteX43" fmla="*/ 432372 w 607639"/>
              <a:gd name="connsiteY43" fmla="*/ 191876 h 578637"/>
              <a:gd name="connsiteX44" fmla="*/ 431927 w 607639"/>
              <a:gd name="connsiteY44" fmla="*/ 270437 h 578637"/>
              <a:gd name="connsiteX45" fmla="*/ 399081 w 607639"/>
              <a:gd name="connsiteY45" fmla="*/ 288566 h 578637"/>
              <a:gd name="connsiteX46" fmla="*/ 322886 w 607639"/>
              <a:gd name="connsiteY46" fmla="*/ 241287 h 578637"/>
              <a:gd name="connsiteX47" fmla="*/ 315943 w 607639"/>
              <a:gd name="connsiteY47" fmla="*/ 211782 h 578637"/>
              <a:gd name="connsiteX48" fmla="*/ 345584 w 607639"/>
              <a:gd name="connsiteY48" fmla="*/ 204851 h 578637"/>
              <a:gd name="connsiteX49" fmla="*/ 389112 w 607639"/>
              <a:gd name="connsiteY49" fmla="*/ 231867 h 578637"/>
              <a:gd name="connsiteX50" fmla="*/ 389290 w 607639"/>
              <a:gd name="connsiteY50" fmla="*/ 191698 h 578637"/>
              <a:gd name="connsiteX51" fmla="*/ 440205 w 607639"/>
              <a:gd name="connsiteY51" fmla="*/ 141131 h 578637"/>
              <a:gd name="connsiteX52" fmla="*/ 498052 w 607639"/>
              <a:gd name="connsiteY52" fmla="*/ 37964 h 578637"/>
              <a:gd name="connsiteX53" fmla="*/ 542650 w 607639"/>
              <a:gd name="connsiteY53" fmla="*/ 82421 h 578637"/>
              <a:gd name="connsiteX54" fmla="*/ 498052 w 607639"/>
              <a:gd name="connsiteY54" fmla="*/ 126878 h 578637"/>
              <a:gd name="connsiteX55" fmla="*/ 453454 w 607639"/>
              <a:gd name="connsiteY55" fmla="*/ 82421 h 578637"/>
              <a:gd name="connsiteX56" fmla="*/ 498052 w 607639"/>
              <a:gd name="connsiteY56" fmla="*/ 37964 h 578637"/>
              <a:gd name="connsiteX57" fmla="*/ 15486 w 607639"/>
              <a:gd name="connsiteY57" fmla="*/ 0 h 578637"/>
              <a:gd name="connsiteX58" fmla="*/ 358581 w 607639"/>
              <a:gd name="connsiteY58" fmla="*/ 0 h 578637"/>
              <a:gd name="connsiteX59" fmla="*/ 374067 w 607639"/>
              <a:gd name="connsiteY59" fmla="*/ 15466 h 578637"/>
              <a:gd name="connsiteX60" fmla="*/ 374067 w 607639"/>
              <a:gd name="connsiteY60" fmla="*/ 197233 h 578637"/>
              <a:gd name="connsiteX61" fmla="*/ 356890 w 607639"/>
              <a:gd name="connsiteY61" fmla="*/ 186567 h 578637"/>
              <a:gd name="connsiteX62" fmla="*/ 343095 w 607639"/>
              <a:gd name="connsiteY62" fmla="*/ 181057 h 578637"/>
              <a:gd name="connsiteX63" fmla="*/ 343095 w 607639"/>
              <a:gd name="connsiteY63" fmla="*/ 30932 h 578637"/>
              <a:gd name="connsiteX64" fmla="*/ 30972 w 607639"/>
              <a:gd name="connsiteY64" fmla="*/ 30932 h 578637"/>
              <a:gd name="connsiteX65" fmla="*/ 30972 w 607639"/>
              <a:gd name="connsiteY65" fmla="*/ 253941 h 578637"/>
              <a:gd name="connsiteX66" fmla="*/ 304291 w 607639"/>
              <a:gd name="connsiteY66" fmla="*/ 253941 h 578637"/>
              <a:gd name="connsiteX67" fmla="*/ 311500 w 607639"/>
              <a:gd name="connsiteY67" fmla="*/ 259630 h 578637"/>
              <a:gd name="connsiteX68" fmla="*/ 352351 w 607639"/>
              <a:gd name="connsiteY68" fmla="*/ 284873 h 578637"/>
              <a:gd name="connsiteX69" fmla="*/ 15486 w 607639"/>
              <a:gd name="connsiteY69" fmla="*/ 284873 h 578637"/>
              <a:gd name="connsiteX70" fmla="*/ 0 w 607639"/>
              <a:gd name="connsiteY70" fmla="*/ 269407 h 578637"/>
              <a:gd name="connsiteX71" fmla="*/ 0 w 607639"/>
              <a:gd name="connsiteY71" fmla="*/ 15466 h 578637"/>
              <a:gd name="connsiteX72" fmla="*/ 15486 w 607639"/>
              <a:gd name="connsiteY72" fmla="*/ 0 h 57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07639" h="578637">
                <a:moveTo>
                  <a:pt x="257331" y="145147"/>
                </a:moveTo>
                <a:lnTo>
                  <a:pt x="310700" y="187169"/>
                </a:lnTo>
                <a:cubicBezTo>
                  <a:pt x="305541" y="190456"/>
                  <a:pt x="301094" y="194898"/>
                  <a:pt x="297714" y="200407"/>
                </a:cubicBezTo>
                <a:cubicBezTo>
                  <a:pt x="296735" y="202006"/>
                  <a:pt x="295846" y="203605"/>
                  <a:pt x="295134" y="205204"/>
                </a:cubicBezTo>
                <a:lnTo>
                  <a:pt x="242654" y="163804"/>
                </a:lnTo>
                <a:cubicBezTo>
                  <a:pt x="237495" y="159806"/>
                  <a:pt x="236606" y="152254"/>
                  <a:pt x="240609" y="147101"/>
                </a:cubicBezTo>
                <a:cubicBezTo>
                  <a:pt x="244700" y="141948"/>
                  <a:pt x="252172" y="141060"/>
                  <a:pt x="257331" y="145147"/>
                </a:cubicBezTo>
                <a:close/>
                <a:moveTo>
                  <a:pt x="440205" y="141131"/>
                </a:moveTo>
                <a:lnTo>
                  <a:pt x="461390" y="141131"/>
                </a:lnTo>
                <a:cubicBezTo>
                  <a:pt x="463972" y="147796"/>
                  <a:pt x="485246" y="200674"/>
                  <a:pt x="488984" y="210272"/>
                </a:cubicBezTo>
                <a:lnTo>
                  <a:pt x="482576" y="182189"/>
                </a:lnTo>
                <a:cubicBezTo>
                  <a:pt x="482041" y="180145"/>
                  <a:pt x="482398" y="177923"/>
                  <a:pt x="483466" y="176057"/>
                </a:cubicBezTo>
                <a:lnTo>
                  <a:pt x="492189" y="160149"/>
                </a:lnTo>
                <a:lnTo>
                  <a:pt x="484445" y="146108"/>
                </a:lnTo>
                <a:cubicBezTo>
                  <a:pt x="483911" y="145130"/>
                  <a:pt x="483911" y="143886"/>
                  <a:pt x="484445" y="142997"/>
                </a:cubicBezTo>
                <a:cubicBezTo>
                  <a:pt x="485068" y="142020"/>
                  <a:pt x="486047" y="141398"/>
                  <a:pt x="487204" y="141398"/>
                </a:cubicBezTo>
                <a:lnTo>
                  <a:pt x="508478" y="141398"/>
                </a:lnTo>
                <a:cubicBezTo>
                  <a:pt x="509636" y="141398"/>
                  <a:pt x="510704" y="142020"/>
                  <a:pt x="511238" y="142997"/>
                </a:cubicBezTo>
                <a:cubicBezTo>
                  <a:pt x="511772" y="143886"/>
                  <a:pt x="511861" y="145130"/>
                  <a:pt x="511327" y="146108"/>
                </a:cubicBezTo>
                <a:lnTo>
                  <a:pt x="503494" y="160238"/>
                </a:lnTo>
                <a:lnTo>
                  <a:pt x="512306" y="176146"/>
                </a:lnTo>
                <a:cubicBezTo>
                  <a:pt x="513285" y="177923"/>
                  <a:pt x="513641" y="180145"/>
                  <a:pt x="513196" y="182189"/>
                </a:cubicBezTo>
                <a:lnTo>
                  <a:pt x="507588" y="210272"/>
                </a:lnTo>
                <a:cubicBezTo>
                  <a:pt x="520851" y="175968"/>
                  <a:pt x="513196" y="195875"/>
                  <a:pt x="534292" y="141131"/>
                </a:cubicBezTo>
                <a:lnTo>
                  <a:pt x="555922" y="141131"/>
                </a:lnTo>
                <a:cubicBezTo>
                  <a:pt x="583872" y="141131"/>
                  <a:pt x="606660" y="163793"/>
                  <a:pt x="606838" y="191698"/>
                </a:cubicBezTo>
                <a:lnTo>
                  <a:pt x="607639" y="349442"/>
                </a:lnTo>
                <a:cubicBezTo>
                  <a:pt x="607639" y="361261"/>
                  <a:pt x="598115" y="370948"/>
                  <a:pt x="586187" y="371037"/>
                </a:cubicBezTo>
                <a:lnTo>
                  <a:pt x="586098" y="371037"/>
                </a:lnTo>
                <a:cubicBezTo>
                  <a:pt x="574259" y="371037"/>
                  <a:pt x="564646" y="361439"/>
                  <a:pt x="564557" y="349620"/>
                </a:cubicBezTo>
                <a:lnTo>
                  <a:pt x="563845" y="191876"/>
                </a:lnTo>
                <a:cubicBezTo>
                  <a:pt x="563756" y="189565"/>
                  <a:pt x="561886" y="187610"/>
                  <a:pt x="559483" y="187699"/>
                </a:cubicBezTo>
                <a:cubicBezTo>
                  <a:pt x="557169" y="187699"/>
                  <a:pt x="555299" y="189565"/>
                  <a:pt x="555299" y="191876"/>
                </a:cubicBezTo>
                <a:lnTo>
                  <a:pt x="555299" y="552865"/>
                </a:lnTo>
                <a:cubicBezTo>
                  <a:pt x="555299" y="567084"/>
                  <a:pt x="543728" y="578637"/>
                  <a:pt x="529485" y="578637"/>
                </a:cubicBezTo>
                <a:cubicBezTo>
                  <a:pt x="515154" y="578637"/>
                  <a:pt x="503672" y="567084"/>
                  <a:pt x="503672" y="552865"/>
                </a:cubicBezTo>
                <a:lnTo>
                  <a:pt x="503672" y="346865"/>
                </a:lnTo>
                <a:lnTo>
                  <a:pt x="492456" y="346865"/>
                </a:lnTo>
                <a:lnTo>
                  <a:pt x="492456" y="552865"/>
                </a:lnTo>
                <a:cubicBezTo>
                  <a:pt x="492456" y="567084"/>
                  <a:pt x="480973" y="578637"/>
                  <a:pt x="466731" y="578637"/>
                </a:cubicBezTo>
                <a:cubicBezTo>
                  <a:pt x="452400" y="578637"/>
                  <a:pt x="440917" y="567084"/>
                  <a:pt x="440917" y="552865"/>
                </a:cubicBezTo>
                <a:cubicBezTo>
                  <a:pt x="440917" y="324292"/>
                  <a:pt x="441362" y="295409"/>
                  <a:pt x="441362" y="191965"/>
                </a:cubicBezTo>
                <a:cubicBezTo>
                  <a:pt x="441362" y="189476"/>
                  <a:pt x="439315" y="187432"/>
                  <a:pt x="436823" y="187432"/>
                </a:cubicBezTo>
                <a:cubicBezTo>
                  <a:pt x="434419" y="187432"/>
                  <a:pt x="432372" y="189387"/>
                  <a:pt x="432372" y="191876"/>
                </a:cubicBezTo>
                <a:cubicBezTo>
                  <a:pt x="432283" y="201918"/>
                  <a:pt x="432016" y="261994"/>
                  <a:pt x="431927" y="270437"/>
                </a:cubicBezTo>
                <a:cubicBezTo>
                  <a:pt x="431838" y="287144"/>
                  <a:pt x="413412" y="297453"/>
                  <a:pt x="399081" y="288566"/>
                </a:cubicBezTo>
                <a:lnTo>
                  <a:pt x="322886" y="241287"/>
                </a:lnTo>
                <a:cubicBezTo>
                  <a:pt x="312827" y="235066"/>
                  <a:pt x="309712" y="221825"/>
                  <a:pt x="315943" y="211782"/>
                </a:cubicBezTo>
                <a:cubicBezTo>
                  <a:pt x="322174" y="201651"/>
                  <a:pt x="335437" y="198541"/>
                  <a:pt x="345584" y="204851"/>
                </a:cubicBezTo>
                <a:lnTo>
                  <a:pt x="389112" y="231867"/>
                </a:lnTo>
                <a:cubicBezTo>
                  <a:pt x="389290" y="195430"/>
                  <a:pt x="389201" y="214893"/>
                  <a:pt x="389290" y="191698"/>
                </a:cubicBezTo>
                <a:cubicBezTo>
                  <a:pt x="389468" y="163793"/>
                  <a:pt x="412344" y="141131"/>
                  <a:pt x="440205" y="141131"/>
                </a:cubicBezTo>
                <a:close/>
                <a:moveTo>
                  <a:pt x="498052" y="37964"/>
                </a:moveTo>
                <a:cubicBezTo>
                  <a:pt x="522683" y="37964"/>
                  <a:pt x="542650" y="57868"/>
                  <a:pt x="542650" y="82421"/>
                </a:cubicBezTo>
                <a:cubicBezTo>
                  <a:pt x="542650" y="106974"/>
                  <a:pt x="522683" y="126878"/>
                  <a:pt x="498052" y="126878"/>
                </a:cubicBezTo>
                <a:cubicBezTo>
                  <a:pt x="473421" y="126878"/>
                  <a:pt x="453454" y="106974"/>
                  <a:pt x="453454" y="82421"/>
                </a:cubicBezTo>
                <a:cubicBezTo>
                  <a:pt x="453454" y="57868"/>
                  <a:pt x="473421" y="37964"/>
                  <a:pt x="498052" y="37964"/>
                </a:cubicBezTo>
                <a:close/>
                <a:moveTo>
                  <a:pt x="15486" y="0"/>
                </a:moveTo>
                <a:lnTo>
                  <a:pt x="358581" y="0"/>
                </a:lnTo>
                <a:cubicBezTo>
                  <a:pt x="367125" y="0"/>
                  <a:pt x="374067" y="6933"/>
                  <a:pt x="374067" y="15466"/>
                </a:cubicBezTo>
                <a:lnTo>
                  <a:pt x="374067" y="197233"/>
                </a:lnTo>
                <a:lnTo>
                  <a:pt x="356890" y="186567"/>
                </a:lnTo>
                <a:cubicBezTo>
                  <a:pt x="352529" y="183901"/>
                  <a:pt x="347901" y="182034"/>
                  <a:pt x="343095" y="181057"/>
                </a:cubicBezTo>
                <a:lnTo>
                  <a:pt x="343095" y="30932"/>
                </a:lnTo>
                <a:lnTo>
                  <a:pt x="30972" y="30932"/>
                </a:lnTo>
                <a:lnTo>
                  <a:pt x="30972" y="253941"/>
                </a:lnTo>
                <a:lnTo>
                  <a:pt x="304291" y="253941"/>
                </a:lnTo>
                <a:cubicBezTo>
                  <a:pt x="306427" y="256075"/>
                  <a:pt x="308919" y="257941"/>
                  <a:pt x="311500" y="259630"/>
                </a:cubicBezTo>
                <a:lnTo>
                  <a:pt x="352351" y="284873"/>
                </a:lnTo>
                <a:lnTo>
                  <a:pt x="15486" y="284873"/>
                </a:lnTo>
                <a:cubicBezTo>
                  <a:pt x="6942" y="284873"/>
                  <a:pt x="0" y="277940"/>
                  <a:pt x="0" y="269407"/>
                </a:cubicBezTo>
                <a:lnTo>
                  <a:pt x="0" y="15466"/>
                </a:lnTo>
                <a:cubicBezTo>
                  <a:pt x="0" y="6933"/>
                  <a:pt x="6942" y="0"/>
                  <a:pt x="1548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0" dirty="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一、改革评价：改革的两面性</a:t>
            </a:r>
            <a:endParaRPr lang="zh-CN" altLang="en-US" dirty="0"/>
          </a:p>
        </p:txBody>
      </p:sp>
      <p:graphicFrame>
        <p:nvGraphicFramePr>
          <p:cNvPr id="5" name="表格 18">
            <a:extLst>
              <a:ext uri="{FF2B5EF4-FFF2-40B4-BE49-F238E27FC236}">
                <a16:creationId xmlns:a16="http://schemas.microsoft.com/office/drawing/2014/main" id="{9B508FE1-B07F-4374-BB53-F2AC7749E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3360"/>
              </p:ext>
            </p:extLst>
          </p:nvPr>
        </p:nvGraphicFramePr>
        <p:xfrm>
          <a:off x="268514" y="1249806"/>
          <a:ext cx="11654972" cy="53541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8457">
                  <a:extLst>
                    <a:ext uri="{9D8B030D-6E8A-4147-A177-3AD203B41FA5}">
                      <a16:colId xmlns:a16="http://schemas.microsoft.com/office/drawing/2014/main" val="2239535174"/>
                    </a:ext>
                  </a:extLst>
                </a:gridCol>
                <a:gridCol w="9666515">
                  <a:extLst>
                    <a:ext uri="{9D8B030D-6E8A-4147-A177-3AD203B41FA5}">
                      <a16:colId xmlns:a16="http://schemas.microsoft.com/office/drawing/2014/main" val="3878335167"/>
                    </a:ext>
                  </a:extLst>
                </a:gridCol>
              </a:tblGrid>
              <a:tr h="17847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方正康体简体" panose="02010601030101010101" pitchFamily="2" charset="-122"/>
                          <a:ea typeface="方正康体简体" panose="02010601030101010101" pitchFamily="2" charset="-122"/>
                          <a:cs typeface="+mn-cs"/>
                        </a:rPr>
                        <a:t>性质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4400" kern="1200" dirty="0">
                        <a:solidFill>
                          <a:schemeClr val="tx1"/>
                        </a:solidFill>
                        <a:latin typeface="叶根友阁宋" panose="03000509000000000000" pitchFamily="65" charset="-122"/>
                        <a:ea typeface="叶根友阁宋" panose="03000509000000000000" pitchFamily="65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8089668"/>
                  </a:ext>
                </a:extLst>
              </a:tr>
              <a:tr h="17847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b="1" kern="1200" dirty="0">
                          <a:solidFill>
                            <a:srgbClr val="FF0000"/>
                          </a:solidFill>
                          <a:latin typeface="方正康体简体" panose="02010601030101010101" pitchFamily="2" charset="-122"/>
                          <a:ea typeface="方正康体简体" panose="02010601030101010101" pitchFamily="2" charset="-122"/>
                          <a:cs typeface="+mn-cs"/>
                        </a:rPr>
                        <a:t>进步</a:t>
                      </a:r>
                      <a:r>
                        <a:rPr lang="zh-CN" altLang="en-US" sz="4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方正康体简体" panose="02010601030101010101" pitchFamily="2" charset="-122"/>
                          <a:ea typeface="方正康体简体" panose="02010601030101010101" pitchFamily="2" charset="-122"/>
                          <a:cs typeface="+mn-cs"/>
                        </a:rPr>
                        <a:t>性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4400" kern="1200" dirty="0">
                        <a:solidFill>
                          <a:schemeClr val="tx1"/>
                        </a:solidFill>
                        <a:latin typeface="叶根友阁宋" panose="03000509000000000000" pitchFamily="65" charset="-122"/>
                        <a:ea typeface="叶根友阁宋" panose="03000509000000000000" pitchFamily="65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8462701"/>
                  </a:ext>
                </a:extLst>
              </a:tr>
              <a:tr h="17847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400" b="1" kern="1200" dirty="0">
                          <a:solidFill>
                            <a:srgbClr val="FF0000"/>
                          </a:solidFill>
                          <a:latin typeface="方正康体简体" panose="02010601030101010101" pitchFamily="2" charset="-122"/>
                          <a:ea typeface="方正康体简体" panose="02010601030101010101" pitchFamily="2" charset="-122"/>
                          <a:cs typeface="+mn-cs"/>
                        </a:rPr>
                        <a:t>局限</a:t>
                      </a:r>
                      <a:r>
                        <a:rPr lang="zh-CN" altLang="en-US" sz="4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方正康体简体" panose="02010601030101010101" pitchFamily="2" charset="-122"/>
                          <a:ea typeface="方正康体简体" panose="02010601030101010101" pitchFamily="2" charset="-122"/>
                          <a:cs typeface="+mn-cs"/>
                        </a:rPr>
                        <a:t>性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sz="4400" kern="1200" dirty="0">
                        <a:solidFill>
                          <a:schemeClr val="tx1"/>
                        </a:solidFill>
                        <a:latin typeface="叶根友阁宋" panose="03000509000000000000" pitchFamily="65" charset="-122"/>
                        <a:ea typeface="叶根友阁宋" panose="03000509000000000000" pitchFamily="65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0851419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05BB2353-0F6F-4319-AFE0-E3299E49C16A}"/>
              </a:ext>
            </a:extLst>
          </p:cNvPr>
          <p:cNvSpPr/>
          <p:nvPr/>
        </p:nvSpPr>
        <p:spPr>
          <a:xfrm>
            <a:off x="2476499" y="1249806"/>
            <a:ext cx="90439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是一场</a:t>
            </a:r>
            <a:r>
              <a:rPr lang="zh-CN" altLang="en-US" sz="4400" b="1" i="1" u="sng" dirty="0">
                <a:solidFill>
                  <a:srgbClr val="FF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自上而下</a:t>
            </a:r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的</a:t>
            </a:r>
            <a:r>
              <a:rPr lang="zh-CN" altLang="en-US" sz="4400" b="1" i="1" u="sng" dirty="0">
                <a:solidFill>
                  <a:srgbClr val="FF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资产阶级性质</a:t>
            </a:r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的改革运动。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D23D29F-B880-47C9-BE84-995A33EA8673}"/>
              </a:ext>
            </a:extLst>
          </p:cNvPr>
          <p:cNvSpPr/>
          <p:nvPr/>
        </p:nvSpPr>
        <p:spPr>
          <a:xfrm>
            <a:off x="2476499" y="3203627"/>
            <a:ext cx="94469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①使俄国</a:t>
            </a:r>
            <a:r>
              <a:rPr lang="zh-CN" altLang="en-US" sz="4400" b="1" i="1" u="sng" dirty="0">
                <a:solidFill>
                  <a:srgbClr val="FF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资本主义</a:t>
            </a:r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得到了迅速发展。</a:t>
            </a:r>
            <a:endParaRPr lang="en-US" altLang="zh-CN" sz="4400" dirty="0">
              <a:latin typeface="叶根友阁宋" panose="03000509000000000000" pitchFamily="65" charset="-122"/>
              <a:ea typeface="叶根友阁宋" panose="03000509000000000000" pitchFamily="65" charset="-122"/>
            </a:endParaRPr>
          </a:p>
          <a:p>
            <a:pPr algn="ctr"/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②使</a:t>
            </a:r>
            <a:r>
              <a:rPr lang="zh-CN" altLang="en-US" sz="4400" b="1" i="1" u="sng" dirty="0">
                <a:solidFill>
                  <a:srgbClr val="FF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地主经济</a:t>
            </a:r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向</a:t>
            </a:r>
            <a:r>
              <a:rPr lang="zh-CN" altLang="en-US" sz="4400" b="1" i="1" u="sng" dirty="0">
                <a:solidFill>
                  <a:srgbClr val="FF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资本主义经济</a:t>
            </a:r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的过渡。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1F76B98-A518-4A3F-8FD6-1F6CC7A6E5B9}"/>
              </a:ext>
            </a:extLst>
          </p:cNvPr>
          <p:cNvSpPr/>
          <p:nvPr/>
        </p:nvSpPr>
        <p:spPr>
          <a:xfrm>
            <a:off x="2476499" y="5157448"/>
            <a:ext cx="94469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保留</a:t>
            </a:r>
            <a:r>
              <a:rPr lang="zh-CN" altLang="en-US" sz="4400" b="1" i="1" u="sng" dirty="0">
                <a:solidFill>
                  <a:srgbClr val="FF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农奴制残余</a:t>
            </a:r>
            <a:endParaRPr lang="en-US" altLang="zh-CN" sz="4400" b="1" i="1" u="sng" dirty="0">
              <a:solidFill>
                <a:srgbClr val="FF0000"/>
              </a:solidFill>
              <a:latin typeface="叶根友阁宋" panose="03000509000000000000" pitchFamily="65" charset="-122"/>
              <a:ea typeface="叶根友阁宋" panose="03000509000000000000" pitchFamily="65" charset="-122"/>
            </a:endParaRPr>
          </a:p>
          <a:p>
            <a:pPr algn="ctr"/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没有改变</a:t>
            </a:r>
            <a:r>
              <a:rPr lang="zh-CN" altLang="en-US" sz="4400" b="1" i="1" u="sng" dirty="0">
                <a:solidFill>
                  <a:srgbClr val="FF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沙皇专制主义</a:t>
            </a:r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的本质。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BB3C697-6354-49F5-B817-D4CA582B7EC2}"/>
              </a:ext>
            </a:extLst>
          </p:cNvPr>
          <p:cNvGrpSpPr/>
          <p:nvPr/>
        </p:nvGrpSpPr>
        <p:grpSpPr>
          <a:xfrm>
            <a:off x="9393089" y="37583"/>
            <a:ext cx="2706148" cy="829835"/>
            <a:chOff x="207173" y="87966"/>
            <a:chExt cx="2706148" cy="829835"/>
          </a:xfrm>
        </p:grpSpPr>
        <p:sp>
          <p:nvSpPr>
            <p:cNvPr id="8" name="标题 3">
              <a:extLst>
                <a:ext uri="{FF2B5EF4-FFF2-40B4-BE49-F238E27FC236}">
                  <a16:creationId xmlns:a16="http://schemas.microsoft.com/office/drawing/2014/main" id="{73E085FC-8F4E-44EE-9759-345C10F8D02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5994" y="87966"/>
              <a:ext cx="234850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400" b="1" kern="0" dirty="0"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回归</a:t>
              </a:r>
              <a:r>
                <a:rPr lang="zh-CN" altLang="en-US" sz="4400" b="1" kern="0" dirty="0">
                  <a:solidFill>
                    <a:srgbClr val="FF000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教材</a:t>
              </a:r>
              <a:endParaRPr lang="zh-CN" altLang="en-US" sz="4400" b="1" kern="0" dirty="0">
                <a:latin typeface="叶根友阁宋" panose="03000509000000000000" pitchFamily="65" charset="-122"/>
                <a:ea typeface="叶根友阁宋" panose="03000509000000000000" pitchFamily="65" charset="-122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6EE5276-42FF-4D34-B9E8-9D8927CCF7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41181" b="13518"/>
            <a:stretch/>
          </p:blipFill>
          <p:spPr>
            <a:xfrm>
              <a:off x="207173" y="797014"/>
              <a:ext cx="2706148" cy="120787"/>
            </a:xfrm>
            <a:prstGeom prst="rect">
              <a:avLst/>
            </a:prstGeom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356496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CF367-3F29-4182-99D2-2CEBBAA3C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b="0" dirty="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二、改革对俄国近代化进程的影响</a:t>
            </a:r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9330BAAA-3D20-40CD-BB3F-29A63BE0BA5F}"/>
              </a:ext>
            </a:extLst>
          </p:cNvPr>
          <p:cNvGrpSpPr/>
          <p:nvPr/>
        </p:nvGrpSpPr>
        <p:grpSpPr>
          <a:xfrm>
            <a:off x="0" y="1821304"/>
            <a:ext cx="5161936" cy="3286760"/>
            <a:chOff x="505829" y="1369572"/>
            <a:chExt cx="5161936" cy="328676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D376570E-0C96-4828-8B86-F3DE34771058}"/>
                </a:ext>
              </a:extLst>
            </p:cNvPr>
            <p:cNvGrpSpPr/>
            <p:nvPr/>
          </p:nvGrpSpPr>
          <p:grpSpPr>
            <a:xfrm>
              <a:off x="1634475" y="1369572"/>
              <a:ext cx="2962275" cy="3286760"/>
              <a:chOff x="1497965" y="2165985"/>
              <a:chExt cx="2962275" cy="3286760"/>
            </a:xfrm>
          </p:grpSpPr>
          <p:sp>
            <p:nvSpPr>
              <p:cNvPr id="6" name="íşļiḓé">
                <a:extLst>
                  <a:ext uri="{FF2B5EF4-FFF2-40B4-BE49-F238E27FC236}">
                    <a16:creationId xmlns:a16="http://schemas.microsoft.com/office/drawing/2014/main" id="{62BEDE4E-2E0C-4AF9-829A-4A30793C93E4}"/>
                  </a:ext>
                </a:extLst>
              </p:cNvPr>
              <p:cNvSpPr/>
              <p:nvPr/>
            </p:nvSpPr>
            <p:spPr bwMode="auto">
              <a:xfrm>
                <a:off x="1497965" y="2165985"/>
                <a:ext cx="2962275" cy="3286760"/>
              </a:xfrm>
              <a:custGeom>
                <a:avLst/>
                <a:gdLst>
                  <a:gd name="T0" fmla="*/ 187 w 373"/>
                  <a:gd name="T1" fmla="*/ 414 h 414"/>
                  <a:gd name="T2" fmla="*/ 156 w 373"/>
                  <a:gd name="T3" fmla="*/ 406 h 414"/>
                  <a:gd name="T4" fmla="*/ 31 w 373"/>
                  <a:gd name="T5" fmla="*/ 334 h 414"/>
                  <a:gd name="T6" fmla="*/ 0 w 373"/>
                  <a:gd name="T7" fmla="*/ 280 h 414"/>
                  <a:gd name="T8" fmla="*/ 0 w 373"/>
                  <a:gd name="T9" fmla="*/ 137 h 414"/>
                  <a:gd name="T10" fmla="*/ 31 w 373"/>
                  <a:gd name="T11" fmla="*/ 83 h 414"/>
                  <a:gd name="T12" fmla="*/ 156 w 373"/>
                  <a:gd name="T13" fmla="*/ 11 h 414"/>
                  <a:gd name="T14" fmla="*/ 218 w 373"/>
                  <a:gd name="T15" fmla="*/ 11 h 414"/>
                  <a:gd name="T16" fmla="*/ 342 w 373"/>
                  <a:gd name="T17" fmla="*/ 83 h 414"/>
                  <a:gd name="T18" fmla="*/ 373 w 373"/>
                  <a:gd name="T19" fmla="*/ 137 h 414"/>
                  <a:gd name="T20" fmla="*/ 373 w 373"/>
                  <a:gd name="T21" fmla="*/ 280 h 414"/>
                  <a:gd name="T22" fmla="*/ 342 w 373"/>
                  <a:gd name="T23" fmla="*/ 334 h 414"/>
                  <a:gd name="T24" fmla="*/ 218 w 373"/>
                  <a:gd name="T25" fmla="*/ 406 h 414"/>
                  <a:gd name="T26" fmla="*/ 187 w 373"/>
                  <a:gd name="T27" fmla="*/ 414 h 414"/>
                  <a:gd name="T28" fmla="*/ 187 w 373"/>
                  <a:gd name="T29" fmla="*/ 17 h 414"/>
                  <a:gd name="T30" fmla="*/ 163 w 373"/>
                  <a:gd name="T31" fmla="*/ 24 h 414"/>
                  <a:gd name="T32" fmla="*/ 39 w 373"/>
                  <a:gd name="T33" fmla="*/ 95 h 414"/>
                  <a:gd name="T34" fmla="*/ 15 w 373"/>
                  <a:gd name="T35" fmla="*/ 137 h 414"/>
                  <a:gd name="T36" fmla="*/ 15 w 373"/>
                  <a:gd name="T37" fmla="*/ 280 h 414"/>
                  <a:gd name="T38" fmla="*/ 39 w 373"/>
                  <a:gd name="T39" fmla="*/ 322 h 414"/>
                  <a:gd name="T40" fmla="*/ 163 w 373"/>
                  <a:gd name="T41" fmla="*/ 393 h 414"/>
                  <a:gd name="T42" fmla="*/ 211 w 373"/>
                  <a:gd name="T43" fmla="*/ 393 h 414"/>
                  <a:gd name="T44" fmla="*/ 335 w 373"/>
                  <a:gd name="T45" fmla="*/ 322 h 414"/>
                  <a:gd name="T46" fmla="*/ 359 w 373"/>
                  <a:gd name="T47" fmla="*/ 280 h 414"/>
                  <a:gd name="T48" fmla="*/ 359 w 373"/>
                  <a:gd name="T49" fmla="*/ 137 h 414"/>
                  <a:gd name="T50" fmla="*/ 335 w 373"/>
                  <a:gd name="T51" fmla="*/ 95 h 414"/>
                  <a:gd name="T52" fmla="*/ 211 w 373"/>
                  <a:gd name="T53" fmla="*/ 24 h 414"/>
                  <a:gd name="T54" fmla="*/ 187 w 373"/>
                  <a:gd name="T55" fmla="*/ 1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3" h="414">
                    <a:moveTo>
                      <a:pt x="187" y="414"/>
                    </a:moveTo>
                    <a:cubicBezTo>
                      <a:pt x="176" y="414"/>
                      <a:pt x="165" y="411"/>
                      <a:pt x="156" y="406"/>
                    </a:cubicBezTo>
                    <a:cubicBezTo>
                      <a:pt x="31" y="334"/>
                      <a:pt x="31" y="334"/>
                      <a:pt x="31" y="334"/>
                    </a:cubicBezTo>
                    <a:cubicBezTo>
                      <a:pt x="12" y="323"/>
                      <a:pt x="0" y="302"/>
                      <a:pt x="0" y="280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15"/>
                      <a:pt x="12" y="94"/>
                      <a:pt x="31" y="83"/>
                    </a:cubicBezTo>
                    <a:cubicBezTo>
                      <a:pt x="156" y="11"/>
                      <a:pt x="156" y="11"/>
                      <a:pt x="156" y="11"/>
                    </a:cubicBezTo>
                    <a:cubicBezTo>
                      <a:pt x="175" y="0"/>
                      <a:pt x="199" y="0"/>
                      <a:pt x="218" y="11"/>
                    </a:cubicBezTo>
                    <a:cubicBezTo>
                      <a:pt x="342" y="83"/>
                      <a:pt x="342" y="83"/>
                      <a:pt x="342" y="83"/>
                    </a:cubicBezTo>
                    <a:cubicBezTo>
                      <a:pt x="361" y="94"/>
                      <a:pt x="373" y="115"/>
                      <a:pt x="373" y="137"/>
                    </a:cubicBezTo>
                    <a:cubicBezTo>
                      <a:pt x="373" y="280"/>
                      <a:pt x="373" y="280"/>
                      <a:pt x="373" y="280"/>
                    </a:cubicBezTo>
                    <a:cubicBezTo>
                      <a:pt x="373" y="302"/>
                      <a:pt x="361" y="323"/>
                      <a:pt x="342" y="334"/>
                    </a:cubicBezTo>
                    <a:cubicBezTo>
                      <a:pt x="218" y="406"/>
                      <a:pt x="218" y="406"/>
                      <a:pt x="218" y="406"/>
                    </a:cubicBezTo>
                    <a:cubicBezTo>
                      <a:pt x="208" y="411"/>
                      <a:pt x="198" y="414"/>
                      <a:pt x="187" y="414"/>
                    </a:cubicBezTo>
                    <a:moveTo>
                      <a:pt x="187" y="17"/>
                    </a:moveTo>
                    <a:cubicBezTo>
                      <a:pt x="178" y="17"/>
                      <a:pt x="170" y="19"/>
                      <a:pt x="163" y="24"/>
                    </a:cubicBezTo>
                    <a:cubicBezTo>
                      <a:pt x="39" y="95"/>
                      <a:pt x="39" y="95"/>
                      <a:pt x="39" y="95"/>
                    </a:cubicBezTo>
                    <a:cubicBezTo>
                      <a:pt x="24" y="104"/>
                      <a:pt x="15" y="120"/>
                      <a:pt x="15" y="137"/>
                    </a:cubicBezTo>
                    <a:cubicBezTo>
                      <a:pt x="15" y="280"/>
                      <a:pt x="15" y="280"/>
                      <a:pt x="15" y="280"/>
                    </a:cubicBezTo>
                    <a:cubicBezTo>
                      <a:pt x="15" y="297"/>
                      <a:pt x="24" y="313"/>
                      <a:pt x="39" y="322"/>
                    </a:cubicBezTo>
                    <a:cubicBezTo>
                      <a:pt x="163" y="393"/>
                      <a:pt x="163" y="393"/>
                      <a:pt x="163" y="393"/>
                    </a:cubicBezTo>
                    <a:cubicBezTo>
                      <a:pt x="177" y="402"/>
                      <a:pt x="196" y="402"/>
                      <a:pt x="211" y="393"/>
                    </a:cubicBezTo>
                    <a:cubicBezTo>
                      <a:pt x="335" y="322"/>
                      <a:pt x="335" y="322"/>
                      <a:pt x="335" y="322"/>
                    </a:cubicBezTo>
                    <a:cubicBezTo>
                      <a:pt x="350" y="313"/>
                      <a:pt x="359" y="297"/>
                      <a:pt x="359" y="280"/>
                    </a:cubicBezTo>
                    <a:cubicBezTo>
                      <a:pt x="359" y="137"/>
                      <a:pt x="359" y="137"/>
                      <a:pt x="359" y="137"/>
                    </a:cubicBezTo>
                    <a:cubicBezTo>
                      <a:pt x="359" y="120"/>
                      <a:pt x="350" y="104"/>
                      <a:pt x="335" y="95"/>
                    </a:cubicBezTo>
                    <a:cubicBezTo>
                      <a:pt x="211" y="24"/>
                      <a:pt x="211" y="24"/>
                      <a:pt x="211" y="24"/>
                    </a:cubicBezTo>
                    <a:cubicBezTo>
                      <a:pt x="203" y="19"/>
                      <a:pt x="195" y="17"/>
                      <a:pt x="187" y="17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4445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lvl="0" algn="ctr"/>
                <a:endParaRPr lang="en-US" altLang="zh-CN" sz="2400" b="1" dirty="0"/>
              </a:p>
            </p:txBody>
          </p:sp>
          <p:sp>
            <p:nvSpPr>
              <p:cNvPr id="7" name="ïŝ1ïďe">
                <a:extLst>
                  <a:ext uri="{FF2B5EF4-FFF2-40B4-BE49-F238E27FC236}">
                    <a16:creationId xmlns:a16="http://schemas.microsoft.com/office/drawing/2014/main" id="{C6AA9CB6-B511-499C-9A63-EBEF1F3AC3E3}"/>
                  </a:ext>
                </a:extLst>
              </p:cNvPr>
              <p:cNvSpPr/>
              <p:nvPr/>
            </p:nvSpPr>
            <p:spPr bwMode="auto">
              <a:xfrm>
                <a:off x="1798320" y="2472055"/>
                <a:ext cx="2360295" cy="2674620"/>
              </a:xfrm>
              <a:custGeom>
                <a:avLst/>
                <a:gdLst>
                  <a:gd name="T0" fmla="*/ 137 w 297"/>
                  <a:gd name="T1" fmla="*/ 4 h 337"/>
                  <a:gd name="T2" fmla="*/ 12 w 297"/>
                  <a:gd name="T3" fmla="*/ 76 h 337"/>
                  <a:gd name="T4" fmla="*/ 0 w 297"/>
                  <a:gd name="T5" fmla="*/ 97 h 337"/>
                  <a:gd name="T6" fmla="*/ 0 w 297"/>
                  <a:gd name="T7" fmla="*/ 240 h 337"/>
                  <a:gd name="T8" fmla="*/ 12 w 297"/>
                  <a:gd name="T9" fmla="*/ 261 h 337"/>
                  <a:gd name="T10" fmla="*/ 137 w 297"/>
                  <a:gd name="T11" fmla="*/ 333 h 337"/>
                  <a:gd name="T12" fmla="*/ 161 w 297"/>
                  <a:gd name="T13" fmla="*/ 333 h 337"/>
                  <a:gd name="T14" fmla="*/ 285 w 297"/>
                  <a:gd name="T15" fmla="*/ 261 h 337"/>
                  <a:gd name="T16" fmla="*/ 297 w 297"/>
                  <a:gd name="T17" fmla="*/ 240 h 337"/>
                  <a:gd name="T18" fmla="*/ 297 w 297"/>
                  <a:gd name="T19" fmla="*/ 97 h 337"/>
                  <a:gd name="T20" fmla="*/ 285 w 297"/>
                  <a:gd name="T21" fmla="*/ 76 h 337"/>
                  <a:gd name="T22" fmla="*/ 161 w 297"/>
                  <a:gd name="T23" fmla="*/ 4 h 337"/>
                  <a:gd name="T24" fmla="*/ 137 w 297"/>
                  <a:gd name="T25" fmla="*/ 4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337">
                    <a:moveTo>
                      <a:pt x="137" y="4"/>
                    </a:moveTo>
                    <a:cubicBezTo>
                      <a:pt x="12" y="76"/>
                      <a:pt x="12" y="76"/>
                      <a:pt x="12" y="76"/>
                    </a:cubicBezTo>
                    <a:cubicBezTo>
                      <a:pt x="5" y="80"/>
                      <a:pt x="0" y="88"/>
                      <a:pt x="0" y="97"/>
                    </a:cubicBezTo>
                    <a:cubicBezTo>
                      <a:pt x="0" y="240"/>
                      <a:pt x="0" y="240"/>
                      <a:pt x="0" y="240"/>
                    </a:cubicBezTo>
                    <a:cubicBezTo>
                      <a:pt x="0" y="249"/>
                      <a:pt x="5" y="257"/>
                      <a:pt x="12" y="261"/>
                    </a:cubicBezTo>
                    <a:cubicBezTo>
                      <a:pt x="137" y="333"/>
                      <a:pt x="137" y="333"/>
                      <a:pt x="137" y="333"/>
                    </a:cubicBezTo>
                    <a:cubicBezTo>
                      <a:pt x="144" y="337"/>
                      <a:pt x="153" y="337"/>
                      <a:pt x="161" y="333"/>
                    </a:cubicBezTo>
                    <a:cubicBezTo>
                      <a:pt x="285" y="261"/>
                      <a:pt x="285" y="261"/>
                      <a:pt x="285" y="261"/>
                    </a:cubicBezTo>
                    <a:cubicBezTo>
                      <a:pt x="293" y="257"/>
                      <a:pt x="297" y="249"/>
                      <a:pt x="297" y="240"/>
                    </a:cubicBezTo>
                    <a:cubicBezTo>
                      <a:pt x="297" y="97"/>
                      <a:pt x="297" y="97"/>
                      <a:pt x="297" y="97"/>
                    </a:cubicBezTo>
                    <a:cubicBezTo>
                      <a:pt x="297" y="88"/>
                      <a:pt x="293" y="80"/>
                      <a:pt x="285" y="76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53" y="0"/>
                      <a:pt x="144" y="0"/>
                      <a:pt x="137" y="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lvl="0" algn="ctr"/>
                <a:endParaRPr lang="en-US" altLang="zh-CN" sz="2400" b="1" dirty="0"/>
              </a:p>
            </p:txBody>
          </p:sp>
          <p:grpSp>
            <p:nvGrpSpPr>
              <p:cNvPr id="8" name="işļíḍe">
                <a:extLst>
                  <a:ext uri="{FF2B5EF4-FFF2-40B4-BE49-F238E27FC236}">
                    <a16:creationId xmlns:a16="http://schemas.microsoft.com/office/drawing/2014/main" id="{03A99B94-00C4-477E-8E9F-382F4AD929A5}"/>
                  </a:ext>
                </a:extLst>
              </p:cNvPr>
              <p:cNvGrpSpPr/>
              <p:nvPr/>
            </p:nvGrpSpPr>
            <p:grpSpPr>
              <a:xfrm>
                <a:off x="2639060" y="2633345"/>
                <a:ext cx="679450" cy="754380"/>
                <a:chOff x="1556433" y="3746128"/>
                <a:chExt cx="577403" cy="640556"/>
              </a:xfrm>
            </p:grpSpPr>
            <p:sp>
              <p:nvSpPr>
                <p:cNvPr id="9" name="iṧlïḋé">
                  <a:extLst>
                    <a:ext uri="{FF2B5EF4-FFF2-40B4-BE49-F238E27FC236}">
                      <a16:creationId xmlns:a16="http://schemas.microsoft.com/office/drawing/2014/main" id="{48A28B86-0199-4E95-AC1D-95C53A4C76E7}"/>
                    </a:ext>
                  </a:extLst>
                </p:cNvPr>
                <p:cNvSpPr/>
                <p:nvPr/>
              </p:nvSpPr>
              <p:spPr bwMode="auto">
                <a:xfrm>
                  <a:off x="1556433" y="3746128"/>
                  <a:ext cx="577403" cy="640556"/>
                </a:xfrm>
                <a:custGeom>
                  <a:avLst/>
                  <a:gdLst>
                    <a:gd name="T0" fmla="*/ 187 w 373"/>
                    <a:gd name="T1" fmla="*/ 414 h 414"/>
                    <a:gd name="T2" fmla="*/ 156 w 373"/>
                    <a:gd name="T3" fmla="*/ 406 h 414"/>
                    <a:gd name="T4" fmla="*/ 31 w 373"/>
                    <a:gd name="T5" fmla="*/ 334 h 414"/>
                    <a:gd name="T6" fmla="*/ 0 w 373"/>
                    <a:gd name="T7" fmla="*/ 280 h 414"/>
                    <a:gd name="T8" fmla="*/ 0 w 373"/>
                    <a:gd name="T9" fmla="*/ 137 h 414"/>
                    <a:gd name="T10" fmla="*/ 31 w 373"/>
                    <a:gd name="T11" fmla="*/ 83 h 414"/>
                    <a:gd name="T12" fmla="*/ 156 w 373"/>
                    <a:gd name="T13" fmla="*/ 11 h 414"/>
                    <a:gd name="T14" fmla="*/ 218 w 373"/>
                    <a:gd name="T15" fmla="*/ 11 h 414"/>
                    <a:gd name="T16" fmla="*/ 342 w 373"/>
                    <a:gd name="T17" fmla="*/ 83 h 414"/>
                    <a:gd name="T18" fmla="*/ 373 w 373"/>
                    <a:gd name="T19" fmla="*/ 137 h 414"/>
                    <a:gd name="T20" fmla="*/ 373 w 373"/>
                    <a:gd name="T21" fmla="*/ 280 h 414"/>
                    <a:gd name="T22" fmla="*/ 342 w 373"/>
                    <a:gd name="T23" fmla="*/ 334 h 414"/>
                    <a:gd name="T24" fmla="*/ 218 w 373"/>
                    <a:gd name="T25" fmla="*/ 406 h 414"/>
                    <a:gd name="T26" fmla="*/ 187 w 373"/>
                    <a:gd name="T27" fmla="*/ 414 h 414"/>
                    <a:gd name="T28" fmla="*/ 187 w 373"/>
                    <a:gd name="T29" fmla="*/ 17 h 414"/>
                    <a:gd name="T30" fmla="*/ 163 w 373"/>
                    <a:gd name="T31" fmla="*/ 24 h 414"/>
                    <a:gd name="T32" fmla="*/ 39 w 373"/>
                    <a:gd name="T33" fmla="*/ 95 h 414"/>
                    <a:gd name="T34" fmla="*/ 15 w 373"/>
                    <a:gd name="T35" fmla="*/ 137 h 414"/>
                    <a:gd name="T36" fmla="*/ 15 w 373"/>
                    <a:gd name="T37" fmla="*/ 280 h 414"/>
                    <a:gd name="T38" fmla="*/ 39 w 373"/>
                    <a:gd name="T39" fmla="*/ 322 h 414"/>
                    <a:gd name="T40" fmla="*/ 163 w 373"/>
                    <a:gd name="T41" fmla="*/ 393 h 414"/>
                    <a:gd name="T42" fmla="*/ 211 w 373"/>
                    <a:gd name="T43" fmla="*/ 393 h 414"/>
                    <a:gd name="T44" fmla="*/ 335 w 373"/>
                    <a:gd name="T45" fmla="*/ 322 h 414"/>
                    <a:gd name="T46" fmla="*/ 359 w 373"/>
                    <a:gd name="T47" fmla="*/ 280 h 414"/>
                    <a:gd name="T48" fmla="*/ 359 w 373"/>
                    <a:gd name="T49" fmla="*/ 137 h 414"/>
                    <a:gd name="T50" fmla="*/ 335 w 373"/>
                    <a:gd name="T51" fmla="*/ 95 h 414"/>
                    <a:gd name="T52" fmla="*/ 211 w 373"/>
                    <a:gd name="T53" fmla="*/ 24 h 414"/>
                    <a:gd name="T54" fmla="*/ 187 w 373"/>
                    <a:gd name="T55" fmla="*/ 17 h 4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73" h="414">
                      <a:moveTo>
                        <a:pt x="187" y="414"/>
                      </a:moveTo>
                      <a:cubicBezTo>
                        <a:pt x="176" y="414"/>
                        <a:pt x="165" y="411"/>
                        <a:pt x="156" y="406"/>
                      </a:cubicBezTo>
                      <a:cubicBezTo>
                        <a:pt x="31" y="334"/>
                        <a:pt x="31" y="334"/>
                        <a:pt x="31" y="334"/>
                      </a:cubicBezTo>
                      <a:cubicBezTo>
                        <a:pt x="12" y="323"/>
                        <a:pt x="0" y="302"/>
                        <a:pt x="0" y="28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15"/>
                        <a:pt x="12" y="94"/>
                        <a:pt x="31" y="83"/>
                      </a:cubicBezTo>
                      <a:cubicBezTo>
                        <a:pt x="156" y="11"/>
                        <a:pt x="156" y="11"/>
                        <a:pt x="156" y="11"/>
                      </a:cubicBezTo>
                      <a:cubicBezTo>
                        <a:pt x="175" y="0"/>
                        <a:pt x="199" y="0"/>
                        <a:pt x="218" y="11"/>
                      </a:cubicBezTo>
                      <a:cubicBezTo>
                        <a:pt x="342" y="83"/>
                        <a:pt x="342" y="83"/>
                        <a:pt x="342" y="83"/>
                      </a:cubicBezTo>
                      <a:cubicBezTo>
                        <a:pt x="361" y="94"/>
                        <a:pt x="373" y="115"/>
                        <a:pt x="373" y="137"/>
                      </a:cubicBezTo>
                      <a:cubicBezTo>
                        <a:pt x="373" y="280"/>
                        <a:pt x="373" y="280"/>
                        <a:pt x="373" y="280"/>
                      </a:cubicBezTo>
                      <a:cubicBezTo>
                        <a:pt x="373" y="302"/>
                        <a:pt x="361" y="323"/>
                        <a:pt x="342" y="334"/>
                      </a:cubicBezTo>
                      <a:cubicBezTo>
                        <a:pt x="218" y="406"/>
                        <a:pt x="218" y="406"/>
                        <a:pt x="218" y="406"/>
                      </a:cubicBezTo>
                      <a:cubicBezTo>
                        <a:pt x="208" y="411"/>
                        <a:pt x="198" y="414"/>
                        <a:pt x="187" y="414"/>
                      </a:cubicBezTo>
                      <a:moveTo>
                        <a:pt x="187" y="17"/>
                      </a:moveTo>
                      <a:cubicBezTo>
                        <a:pt x="178" y="17"/>
                        <a:pt x="170" y="19"/>
                        <a:pt x="163" y="24"/>
                      </a:cubicBezTo>
                      <a:cubicBezTo>
                        <a:pt x="39" y="95"/>
                        <a:pt x="39" y="95"/>
                        <a:pt x="39" y="95"/>
                      </a:cubicBezTo>
                      <a:cubicBezTo>
                        <a:pt x="24" y="104"/>
                        <a:pt x="15" y="120"/>
                        <a:pt x="15" y="137"/>
                      </a:cubicBezTo>
                      <a:cubicBezTo>
                        <a:pt x="15" y="280"/>
                        <a:pt x="15" y="280"/>
                        <a:pt x="15" y="280"/>
                      </a:cubicBezTo>
                      <a:cubicBezTo>
                        <a:pt x="15" y="297"/>
                        <a:pt x="24" y="313"/>
                        <a:pt x="39" y="322"/>
                      </a:cubicBezTo>
                      <a:cubicBezTo>
                        <a:pt x="163" y="393"/>
                        <a:pt x="163" y="393"/>
                        <a:pt x="163" y="393"/>
                      </a:cubicBezTo>
                      <a:cubicBezTo>
                        <a:pt x="177" y="402"/>
                        <a:pt x="196" y="402"/>
                        <a:pt x="211" y="393"/>
                      </a:cubicBezTo>
                      <a:cubicBezTo>
                        <a:pt x="335" y="322"/>
                        <a:pt x="335" y="322"/>
                        <a:pt x="335" y="322"/>
                      </a:cubicBezTo>
                      <a:cubicBezTo>
                        <a:pt x="350" y="313"/>
                        <a:pt x="359" y="297"/>
                        <a:pt x="359" y="280"/>
                      </a:cubicBezTo>
                      <a:cubicBezTo>
                        <a:pt x="359" y="137"/>
                        <a:pt x="359" y="137"/>
                        <a:pt x="359" y="137"/>
                      </a:cubicBezTo>
                      <a:cubicBezTo>
                        <a:pt x="359" y="120"/>
                        <a:pt x="350" y="104"/>
                        <a:pt x="335" y="95"/>
                      </a:cubicBezTo>
                      <a:cubicBezTo>
                        <a:pt x="211" y="24"/>
                        <a:pt x="211" y="24"/>
                        <a:pt x="211" y="24"/>
                      </a:cubicBezTo>
                      <a:cubicBezTo>
                        <a:pt x="203" y="19"/>
                        <a:pt x="195" y="17"/>
                        <a:pt x="187" y="17"/>
                      </a:cubicBez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200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10" name="íşlïḍe">
                  <a:extLst>
                    <a:ext uri="{FF2B5EF4-FFF2-40B4-BE49-F238E27FC236}">
                      <a16:creationId xmlns:a16="http://schemas.microsoft.com/office/drawing/2014/main" id="{DA9C76F8-6F99-40F4-BD10-981068E4A1A1}"/>
                    </a:ext>
                  </a:extLst>
                </p:cNvPr>
                <p:cNvSpPr/>
                <p:nvPr/>
              </p:nvSpPr>
              <p:spPr bwMode="auto">
                <a:xfrm>
                  <a:off x="1615075" y="3805773"/>
                  <a:ext cx="460118" cy="521266"/>
                </a:xfrm>
                <a:custGeom>
                  <a:avLst/>
                  <a:gdLst>
                    <a:gd name="T0" fmla="*/ 137 w 297"/>
                    <a:gd name="T1" fmla="*/ 4 h 337"/>
                    <a:gd name="T2" fmla="*/ 12 w 297"/>
                    <a:gd name="T3" fmla="*/ 76 h 337"/>
                    <a:gd name="T4" fmla="*/ 0 w 297"/>
                    <a:gd name="T5" fmla="*/ 97 h 337"/>
                    <a:gd name="T6" fmla="*/ 0 w 297"/>
                    <a:gd name="T7" fmla="*/ 240 h 337"/>
                    <a:gd name="T8" fmla="*/ 12 w 297"/>
                    <a:gd name="T9" fmla="*/ 261 h 337"/>
                    <a:gd name="T10" fmla="*/ 137 w 297"/>
                    <a:gd name="T11" fmla="*/ 333 h 337"/>
                    <a:gd name="T12" fmla="*/ 161 w 297"/>
                    <a:gd name="T13" fmla="*/ 333 h 337"/>
                    <a:gd name="T14" fmla="*/ 285 w 297"/>
                    <a:gd name="T15" fmla="*/ 261 h 337"/>
                    <a:gd name="T16" fmla="*/ 297 w 297"/>
                    <a:gd name="T17" fmla="*/ 240 h 337"/>
                    <a:gd name="T18" fmla="*/ 297 w 297"/>
                    <a:gd name="T19" fmla="*/ 97 h 337"/>
                    <a:gd name="T20" fmla="*/ 285 w 297"/>
                    <a:gd name="T21" fmla="*/ 76 h 337"/>
                    <a:gd name="T22" fmla="*/ 161 w 297"/>
                    <a:gd name="T23" fmla="*/ 4 h 337"/>
                    <a:gd name="T24" fmla="*/ 137 w 297"/>
                    <a:gd name="T25" fmla="*/ 4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7" h="337">
                      <a:moveTo>
                        <a:pt x="137" y="4"/>
                      </a:moveTo>
                      <a:cubicBezTo>
                        <a:pt x="12" y="76"/>
                        <a:pt x="12" y="76"/>
                        <a:pt x="12" y="76"/>
                      </a:cubicBezTo>
                      <a:cubicBezTo>
                        <a:pt x="5" y="80"/>
                        <a:pt x="0" y="88"/>
                        <a:pt x="0" y="97"/>
                      </a:cubicBezTo>
                      <a:cubicBezTo>
                        <a:pt x="0" y="240"/>
                        <a:pt x="0" y="240"/>
                        <a:pt x="0" y="240"/>
                      </a:cubicBezTo>
                      <a:cubicBezTo>
                        <a:pt x="0" y="249"/>
                        <a:pt x="5" y="257"/>
                        <a:pt x="12" y="261"/>
                      </a:cubicBezTo>
                      <a:cubicBezTo>
                        <a:pt x="137" y="333"/>
                        <a:pt x="137" y="333"/>
                        <a:pt x="137" y="333"/>
                      </a:cubicBezTo>
                      <a:cubicBezTo>
                        <a:pt x="144" y="337"/>
                        <a:pt x="153" y="337"/>
                        <a:pt x="161" y="333"/>
                      </a:cubicBezTo>
                      <a:cubicBezTo>
                        <a:pt x="285" y="261"/>
                        <a:pt x="285" y="261"/>
                        <a:pt x="285" y="261"/>
                      </a:cubicBezTo>
                      <a:cubicBezTo>
                        <a:pt x="293" y="257"/>
                        <a:pt x="297" y="249"/>
                        <a:pt x="297" y="240"/>
                      </a:cubicBezTo>
                      <a:cubicBezTo>
                        <a:pt x="297" y="97"/>
                        <a:pt x="297" y="97"/>
                        <a:pt x="297" y="97"/>
                      </a:cubicBezTo>
                      <a:cubicBezTo>
                        <a:pt x="297" y="88"/>
                        <a:pt x="293" y="80"/>
                        <a:pt x="285" y="76"/>
                      </a:cubicBezTo>
                      <a:cubicBezTo>
                        <a:pt x="161" y="4"/>
                        <a:pt x="161" y="4"/>
                        <a:pt x="161" y="4"/>
                      </a:cubicBezTo>
                      <a:cubicBezTo>
                        <a:pt x="153" y="0"/>
                        <a:pt x="144" y="0"/>
                        <a:pt x="137" y="4"/>
                      </a:cubicBezTo>
                    </a:path>
                  </a:pathLst>
                </a:custGeom>
                <a:solidFill>
                  <a:schemeClr val="bg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marL="225425" lvl="0" indent="-225425"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2000" b="1" ker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0</a:t>
                  </a:r>
                  <a:r>
                    <a:rPr lang="en-US" altLang="zh-CN" sz="100" b="1" ker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 </a:t>
                  </a:r>
                  <a:r>
                    <a:rPr lang="en-US" altLang="zh-CN" sz="2000" b="1" ker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1</a:t>
                  </a:r>
                  <a:endParaRPr lang="en-US" altLang="zh-CN" sz="2000" b="1" kern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5" name="í$ľîḋé">
              <a:extLst>
                <a:ext uri="{FF2B5EF4-FFF2-40B4-BE49-F238E27FC236}">
                  <a16:creationId xmlns:a16="http://schemas.microsoft.com/office/drawing/2014/main" id="{F4B832F0-F5C4-46C5-B2F5-FCEEE24B35ED}"/>
                </a:ext>
              </a:extLst>
            </p:cNvPr>
            <p:cNvSpPr txBox="1"/>
            <p:nvPr/>
          </p:nvSpPr>
          <p:spPr bwMode="auto">
            <a:xfrm>
              <a:off x="505829" y="3321563"/>
              <a:ext cx="5161936" cy="1028699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8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新蒂永乐大典" panose="02000500000000000000" pitchFamily="2" charset="-122"/>
                  <a:ea typeface="汉仪新蒂永乐大典" panose="02000500000000000000" pitchFamily="2" charset="-122"/>
                </a:rPr>
                <a:t>经济近代化</a:t>
              </a:r>
              <a:endParaRPr lang="en-US" altLang="zh-CN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zh-CN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4E5A03C-679E-40C2-8117-4388365404C1}"/>
              </a:ext>
            </a:extLst>
          </p:cNvPr>
          <p:cNvGrpSpPr/>
          <p:nvPr/>
        </p:nvGrpSpPr>
        <p:grpSpPr>
          <a:xfrm>
            <a:off x="5630552" y="1780343"/>
            <a:ext cx="6561448" cy="3297314"/>
            <a:chOff x="5294999" y="2472055"/>
            <a:chExt cx="6561448" cy="3297314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007C0025-947D-4C04-8FCC-3D8AEFE89A9A}"/>
                </a:ext>
              </a:extLst>
            </p:cNvPr>
            <p:cNvGrpSpPr/>
            <p:nvPr/>
          </p:nvGrpSpPr>
          <p:grpSpPr>
            <a:xfrm>
              <a:off x="7094588" y="2472055"/>
              <a:ext cx="2962275" cy="3286760"/>
              <a:chOff x="4705350" y="2165985"/>
              <a:chExt cx="2962275" cy="3286760"/>
            </a:xfrm>
          </p:grpSpPr>
          <p:grpSp>
            <p:nvGrpSpPr>
              <p:cNvPr id="14" name="i$liḑe">
                <a:extLst>
                  <a:ext uri="{FF2B5EF4-FFF2-40B4-BE49-F238E27FC236}">
                    <a16:creationId xmlns:a16="http://schemas.microsoft.com/office/drawing/2014/main" id="{254E4CF6-28F5-40C6-BAB8-D3F63D361E77}"/>
                  </a:ext>
                </a:extLst>
              </p:cNvPr>
              <p:cNvGrpSpPr/>
              <p:nvPr/>
            </p:nvGrpSpPr>
            <p:grpSpPr>
              <a:xfrm>
                <a:off x="4705350" y="2165985"/>
                <a:ext cx="2962275" cy="3286760"/>
                <a:chOff x="205763" y="-2695501"/>
                <a:chExt cx="3744916" cy="4154513"/>
              </a:xfrm>
              <a:solidFill>
                <a:schemeClr val="accent1"/>
              </a:solidFill>
            </p:grpSpPr>
            <p:sp>
              <p:nvSpPr>
                <p:cNvPr id="18" name="îşļïďé">
                  <a:extLst>
                    <a:ext uri="{FF2B5EF4-FFF2-40B4-BE49-F238E27FC236}">
                      <a16:creationId xmlns:a16="http://schemas.microsoft.com/office/drawing/2014/main" id="{F10AFDCE-8FC4-495F-96E9-3C0726ADBBB5}"/>
                    </a:ext>
                  </a:extLst>
                </p:cNvPr>
                <p:cNvSpPr/>
                <p:nvPr/>
              </p:nvSpPr>
              <p:spPr bwMode="auto">
                <a:xfrm>
                  <a:off x="205763" y="-2695501"/>
                  <a:ext cx="3744916" cy="4154513"/>
                </a:xfrm>
                <a:custGeom>
                  <a:avLst/>
                  <a:gdLst>
                    <a:gd name="T0" fmla="*/ 187 w 373"/>
                    <a:gd name="T1" fmla="*/ 414 h 414"/>
                    <a:gd name="T2" fmla="*/ 156 w 373"/>
                    <a:gd name="T3" fmla="*/ 406 h 414"/>
                    <a:gd name="T4" fmla="*/ 31 w 373"/>
                    <a:gd name="T5" fmla="*/ 334 h 414"/>
                    <a:gd name="T6" fmla="*/ 0 w 373"/>
                    <a:gd name="T7" fmla="*/ 280 h 414"/>
                    <a:gd name="T8" fmla="*/ 0 w 373"/>
                    <a:gd name="T9" fmla="*/ 137 h 414"/>
                    <a:gd name="T10" fmla="*/ 31 w 373"/>
                    <a:gd name="T11" fmla="*/ 83 h 414"/>
                    <a:gd name="T12" fmla="*/ 156 w 373"/>
                    <a:gd name="T13" fmla="*/ 11 h 414"/>
                    <a:gd name="T14" fmla="*/ 218 w 373"/>
                    <a:gd name="T15" fmla="*/ 11 h 414"/>
                    <a:gd name="T16" fmla="*/ 342 w 373"/>
                    <a:gd name="T17" fmla="*/ 83 h 414"/>
                    <a:gd name="T18" fmla="*/ 373 w 373"/>
                    <a:gd name="T19" fmla="*/ 137 h 414"/>
                    <a:gd name="T20" fmla="*/ 373 w 373"/>
                    <a:gd name="T21" fmla="*/ 280 h 414"/>
                    <a:gd name="T22" fmla="*/ 342 w 373"/>
                    <a:gd name="T23" fmla="*/ 334 h 414"/>
                    <a:gd name="T24" fmla="*/ 218 w 373"/>
                    <a:gd name="T25" fmla="*/ 406 h 414"/>
                    <a:gd name="T26" fmla="*/ 187 w 373"/>
                    <a:gd name="T27" fmla="*/ 414 h 414"/>
                    <a:gd name="T28" fmla="*/ 187 w 373"/>
                    <a:gd name="T29" fmla="*/ 17 h 414"/>
                    <a:gd name="T30" fmla="*/ 163 w 373"/>
                    <a:gd name="T31" fmla="*/ 24 h 414"/>
                    <a:gd name="T32" fmla="*/ 39 w 373"/>
                    <a:gd name="T33" fmla="*/ 95 h 414"/>
                    <a:gd name="T34" fmla="*/ 15 w 373"/>
                    <a:gd name="T35" fmla="*/ 137 h 414"/>
                    <a:gd name="T36" fmla="*/ 15 w 373"/>
                    <a:gd name="T37" fmla="*/ 280 h 414"/>
                    <a:gd name="T38" fmla="*/ 39 w 373"/>
                    <a:gd name="T39" fmla="*/ 322 h 414"/>
                    <a:gd name="T40" fmla="*/ 163 w 373"/>
                    <a:gd name="T41" fmla="*/ 393 h 414"/>
                    <a:gd name="T42" fmla="*/ 211 w 373"/>
                    <a:gd name="T43" fmla="*/ 393 h 414"/>
                    <a:gd name="T44" fmla="*/ 335 w 373"/>
                    <a:gd name="T45" fmla="*/ 322 h 414"/>
                    <a:gd name="T46" fmla="*/ 359 w 373"/>
                    <a:gd name="T47" fmla="*/ 280 h 414"/>
                    <a:gd name="T48" fmla="*/ 359 w 373"/>
                    <a:gd name="T49" fmla="*/ 137 h 414"/>
                    <a:gd name="T50" fmla="*/ 335 w 373"/>
                    <a:gd name="T51" fmla="*/ 95 h 414"/>
                    <a:gd name="T52" fmla="*/ 211 w 373"/>
                    <a:gd name="T53" fmla="*/ 24 h 414"/>
                    <a:gd name="T54" fmla="*/ 187 w 373"/>
                    <a:gd name="T55" fmla="*/ 17 h 4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73" h="414">
                      <a:moveTo>
                        <a:pt x="187" y="414"/>
                      </a:moveTo>
                      <a:cubicBezTo>
                        <a:pt x="176" y="414"/>
                        <a:pt x="165" y="411"/>
                        <a:pt x="156" y="406"/>
                      </a:cubicBezTo>
                      <a:cubicBezTo>
                        <a:pt x="31" y="334"/>
                        <a:pt x="31" y="334"/>
                        <a:pt x="31" y="334"/>
                      </a:cubicBezTo>
                      <a:cubicBezTo>
                        <a:pt x="12" y="323"/>
                        <a:pt x="0" y="302"/>
                        <a:pt x="0" y="28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15"/>
                        <a:pt x="12" y="94"/>
                        <a:pt x="31" y="83"/>
                      </a:cubicBezTo>
                      <a:cubicBezTo>
                        <a:pt x="156" y="11"/>
                        <a:pt x="156" y="11"/>
                        <a:pt x="156" y="11"/>
                      </a:cubicBezTo>
                      <a:cubicBezTo>
                        <a:pt x="175" y="0"/>
                        <a:pt x="199" y="0"/>
                        <a:pt x="218" y="11"/>
                      </a:cubicBezTo>
                      <a:cubicBezTo>
                        <a:pt x="342" y="83"/>
                        <a:pt x="342" y="83"/>
                        <a:pt x="342" y="83"/>
                      </a:cubicBezTo>
                      <a:cubicBezTo>
                        <a:pt x="361" y="94"/>
                        <a:pt x="373" y="115"/>
                        <a:pt x="373" y="137"/>
                      </a:cubicBezTo>
                      <a:cubicBezTo>
                        <a:pt x="373" y="280"/>
                        <a:pt x="373" y="280"/>
                        <a:pt x="373" y="280"/>
                      </a:cubicBezTo>
                      <a:cubicBezTo>
                        <a:pt x="373" y="302"/>
                        <a:pt x="361" y="323"/>
                        <a:pt x="342" y="334"/>
                      </a:cubicBezTo>
                      <a:cubicBezTo>
                        <a:pt x="218" y="406"/>
                        <a:pt x="218" y="406"/>
                        <a:pt x="218" y="406"/>
                      </a:cubicBezTo>
                      <a:cubicBezTo>
                        <a:pt x="208" y="411"/>
                        <a:pt x="198" y="414"/>
                        <a:pt x="187" y="414"/>
                      </a:cubicBezTo>
                      <a:moveTo>
                        <a:pt x="187" y="17"/>
                      </a:moveTo>
                      <a:cubicBezTo>
                        <a:pt x="178" y="17"/>
                        <a:pt x="170" y="19"/>
                        <a:pt x="163" y="24"/>
                      </a:cubicBezTo>
                      <a:cubicBezTo>
                        <a:pt x="39" y="95"/>
                        <a:pt x="39" y="95"/>
                        <a:pt x="39" y="95"/>
                      </a:cubicBezTo>
                      <a:cubicBezTo>
                        <a:pt x="24" y="104"/>
                        <a:pt x="15" y="120"/>
                        <a:pt x="15" y="137"/>
                      </a:cubicBezTo>
                      <a:cubicBezTo>
                        <a:pt x="15" y="280"/>
                        <a:pt x="15" y="280"/>
                        <a:pt x="15" y="280"/>
                      </a:cubicBezTo>
                      <a:cubicBezTo>
                        <a:pt x="15" y="297"/>
                        <a:pt x="24" y="313"/>
                        <a:pt x="39" y="322"/>
                      </a:cubicBezTo>
                      <a:cubicBezTo>
                        <a:pt x="163" y="393"/>
                        <a:pt x="163" y="393"/>
                        <a:pt x="163" y="393"/>
                      </a:cubicBezTo>
                      <a:cubicBezTo>
                        <a:pt x="177" y="402"/>
                        <a:pt x="196" y="402"/>
                        <a:pt x="211" y="393"/>
                      </a:cubicBezTo>
                      <a:cubicBezTo>
                        <a:pt x="335" y="322"/>
                        <a:pt x="335" y="322"/>
                        <a:pt x="335" y="322"/>
                      </a:cubicBezTo>
                      <a:cubicBezTo>
                        <a:pt x="350" y="313"/>
                        <a:pt x="359" y="297"/>
                        <a:pt x="359" y="280"/>
                      </a:cubicBezTo>
                      <a:cubicBezTo>
                        <a:pt x="359" y="137"/>
                        <a:pt x="359" y="137"/>
                        <a:pt x="359" y="137"/>
                      </a:cubicBezTo>
                      <a:cubicBezTo>
                        <a:pt x="359" y="120"/>
                        <a:pt x="350" y="104"/>
                        <a:pt x="335" y="95"/>
                      </a:cubicBezTo>
                      <a:cubicBezTo>
                        <a:pt x="211" y="24"/>
                        <a:pt x="211" y="24"/>
                        <a:pt x="211" y="24"/>
                      </a:cubicBezTo>
                      <a:cubicBezTo>
                        <a:pt x="203" y="19"/>
                        <a:pt x="195" y="17"/>
                        <a:pt x="187" y="17"/>
                      </a:cubicBezTo>
                    </a:path>
                  </a:pathLst>
                </a:custGeom>
                <a:solidFill>
                  <a:schemeClr val="accent1"/>
                </a:solidFill>
                <a:ln w="444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 algn="l"/>
                  <a:endParaRPr lang="en-US"/>
                </a:p>
              </p:txBody>
            </p:sp>
            <p:sp>
              <p:nvSpPr>
                <p:cNvPr id="19" name="isļïḓê">
                  <a:extLst>
                    <a:ext uri="{FF2B5EF4-FFF2-40B4-BE49-F238E27FC236}">
                      <a16:creationId xmlns:a16="http://schemas.microsoft.com/office/drawing/2014/main" id="{E7949A86-64BF-4469-9684-3DCCC4F8F3B0}"/>
                    </a:ext>
                  </a:extLst>
                </p:cNvPr>
                <p:cNvSpPr/>
                <p:nvPr/>
              </p:nvSpPr>
              <p:spPr bwMode="auto">
                <a:xfrm>
                  <a:off x="586103" y="-2308656"/>
                  <a:ext cx="2984230" cy="3380823"/>
                </a:xfrm>
                <a:custGeom>
                  <a:avLst/>
                  <a:gdLst>
                    <a:gd name="T0" fmla="*/ 137 w 297"/>
                    <a:gd name="T1" fmla="*/ 4 h 337"/>
                    <a:gd name="T2" fmla="*/ 12 w 297"/>
                    <a:gd name="T3" fmla="*/ 76 h 337"/>
                    <a:gd name="T4" fmla="*/ 0 w 297"/>
                    <a:gd name="T5" fmla="*/ 97 h 337"/>
                    <a:gd name="T6" fmla="*/ 0 w 297"/>
                    <a:gd name="T7" fmla="*/ 240 h 337"/>
                    <a:gd name="T8" fmla="*/ 12 w 297"/>
                    <a:gd name="T9" fmla="*/ 261 h 337"/>
                    <a:gd name="T10" fmla="*/ 137 w 297"/>
                    <a:gd name="T11" fmla="*/ 333 h 337"/>
                    <a:gd name="T12" fmla="*/ 161 w 297"/>
                    <a:gd name="T13" fmla="*/ 333 h 337"/>
                    <a:gd name="T14" fmla="*/ 285 w 297"/>
                    <a:gd name="T15" fmla="*/ 261 h 337"/>
                    <a:gd name="T16" fmla="*/ 297 w 297"/>
                    <a:gd name="T17" fmla="*/ 240 h 337"/>
                    <a:gd name="T18" fmla="*/ 297 w 297"/>
                    <a:gd name="T19" fmla="*/ 97 h 337"/>
                    <a:gd name="T20" fmla="*/ 285 w 297"/>
                    <a:gd name="T21" fmla="*/ 76 h 337"/>
                    <a:gd name="T22" fmla="*/ 161 w 297"/>
                    <a:gd name="T23" fmla="*/ 4 h 337"/>
                    <a:gd name="T24" fmla="*/ 137 w 297"/>
                    <a:gd name="T25" fmla="*/ 4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7" h="337">
                      <a:moveTo>
                        <a:pt x="137" y="4"/>
                      </a:moveTo>
                      <a:cubicBezTo>
                        <a:pt x="12" y="76"/>
                        <a:pt x="12" y="76"/>
                        <a:pt x="12" y="76"/>
                      </a:cubicBezTo>
                      <a:cubicBezTo>
                        <a:pt x="5" y="80"/>
                        <a:pt x="0" y="88"/>
                        <a:pt x="0" y="97"/>
                      </a:cubicBezTo>
                      <a:cubicBezTo>
                        <a:pt x="0" y="240"/>
                        <a:pt x="0" y="240"/>
                        <a:pt x="0" y="240"/>
                      </a:cubicBezTo>
                      <a:cubicBezTo>
                        <a:pt x="0" y="249"/>
                        <a:pt x="5" y="257"/>
                        <a:pt x="12" y="261"/>
                      </a:cubicBezTo>
                      <a:cubicBezTo>
                        <a:pt x="137" y="333"/>
                        <a:pt x="137" y="333"/>
                        <a:pt x="137" y="333"/>
                      </a:cubicBezTo>
                      <a:cubicBezTo>
                        <a:pt x="144" y="337"/>
                        <a:pt x="153" y="337"/>
                        <a:pt x="161" y="333"/>
                      </a:cubicBezTo>
                      <a:cubicBezTo>
                        <a:pt x="285" y="261"/>
                        <a:pt x="285" y="261"/>
                        <a:pt x="285" y="261"/>
                      </a:cubicBezTo>
                      <a:cubicBezTo>
                        <a:pt x="293" y="257"/>
                        <a:pt x="297" y="249"/>
                        <a:pt x="297" y="240"/>
                      </a:cubicBezTo>
                      <a:cubicBezTo>
                        <a:pt x="297" y="97"/>
                        <a:pt x="297" y="97"/>
                        <a:pt x="297" y="97"/>
                      </a:cubicBezTo>
                      <a:cubicBezTo>
                        <a:pt x="297" y="88"/>
                        <a:pt x="293" y="80"/>
                        <a:pt x="285" y="76"/>
                      </a:cubicBezTo>
                      <a:cubicBezTo>
                        <a:pt x="161" y="4"/>
                        <a:pt x="161" y="4"/>
                        <a:pt x="161" y="4"/>
                      </a:cubicBezTo>
                      <a:cubicBezTo>
                        <a:pt x="153" y="0"/>
                        <a:pt x="144" y="0"/>
                        <a:pt x="137" y="4"/>
                      </a:cubicBezTo>
                    </a:path>
                  </a:pathLst>
                </a:custGeom>
                <a:solidFill>
                  <a:schemeClr val="accent1"/>
                </a:solidFill>
                <a:ln w="44450">
                  <a:solidFill>
                    <a:schemeClr val="bg1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 algn="l"/>
                  <a:endParaRPr lang="en-US"/>
                </a:p>
              </p:txBody>
            </p:sp>
          </p:grpSp>
          <p:grpSp>
            <p:nvGrpSpPr>
              <p:cNvPr id="15" name="ïšḻide">
                <a:extLst>
                  <a:ext uri="{FF2B5EF4-FFF2-40B4-BE49-F238E27FC236}">
                    <a16:creationId xmlns:a16="http://schemas.microsoft.com/office/drawing/2014/main" id="{B8BD656E-203F-4591-8FB2-D697330B8DD9}"/>
                  </a:ext>
                </a:extLst>
              </p:cNvPr>
              <p:cNvGrpSpPr/>
              <p:nvPr/>
            </p:nvGrpSpPr>
            <p:grpSpPr>
              <a:xfrm>
                <a:off x="5847080" y="2633345"/>
                <a:ext cx="679450" cy="754380"/>
                <a:chOff x="1556433" y="3746128"/>
                <a:chExt cx="577403" cy="640556"/>
              </a:xfrm>
            </p:grpSpPr>
            <p:sp>
              <p:nvSpPr>
                <p:cNvPr id="16" name="íşļíḍê">
                  <a:extLst>
                    <a:ext uri="{FF2B5EF4-FFF2-40B4-BE49-F238E27FC236}">
                      <a16:creationId xmlns:a16="http://schemas.microsoft.com/office/drawing/2014/main" id="{9F7A36DF-1AB9-430F-9E33-712B7FE58EC6}"/>
                    </a:ext>
                  </a:extLst>
                </p:cNvPr>
                <p:cNvSpPr/>
                <p:nvPr/>
              </p:nvSpPr>
              <p:spPr bwMode="auto">
                <a:xfrm>
                  <a:off x="1556433" y="3746128"/>
                  <a:ext cx="577403" cy="640556"/>
                </a:xfrm>
                <a:custGeom>
                  <a:avLst/>
                  <a:gdLst>
                    <a:gd name="T0" fmla="*/ 187 w 373"/>
                    <a:gd name="T1" fmla="*/ 414 h 414"/>
                    <a:gd name="T2" fmla="*/ 156 w 373"/>
                    <a:gd name="T3" fmla="*/ 406 h 414"/>
                    <a:gd name="T4" fmla="*/ 31 w 373"/>
                    <a:gd name="T5" fmla="*/ 334 h 414"/>
                    <a:gd name="T6" fmla="*/ 0 w 373"/>
                    <a:gd name="T7" fmla="*/ 280 h 414"/>
                    <a:gd name="T8" fmla="*/ 0 w 373"/>
                    <a:gd name="T9" fmla="*/ 137 h 414"/>
                    <a:gd name="T10" fmla="*/ 31 w 373"/>
                    <a:gd name="T11" fmla="*/ 83 h 414"/>
                    <a:gd name="T12" fmla="*/ 156 w 373"/>
                    <a:gd name="T13" fmla="*/ 11 h 414"/>
                    <a:gd name="T14" fmla="*/ 218 w 373"/>
                    <a:gd name="T15" fmla="*/ 11 h 414"/>
                    <a:gd name="T16" fmla="*/ 342 w 373"/>
                    <a:gd name="T17" fmla="*/ 83 h 414"/>
                    <a:gd name="T18" fmla="*/ 373 w 373"/>
                    <a:gd name="T19" fmla="*/ 137 h 414"/>
                    <a:gd name="T20" fmla="*/ 373 w 373"/>
                    <a:gd name="T21" fmla="*/ 280 h 414"/>
                    <a:gd name="T22" fmla="*/ 342 w 373"/>
                    <a:gd name="T23" fmla="*/ 334 h 414"/>
                    <a:gd name="T24" fmla="*/ 218 w 373"/>
                    <a:gd name="T25" fmla="*/ 406 h 414"/>
                    <a:gd name="T26" fmla="*/ 187 w 373"/>
                    <a:gd name="T27" fmla="*/ 414 h 414"/>
                    <a:gd name="T28" fmla="*/ 187 w 373"/>
                    <a:gd name="T29" fmla="*/ 17 h 414"/>
                    <a:gd name="T30" fmla="*/ 163 w 373"/>
                    <a:gd name="T31" fmla="*/ 24 h 414"/>
                    <a:gd name="T32" fmla="*/ 39 w 373"/>
                    <a:gd name="T33" fmla="*/ 95 h 414"/>
                    <a:gd name="T34" fmla="*/ 15 w 373"/>
                    <a:gd name="T35" fmla="*/ 137 h 414"/>
                    <a:gd name="T36" fmla="*/ 15 w 373"/>
                    <a:gd name="T37" fmla="*/ 280 h 414"/>
                    <a:gd name="T38" fmla="*/ 39 w 373"/>
                    <a:gd name="T39" fmla="*/ 322 h 414"/>
                    <a:gd name="T40" fmla="*/ 163 w 373"/>
                    <a:gd name="T41" fmla="*/ 393 h 414"/>
                    <a:gd name="T42" fmla="*/ 211 w 373"/>
                    <a:gd name="T43" fmla="*/ 393 h 414"/>
                    <a:gd name="T44" fmla="*/ 335 w 373"/>
                    <a:gd name="T45" fmla="*/ 322 h 414"/>
                    <a:gd name="T46" fmla="*/ 359 w 373"/>
                    <a:gd name="T47" fmla="*/ 280 h 414"/>
                    <a:gd name="T48" fmla="*/ 359 w 373"/>
                    <a:gd name="T49" fmla="*/ 137 h 414"/>
                    <a:gd name="T50" fmla="*/ 335 w 373"/>
                    <a:gd name="T51" fmla="*/ 95 h 414"/>
                    <a:gd name="T52" fmla="*/ 211 w 373"/>
                    <a:gd name="T53" fmla="*/ 24 h 414"/>
                    <a:gd name="T54" fmla="*/ 187 w 373"/>
                    <a:gd name="T55" fmla="*/ 17 h 4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73" h="414">
                      <a:moveTo>
                        <a:pt x="187" y="414"/>
                      </a:moveTo>
                      <a:cubicBezTo>
                        <a:pt x="176" y="414"/>
                        <a:pt x="165" y="411"/>
                        <a:pt x="156" y="406"/>
                      </a:cubicBezTo>
                      <a:cubicBezTo>
                        <a:pt x="31" y="334"/>
                        <a:pt x="31" y="334"/>
                        <a:pt x="31" y="334"/>
                      </a:cubicBezTo>
                      <a:cubicBezTo>
                        <a:pt x="12" y="323"/>
                        <a:pt x="0" y="302"/>
                        <a:pt x="0" y="28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0" y="115"/>
                        <a:pt x="12" y="94"/>
                        <a:pt x="31" y="83"/>
                      </a:cubicBezTo>
                      <a:cubicBezTo>
                        <a:pt x="156" y="11"/>
                        <a:pt x="156" y="11"/>
                        <a:pt x="156" y="11"/>
                      </a:cubicBezTo>
                      <a:cubicBezTo>
                        <a:pt x="175" y="0"/>
                        <a:pt x="199" y="0"/>
                        <a:pt x="218" y="11"/>
                      </a:cubicBezTo>
                      <a:cubicBezTo>
                        <a:pt x="342" y="83"/>
                        <a:pt x="342" y="83"/>
                        <a:pt x="342" y="83"/>
                      </a:cubicBezTo>
                      <a:cubicBezTo>
                        <a:pt x="361" y="94"/>
                        <a:pt x="373" y="115"/>
                        <a:pt x="373" y="137"/>
                      </a:cubicBezTo>
                      <a:cubicBezTo>
                        <a:pt x="373" y="280"/>
                        <a:pt x="373" y="280"/>
                        <a:pt x="373" y="280"/>
                      </a:cubicBezTo>
                      <a:cubicBezTo>
                        <a:pt x="373" y="302"/>
                        <a:pt x="361" y="323"/>
                        <a:pt x="342" y="334"/>
                      </a:cubicBezTo>
                      <a:cubicBezTo>
                        <a:pt x="218" y="406"/>
                        <a:pt x="218" y="406"/>
                        <a:pt x="218" y="406"/>
                      </a:cubicBezTo>
                      <a:cubicBezTo>
                        <a:pt x="208" y="411"/>
                        <a:pt x="198" y="414"/>
                        <a:pt x="187" y="414"/>
                      </a:cubicBezTo>
                      <a:moveTo>
                        <a:pt x="187" y="17"/>
                      </a:moveTo>
                      <a:cubicBezTo>
                        <a:pt x="178" y="17"/>
                        <a:pt x="170" y="19"/>
                        <a:pt x="163" y="24"/>
                      </a:cubicBezTo>
                      <a:cubicBezTo>
                        <a:pt x="39" y="95"/>
                        <a:pt x="39" y="95"/>
                        <a:pt x="39" y="95"/>
                      </a:cubicBezTo>
                      <a:cubicBezTo>
                        <a:pt x="24" y="104"/>
                        <a:pt x="15" y="120"/>
                        <a:pt x="15" y="137"/>
                      </a:cubicBezTo>
                      <a:cubicBezTo>
                        <a:pt x="15" y="280"/>
                        <a:pt x="15" y="280"/>
                        <a:pt x="15" y="280"/>
                      </a:cubicBezTo>
                      <a:cubicBezTo>
                        <a:pt x="15" y="297"/>
                        <a:pt x="24" y="313"/>
                        <a:pt x="39" y="322"/>
                      </a:cubicBezTo>
                      <a:cubicBezTo>
                        <a:pt x="163" y="393"/>
                        <a:pt x="163" y="393"/>
                        <a:pt x="163" y="393"/>
                      </a:cubicBezTo>
                      <a:cubicBezTo>
                        <a:pt x="177" y="402"/>
                        <a:pt x="196" y="402"/>
                        <a:pt x="211" y="393"/>
                      </a:cubicBezTo>
                      <a:cubicBezTo>
                        <a:pt x="335" y="322"/>
                        <a:pt x="335" y="322"/>
                        <a:pt x="335" y="322"/>
                      </a:cubicBezTo>
                      <a:cubicBezTo>
                        <a:pt x="350" y="313"/>
                        <a:pt x="359" y="297"/>
                        <a:pt x="359" y="280"/>
                      </a:cubicBezTo>
                      <a:cubicBezTo>
                        <a:pt x="359" y="137"/>
                        <a:pt x="359" y="137"/>
                        <a:pt x="359" y="137"/>
                      </a:cubicBezTo>
                      <a:cubicBezTo>
                        <a:pt x="359" y="120"/>
                        <a:pt x="350" y="104"/>
                        <a:pt x="335" y="95"/>
                      </a:cubicBezTo>
                      <a:cubicBezTo>
                        <a:pt x="211" y="24"/>
                        <a:pt x="211" y="24"/>
                        <a:pt x="211" y="24"/>
                      </a:cubicBezTo>
                      <a:cubicBezTo>
                        <a:pt x="203" y="19"/>
                        <a:pt x="195" y="17"/>
                        <a:pt x="187" y="17"/>
                      </a:cubicBez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rm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endParaRPr lang="en-US" sz="2000"/>
                </a:p>
              </p:txBody>
            </p:sp>
            <p:sp>
              <p:nvSpPr>
                <p:cNvPr id="17" name="ïṧḷíḍè">
                  <a:extLst>
                    <a:ext uri="{FF2B5EF4-FFF2-40B4-BE49-F238E27FC236}">
                      <a16:creationId xmlns:a16="http://schemas.microsoft.com/office/drawing/2014/main" id="{A7F3EDED-442D-4456-82A0-7B7600432721}"/>
                    </a:ext>
                  </a:extLst>
                </p:cNvPr>
                <p:cNvSpPr/>
                <p:nvPr/>
              </p:nvSpPr>
              <p:spPr bwMode="auto">
                <a:xfrm>
                  <a:off x="1615075" y="3805773"/>
                  <a:ext cx="460118" cy="521266"/>
                </a:xfrm>
                <a:custGeom>
                  <a:avLst/>
                  <a:gdLst>
                    <a:gd name="T0" fmla="*/ 137 w 297"/>
                    <a:gd name="T1" fmla="*/ 4 h 337"/>
                    <a:gd name="T2" fmla="*/ 12 w 297"/>
                    <a:gd name="T3" fmla="*/ 76 h 337"/>
                    <a:gd name="T4" fmla="*/ 0 w 297"/>
                    <a:gd name="T5" fmla="*/ 97 h 337"/>
                    <a:gd name="T6" fmla="*/ 0 w 297"/>
                    <a:gd name="T7" fmla="*/ 240 h 337"/>
                    <a:gd name="T8" fmla="*/ 12 w 297"/>
                    <a:gd name="T9" fmla="*/ 261 h 337"/>
                    <a:gd name="T10" fmla="*/ 137 w 297"/>
                    <a:gd name="T11" fmla="*/ 333 h 337"/>
                    <a:gd name="T12" fmla="*/ 161 w 297"/>
                    <a:gd name="T13" fmla="*/ 333 h 337"/>
                    <a:gd name="T14" fmla="*/ 285 w 297"/>
                    <a:gd name="T15" fmla="*/ 261 h 337"/>
                    <a:gd name="T16" fmla="*/ 297 w 297"/>
                    <a:gd name="T17" fmla="*/ 240 h 337"/>
                    <a:gd name="T18" fmla="*/ 297 w 297"/>
                    <a:gd name="T19" fmla="*/ 97 h 337"/>
                    <a:gd name="T20" fmla="*/ 285 w 297"/>
                    <a:gd name="T21" fmla="*/ 76 h 337"/>
                    <a:gd name="T22" fmla="*/ 161 w 297"/>
                    <a:gd name="T23" fmla="*/ 4 h 337"/>
                    <a:gd name="T24" fmla="*/ 137 w 297"/>
                    <a:gd name="T25" fmla="*/ 4 h 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7" h="337">
                      <a:moveTo>
                        <a:pt x="137" y="4"/>
                      </a:moveTo>
                      <a:cubicBezTo>
                        <a:pt x="12" y="76"/>
                        <a:pt x="12" y="76"/>
                        <a:pt x="12" y="76"/>
                      </a:cubicBezTo>
                      <a:cubicBezTo>
                        <a:pt x="5" y="80"/>
                        <a:pt x="0" y="88"/>
                        <a:pt x="0" y="97"/>
                      </a:cubicBezTo>
                      <a:cubicBezTo>
                        <a:pt x="0" y="240"/>
                        <a:pt x="0" y="240"/>
                        <a:pt x="0" y="240"/>
                      </a:cubicBezTo>
                      <a:cubicBezTo>
                        <a:pt x="0" y="249"/>
                        <a:pt x="5" y="257"/>
                        <a:pt x="12" y="261"/>
                      </a:cubicBezTo>
                      <a:cubicBezTo>
                        <a:pt x="137" y="333"/>
                        <a:pt x="137" y="333"/>
                        <a:pt x="137" y="333"/>
                      </a:cubicBezTo>
                      <a:cubicBezTo>
                        <a:pt x="144" y="337"/>
                        <a:pt x="153" y="337"/>
                        <a:pt x="161" y="333"/>
                      </a:cubicBezTo>
                      <a:cubicBezTo>
                        <a:pt x="285" y="261"/>
                        <a:pt x="285" y="261"/>
                        <a:pt x="285" y="261"/>
                      </a:cubicBezTo>
                      <a:cubicBezTo>
                        <a:pt x="293" y="257"/>
                        <a:pt x="297" y="249"/>
                        <a:pt x="297" y="240"/>
                      </a:cubicBezTo>
                      <a:cubicBezTo>
                        <a:pt x="297" y="97"/>
                        <a:pt x="297" y="97"/>
                        <a:pt x="297" y="97"/>
                      </a:cubicBezTo>
                      <a:cubicBezTo>
                        <a:pt x="297" y="88"/>
                        <a:pt x="293" y="80"/>
                        <a:pt x="285" y="76"/>
                      </a:cubicBezTo>
                      <a:cubicBezTo>
                        <a:pt x="161" y="4"/>
                        <a:pt x="161" y="4"/>
                        <a:pt x="161" y="4"/>
                      </a:cubicBezTo>
                      <a:cubicBezTo>
                        <a:pt x="153" y="0"/>
                        <a:pt x="144" y="0"/>
                        <a:pt x="137" y="4"/>
                      </a:cubicBezTo>
                    </a:path>
                  </a:pathLst>
                </a:custGeom>
                <a:solidFill>
                  <a:schemeClr val="bg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marL="225425" lvl="0" indent="-225425"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2000" b="1" kern="0">
                      <a:solidFill>
                        <a:srgbClr val="BC3649"/>
                      </a:solidFill>
                    </a:rPr>
                    <a:t>0</a:t>
                  </a:r>
                  <a:r>
                    <a:rPr lang="en-US" altLang="zh-CN" sz="100" b="1" kern="0">
                      <a:solidFill>
                        <a:srgbClr val="BC3649"/>
                      </a:solidFill>
                    </a:rPr>
                    <a:t> </a:t>
                  </a:r>
                  <a:r>
                    <a:rPr lang="en-US" altLang="zh-CN" sz="2000" b="1" kern="0">
                      <a:solidFill>
                        <a:srgbClr val="BC3649"/>
                      </a:solidFill>
                    </a:rPr>
                    <a:t>2</a:t>
                  </a:r>
                  <a:endParaRPr lang="en-US" altLang="zh-CN" sz="2000" b="1" kern="0" dirty="0">
                    <a:solidFill>
                      <a:srgbClr val="BC3649"/>
                    </a:solidFill>
                  </a:endParaRPr>
                </a:p>
              </p:txBody>
            </p:sp>
          </p:grpSp>
        </p:grpSp>
        <p:sp>
          <p:nvSpPr>
            <p:cNvPr id="13" name="îṩľíḍè">
              <a:extLst>
                <a:ext uri="{FF2B5EF4-FFF2-40B4-BE49-F238E27FC236}">
                  <a16:creationId xmlns:a16="http://schemas.microsoft.com/office/drawing/2014/main" id="{638EB00F-3FA1-412B-9E7F-BAA90D2033EC}"/>
                </a:ext>
              </a:extLst>
            </p:cNvPr>
            <p:cNvSpPr txBox="1"/>
            <p:nvPr/>
          </p:nvSpPr>
          <p:spPr bwMode="auto">
            <a:xfrm>
              <a:off x="5294999" y="4300979"/>
              <a:ext cx="6561448" cy="1468390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defTabSz="913765">
                <a:lnSpc>
                  <a:spcPct val="100000"/>
                </a:lnSpc>
                <a:spcBef>
                  <a:spcPct val="0"/>
                </a:spcBef>
                <a:buFontTx/>
                <a:buNone/>
                <a:defRPr sz="8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汉仪新蒂永乐大典" panose="02000500000000000000" pitchFamily="2" charset="-122"/>
                  <a:ea typeface="汉仪新蒂永乐大典" panose="02000500000000000000" pitchFamily="2" charset="-122"/>
                </a:defRPr>
              </a:lvl1pPr>
              <a:lvl2pPr defTabSz="913765"/>
              <a:lvl3pPr defTabSz="913765"/>
              <a:lvl4pPr defTabSz="913765"/>
              <a:lvl5pPr defTabSz="913765"/>
              <a:lvl6pPr defTabSz="913765"/>
              <a:lvl7pPr defTabSz="913765"/>
              <a:lvl8pPr defTabSz="913765"/>
              <a:lvl9pPr defTabSz="913765"/>
            </a:lstStyle>
            <a:p>
              <a:pPr algn="ctr"/>
              <a:r>
                <a:rPr lang="zh-CN" altLang="en-US" dirty="0"/>
                <a:t>政治近代化</a:t>
              </a:r>
              <a:endParaRPr lang="en-US" altLang="zh-CN" dirty="0"/>
            </a:p>
            <a:p>
              <a:pPr algn="ctr"/>
              <a:endParaRPr lang="en-US" altLang="zh-CN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0AF1FA7-CDC8-4E29-9E27-B4C8C562B3CB}"/>
              </a:ext>
            </a:extLst>
          </p:cNvPr>
          <p:cNvGrpSpPr/>
          <p:nvPr/>
        </p:nvGrpSpPr>
        <p:grpSpPr>
          <a:xfrm>
            <a:off x="9393089" y="37583"/>
            <a:ext cx="2706148" cy="829835"/>
            <a:chOff x="207173" y="87966"/>
            <a:chExt cx="2706148" cy="829835"/>
          </a:xfrm>
        </p:grpSpPr>
        <p:sp>
          <p:nvSpPr>
            <p:cNvPr id="21" name="标题 3">
              <a:extLst>
                <a:ext uri="{FF2B5EF4-FFF2-40B4-BE49-F238E27FC236}">
                  <a16:creationId xmlns:a16="http://schemas.microsoft.com/office/drawing/2014/main" id="{2306DABD-3331-4D7D-8016-F4B1B8AF6C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5994" y="87966"/>
              <a:ext cx="234850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400" b="1" kern="0" dirty="0"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回归</a:t>
              </a:r>
              <a:r>
                <a:rPr lang="zh-CN" altLang="en-US" sz="4400" b="1" kern="0" dirty="0">
                  <a:solidFill>
                    <a:srgbClr val="FF000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教材</a:t>
              </a:r>
              <a:endParaRPr lang="zh-CN" altLang="en-US" sz="4400" b="1" kern="0" dirty="0">
                <a:latin typeface="叶根友阁宋" panose="03000509000000000000" pitchFamily="65" charset="-122"/>
                <a:ea typeface="叶根友阁宋" panose="03000509000000000000" pitchFamily="65" charset="-122"/>
              </a:endParaRPr>
            </a:p>
          </p:txBody>
        </p:sp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E792D86D-B89F-41C0-AF6E-5254D0DCBD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1181" b="13518"/>
            <a:stretch/>
          </p:blipFill>
          <p:spPr>
            <a:xfrm>
              <a:off x="207173" y="797014"/>
              <a:ext cx="2706148" cy="12078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1873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acher_264763">
            <a:extLst>
              <a:ext uri="{FF2B5EF4-FFF2-40B4-BE49-F238E27FC236}">
                <a16:creationId xmlns:a16="http://schemas.microsoft.com/office/drawing/2014/main" id="{1ADBFBD8-863B-4CDD-A533-EF3EB3E57180}"/>
              </a:ext>
            </a:extLst>
          </p:cNvPr>
          <p:cNvSpPr>
            <a:spLocks noChangeAspect="1"/>
          </p:cNvSpPr>
          <p:nvPr/>
        </p:nvSpPr>
        <p:spPr bwMode="auto">
          <a:xfrm rot="21060643">
            <a:off x="5010011" y="1369767"/>
            <a:ext cx="5545187" cy="5280518"/>
          </a:xfrm>
          <a:custGeom>
            <a:avLst/>
            <a:gdLst>
              <a:gd name="connsiteX0" fmla="*/ 257331 w 607639"/>
              <a:gd name="connsiteY0" fmla="*/ 145147 h 578637"/>
              <a:gd name="connsiteX1" fmla="*/ 310700 w 607639"/>
              <a:gd name="connsiteY1" fmla="*/ 187169 h 578637"/>
              <a:gd name="connsiteX2" fmla="*/ 297714 w 607639"/>
              <a:gd name="connsiteY2" fmla="*/ 200407 h 578637"/>
              <a:gd name="connsiteX3" fmla="*/ 295134 w 607639"/>
              <a:gd name="connsiteY3" fmla="*/ 205204 h 578637"/>
              <a:gd name="connsiteX4" fmla="*/ 242654 w 607639"/>
              <a:gd name="connsiteY4" fmla="*/ 163804 h 578637"/>
              <a:gd name="connsiteX5" fmla="*/ 240609 w 607639"/>
              <a:gd name="connsiteY5" fmla="*/ 147101 h 578637"/>
              <a:gd name="connsiteX6" fmla="*/ 257331 w 607639"/>
              <a:gd name="connsiteY6" fmla="*/ 145147 h 578637"/>
              <a:gd name="connsiteX7" fmla="*/ 440205 w 607639"/>
              <a:gd name="connsiteY7" fmla="*/ 141131 h 578637"/>
              <a:gd name="connsiteX8" fmla="*/ 461390 w 607639"/>
              <a:gd name="connsiteY8" fmla="*/ 141131 h 578637"/>
              <a:gd name="connsiteX9" fmla="*/ 488984 w 607639"/>
              <a:gd name="connsiteY9" fmla="*/ 210272 h 578637"/>
              <a:gd name="connsiteX10" fmla="*/ 482576 w 607639"/>
              <a:gd name="connsiteY10" fmla="*/ 182189 h 578637"/>
              <a:gd name="connsiteX11" fmla="*/ 483466 w 607639"/>
              <a:gd name="connsiteY11" fmla="*/ 176057 h 578637"/>
              <a:gd name="connsiteX12" fmla="*/ 492189 w 607639"/>
              <a:gd name="connsiteY12" fmla="*/ 160149 h 578637"/>
              <a:gd name="connsiteX13" fmla="*/ 484445 w 607639"/>
              <a:gd name="connsiteY13" fmla="*/ 146108 h 578637"/>
              <a:gd name="connsiteX14" fmla="*/ 484445 w 607639"/>
              <a:gd name="connsiteY14" fmla="*/ 142997 h 578637"/>
              <a:gd name="connsiteX15" fmla="*/ 487204 w 607639"/>
              <a:gd name="connsiteY15" fmla="*/ 141398 h 578637"/>
              <a:gd name="connsiteX16" fmla="*/ 508478 w 607639"/>
              <a:gd name="connsiteY16" fmla="*/ 141398 h 578637"/>
              <a:gd name="connsiteX17" fmla="*/ 511238 w 607639"/>
              <a:gd name="connsiteY17" fmla="*/ 142997 h 578637"/>
              <a:gd name="connsiteX18" fmla="*/ 511327 w 607639"/>
              <a:gd name="connsiteY18" fmla="*/ 146108 h 578637"/>
              <a:gd name="connsiteX19" fmla="*/ 503494 w 607639"/>
              <a:gd name="connsiteY19" fmla="*/ 160238 h 578637"/>
              <a:gd name="connsiteX20" fmla="*/ 512306 w 607639"/>
              <a:gd name="connsiteY20" fmla="*/ 176146 h 578637"/>
              <a:gd name="connsiteX21" fmla="*/ 513196 w 607639"/>
              <a:gd name="connsiteY21" fmla="*/ 182189 h 578637"/>
              <a:gd name="connsiteX22" fmla="*/ 507588 w 607639"/>
              <a:gd name="connsiteY22" fmla="*/ 210272 h 578637"/>
              <a:gd name="connsiteX23" fmla="*/ 534292 w 607639"/>
              <a:gd name="connsiteY23" fmla="*/ 141131 h 578637"/>
              <a:gd name="connsiteX24" fmla="*/ 555922 w 607639"/>
              <a:gd name="connsiteY24" fmla="*/ 141131 h 578637"/>
              <a:gd name="connsiteX25" fmla="*/ 606838 w 607639"/>
              <a:gd name="connsiteY25" fmla="*/ 191698 h 578637"/>
              <a:gd name="connsiteX26" fmla="*/ 607639 w 607639"/>
              <a:gd name="connsiteY26" fmla="*/ 349442 h 578637"/>
              <a:gd name="connsiteX27" fmla="*/ 586187 w 607639"/>
              <a:gd name="connsiteY27" fmla="*/ 371037 h 578637"/>
              <a:gd name="connsiteX28" fmla="*/ 586098 w 607639"/>
              <a:gd name="connsiteY28" fmla="*/ 371037 h 578637"/>
              <a:gd name="connsiteX29" fmla="*/ 564557 w 607639"/>
              <a:gd name="connsiteY29" fmla="*/ 349620 h 578637"/>
              <a:gd name="connsiteX30" fmla="*/ 563845 w 607639"/>
              <a:gd name="connsiteY30" fmla="*/ 191876 h 578637"/>
              <a:gd name="connsiteX31" fmla="*/ 559483 w 607639"/>
              <a:gd name="connsiteY31" fmla="*/ 187699 h 578637"/>
              <a:gd name="connsiteX32" fmla="*/ 555299 w 607639"/>
              <a:gd name="connsiteY32" fmla="*/ 191876 h 578637"/>
              <a:gd name="connsiteX33" fmla="*/ 555299 w 607639"/>
              <a:gd name="connsiteY33" fmla="*/ 552865 h 578637"/>
              <a:gd name="connsiteX34" fmla="*/ 529485 w 607639"/>
              <a:gd name="connsiteY34" fmla="*/ 578637 h 578637"/>
              <a:gd name="connsiteX35" fmla="*/ 503672 w 607639"/>
              <a:gd name="connsiteY35" fmla="*/ 552865 h 578637"/>
              <a:gd name="connsiteX36" fmla="*/ 503672 w 607639"/>
              <a:gd name="connsiteY36" fmla="*/ 346865 h 578637"/>
              <a:gd name="connsiteX37" fmla="*/ 492456 w 607639"/>
              <a:gd name="connsiteY37" fmla="*/ 346865 h 578637"/>
              <a:gd name="connsiteX38" fmla="*/ 492456 w 607639"/>
              <a:gd name="connsiteY38" fmla="*/ 552865 h 578637"/>
              <a:gd name="connsiteX39" fmla="*/ 466731 w 607639"/>
              <a:gd name="connsiteY39" fmla="*/ 578637 h 578637"/>
              <a:gd name="connsiteX40" fmla="*/ 440917 w 607639"/>
              <a:gd name="connsiteY40" fmla="*/ 552865 h 578637"/>
              <a:gd name="connsiteX41" fmla="*/ 441362 w 607639"/>
              <a:gd name="connsiteY41" fmla="*/ 191965 h 578637"/>
              <a:gd name="connsiteX42" fmla="*/ 436823 w 607639"/>
              <a:gd name="connsiteY42" fmla="*/ 187432 h 578637"/>
              <a:gd name="connsiteX43" fmla="*/ 432372 w 607639"/>
              <a:gd name="connsiteY43" fmla="*/ 191876 h 578637"/>
              <a:gd name="connsiteX44" fmla="*/ 431927 w 607639"/>
              <a:gd name="connsiteY44" fmla="*/ 270437 h 578637"/>
              <a:gd name="connsiteX45" fmla="*/ 399081 w 607639"/>
              <a:gd name="connsiteY45" fmla="*/ 288566 h 578637"/>
              <a:gd name="connsiteX46" fmla="*/ 322886 w 607639"/>
              <a:gd name="connsiteY46" fmla="*/ 241287 h 578637"/>
              <a:gd name="connsiteX47" fmla="*/ 315943 w 607639"/>
              <a:gd name="connsiteY47" fmla="*/ 211782 h 578637"/>
              <a:gd name="connsiteX48" fmla="*/ 345584 w 607639"/>
              <a:gd name="connsiteY48" fmla="*/ 204851 h 578637"/>
              <a:gd name="connsiteX49" fmla="*/ 389112 w 607639"/>
              <a:gd name="connsiteY49" fmla="*/ 231867 h 578637"/>
              <a:gd name="connsiteX50" fmla="*/ 389290 w 607639"/>
              <a:gd name="connsiteY50" fmla="*/ 191698 h 578637"/>
              <a:gd name="connsiteX51" fmla="*/ 440205 w 607639"/>
              <a:gd name="connsiteY51" fmla="*/ 141131 h 578637"/>
              <a:gd name="connsiteX52" fmla="*/ 498052 w 607639"/>
              <a:gd name="connsiteY52" fmla="*/ 37964 h 578637"/>
              <a:gd name="connsiteX53" fmla="*/ 542650 w 607639"/>
              <a:gd name="connsiteY53" fmla="*/ 82421 h 578637"/>
              <a:gd name="connsiteX54" fmla="*/ 498052 w 607639"/>
              <a:gd name="connsiteY54" fmla="*/ 126878 h 578637"/>
              <a:gd name="connsiteX55" fmla="*/ 453454 w 607639"/>
              <a:gd name="connsiteY55" fmla="*/ 82421 h 578637"/>
              <a:gd name="connsiteX56" fmla="*/ 498052 w 607639"/>
              <a:gd name="connsiteY56" fmla="*/ 37964 h 578637"/>
              <a:gd name="connsiteX57" fmla="*/ 15486 w 607639"/>
              <a:gd name="connsiteY57" fmla="*/ 0 h 578637"/>
              <a:gd name="connsiteX58" fmla="*/ 358581 w 607639"/>
              <a:gd name="connsiteY58" fmla="*/ 0 h 578637"/>
              <a:gd name="connsiteX59" fmla="*/ 374067 w 607639"/>
              <a:gd name="connsiteY59" fmla="*/ 15466 h 578637"/>
              <a:gd name="connsiteX60" fmla="*/ 374067 w 607639"/>
              <a:gd name="connsiteY60" fmla="*/ 197233 h 578637"/>
              <a:gd name="connsiteX61" fmla="*/ 356890 w 607639"/>
              <a:gd name="connsiteY61" fmla="*/ 186567 h 578637"/>
              <a:gd name="connsiteX62" fmla="*/ 343095 w 607639"/>
              <a:gd name="connsiteY62" fmla="*/ 181057 h 578637"/>
              <a:gd name="connsiteX63" fmla="*/ 343095 w 607639"/>
              <a:gd name="connsiteY63" fmla="*/ 30932 h 578637"/>
              <a:gd name="connsiteX64" fmla="*/ 30972 w 607639"/>
              <a:gd name="connsiteY64" fmla="*/ 30932 h 578637"/>
              <a:gd name="connsiteX65" fmla="*/ 30972 w 607639"/>
              <a:gd name="connsiteY65" fmla="*/ 253941 h 578637"/>
              <a:gd name="connsiteX66" fmla="*/ 304291 w 607639"/>
              <a:gd name="connsiteY66" fmla="*/ 253941 h 578637"/>
              <a:gd name="connsiteX67" fmla="*/ 311500 w 607639"/>
              <a:gd name="connsiteY67" fmla="*/ 259630 h 578637"/>
              <a:gd name="connsiteX68" fmla="*/ 352351 w 607639"/>
              <a:gd name="connsiteY68" fmla="*/ 284873 h 578637"/>
              <a:gd name="connsiteX69" fmla="*/ 15486 w 607639"/>
              <a:gd name="connsiteY69" fmla="*/ 284873 h 578637"/>
              <a:gd name="connsiteX70" fmla="*/ 0 w 607639"/>
              <a:gd name="connsiteY70" fmla="*/ 269407 h 578637"/>
              <a:gd name="connsiteX71" fmla="*/ 0 w 607639"/>
              <a:gd name="connsiteY71" fmla="*/ 15466 h 578637"/>
              <a:gd name="connsiteX72" fmla="*/ 15486 w 607639"/>
              <a:gd name="connsiteY72" fmla="*/ 0 h 57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07639" h="578637">
                <a:moveTo>
                  <a:pt x="257331" y="145147"/>
                </a:moveTo>
                <a:lnTo>
                  <a:pt x="310700" y="187169"/>
                </a:lnTo>
                <a:cubicBezTo>
                  <a:pt x="305541" y="190456"/>
                  <a:pt x="301094" y="194898"/>
                  <a:pt x="297714" y="200407"/>
                </a:cubicBezTo>
                <a:cubicBezTo>
                  <a:pt x="296735" y="202006"/>
                  <a:pt x="295846" y="203605"/>
                  <a:pt x="295134" y="205204"/>
                </a:cubicBezTo>
                <a:lnTo>
                  <a:pt x="242654" y="163804"/>
                </a:lnTo>
                <a:cubicBezTo>
                  <a:pt x="237495" y="159806"/>
                  <a:pt x="236606" y="152254"/>
                  <a:pt x="240609" y="147101"/>
                </a:cubicBezTo>
                <a:cubicBezTo>
                  <a:pt x="244700" y="141948"/>
                  <a:pt x="252172" y="141060"/>
                  <a:pt x="257331" y="145147"/>
                </a:cubicBezTo>
                <a:close/>
                <a:moveTo>
                  <a:pt x="440205" y="141131"/>
                </a:moveTo>
                <a:lnTo>
                  <a:pt x="461390" y="141131"/>
                </a:lnTo>
                <a:cubicBezTo>
                  <a:pt x="463972" y="147796"/>
                  <a:pt x="485246" y="200674"/>
                  <a:pt x="488984" y="210272"/>
                </a:cubicBezTo>
                <a:lnTo>
                  <a:pt x="482576" y="182189"/>
                </a:lnTo>
                <a:cubicBezTo>
                  <a:pt x="482041" y="180145"/>
                  <a:pt x="482398" y="177923"/>
                  <a:pt x="483466" y="176057"/>
                </a:cubicBezTo>
                <a:lnTo>
                  <a:pt x="492189" y="160149"/>
                </a:lnTo>
                <a:lnTo>
                  <a:pt x="484445" y="146108"/>
                </a:lnTo>
                <a:cubicBezTo>
                  <a:pt x="483911" y="145130"/>
                  <a:pt x="483911" y="143886"/>
                  <a:pt x="484445" y="142997"/>
                </a:cubicBezTo>
                <a:cubicBezTo>
                  <a:pt x="485068" y="142020"/>
                  <a:pt x="486047" y="141398"/>
                  <a:pt x="487204" y="141398"/>
                </a:cubicBezTo>
                <a:lnTo>
                  <a:pt x="508478" y="141398"/>
                </a:lnTo>
                <a:cubicBezTo>
                  <a:pt x="509636" y="141398"/>
                  <a:pt x="510704" y="142020"/>
                  <a:pt x="511238" y="142997"/>
                </a:cubicBezTo>
                <a:cubicBezTo>
                  <a:pt x="511772" y="143886"/>
                  <a:pt x="511861" y="145130"/>
                  <a:pt x="511327" y="146108"/>
                </a:cubicBezTo>
                <a:lnTo>
                  <a:pt x="503494" y="160238"/>
                </a:lnTo>
                <a:lnTo>
                  <a:pt x="512306" y="176146"/>
                </a:lnTo>
                <a:cubicBezTo>
                  <a:pt x="513285" y="177923"/>
                  <a:pt x="513641" y="180145"/>
                  <a:pt x="513196" y="182189"/>
                </a:cubicBezTo>
                <a:lnTo>
                  <a:pt x="507588" y="210272"/>
                </a:lnTo>
                <a:cubicBezTo>
                  <a:pt x="520851" y="175968"/>
                  <a:pt x="513196" y="195875"/>
                  <a:pt x="534292" y="141131"/>
                </a:cubicBezTo>
                <a:lnTo>
                  <a:pt x="555922" y="141131"/>
                </a:lnTo>
                <a:cubicBezTo>
                  <a:pt x="583872" y="141131"/>
                  <a:pt x="606660" y="163793"/>
                  <a:pt x="606838" y="191698"/>
                </a:cubicBezTo>
                <a:lnTo>
                  <a:pt x="607639" y="349442"/>
                </a:lnTo>
                <a:cubicBezTo>
                  <a:pt x="607639" y="361261"/>
                  <a:pt x="598115" y="370948"/>
                  <a:pt x="586187" y="371037"/>
                </a:cubicBezTo>
                <a:lnTo>
                  <a:pt x="586098" y="371037"/>
                </a:lnTo>
                <a:cubicBezTo>
                  <a:pt x="574259" y="371037"/>
                  <a:pt x="564646" y="361439"/>
                  <a:pt x="564557" y="349620"/>
                </a:cubicBezTo>
                <a:lnTo>
                  <a:pt x="563845" y="191876"/>
                </a:lnTo>
                <a:cubicBezTo>
                  <a:pt x="563756" y="189565"/>
                  <a:pt x="561886" y="187610"/>
                  <a:pt x="559483" y="187699"/>
                </a:cubicBezTo>
                <a:cubicBezTo>
                  <a:pt x="557169" y="187699"/>
                  <a:pt x="555299" y="189565"/>
                  <a:pt x="555299" y="191876"/>
                </a:cubicBezTo>
                <a:lnTo>
                  <a:pt x="555299" y="552865"/>
                </a:lnTo>
                <a:cubicBezTo>
                  <a:pt x="555299" y="567084"/>
                  <a:pt x="543728" y="578637"/>
                  <a:pt x="529485" y="578637"/>
                </a:cubicBezTo>
                <a:cubicBezTo>
                  <a:pt x="515154" y="578637"/>
                  <a:pt x="503672" y="567084"/>
                  <a:pt x="503672" y="552865"/>
                </a:cubicBezTo>
                <a:lnTo>
                  <a:pt x="503672" y="346865"/>
                </a:lnTo>
                <a:lnTo>
                  <a:pt x="492456" y="346865"/>
                </a:lnTo>
                <a:lnTo>
                  <a:pt x="492456" y="552865"/>
                </a:lnTo>
                <a:cubicBezTo>
                  <a:pt x="492456" y="567084"/>
                  <a:pt x="480973" y="578637"/>
                  <a:pt x="466731" y="578637"/>
                </a:cubicBezTo>
                <a:cubicBezTo>
                  <a:pt x="452400" y="578637"/>
                  <a:pt x="440917" y="567084"/>
                  <a:pt x="440917" y="552865"/>
                </a:cubicBezTo>
                <a:cubicBezTo>
                  <a:pt x="440917" y="324292"/>
                  <a:pt x="441362" y="295409"/>
                  <a:pt x="441362" y="191965"/>
                </a:cubicBezTo>
                <a:cubicBezTo>
                  <a:pt x="441362" y="189476"/>
                  <a:pt x="439315" y="187432"/>
                  <a:pt x="436823" y="187432"/>
                </a:cubicBezTo>
                <a:cubicBezTo>
                  <a:pt x="434419" y="187432"/>
                  <a:pt x="432372" y="189387"/>
                  <a:pt x="432372" y="191876"/>
                </a:cubicBezTo>
                <a:cubicBezTo>
                  <a:pt x="432283" y="201918"/>
                  <a:pt x="432016" y="261994"/>
                  <a:pt x="431927" y="270437"/>
                </a:cubicBezTo>
                <a:cubicBezTo>
                  <a:pt x="431838" y="287144"/>
                  <a:pt x="413412" y="297453"/>
                  <a:pt x="399081" y="288566"/>
                </a:cubicBezTo>
                <a:lnTo>
                  <a:pt x="322886" y="241287"/>
                </a:lnTo>
                <a:cubicBezTo>
                  <a:pt x="312827" y="235066"/>
                  <a:pt x="309712" y="221825"/>
                  <a:pt x="315943" y="211782"/>
                </a:cubicBezTo>
                <a:cubicBezTo>
                  <a:pt x="322174" y="201651"/>
                  <a:pt x="335437" y="198541"/>
                  <a:pt x="345584" y="204851"/>
                </a:cubicBezTo>
                <a:lnTo>
                  <a:pt x="389112" y="231867"/>
                </a:lnTo>
                <a:cubicBezTo>
                  <a:pt x="389290" y="195430"/>
                  <a:pt x="389201" y="214893"/>
                  <a:pt x="389290" y="191698"/>
                </a:cubicBezTo>
                <a:cubicBezTo>
                  <a:pt x="389468" y="163793"/>
                  <a:pt x="412344" y="141131"/>
                  <a:pt x="440205" y="141131"/>
                </a:cubicBezTo>
                <a:close/>
                <a:moveTo>
                  <a:pt x="498052" y="37964"/>
                </a:moveTo>
                <a:cubicBezTo>
                  <a:pt x="522683" y="37964"/>
                  <a:pt x="542650" y="57868"/>
                  <a:pt x="542650" y="82421"/>
                </a:cubicBezTo>
                <a:cubicBezTo>
                  <a:pt x="542650" y="106974"/>
                  <a:pt x="522683" y="126878"/>
                  <a:pt x="498052" y="126878"/>
                </a:cubicBezTo>
                <a:cubicBezTo>
                  <a:pt x="473421" y="126878"/>
                  <a:pt x="453454" y="106974"/>
                  <a:pt x="453454" y="82421"/>
                </a:cubicBezTo>
                <a:cubicBezTo>
                  <a:pt x="453454" y="57868"/>
                  <a:pt x="473421" y="37964"/>
                  <a:pt x="498052" y="37964"/>
                </a:cubicBezTo>
                <a:close/>
                <a:moveTo>
                  <a:pt x="15486" y="0"/>
                </a:moveTo>
                <a:lnTo>
                  <a:pt x="358581" y="0"/>
                </a:lnTo>
                <a:cubicBezTo>
                  <a:pt x="367125" y="0"/>
                  <a:pt x="374067" y="6933"/>
                  <a:pt x="374067" y="15466"/>
                </a:cubicBezTo>
                <a:lnTo>
                  <a:pt x="374067" y="197233"/>
                </a:lnTo>
                <a:lnTo>
                  <a:pt x="356890" y="186567"/>
                </a:lnTo>
                <a:cubicBezTo>
                  <a:pt x="352529" y="183901"/>
                  <a:pt x="347901" y="182034"/>
                  <a:pt x="343095" y="181057"/>
                </a:cubicBezTo>
                <a:lnTo>
                  <a:pt x="343095" y="30932"/>
                </a:lnTo>
                <a:lnTo>
                  <a:pt x="30972" y="30932"/>
                </a:lnTo>
                <a:lnTo>
                  <a:pt x="30972" y="253941"/>
                </a:lnTo>
                <a:lnTo>
                  <a:pt x="304291" y="253941"/>
                </a:lnTo>
                <a:cubicBezTo>
                  <a:pt x="306427" y="256075"/>
                  <a:pt x="308919" y="257941"/>
                  <a:pt x="311500" y="259630"/>
                </a:cubicBezTo>
                <a:lnTo>
                  <a:pt x="352351" y="284873"/>
                </a:lnTo>
                <a:lnTo>
                  <a:pt x="15486" y="284873"/>
                </a:lnTo>
                <a:cubicBezTo>
                  <a:pt x="6942" y="284873"/>
                  <a:pt x="0" y="277940"/>
                  <a:pt x="0" y="269407"/>
                </a:cubicBezTo>
                <a:lnTo>
                  <a:pt x="0" y="15466"/>
                </a:lnTo>
                <a:cubicBezTo>
                  <a:pt x="0" y="6933"/>
                  <a:pt x="6942" y="0"/>
                  <a:pt x="1548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29915A2-1200-4A8F-ACD3-42491725FF04}"/>
              </a:ext>
            </a:extLst>
          </p:cNvPr>
          <p:cNvGrpSpPr/>
          <p:nvPr/>
        </p:nvGrpSpPr>
        <p:grpSpPr>
          <a:xfrm>
            <a:off x="265473" y="235976"/>
            <a:ext cx="5524500" cy="1306286"/>
            <a:chOff x="764571" y="3539299"/>
            <a:chExt cx="5524500" cy="1306286"/>
          </a:xfrm>
        </p:grpSpPr>
        <p:sp>
          <p:nvSpPr>
            <p:cNvPr id="6" name="işļídé">
              <a:extLst>
                <a:ext uri="{FF2B5EF4-FFF2-40B4-BE49-F238E27FC236}">
                  <a16:creationId xmlns:a16="http://schemas.microsoft.com/office/drawing/2014/main" id="{820CEFB7-5E45-458D-9263-FE387821CAEA}"/>
                </a:ext>
              </a:extLst>
            </p:cNvPr>
            <p:cNvSpPr/>
            <p:nvPr/>
          </p:nvSpPr>
          <p:spPr>
            <a:xfrm>
              <a:off x="1132871" y="3731613"/>
              <a:ext cx="5156200" cy="11139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3765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ïṡ1îḑè">
              <a:extLst>
                <a:ext uri="{FF2B5EF4-FFF2-40B4-BE49-F238E27FC236}">
                  <a16:creationId xmlns:a16="http://schemas.microsoft.com/office/drawing/2014/main" id="{ED70BD94-A401-46EA-924A-1C58B07A1360}"/>
                </a:ext>
              </a:extLst>
            </p:cNvPr>
            <p:cNvSpPr/>
            <p:nvPr/>
          </p:nvSpPr>
          <p:spPr>
            <a:xfrm>
              <a:off x="764571" y="3539299"/>
              <a:ext cx="749300" cy="749300"/>
            </a:xfrm>
            <a:prstGeom prst="ellipse">
              <a:avLst/>
            </a:prstGeom>
            <a:solidFill>
              <a:schemeClr val="accent1"/>
            </a:solidFill>
            <a:ln w="79375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3765"/>
              <a:r>
                <a:rPr lang="en-US" altLang="zh-CN" sz="2000" b="1" dirty="0">
                  <a:solidFill>
                    <a:schemeClr val="bg1"/>
                  </a:solidFill>
                </a:rPr>
                <a:t>01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îṩľíḍè">
              <a:extLst>
                <a:ext uri="{FF2B5EF4-FFF2-40B4-BE49-F238E27FC236}">
                  <a16:creationId xmlns:a16="http://schemas.microsoft.com/office/drawing/2014/main" id="{328CE1CF-6859-4E8D-BCF5-8E2A3534E74F}"/>
                </a:ext>
              </a:extLst>
            </p:cNvPr>
            <p:cNvSpPr txBox="1"/>
            <p:nvPr/>
          </p:nvSpPr>
          <p:spPr bwMode="auto">
            <a:xfrm>
              <a:off x="1882170" y="3881291"/>
              <a:ext cx="4406901" cy="383270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4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经济近代化</a:t>
              </a:r>
              <a:endParaRPr lang="en-US" altLang="zh-C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2870916F-9C85-474F-9C21-7A758CB668F8}"/>
              </a:ext>
            </a:extLst>
          </p:cNvPr>
          <p:cNvSpPr/>
          <p:nvPr/>
        </p:nvSpPr>
        <p:spPr>
          <a:xfrm>
            <a:off x="4981916" y="428290"/>
            <a:ext cx="56332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俄国资本主义经济的发展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CFBA5103-2E6E-4CC6-AC79-64FB3759FC48}"/>
              </a:ext>
            </a:extLst>
          </p:cNvPr>
          <p:cNvCxnSpPr/>
          <p:nvPr/>
        </p:nvCxnSpPr>
        <p:spPr>
          <a:xfrm>
            <a:off x="4600916" y="1197495"/>
            <a:ext cx="620233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1931BCB0-82DF-44ED-B606-3A40E0990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44" y="1730443"/>
            <a:ext cx="11689450" cy="473776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9AE46E3-B8B1-4745-9D81-AD9CA935C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377" y="5137863"/>
            <a:ext cx="12900487" cy="191692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D1CBF08-A267-4D61-9B4D-7B751BD5D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5886" y="2860330"/>
            <a:ext cx="10796952" cy="138203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FB8069CB-7605-4C0C-98DC-FD2A1DC8BA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5886" y="4022246"/>
            <a:ext cx="9114310" cy="138204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DF77B51-40C3-4337-9EA3-34EC64819C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5886" y="1885323"/>
            <a:ext cx="4645555" cy="931535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11E5E64B-7F2F-4F4D-8F08-95CD0BEB9FBB}"/>
              </a:ext>
            </a:extLst>
          </p:cNvPr>
          <p:cNvGrpSpPr/>
          <p:nvPr/>
        </p:nvGrpSpPr>
        <p:grpSpPr>
          <a:xfrm>
            <a:off x="9185271" y="1298346"/>
            <a:ext cx="2706148" cy="829835"/>
            <a:chOff x="207173" y="87966"/>
            <a:chExt cx="2706148" cy="829835"/>
          </a:xfrm>
        </p:grpSpPr>
        <p:sp>
          <p:nvSpPr>
            <p:cNvPr id="15" name="标题 3">
              <a:extLst>
                <a:ext uri="{FF2B5EF4-FFF2-40B4-BE49-F238E27FC236}">
                  <a16:creationId xmlns:a16="http://schemas.microsoft.com/office/drawing/2014/main" id="{5C4C3CC3-FCC0-478A-88A0-AEE5D9F1AB1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5994" y="87966"/>
              <a:ext cx="234850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400" b="1" kern="0" dirty="0"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自主</a:t>
              </a:r>
              <a:r>
                <a:rPr lang="zh-CN" altLang="en-US" sz="4400" b="1" kern="0" dirty="0">
                  <a:solidFill>
                    <a:srgbClr val="FF000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学习</a:t>
              </a:r>
              <a:endParaRPr lang="zh-CN" altLang="en-US" sz="4400" b="1" kern="0" dirty="0">
                <a:latin typeface="叶根友阁宋" panose="03000509000000000000" pitchFamily="65" charset="-122"/>
                <a:ea typeface="叶根友阁宋" panose="03000509000000000000" pitchFamily="65" charset="-122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DA23A706-2C6C-43C3-927C-6B47698480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41181" b="13518"/>
            <a:stretch/>
          </p:blipFill>
          <p:spPr>
            <a:xfrm>
              <a:off x="207173" y="797014"/>
              <a:ext cx="2706148" cy="120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079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955BF394-1069-4EDF-89AA-7BF35066C625}"/>
              </a:ext>
            </a:extLst>
          </p:cNvPr>
          <p:cNvGrpSpPr/>
          <p:nvPr/>
        </p:nvGrpSpPr>
        <p:grpSpPr>
          <a:xfrm>
            <a:off x="235976" y="265473"/>
            <a:ext cx="5524500" cy="1377044"/>
            <a:chOff x="764571" y="1784885"/>
            <a:chExt cx="5524500" cy="1377044"/>
          </a:xfrm>
        </p:grpSpPr>
        <p:sp>
          <p:nvSpPr>
            <p:cNvPr id="22" name="iṣ1iḍe">
              <a:extLst>
                <a:ext uri="{FF2B5EF4-FFF2-40B4-BE49-F238E27FC236}">
                  <a16:creationId xmlns:a16="http://schemas.microsoft.com/office/drawing/2014/main" id="{936AD541-2C44-4DCE-B4F2-BCE26D8887CC}"/>
                </a:ext>
              </a:extLst>
            </p:cNvPr>
            <p:cNvSpPr/>
            <p:nvPr/>
          </p:nvSpPr>
          <p:spPr>
            <a:xfrm>
              <a:off x="1132871" y="2047957"/>
              <a:ext cx="5156200" cy="11139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3765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îś1íḓê">
              <a:extLst>
                <a:ext uri="{FF2B5EF4-FFF2-40B4-BE49-F238E27FC236}">
                  <a16:creationId xmlns:a16="http://schemas.microsoft.com/office/drawing/2014/main" id="{5600D52F-E509-476A-A242-ABF22D297E9D}"/>
                </a:ext>
              </a:extLst>
            </p:cNvPr>
            <p:cNvSpPr/>
            <p:nvPr/>
          </p:nvSpPr>
          <p:spPr>
            <a:xfrm>
              <a:off x="764571" y="1784885"/>
              <a:ext cx="749300" cy="749300"/>
            </a:xfrm>
            <a:prstGeom prst="ellipse">
              <a:avLst/>
            </a:prstGeom>
            <a:solidFill>
              <a:schemeClr val="accent1"/>
            </a:solidFill>
            <a:ln w="79375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3765"/>
              <a:r>
                <a:rPr lang="en-US" altLang="zh-CN" sz="2000" b="1" dirty="0">
                  <a:solidFill>
                    <a:schemeClr val="bg1"/>
                  </a:solidFill>
                </a:rPr>
                <a:t>0</a:t>
              </a:r>
              <a:r>
                <a:rPr lang="en-US" altLang="zh-CN" sz="1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</a:rPr>
                <a:t>2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í$ľîḋé">
              <a:extLst>
                <a:ext uri="{FF2B5EF4-FFF2-40B4-BE49-F238E27FC236}">
                  <a16:creationId xmlns:a16="http://schemas.microsoft.com/office/drawing/2014/main" id="{0A6ABBF7-EB8B-47C5-8769-E060EEBF9C0E}"/>
                </a:ext>
              </a:extLst>
            </p:cNvPr>
            <p:cNvSpPr txBox="1"/>
            <p:nvPr/>
          </p:nvSpPr>
          <p:spPr bwMode="auto">
            <a:xfrm>
              <a:off x="1882170" y="2221674"/>
              <a:ext cx="3889829" cy="407308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4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政治近代化</a:t>
              </a:r>
              <a:endParaRPr lang="en-US" altLang="zh-C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44D57026-33B7-4458-954F-7BB723383FCE}"/>
              </a:ext>
            </a:extLst>
          </p:cNvPr>
          <p:cNvSpPr/>
          <p:nvPr/>
        </p:nvSpPr>
        <p:spPr>
          <a:xfrm>
            <a:off x="4636086" y="521195"/>
            <a:ext cx="62023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19</a:t>
            </a:r>
            <a:r>
              <a:rPr lang="zh-CN" alt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世纪</a:t>
            </a:r>
            <a:r>
              <a:rPr lang="en-US" altLang="zh-CN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70</a:t>
            </a:r>
            <a:r>
              <a:rPr lang="zh-CN" alt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年代上层建筑的改革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89EB596A-2FCC-483A-9C79-BE9DF8D12F4D}"/>
              </a:ext>
            </a:extLst>
          </p:cNvPr>
          <p:cNvCxnSpPr/>
          <p:nvPr/>
        </p:nvCxnSpPr>
        <p:spPr>
          <a:xfrm>
            <a:off x="4600916" y="1197495"/>
            <a:ext cx="6202339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图片 34">
            <a:extLst>
              <a:ext uri="{FF2B5EF4-FFF2-40B4-BE49-F238E27FC236}">
                <a16:creationId xmlns:a16="http://schemas.microsoft.com/office/drawing/2014/main" id="{E9052A83-EE11-4F3C-8B78-2F3636F65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59" y="1859417"/>
            <a:ext cx="11754682" cy="49426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0A9E3C5-6794-49C4-B993-419CDEEDB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575" y="2528366"/>
            <a:ext cx="5363748" cy="14970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38B0E89-1CF7-4040-9AD9-07C7E9365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575" y="3796881"/>
            <a:ext cx="6379823" cy="17847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0BD3E37-1E1F-418F-918F-682550938D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273" y="5417683"/>
            <a:ext cx="6533125" cy="149700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A073FB9-3A63-45DE-A711-62368719BF84}"/>
              </a:ext>
            </a:extLst>
          </p:cNvPr>
          <p:cNvSpPr/>
          <p:nvPr/>
        </p:nvSpPr>
        <p:spPr>
          <a:xfrm>
            <a:off x="7185670" y="2654443"/>
            <a:ext cx="4940973" cy="415498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4400" b="1" u="sng" dirty="0">
                <a:solidFill>
                  <a:srgbClr val="FF0000"/>
                </a:solidFill>
                <a:latin typeface="方正黑体_GBK" panose="02000000000000000000" pitchFamily="2" charset="-122"/>
                <a:ea typeface="方正黑体_GBK" panose="02000000000000000000" pitchFamily="2" charset="-122"/>
              </a:rPr>
              <a:t>维护贵族、地主利益，为资本主义发展开辟了道路</a:t>
            </a:r>
            <a:r>
              <a:rPr lang="zh-CN" altLang="en-US" sz="4400" dirty="0">
                <a:latin typeface="方正黑体_GBK" panose="02000000000000000000" pitchFamily="2" charset="-122"/>
                <a:ea typeface="方正黑体_GBK" panose="02000000000000000000" pitchFamily="2" charset="-122"/>
              </a:rPr>
              <a:t>，迈出了由封建君主制向资产阶级君主制转变的第一步。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710CFEA-6910-4019-AF1E-097D2A75FE91}"/>
              </a:ext>
            </a:extLst>
          </p:cNvPr>
          <p:cNvGrpSpPr/>
          <p:nvPr/>
        </p:nvGrpSpPr>
        <p:grpSpPr>
          <a:xfrm>
            <a:off x="9292847" y="1136982"/>
            <a:ext cx="2706148" cy="829835"/>
            <a:chOff x="207173" y="87966"/>
            <a:chExt cx="2706148" cy="829835"/>
          </a:xfrm>
        </p:grpSpPr>
        <p:sp>
          <p:nvSpPr>
            <p:cNvPr id="14" name="标题 3">
              <a:extLst>
                <a:ext uri="{FF2B5EF4-FFF2-40B4-BE49-F238E27FC236}">
                  <a16:creationId xmlns:a16="http://schemas.microsoft.com/office/drawing/2014/main" id="{D4FD627D-E32A-4AFF-8A2C-EEA7AEEB62B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5994" y="87966"/>
              <a:ext cx="234850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400" b="1" kern="0" dirty="0"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自主</a:t>
              </a:r>
              <a:r>
                <a:rPr lang="zh-CN" altLang="en-US" sz="4400" b="1" kern="0" dirty="0">
                  <a:solidFill>
                    <a:srgbClr val="FF000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学习</a:t>
              </a:r>
              <a:endParaRPr lang="zh-CN" altLang="en-US" sz="4400" b="1" kern="0" dirty="0">
                <a:latin typeface="叶根友阁宋" panose="03000509000000000000" pitchFamily="65" charset="-122"/>
                <a:ea typeface="叶根友阁宋" panose="03000509000000000000" pitchFamily="65" charset="-122"/>
              </a:endParaRP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7E2E2FEF-453F-4F01-B9CE-E924965F3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41181" b="13518"/>
            <a:stretch/>
          </p:blipFill>
          <p:spPr>
            <a:xfrm>
              <a:off x="207173" y="797014"/>
              <a:ext cx="2706148" cy="120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567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acher_264763">
            <a:extLst>
              <a:ext uri="{FF2B5EF4-FFF2-40B4-BE49-F238E27FC236}">
                <a16:creationId xmlns:a16="http://schemas.microsoft.com/office/drawing/2014/main" id="{6EC85000-DB38-4062-9FF8-60327CEF26AC}"/>
              </a:ext>
            </a:extLst>
          </p:cNvPr>
          <p:cNvSpPr>
            <a:spLocks noChangeAspect="1"/>
          </p:cNvSpPr>
          <p:nvPr/>
        </p:nvSpPr>
        <p:spPr bwMode="auto">
          <a:xfrm rot="21060643">
            <a:off x="5010011" y="1369767"/>
            <a:ext cx="5545187" cy="5280518"/>
          </a:xfrm>
          <a:custGeom>
            <a:avLst/>
            <a:gdLst>
              <a:gd name="connsiteX0" fmla="*/ 257331 w 607639"/>
              <a:gd name="connsiteY0" fmla="*/ 145147 h 578637"/>
              <a:gd name="connsiteX1" fmla="*/ 310700 w 607639"/>
              <a:gd name="connsiteY1" fmla="*/ 187169 h 578637"/>
              <a:gd name="connsiteX2" fmla="*/ 297714 w 607639"/>
              <a:gd name="connsiteY2" fmla="*/ 200407 h 578637"/>
              <a:gd name="connsiteX3" fmla="*/ 295134 w 607639"/>
              <a:gd name="connsiteY3" fmla="*/ 205204 h 578637"/>
              <a:gd name="connsiteX4" fmla="*/ 242654 w 607639"/>
              <a:gd name="connsiteY4" fmla="*/ 163804 h 578637"/>
              <a:gd name="connsiteX5" fmla="*/ 240609 w 607639"/>
              <a:gd name="connsiteY5" fmla="*/ 147101 h 578637"/>
              <a:gd name="connsiteX6" fmla="*/ 257331 w 607639"/>
              <a:gd name="connsiteY6" fmla="*/ 145147 h 578637"/>
              <a:gd name="connsiteX7" fmla="*/ 440205 w 607639"/>
              <a:gd name="connsiteY7" fmla="*/ 141131 h 578637"/>
              <a:gd name="connsiteX8" fmla="*/ 461390 w 607639"/>
              <a:gd name="connsiteY8" fmla="*/ 141131 h 578637"/>
              <a:gd name="connsiteX9" fmla="*/ 488984 w 607639"/>
              <a:gd name="connsiteY9" fmla="*/ 210272 h 578637"/>
              <a:gd name="connsiteX10" fmla="*/ 482576 w 607639"/>
              <a:gd name="connsiteY10" fmla="*/ 182189 h 578637"/>
              <a:gd name="connsiteX11" fmla="*/ 483466 w 607639"/>
              <a:gd name="connsiteY11" fmla="*/ 176057 h 578637"/>
              <a:gd name="connsiteX12" fmla="*/ 492189 w 607639"/>
              <a:gd name="connsiteY12" fmla="*/ 160149 h 578637"/>
              <a:gd name="connsiteX13" fmla="*/ 484445 w 607639"/>
              <a:gd name="connsiteY13" fmla="*/ 146108 h 578637"/>
              <a:gd name="connsiteX14" fmla="*/ 484445 w 607639"/>
              <a:gd name="connsiteY14" fmla="*/ 142997 h 578637"/>
              <a:gd name="connsiteX15" fmla="*/ 487204 w 607639"/>
              <a:gd name="connsiteY15" fmla="*/ 141398 h 578637"/>
              <a:gd name="connsiteX16" fmla="*/ 508478 w 607639"/>
              <a:gd name="connsiteY16" fmla="*/ 141398 h 578637"/>
              <a:gd name="connsiteX17" fmla="*/ 511238 w 607639"/>
              <a:gd name="connsiteY17" fmla="*/ 142997 h 578637"/>
              <a:gd name="connsiteX18" fmla="*/ 511327 w 607639"/>
              <a:gd name="connsiteY18" fmla="*/ 146108 h 578637"/>
              <a:gd name="connsiteX19" fmla="*/ 503494 w 607639"/>
              <a:gd name="connsiteY19" fmla="*/ 160238 h 578637"/>
              <a:gd name="connsiteX20" fmla="*/ 512306 w 607639"/>
              <a:gd name="connsiteY20" fmla="*/ 176146 h 578637"/>
              <a:gd name="connsiteX21" fmla="*/ 513196 w 607639"/>
              <a:gd name="connsiteY21" fmla="*/ 182189 h 578637"/>
              <a:gd name="connsiteX22" fmla="*/ 507588 w 607639"/>
              <a:gd name="connsiteY22" fmla="*/ 210272 h 578637"/>
              <a:gd name="connsiteX23" fmla="*/ 534292 w 607639"/>
              <a:gd name="connsiteY23" fmla="*/ 141131 h 578637"/>
              <a:gd name="connsiteX24" fmla="*/ 555922 w 607639"/>
              <a:gd name="connsiteY24" fmla="*/ 141131 h 578637"/>
              <a:gd name="connsiteX25" fmla="*/ 606838 w 607639"/>
              <a:gd name="connsiteY25" fmla="*/ 191698 h 578637"/>
              <a:gd name="connsiteX26" fmla="*/ 607639 w 607639"/>
              <a:gd name="connsiteY26" fmla="*/ 349442 h 578637"/>
              <a:gd name="connsiteX27" fmla="*/ 586187 w 607639"/>
              <a:gd name="connsiteY27" fmla="*/ 371037 h 578637"/>
              <a:gd name="connsiteX28" fmla="*/ 586098 w 607639"/>
              <a:gd name="connsiteY28" fmla="*/ 371037 h 578637"/>
              <a:gd name="connsiteX29" fmla="*/ 564557 w 607639"/>
              <a:gd name="connsiteY29" fmla="*/ 349620 h 578637"/>
              <a:gd name="connsiteX30" fmla="*/ 563845 w 607639"/>
              <a:gd name="connsiteY30" fmla="*/ 191876 h 578637"/>
              <a:gd name="connsiteX31" fmla="*/ 559483 w 607639"/>
              <a:gd name="connsiteY31" fmla="*/ 187699 h 578637"/>
              <a:gd name="connsiteX32" fmla="*/ 555299 w 607639"/>
              <a:gd name="connsiteY32" fmla="*/ 191876 h 578637"/>
              <a:gd name="connsiteX33" fmla="*/ 555299 w 607639"/>
              <a:gd name="connsiteY33" fmla="*/ 552865 h 578637"/>
              <a:gd name="connsiteX34" fmla="*/ 529485 w 607639"/>
              <a:gd name="connsiteY34" fmla="*/ 578637 h 578637"/>
              <a:gd name="connsiteX35" fmla="*/ 503672 w 607639"/>
              <a:gd name="connsiteY35" fmla="*/ 552865 h 578637"/>
              <a:gd name="connsiteX36" fmla="*/ 503672 w 607639"/>
              <a:gd name="connsiteY36" fmla="*/ 346865 h 578637"/>
              <a:gd name="connsiteX37" fmla="*/ 492456 w 607639"/>
              <a:gd name="connsiteY37" fmla="*/ 346865 h 578637"/>
              <a:gd name="connsiteX38" fmla="*/ 492456 w 607639"/>
              <a:gd name="connsiteY38" fmla="*/ 552865 h 578637"/>
              <a:gd name="connsiteX39" fmla="*/ 466731 w 607639"/>
              <a:gd name="connsiteY39" fmla="*/ 578637 h 578637"/>
              <a:gd name="connsiteX40" fmla="*/ 440917 w 607639"/>
              <a:gd name="connsiteY40" fmla="*/ 552865 h 578637"/>
              <a:gd name="connsiteX41" fmla="*/ 441362 w 607639"/>
              <a:gd name="connsiteY41" fmla="*/ 191965 h 578637"/>
              <a:gd name="connsiteX42" fmla="*/ 436823 w 607639"/>
              <a:gd name="connsiteY42" fmla="*/ 187432 h 578637"/>
              <a:gd name="connsiteX43" fmla="*/ 432372 w 607639"/>
              <a:gd name="connsiteY43" fmla="*/ 191876 h 578637"/>
              <a:gd name="connsiteX44" fmla="*/ 431927 w 607639"/>
              <a:gd name="connsiteY44" fmla="*/ 270437 h 578637"/>
              <a:gd name="connsiteX45" fmla="*/ 399081 w 607639"/>
              <a:gd name="connsiteY45" fmla="*/ 288566 h 578637"/>
              <a:gd name="connsiteX46" fmla="*/ 322886 w 607639"/>
              <a:gd name="connsiteY46" fmla="*/ 241287 h 578637"/>
              <a:gd name="connsiteX47" fmla="*/ 315943 w 607639"/>
              <a:gd name="connsiteY47" fmla="*/ 211782 h 578637"/>
              <a:gd name="connsiteX48" fmla="*/ 345584 w 607639"/>
              <a:gd name="connsiteY48" fmla="*/ 204851 h 578637"/>
              <a:gd name="connsiteX49" fmla="*/ 389112 w 607639"/>
              <a:gd name="connsiteY49" fmla="*/ 231867 h 578637"/>
              <a:gd name="connsiteX50" fmla="*/ 389290 w 607639"/>
              <a:gd name="connsiteY50" fmla="*/ 191698 h 578637"/>
              <a:gd name="connsiteX51" fmla="*/ 440205 w 607639"/>
              <a:gd name="connsiteY51" fmla="*/ 141131 h 578637"/>
              <a:gd name="connsiteX52" fmla="*/ 498052 w 607639"/>
              <a:gd name="connsiteY52" fmla="*/ 37964 h 578637"/>
              <a:gd name="connsiteX53" fmla="*/ 542650 w 607639"/>
              <a:gd name="connsiteY53" fmla="*/ 82421 h 578637"/>
              <a:gd name="connsiteX54" fmla="*/ 498052 w 607639"/>
              <a:gd name="connsiteY54" fmla="*/ 126878 h 578637"/>
              <a:gd name="connsiteX55" fmla="*/ 453454 w 607639"/>
              <a:gd name="connsiteY55" fmla="*/ 82421 h 578637"/>
              <a:gd name="connsiteX56" fmla="*/ 498052 w 607639"/>
              <a:gd name="connsiteY56" fmla="*/ 37964 h 578637"/>
              <a:gd name="connsiteX57" fmla="*/ 15486 w 607639"/>
              <a:gd name="connsiteY57" fmla="*/ 0 h 578637"/>
              <a:gd name="connsiteX58" fmla="*/ 358581 w 607639"/>
              <a:gd name="connsiteY58" fmla="*/ 0 h 578637"/>
              <a:gd name="connsiteX59" fmla="*/ 374067 w 607639"/>
              <a:gd name="connsiteY59" fmla="*/ 15466 h 578637"/>
              <a:gd name="connsiteX60" fmla="*/ 374067 w 607639"/>
              <a:gd name="connsiteY60" fmla="*/ 197233 h 578637"/>
              <a:gd name="connsiteX61" fmla="*/ 356890 w 607639"/>
              <a:gd name="connsiteY61" fmla="*/ 186567 h 578637"/>
              <a:gd name="connsiteX62" fmla="*/ 343095 w 607639"/>
              <a:gd name="connsiteY62" fmla="*/ 181057 h 578637"/>
              <a:gd name="connsiteX63" fmla="*/ 343095 w 607639"/>
              <a:gd name="connsiteY63" fmla="*/ 30932 h 578637"/>
              <a:gd name="connsiteX64" fmla="*/ 30972 w 607639"/>
              <a:gd name="connsiteY64" fmla="*/ 30932 h 578637"/>
              <a:gd name="connsiteX65" fmla="*/ 30972 w 607639"/>
              <a:gd name="connsiteY65" fmla="*/ 253941 h 578637"/>
              <a:gd name="connsiteX66" fmla="*/ 304291 w 607639"/>
              <a:gd name="connsiteY66" fmla="*/ 253941 h 578637"/>
              <a:gd name="connsiteX67" fmla="*/ 311500 w 607639"/>
              <a:gd name="connsiteY67" fmla="*/ 259630 h 578637"/>
              <a:gd name="connsiteX68" fmla="*/ 352351 w 607639"/>
              <a:gd name="connsiteY68" fmla="*/ 284873 h 578637"/>
              <a:gd name="connsiteX69" fmla="*/ 15486 w 607639"/>
              <a:gd name="connsiteY69" fmla="*/ 284873 h 578637"/>
              <a:gd name="connsiteX70" fmla="*/ 0 w 607639"/>
              <a:gd name="connsiteY70" fmla="*/ 269407 h 578637"/>
              <a:gd name="connsiteX71" fmla="*/ 0 w 607639"/>
              <a:gd name="connsiteY71" fmla="*/ 15466 h 578637"/>
              <a:gd name="connsiteX72" fmla="*/ 15486 w 607639"/>
              <a:gd name="connsiteY72" fmla="*/ 0 h 57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07639" h="578637">
                <a:moveTo>
                  <a:pt x="257331" y="145147"/>
                </a:moveTo>
                <a:lnTo>
                  <a:pt x="310700" y="187169"/>
                </a:lnTo>
                <a:cubicBezTo>
                  <a:pt x="305541" y="190456"/>
                  <a:pt x="301094" y="194898"/>
                  <a:pt x="297714" y="200407"/>
                </a:cubicBezTo>
                <a:cubicBezTo>
                  <a:pt x="296735" y="202006"/>
                  <a:pt x="295846" y="203605"/>
                  <a:pt x="295134" y="205204"/>
                </a:cubicBezTo>
                <a:lnTo>
                  <a:pt x="242654" y="163804"/>
                </a:lnTo>
                <a:cubicBezTo>
                  <a:pt x="237495" y="159806"/>
                  <a:pt x="236606" y="152254"/>
                  <a:pt x="240609" y="147101"/>
                </a:cubicBezTo>
                <a:cubicBezTo>
                  <a:pt x="244700" y="141948"/>
                  <a:pt x="252172" y="141060"/>
                  <a:pt x="257331" y="145147"/>
                </a:cubicBezTo>
                <a:close/>
                <a:moveTo>
                  <a:pt x="440205" y="141131"/>
                </a:moveTo>
                <a:lnTo>
                  <a:pt x="461390" y="141131"/>
                </a:lnTo>
                <a:cubicBezTo>
                  <a:pt x="463972" y="147796"/>
                  <a:pt x="485246" y="200674"/>
                  <a:pt x="488984" y="210272"/>
                </a:cubicBezTo>
                <a:lnTo>
                  <a:pt x="482576" y="182189"/>
                </a:lnTo>
                <a:cubicBezTo>
                  <a:pt x="482041" y="180145"/>
                  <a:pt x="482398" y="177923"/>
                  <a:pt x="483466" y="176057"/>
                </a:cubicBezTo>
                <a:lnTo>
                  <a:pt x="492189" y="160149"/>
                </a:lnTo>
                <a:lnTo>
                  <a:pt x="484445" y="146108"/>
                </a:lnTo>
                <a:cubicBezTo>
                  <a:pt x="483911" y="145130"/>
                  <a:pt x="483911" y="143886"/>
                  <a:pt x="484445" y="142997"/>
                </a:cubicBezTo>
                <a:cubicBezTo>
                  <a:pt x="485068" y="142020"/>
                  <a:pt x="486047" y="141398"/>
                  <a:pt x="487204" y="141398"/>
                </a:cubicBezTo>
                <a:lnTo>
                  <a:pt x="508478" y="141398"/>
                </a:lnTo>
                <a:cubicBezTo>
                  <a:pt x="509636" y="141398"/>
                  <a:pt x="510704" y="142020"/>
                  <a:pt x="511238" y="142997"/>
                </a:cubicBezTo>
                <a:cubicBezTo>
                  <a:pt x="511772" y="143886"/>
                  <a:pt x="511861" y="145130"/>
                  <a:pt x="511327" y="146108"/>
                </a:cubicBezTo>
                <a:lnTo>
                  <a:pt x="503494" y="160238"/>
                </a:lnTo>
                <a:lnTo>
                  <a:pt x="512306" y="176146"/>
                </a:lnTo>
                <a:cubicBezTo>
                  <a:pt x="513285" y="177923"/>
                  <a:pt x="513641" y="180145"/>
                  <a:pt x="513196" y="182189"/>
                </a:cubicBezTo>
                <a:lnTo>
                  <a:pt x="507588" y="210272"/>
                </a:lnTo>
                <a:cubicBezTo>
                  <a:pt x="520851" y="175968"/>
                  <a:pt x="513196" y="195875"/>
                  <a:pt x="534292" y="141131"/>
                </a:cubicBezTo>
                <a:lnTo>
                  <a:pt x="555922" y="141131"/>
                </a:lnTo>
                <a:cubicBezTo>
                  <a:pt x="583872" y="141131"/>
                  <a:pt x="606660" y="163793"/>
                  <a:pt x="606838" y="191698"/>
                </a:cubicBezTo>
                <a:lnTo>
                  <a:pt x="607639" y="349442"/>
                </a:lnTo>
                <a:cubicBezTo>
                  <a:pt x="607639" y="361261"/>
                  <a:pt x="598115" y="370948"/>
                  <a:pt x="586187" y="371037"/>
                </a:cubicBezTo>
                <a:lnTo>
                  <a:pt x="586098" y="371037"/>
                </a:lnTo>
                <a:cubicBezTo>
                  <a:pt x="574259" y="371037"/>
                  <a:pt x="564646" y="361439"/>
                  <a:pt x="564557" y="349620"/>
                </a:cubicBezTo>
                <a:lnTo>
                  <a:pt x="563845" y="191876"/>
                </a:lnTo>
                <a:cubicBezTo>
                  <a:pt x="563756" y="189565"/>
                  <a:pt x="561886" y="187610"/>
                  <a:pt x="559483" y="187699"/>
                </a:cubicBezTo>
                <a:cubicBezTo>
                  <a:pt x="557169" y="187699"/>
                  <a:pt x="555299" y="189565"/>
                  <a:pt x="555299" y="191876"/>
                </a:cubicBezTo>
                <a:lnTo>
                  <a:pt x="555299" y="552865"/>
                </a:lnTo>
                <a:cubicBezTo>
                  <a:pt x="555299" y="567084"/>
                  <a:pt x="543728" y="578637"/>
                  <a:pt x="529485" y="578637"/>
                </a:cubicBezTo>
                <a:cubicBezTo>
                  <a:pt x="515154" y="578637"/>
                  <a:pt x="503672" y="567084"/>
                  <a:pt x="503672" y="552865"/>
                </a:cubicBezTo>
                <a:lnTo>
                  <a:pt x="503672" y="346865"/>
                </a:lnTo>
                <a:lnTo>
                  <a:pt x="492456" y="346865"/>
                </a:lnTo>
                <a:lnTo>
                  <a:pt x="492456" y="552865"/>
                </a:lnTo>
                <a:cubicBezTo>
                  <a:pt x="492456" y="567084"/>
                  <a:pt x="480973" y="578637"/>
                  <a:pt x="466731" y="578637"/>
                </a:cubicBezTo>
                <a:cubicBezTo>
                  <a:pt x="452400" y="578637"/>
                  <a:pt x="440917" y="567084"/>
                  <a:pt x="440917" y="552865"/>
                </a:cubicBezTo>
                <a:cubicBezTo>
                  <a:pt x="440917" y="324292"/>
                  <a:pt x="441362" y="295409"/>
                  <a:pt x="441362" y="191965"/>
                </a:cubicBezTo>
                <a:cubicBezTo>
                  <a:pt x="441362" y="189476"/>
                  <a:pt x="439315" y="187432"/>
                  <a:pt x="436823" y="187432"/>
                </a:cubicBezTo>
                <a:cubicBezTo>
                  <a:pt x="434419" y="187432"/>
                  <a:pt x="432372" y="189387"/>
                  <a:pt x="432372" y="191876"/>
                </a:cubicBezTo>
                <a:cubicBezTo>
                  <a:pt x="432283" y="201918"/>
                  <a:pt x="432016" y="261994"/>
                  <a:pt x="431927" y="270437"/>
                </a:cubicBezTo>
                <a:cubicBezTo>
                  <a:pt x="431838" y="287144"/>
                  <a:pt x="413412" y="297453"/>
                  <a:pt x="399081" y="288566"/>
                </a:cubicBezTo>
                <a:lnTo>
                  <a:pt x="322886" y="241287"/>
                </a:lnTo>
                <a:cubicBezTo>
                  <a:pt x="312827" y="235066"/>
                  <a:pt x="309712" y="221825"/>
                  <a:pt x="315943" y="211782"/>
                </a:cubicBezTo>
                <a:cubicBezTo>
                  <a:pt x="322174" y="201651"/>
                  <a:pt x="335437" y="198541"/>
                  <a:pt x="345584" y="204851"/>
                </a:cubicBezTo>
                <a:lnTo>
                  <a:pt x="389112" y="231867"/>
                </a:lnTo>
                <a:cubicBezTo>
                  <a:pt x="389290" y="195430"/>
                  <a:pt x="389201" y="214893"/>
                  <a:pt x="389290" y="191698"/>
                </a:cubicBezTo>
                <a:cubicBezTo>
                  <a:pt x="389468" y="163793"/>
                  <a:pt x="412344" y="141131"/>
                  <a:pt x="440205" y="141131"/>
                </a:cubicBezTo>
                <a:close/>
                <a:moveTo>
                  <a:pt x="498052" y="37964"/>
                </a:moveTo>
                <a:cubicBezTo>
                  <a:pt x="522683" y="37964"/>
                  <a:pt x="542650" y="57868"/>
                  <a:pt x="542650" y="82421"/>
                </a:cubicBezTo>
                <a:cubicBezTo>
                  <a:pt x="542650" y="106974"/>
                  <a:pt x="522683" y="126878"/>
                  <a:pt x="498052" y="126878"/>
                </a:cubicBezTo>
                <a:cubicBezTo>
                  <a:pt x="473421" y="126878"/>
                  <a:pt x="453454" y="106974"/>
                  <a:pt x="453454" y="82421"/>
                </a:cubicBezTo>
                <a:cubicBezTo>
                  <a:pt x="453454" y="57868"/>
                  <a:pt x="473421" y="37964"/>
                  <a:pt x="498052" y="37964"/>
                </a:cubicBezTo>
                <a:close/>
                <a:moveTo>
                  <a:pt x="15486" y="0"/>
                </a:moveTo>
                <a:lnTo>
                  <a:pt x="358581" y="0"/>
                </a:lnTo>
                <a:cubicBezTo>
                  <a:pt x="367125" y="0"/>
                  <a:pt x="374067" y="6933"/>
                  <a:pt x="374067" y="15466"/>
                </a:cubicBezTo>
                <a:lnTo>
                  <a:pt x="374067" y="197233"/>
                </a:lnTo>
                <a:lnTo>
                  <a:pt x="356890" y="186567"/>
                </a:lnTo>
                <a:cubicBezTo>
                  <a:pt x="352529" y="183901"/>
                  <a:pt x="347901" y="182034"/>
                  <a:pt x="343095" y="181057"/>
                </a:cubicBezTo>
                <a:lnTo>
                  <a:pt x="343095" y="30932"/>
                </a:lnTo>
                <a:lnTo>
                  <a:pt x="30972" y="30932"/>
                </a:lnTo>
                <a:lnTo>
                  <a:pt x="30972" y="253941"/>
                </a:lnTo>
                <a:lnTo>
                  <a:pt x="304291" y="253941"/>
                </a:lnTo>
                <a:cubicBezTo>
                  <a:pt x="306427" y="256075"/>
                  <a:pt x="308919" y="257941"/>
                  <a:pt x="311500" y="259630"/>
                </a:cubicBezTo>
                <a:lnTo>
                  <a:pt x="352351" y="284873"/>
                </a:lnTo>
                <a:lnTo>
                  <a:pt x="15486" y="284873"/>
                </a:lnTo>
                <a:cubicBezTo>
                  <a:pt x="6942" y="284873"/>
                  <a:pt x="0" y="277940"/>
                  <a:pt x="0" y="269407"/>
                </a:cubicBezTo>
                <a:lnTo>
                  <a:pt x="0" y="15466"/>
                </a:lnTo>
                <a:cubicBezTo>
                  <a:pt x="0" y="6933"/>
                  <a:pt x="6942" y="0"/>
                  <a:pt x="1548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890FADA-8AB1-4BDE-958C-1255C3949B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33056" r="1875" b="25555"/>
          <a:stretch/>
        </p:blipFill>
        <p:spPr>
          <a:xfrm>
            <a:off x="304800" y="361951"/>
            <a:ext cx="11582400" cy="2838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3BC66620-9AAE-4D17-A682-DACF762A8091}"/>
              </a:ext>
            </a:extLst>
          </p:cNvPr>
          <p:cNvSpPr/>
          <p:nvPr/>
        </p:nvSpPr>
        <p:spPr>
          <a:xfrm>
            <a:off x="2819400" y="1485901"/>
            <a:ext cx="4762500" cy="761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1EF9D620-70A3-4F44-82AB-E759A1035FB6}"/>
              </a:ext>
            </a:extLst>
          </p:cNvPr>
          <p:cNvSpPr/>
          <p:nvPr/>
        </p:nvSpPr>
        <p:spPr>
          <a:xfrm>
            <a:off x="1390650" y="2400304"/>
            <a:ext cx="6191250" cy="761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7E0C620-427A-4CCF-95C2-9EA5792AABC5}"/>
              </a:ext>
            </a:extLst>
          </p:cNvPr>
          <p:cNvSpPr txBox="1"/>
          <p:nvPr/>
        </p:nvSpPr>
        <p:spPr>
          <a:xfrm>
            <a:off x="8714006" y="3200399"/>
            <a:ext cx="31731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i="1" u="sng" dirty="0">
                <a:solidFill>
                  <a:prstClr val="black"/>
                </a:solidFill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参见，教材</a:t>
            </a:r>
            <a:r>
              <a:rPr lang="en-US" altLang="zh-CN" sz="4400" b="1" i="1" u="sng" dirty="0">
                <a:solidFill>
                  <a:prstClr val="black"/>
                </a:solidFill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P92</a:t>
            </a:r>
            <a:endParaRPr lang="zh-CN" altLang="en-US" sz="4400" b="1" i="1" u="sng" dirty="0">
              <a:solidFill>
                <a:prstClr val="black"/>
              </a:solidFill>
              <a:latin typeface="汉仪新蒂永乐大典" panose="02000500000000000000" pitchFamily="2" charset="-122"/>
              <a:ea typeface="汉仪新蒂永乐大典" panose="02000500000000000000" pitchFamily="2" charset="-122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07D54E0-35C9-4CBD-939D-6121BA88F21F}"/>
              </a:ext>
            </a:extLst>
          </p:cNvPr>
          <p:cNvCxnSpPr>
            <a:cxnSpLocks/>
          </p:cNvCxnSpPr>
          <p:nvPr/>
        </p:nvCxnSpPr>
        <p:spPr>
          <a:xfrm>
            <a:off x="1333500" y="1219200"/>
            <a:ext cx="47625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F2038A9-953D-46CA-ABD5-54B0C5A266CE}"/>
              </a:ext>
            </a:extLst>
          </p:cNvPr>
          <p:cNvCxnSpPr>
            <a:cxnSpLocks/>
          </p:cNvCxnSpPr>
          <p:nvPr/>
        </p:nvCxnSpPr>
        <p:spPr>
          <a:xfrm>
            <a:off x="7829550" y="2133600"/>
            <a:ext cx="8844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6FD9299A-0940-4DD9-B387-69EB64398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95" y="4102545"/>
            <a:ext cx="11924810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2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23F21E9C-3ED1-42F9-8447-B6DE7BD8EB69}"/>
              </a:ext>
            </a:extLst>
          </p:cNvPr>
          <p:cNvGrpSpPr/>
          <p:nvPr/>
        </p:nvGrpSpPr>
        <p:grpSpPr>
          <a:xfrm>
            <a:off x="249508" y="21973"/>
            <a:ext cx="2706148" cy="829835"/>
            <a:chOff x="207173" y="87966"/>
            <a:chExt cx="2706148" cy="829835"/>
          </a:xfrm>
        </p:grpSpPr>
        <p:sp>
          <p:nvSpPr>
            <p:cNvPr id="5" name="标题 3">
              <a:extLst>
                <a:ext uri="{FF2B5EF4-FFF2-40B4-BE49-F238E27FC236}">
                  <a16:creationId xmlns:a16="http://schemas.microsoft.com/office/drawing/2014/main" id="{56131A3C-337C-4495-938F-0F21E0C5019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5994" y="87966"/>
              <a:ext cx="234850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400" b="1" kern="0" dirty="0">
                  <a:solidFill>
                    <a:srgbClr val="FF000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概念</a:t>
              </a:r>
              <a:r>
                <a:rPr lang="zh-CN" altLang="en-US" sz="4400" b="1" kern="0" dirty="0"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突破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6D959C81-B57F-4201-9F25-2F4C7ADAE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1181" b="13518"/>
            <a:stretch/>
          </p:blipFill>
          <p:spPr>
            <a:xfrm>
              <a:off x="207173" y="797014"/>
              <a:ext cx="2706148" cy="120787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BDEFB50-CE0F-47D8-BEC3-E57C94993B6D}"/>
              </a:ext>
            </a:extLst>
          </p:cNvPr>
          <p:cNvGrpSpPr/>
          <p:nvPr/>
        </p:nvGrpSpPr>
        <p:grpSpPr>
          <a:xfrm>
            <a:off x="3453670" y="93433"/>
            <a:ext cx="3889247" cy="1516749"/>
            <a:chOff x="3453670" y="93433"/>
            <a:chExt cx="3889247" cy="1516749"/>
          </a:xfrm>
        </p:grpSpPr>
        <p:sp>
          <p:nvSpPr>
            <p:cNvPr id="12" name="reading-a-book_21540">
              <a:extLst>
                <a:ext uri="{FF2B5EF4-FFF2-40B4-BE49-F238E27FC236}">
                  <a16:creationId xmlns:a16="http://schemas.microsoft.com/office/drawing/2014/main" id="{38BE2F71-556E-4292-BE14-3AE7D8396E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53670" y="93433"/>
              <a:ext cx="3889247" cy="1516749"/>
            </a:xfrm>
            <a:custGeom>
              <a:avLst/>
              <a:gdLst>
                <a:gd name="T0" fmla="*/ 432 w 726"/>
                <a:gd name="T1" fmla="*/ 252 h 586"/>
                <a:gd name="T2" fmla="*/ 480 w 726"/>
                <a:gd name="T3" fmla="*/ 275 h 586"/>
                <a:gd name="T4" fmla="*/ 504 w 726"/>
                <a:gd name="T5" fmla="*/ 275 h 586"/>
                <a:gd name="T6" fmla="*/ 453 w 726"/>
                <a:gd name="T7" fmla="*/ 166 h 586"/>
                <a:gd name="T8" fmla="*/ 401 w 726"/>
                <a:gd name="T9" fmla="*/ 275 h 586"/>
                <a:gd name="T10" fmla="*/ 425 w 726"/>
                <a:gd name="T11" fmla="*/ 275 h 586"/>
                <a:gd name="T12" fmla="*/ 453 w 726"/>
                <a:gd name="T13" fmla="*/ 190 h 586"/>
                <a:gd name="T14" fmla="*/ 438 w 726"/>
                <a:gd name="T15" fmla="*/ 234 h 586"/>
                <a:gd name="T16" fmla="*/ 521 w 726"/>
                <a:gd name="T17" fmla="*/ 162 h 586"/>
                <a:gd name="T18" fmla="*/ 602 w 726"/>
                <a:gd name="T19" fmla="*/ 193 h 586"/>
                <a:gd name="T20" fmla="*/ 521 w 726"/>
                <a:gd name="T21" fmla="*/ 162 h 586"/>
                <a:gd name="T22" fmla="*/ 602 w 726"/>
                <a:gd name="T23" fmla="*/ 245 h 586"/>
                <a:gd name="T24" fmla="*/ 521 w 726"/>
                <a:gd name="T25" fmla="*/ 276 h 586"/>
                <a:gd name="T26" fmla="*/ 387 w 726"/>
                <a:gd name="T27" fmla="*/ 329 h 586"/>
                <a:gd name="T28" fmla="*/ 602 w 726"/>
                <a:gd name="T29" fmla="*/ 360 h 586"/>
                <a:gd name="T30" fmla="*/ 387 w 726"/>
                <a:gd name="T31" fmla="*/ 329 h 586"/>
                <a:gd name="T32" fmla="*/ 602 w 726"/>
                <a:gd name="T33" fmla="*/ 412 h 586"/>
                <a:gd name="T34" fmla="*/ 387 w 726"/>
                <a:gd name="T35" fmla="*/ 443 h 586"/>
                <a:gd name="T36" fmla="*/ 387 w 726"/>
                <a:gd name="T37" fmla="*/ 486 h 586"/>
                <a:gd name="T38" fmla="*/ 602 w 726"/>
                <a:gd name="T39" fmla="*/ 517 h 586"/>
                <a:gd name="T40" fmla="*/ 387 w 726"/>
                <a:gd name="T41" fmla="*/ 486 h 586"/>
                <a:gd name="T42" fmla="*/ 31 w 726"/>
                <a:gd name="T43" fmla="*/ 0 h 586"/>
                <a:gd name="T44" fmla="*/ 0 w 726"/>
                <a:gd name="T45" fmla="*/ 65 h 586"/>
                <a:gd name="T46" fmla="*/ 351 w 726"/>
                <a:gd name="T47" fmla="*/ 585 h 586"/>
                <a:gd name="T48" fmla="*/ 354 w 726"/>
                <a:gd name="T49" fmla="*/ 585 h 586"/>
                <a:gd name="T50" fmla="*/ 726 w 726"/>
                <a:gd name="T51" fmla="*/ 65 h 586"/>
                <a:gd name="T52" fmla="*/ 699 w 726"/>
                <a:gd name="T53" fmla="*/ 344 h 586"/>
                <a:gd name="T54" fmla="*/ 663 w 726"/>
                <a:gd name="T55" fmla="*/ 344 h 586"/>
                <a:gd name="T56" fmla="*/ 689 w 726"/>
                <a:gd name="T57" fmla="*/ 307 h 586"/>
                <a:gd name="T58" fmla="*/ 699 w 726"/>
                <a:gd name="T59" fmla="*/ 344 h 586"/>
                <a:gd name="T60" fmla="*/ 62 w 726"/>
                <a:gd name="T61" fmla="*/ 39 h 586"/>
                <a:gd name="T62" fmla="*/ 323 w 726"/>
                <a:gd name="T63" fmla="*/ 97 h 586"/>
                <a:gd name="T64" fmla="*/ 323 w 726"/>
                <a:gd name="T65" fmla="*/ 547 h 586"/>
                <a:gd name="T66" fmla="*/ 62 w 726"/>
                <a:gd name="T67" fmla="*/ 103 h 586"/>
                <a:gd name="T68" fmla="*/ 47 w 726"/>
                <a:gd name="T69" fmla="*/ 548 h 586"/>
                <a:gd name="T70" fmla="*/ 182 w 726"/>
                <a:gd name="T71" fmla="*/ 548 h 586"/>
                <a:gd name="T72" fmla="*/ 354 w 726"/>
                <a:gd name="T73" fmla="*/ 103 h 586"/>
                <a:gd name="T74" fmla="*/ 636 w 726"/>
                <a:gd name="T75" fmla="*/ 548 h 586"/>
                <a:gd name="T76" fmla="*/ 354 w 726"/>
                <a:gd name="T77" fmla="*/ 103 h 586"/>
                <a:gd name="T78" fmla="*/ 95 w 726"/>
                <a:gd name="T79" fmla="*/ 116 h 586"/>
                <a:gd name="T80" fmla="*/ 105 w 726"/>
                <a:gd name="T81" fmla="*/ 86 h 586"/>
                <a:gd name="T82" fmla="*/ 298 w 726"/>
                <a:gd name="T83" fmla="*/ 150 h 586"/>
                <a:gd name="T84" fmla="*/ 288 w 726"/>
                <a:gd name="T85" fmla="*/ 263 h 586"/>
                <a:gd name="T86" fmla="*/ 105 w 726"/>
                <a:gd name="T87" fmla="*/ 169 h 586"/>
                <a:gd name="T88" fmla="*/ 288 w 726"/>
                <a:gd name="T89" fmla="*/ 263 h 586"/>
                <a:gd name="T90" fmla="*/ 95 w 726"/>
                <a:gd name="T91" fmla="*/ 283 h 586"/>
                <a:gd name="T92" fmla="*/ 298 w 726"/>
                <a:gd name="T93" fmla="*/ 317 h 586"/>
                <a:gd name="T94" fmla="*/ 288 w 726"/>
                <a:gd name="T95" fmla="*/ 430 h 586"/>
                <a:gd name="T96" fmla="*/ 105 w 726"/>
                <a:gd name="T97" fmla="*/ 336 h 586"/>
                <a:gd name="T98" fmla="*/ 288 w 726"/>
                <a:gd name="T99" fmla="*/ 430 h 586"/>
                <a:gd name="T100" fmla="*/ 95 w 726"/>
                <a:gd name="T101" fmla="*/ 440 h 586"/>
                <a:gd name="T102" fmla="*/ 298 w 726"/>
                <a:gd name="T103" fmla="*/ 475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6" h="586">
                  <a:moveTo>
                    <a:pt x="425" y="275"/>
                  </a:moveTo>
                  <a:lnTo>
                    <a:pt x="432" y="252"/>
                  </a:lnTo>
                  <a:lnTo>
                    <a:pt x="473" y="252"/>
                  </a:lnTo>
                  <a:lnTo>
                    <a:pt x="480" y="275"/>
                  </a:lnTo>
                  <a:lnTo>
                    <a:pt x="492" y="275"/>
                  </a:lnTo>
                  <a:lnTo>
                    <a:pt x="504" y="275"/>
                  </a:lnTo>
                  <a:lnTo>
                    <a:pt x="466" y="166"/>
                  </a:lnTo>
                  <a:lnTo>
                    <a:pt x="453" y="166"/>
                  </a:lnTo>
                  <a:lnTo>
                    <a:pt x="440" y="166"/>
                  </a:lnTo>
                  <a:lnTo>
                    <a:pt x="401" y="275"/>
                  </a:lnTo>
                  <a:lnTo>
                    <a:pt x="413" y="275"/>
                  </a:lnTo>
                  <a:lnTo>
                    <a:pt x="425" y="275"/>
                  </a:lnTo>
                  <a:lnTo>
                    <a:pt x="425" y="275"/>
                  </a:lnTo>
                  <a:close/>
                  <a:moveTo>
                    <a:pt x="453" y="190"/>
                  </a:moveTo>
                  <a:lnTo>
                    <a:pt x="467" y="234"/>
                  </a:lnTo>
                  <a:lnTo>
                    <a:pt x="438" y="234"/>
                  </a:lnTo>
                  <a:lnTo>
                    <a:pt x="453" y="190"/>
                  </a:lnTo>
                  <a:close/>
                  <a:moveTo>
                    <a:pt x="521" y="162"/>
                  </a:moveTo>
                  <a:lnTo>
                    <a:pt x="602" y="162"/>
                  </a:lnTo>
                  <a:lnTo>
                    <a:pt x="602" y="193"/>
                  </a:lnTo>
                  <a:lnTo>
                    <a:pt x="521" y="193"/>
                  </a:lnTo>
                  <a:lnTo>
                    <a:pt x="521" y="162"/>
                  </a:lnTo>
                  <a:close/>
                  <a:moveTo>
                    <a:pt x="521" y="245"/>
                  </a:moveTo>
                  <a:lnTo>
                    <a:pt x="602" y="245"/>
                  </a:lnTo>
                  <a:lnTo>
                    <a:pt x="602" y="276"/>
                  </a:lnTo>
                  <a:lnTo>
                    <a:pt x="521" y="276"/>
                  </a:lnTo>
                  <a:lnTo>
                    <a:pt x="521" y="245"/>
                  </a:lnTo>
                  <a:close/>
                  <a:moveTo>
                    <a:pt x="387" y="329"/>
                  </a:moveTo>
                  <a:lnTo>
                    <a:pt x="602" y="329"/>
                  </a:lnTo>
                  <a:lnTo>
                    <a:pt x="602" y="360"/>
                  </a:lnTo>
                  <a:lnTo>
                    <a:pt x="387" y="360"/>
                  </a:lnTo>
                  <a:lnTo>
                    <a:pt x="387" y="329"/>
                  </a:lnTo>
                  <a:close/>
                  <a:moveTo>
                    <a:pt x="387" y="412"/>
                  </a:moveTo>
                  <a:lnTo>
                    <a:pt x="602" y="412"/>
                  </a:lnTo>
                  <a:lnTo>
                    <a:pt x="602" y="443"/>
                  </a:lnTo>
                  <a:lnTo>
                    <a:pt x="387" y="443"/>
                  </a:lnTo>
                  <a:lnTo>
                    <a:pt x="387" y="412"/>
                  </a:lnTo>
                  <a:close/>
                  <a:moveTo>
                    <a:pt x="387" y="486"/>
                  </a:moveTo>
                  <a:lnTo>
                    <a:pt x="602" y="486"/>
                  </a:lnTo>
                  <a:lnTo>
                    <a:pt x="602" y="517"/>
                  </a:lnTo>
                  <a:lnTo>
                    <a:pt x="387" y="517"/>
                  </a:lnTo>
                  <a:lnTo>
                    <a:pt x="387" y="486"/>
                  </a:lnTo>
                  <a:close/>
                  <a:moveTo>
                    <a:pt x="326" y="65"/>
                  </a:moveTo>
                  <a:lnTo>
                    <a:pt x="31" y="0"/>
                  </a:lnTo>
                  <a:lnTo>
                    <a:pt x="31" y="65"/>
                  </a:lnTo>
                  <a:lnTo>
                    <a:pt x="0" y="65"/>
                  </a:lnTo>
                  <a:lnTo>
                    <a:pt x="0" y="585"/>
                  </a:lnTo>
                  <a:lnTo>
                    <a:pt x="351" y="585"/>
                  </a:lnTo>
                  <a:lnTo>
                    <a:pt x="354" y="586"/>
                  </a:lnTo>
                  <a:lnTo>
                    <a:pt x="354" y="585"/>
                  </a:lnTo>
                  <a:lnTo>
                    <a:pt x="726" y="585"/>
                  </a:lnTo>
                  <a:lnTo>
                    <a:pt x="726" y="65"/>
                  </a:lnTo>
                  <a:lnTo>
                    <a:pt x="326" y="65"/>
                  </a:lnTo>
                  <a:close/>
                  <a:moveTo>
                    <a:pt x="699" y="344"/>
                  </a:moveTo>
                  <a:lnTo>
                    <a:pt x="689" y="344"/>
                  </a:lnTo>
                  <a:lnTo>
                    <a:pt x="663" y="344"/>
                  </a:lnTo>
                  <a:lnTo>
                    <a:pt x="663" y="307"/>
                  </a:lnTo>
                  <a:lnTo>
                    <a:pt x="689" y="307"/>
                  </a:lnTo>
                  <a:lnTo>
                    <a:pt x="699" y="307"/>
                  </a:lnTo>
                  <a:lnTo>
                    <a:pt x="699" y="344"/>
                  </a:lnTo>
                  <a:close/>
                  <a:moveTo>
                    <a:pt x="62" y="65"/>
                  </a:moveTo>
                  <a:lnTo>
                    <a:pt x="62" y="39"/>
                  </a:lnTo>
                  <a:lnTo>
                    <a:pt x="182" y="65"/>
                  </a:lnTo>
                  <a:lnTo>
                    <a:pt x="323" y="97"/>
                  </a:lnTo>
                  <a:lnTo>
                    <a:pt x="323" y="103"/>
                  </a:lnTo>
                  <a:lnTo>
                    <a:pt x="323" y="547"/>
                  </a:lnTo>
                  <a:lnTo>
                    <a:pt x="62" y="490"/>
                  </a:lnTo>
                  <a:lnTo>
                    <a:pt x="62" y="103"/>
                  </a:lnTo>
                  <a:lnTo>
                    <a:pt x="62" y="65"/>
                  </a:lnTo>
                  <a:close/>
                  <a:moveTo>
                    <a:pt x="47" y="548"/>
                  </a:moveTo>
                  <a:lnTo>
                    <a:pt x="47" y="518"/>
                  </a:lnTo>
                  <a:lnTo>
                    <a:pt x="182" y="548"/>
                  </a:lnTo>
                  <a:lnTo>
                    <a:pt x="47" y="548"/>
                  </a:lnTo>
                  <a:close/>
                  <a:moveTo>
                    <a:pt x="354" y="103"/>
                  </a:moveTo>
                  <a:lnTo>
                    <a:pt x="636" y="103"/>
                  </a:lnTo>
                  <a:lnTo>
                    <a:pt x="636" y="548"/>
                  </a:lnTo>
                  <a:lnTo>
                    <a:pt x="354" y="548"/>
                  </a:lnTo>
                  <a:lnTo>
                    <a:pt x="354" y="103"/>
                  </a:lnTo>
                  <a:close/>
                  <a:moveTo>
                    <a:pt x="288" y="180"/>
                  </a:moveTo>
                  <a:lnTo>
                    <a:pt x="95" y="116"/>
                  </a:lnTo>
                  <a:lnTo>
                    <a:pt x="99" y="103"/>
                  </a:lnTo>
                  <a:lnTo>
                    <a:pt x="105" y="86"/>
                  </a:lnTo>
                  <a:lnTo>
                    <a:pt x="155" y="103"/>
                  </a:lnTo>
                  <a:lnTo>
                    <a:pt x="298" y="150"/>
                  </a:lnTo>
                  <a:lnTo>
                    <a:pt x="288" y="180"/>
                  </a:lnTo>
                  <a:close/>
                  <a:moveTo>
                    <a:pt x="288" y="263"/>
                  </a:moveTo>
                  <a:lnTo>
                    <a:pt x="95" y="199"/>
                  </a:lnTo>
                  <a:lnTo>
                    <a:pt x="105" y="169"/>
                  </a:lnTo>
                  <a:lnTo>
                    <a:pt x="298" y="234"/>
                  </a:lnTo>
                  <a:lnTo>
                    <a:pt x="288" y="263"/>
                  </a:lnTo>
                  <a:close/>
                  <a:moveTo>
                    <a:pt x="288" y="347"/>
                  </a:moveTo>
                  <a:lnTo>
                    <a:pt x="95" y="283"/>
                  </a:lnTo>
                  <a:lnTo>
                    <a:pt x="105" y="253"/>
                  </a:lnTo>
                  <a:lnTo>
                    <a:pt x="298" y="317"/>
                  </a:lnTo>
                  <a:lnTo>
                    <a:pt x="288" y="347"/>
                  </a:lnTo>
                  <a:close/>
                  <a:moveTo>
                    <a:pt x="288" y="430"/>
                  </a:moveTo>
                  <a:lnTo>
                    <a:pt x="95" y="366"/>
                  </a:lnTo>
                  <a:lnTo>
                    <a:pt x="105" y="336"/>
                  </a:lnTo>
                  <a:lnTo>
                    <a:pt x="298" y="401"/>
                  </a:lnTo>
                  <a:lnTo>
                    <a:pt x="288" y="430"/>
                  </a:lnTo>
                  <a:close/>
                  <a:moveTo>
                    <a:pt x="288" y="504"/>
                  </a:moveTo>
                  <a:lnTo>
                    <a:pt x="95" y="440"/>
                  </a:lnTo>
                  <a:lnTo>
                    <a:pt x="105" y="410"/>
                  </a:lnTo>
                  <a:lnTo>
                    <a:pt x="298" y="475"/>
                  </a:lnTo>
                  <a:lnTo>
                    <a:pt x="288" y="50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C5972D1-AFE6-4BD4-8A8E-6DCAB745505A}"/>
                </a:ext>
              </a:extLst>
            </p:cNvPr>
            <p:cNvSpPr txBox="1"/>
            <p:nvPr/>
          </p:nvSpPr>
          <p:spPr>
            <a:xfrm>
              <a:off x="4036381" y="297809"/>
              <a:ext cx="272382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dirty="0">
                  <a:solidFill>
                    <a:srgbClr val="00B0F0"/>
                  </a:solidFill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农奴制</a:t>
              </a:r>
            </a:p>
          </p:txBody>
        </p:sp>
      </p:grpSp>
      <p:sp>
        <p:nvSpPr>
          <p:cNvPr id="15" name="îslîde">
            <a:extLst>
              <a:ext uri="{FF2B5EF4-FFF2-40B4-BE49-F238E27FC236}">
                <a16:creationId xmlns:a16="http://schemas.microsoft.com/office/drawing/2014/main" id="{BE54E2A4-FCA4-4336-BB65-BF2E5F0B7F7A}"/>
              </a:ext>
            </a:extLst>
          </p:cNvPr>
          <p:cNvSpPr/>
          <p:nvPr/>
        </p:nvSpPr>
        <p:spPr bwMode="auto">
          <a:xfrm>
            <a:off x="1527800" y="3054884"/>
            <a:ext cx="9336671" cy="1242272"/>
          </a:xfrm>
          <a:custGeom>
            <a:avLst/>
            <a:gdLst>
              <a:gd name="connsiteX0" fmla="*/ 0 w 5370286"/>
              <a:gd name="connsiteY0" fmla="*/ 0 h 609600"/>
              <a:gd name="connsiteX1" fmla="*/ 1364343 w 5370286"/>
              <a:gd name="connsiteY1" fmla="*/ 609600 h 609600"/>
              <a:gd name="connsiteX2" fmla="*/ 2670629 w 5370286"/>
              <a:gd name="connsiteY2" fmla="*/ 0 h 609600"/>
              <a:gd name="connsiteX3" fmla="*/ 4034972 w 5370286"/>
              <a:gd name="connsiteY3" fmla="*/ 595085 h 609600"/>
              <a:gd name="connsiteX4" fmla="*/ 5370286 w 5370286"/>
              <a:gd name="connsiteY4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286" h="609600">
                <a:moveTo>
                  <a:pt x="0" y="0"/>
                </a:moveTo>
                <a:lnTo>
                  <a:pt x="1364343" y="609600"/>
                </a:lnTo>
                <a:lnTo>
                  <a:pt x="2670629" y="0"/>
                </a:lnTo>
                <a:lnTo>
                  <a:pt x="4034972" y="595085"/>
                </a:lnTo>
                <a:lnTo>
                  <a:pt x="5370286" y="0"/>
                </a:lnTo>
              </a:path>
            </a:pathLst>
          </a:custGeom>
          <a:ln w="15875" cap="rnd">
            <a:solidFill>
              <a:schemeClr val="bg1">
                <a:lumMod val="75000"/>
              </a:schemeClr>
            </a:solidFill>
            <a:prstDash val="dash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方正黑体简体" panose="02000000000000000000" pitchFamily="2" charset="-122"/>
              <a:ea typeface="方正黑体简体" panose="02000000000000000000" pitchFamily="2" charset="-122"/>
            </a:endParaRPr>
          </a:p>
        </p:txBody>
      </p:sp>
      <p:sp>
        <p:nvSpPr>
          <p:cNvPr id="19" name="îslîde">
            <a:extLst>
              <a:ext uri="{FF2B5EF4-FFF2-40B4-BE49-F238E27FC236}">
                <a16:creationId xmlns:a16="http://schemas.microsoft.com/office/drawing/2014/main" id="{B0FF8BC6-44D6-4683-9665-C9E24E737105}"/>
              </a:ext>
            </a:extLst>
          </p:cNvPr>
          <p:cNvSpPr/>
          <p:nvPr/>
        </p:nvSpPr>
        <p:spPr bwMode="auto">
          <a:xfrm>
            <a:off x="1709228" y="3676020"/>
            <a:ext cx="9336671" cy="1242272"/>
          </a:xfrm>
          <a:custGeom>
            <a:avLst/>
            <a:gdLst>
              <a:gd name="connsiteX0" fmla="*/ 0 w 5370286"/>
              <a:gd name="connsiteY0" fmla="*/ 0 h 609600"/>
              <a:gd name="connsiteX1" fmla="*/ 1364343 w 5370286"/>
              <a:gd name="connsiteY1" fmla="*/ 609600 h 609600"/>
              <a:gd name="connsiteX2" fmla="*/ 2670629 w 5370286"/>
              <a:gd name="connsiteY2" fmla="*/ 0 h 609600"/>
              <a:gd name="connsiteX3" fmla="*/ 4034972 w 5370286"/>
              <a:gd name="connsiteY3" fmla="*/ 595085 h 609600"/>
              <a:gd name="connsiteX4" fmla="*/ 5370286 w 5370286"/>
              <a:gd name="connsiteY4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286" h="609600">
                <a:moveTo>
                  <a:pt x="0" y="0"/>
                </a:moveTo>
                <a:lnTo>
                  <a:pt x="1364343" y="609600"/>
                </a:lnTo>
                <a:lnTo>
                  <a:pt x="2670629" y="0"/>
                </a:lnTo>
                <a:lnTo>
                  <a:pt x="4034972" y="595085"/>
                </a:lnTo>
                <a:lnTo>
                  <a:pt x="5370286" y="0"/>
                </a:lnTo>
              </a:path>
            </a:pathLst>
          </a:custGeom>
          <a:ln w="15875" cap="rnd">
            <a:solidFill>
              <a:schemeClr val="bg1">
                <a:lumMod val="75000"/>
              </a:schemeClr>
            </a:solidFill>
            <a:prstDash val="dash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方正黑体简体" panose="02000000000000000000" pitchFamily="2" charset="-122"/>
              <a:ea typeface="方正黑体简体" panose="02000000000000000000" pitchFamily="2" charset="-122"/>
            </a:endParaRPr>
          </a:p>
        </p:txBody>
      </p:sp>
      <p:sp>
        <p:nvSpPr>
          <p:cNvPr id="20" name="îslîde">
            <a:extLst>
              <a:ext uri="{FF2B5EF4-FFF2-40B4-BE49-F238E27FC236}">
                <a16:creationId xmlns:a16="http://schemas.microsoft.com/office/drawing/2014/main" id="{71C3A794-1181-4798-B32F-85761BEC97B5}"/>
              </a:ext>
            </a:extLst>
          </p:cNvPr>
          <p:cNvSpPr/>
          <p:nvPr/>
        </p:nvSpPr>
        <p:spPr bwMode="auto">
          <a:xfrm>
            <a:off x="1709228" y="2342852"/>
            <a:ext cx="9336671" cy="1242272"/>
          </a:xfrm>
          <a:custGeom>
            <a:avLst/>
            <a:gdLst>
              <a:gd name="connsiteX0" fmla="*/ 0 w 5370286"/>
              <a:gd name="connsiteY0" fmla="*/ 0 h 609600"/>
              <a:gd name="connsiteX1" fmla="*/ 1364343 w 5370286"/>
              <a:gd name="connsiteY1" fmla="*/ 609600 h 609600"/>
              <a:gd name="connsiteX2" fmla="*/ 2670629 w 5370286"/>
              <a:gd name="connsiteY2" fmla="*/ 0 h 609600"/>
              <a:gd name="connsiteX3" fmla="*/ 4034972 w 5370286"/>
              <a:gd name="connsiteY3" fmla="*/ 595085 h 609600"/>
              <a:gd name="connsiteX4" fmla="*/ 5370286 w 5370286"/>
              <a:gd name="connsiteY4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0286" h="609600">
                <a:moveTo>
                  <a:pt x="0" y="0"/>
                </a:moveTo>
                <a:lnTo>
                  <a:pt x="1364343" y="609600"/>
                </a:lnTo>
                <a:lnTo>
                  <a:pt x="2670629" y="0"/>
                </a:lnTo>
                <a:lnTo>
                  <a:pt x="4034972" y="595085"/>
                </a:lnTo>
                <a:lnTo>
                  <a:pt x="5370286" y="0"/>
                </a:lnTo>
              </a:path>
            </a:pathLst>
          </a:custGeom>
          <a:ln w="15875" cap="rnd">
            <a:solidFill>
              <a:schemeClr val="bg1">
                <a:lumMod val="75000"/>
              </a:schemeClr>
            </a:solidFill>
            <a:prstDash val="dash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方正黑体简体" panose="02000000000000000000" pitchFamily="2" charset="-122"/>
              <a:ea typeface="方正黑体简体" panose="02000000000000000000" pitchFamily="2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E4821ACA-EC3F-442C-9CD9-470126968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608" y="1008406"/>
            <a:ext cx="3118209" cy="6524625"/>
          </a:xfrm>
          <a:prstGeom prst="rect">
            <a:avLst/>
          </a:prstGeom>
        </p:spPr>
      </p:pic>
      <p:pic>
        <p:nvPicPr>
          <p:cNvPr id="22" name="Picture 7">
            <a:extLst>
              <a:ext uri="{FF2B5EF4-FFF2-40B4-BE49-F238E27FC236}">
                <a16:creationId xmlns:a16="http://schemas.microsoft.com/office/drawing/2014/main" id="{8050E8D1-0529-4A52-B685-57F0A16796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5266" y="2032343"/>
            <a:ext cx="2809875" cy="398145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FD4AB3A4-3BE7-41EC-A463-2467A945F2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8366" y="1489418"/>
            <a:ext cx="2800350" cy="50673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7ABFFC2-268B-4270-B441-723D9FF36BBB}"/>
              </a:ext>
            </a:extLst>
          </p:cNvPr>
          <p:cNvSpPr txBox="1"/>
          <p:nvPr/>
        </p:nvSpPr>
        <p:spPr>
          <a:xfrm>
            <a:off x="3406673" y="6079494"/>
            <a:ext cx="475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参见：教材</a:t>
            </a:r>
            <a:r>
              <a:rPr lang="en-US" altLang="zh-CN" sz="36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古隶简体" panose="03000509000000000000" pitchFamily="65" charset="-122"/>
                <a:ea typeface="方正古隶简体" panose="03000509000000000000" pitchFamily="65" charset="-122"/>
              </a:rPr>
              <a:t>PP80~81</a:t>
            </a:r>
            <a:endParaRPr lang="zh-CN" altLang="en-US" sz="3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古隶简体" panose="03000509000000000000" pitchFamily="65" charset="-122"/>
              <a:ea typeface="方正古隶简体" panose="03000509000000000000" pitchFamily="65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474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3EB1C04C-C73D-41BD-95F0-E791A4999510}"/>
              </a:ext>
            </a:extLst>
          </p:cNvPr>
          <p:cNvGrpSpPr/>
          <p:nvPr/>
        </p:nvGrpSpPr>
        <p:grpSpPr>
          <a:xfrm>
            <a:off x="147707" y="-304800"/>
            <a:ext cx="2963801" cy="1862048"/>
            <a:chOff x="207173" y="-518728"/>
            <a:chExt cx="2963801" cy="1862048"/>
          </a:xfrm>
        </p:grpSpPr>
        <p:sp>
          <p:nvSpPr>
            <p:cNvPr id="12" name="标题 3">
              <a:extLst>
                <a:ext uri="{FF2B5EF4-FFF2-40B4-BE49-F238E27FC236}">
                  <a16:creationId xmlns:a16="http://schemas.microsoft.com/office/drawing/2014/main" id="{539EF786-F14D-4F19-890B-2F11B444498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7173" y="-518728"/>
              <a:ext cx="2963801" cy="186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400" b="1" kern="0" dirty="0"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深化</a:t>
              </a:r>
              <a:r>
                <a:rPr lang="zh-CN" altLang="en-US" sz="4400" b="1" kern="0" dirty="0">
                  <a:solidFill>
                    <a:srgbClr val="FF000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理解</a:t>
              </a:r>
              <a:r>
                <a:rPr lang="en-US" altLang="zh-CN" sz="11500" b="1" kern="0" dirty="0">
                  <a:solidFill>
                    <a:srgbClr val="FF0000"/>
                  </a:solidFill>
                  <a:latin typeface="Matura MT Script Capitals" panose="03020802060602070202" pitchFamily="66" charset="0"/>
                  <a:ea typeface="叶根友阁宋" panose="03000509000000000000" pitchFamily="65" charset="-122"/>
                </a:rPr>
                <a:t>2</a:t>
              </a:r>
              <a:endParaRPr lang="zh-CN" altLang="en-US" sz="4400" b="1" kern="0" dirty="0">
                <a:latin typeface="Matura MT Script Capitals" panose="03020802060602070202" pitchFamily="66" charset="0"/>
                <a:ea typeface="叶根友阁宋" panose="03000509000000000000" pitchFamily="65" charset="-122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31A2E18A-3E67-410B-B26D-2A0E18946A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1181" b="13518"/>
            <a:stretch/>
          </p:blipFill>
          <p:spPr>
            <a:xfrm>
              <a:off x="207173" y="797014"/>
              <a:ext cx="2706148" cy="120787"/>
            </a:xfrm>
            <a:prstGeom prst="rect">
              <a:avLst/>
            </a:prstGeom>
          </p:spPr>
        </p:pic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E922BC73-9D8E-46C7-988A-A330491B94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0942"/>
            <a:ext cx="12192000" cy="61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8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65DC051-2F0F-45CC-8BD4-CC63F6E76268}"/>
              </a:ext>
            </a:extLst>
          </p:cNvPr>
          <p:cNvSpPr/>
          <p:nvPr/>
        </p:nvSpPr>
        <p:spPr>
          <a:xfrm>
            <a:off x="147706" y="1131729"/>
            <a:ext cx="120442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(1)</a:t>
            </a:r>
            <a:r>
              <a:rPr lang="zh-CN" altLang="en-US" sz="2800" dirty="0">
                <a:solidFill>
                  <a:srgbClr val="00206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据材料二并结合所学知识，分析俄国农奴制改革具有保守倾向的原因。</a:t>
            </a:r>
            <a:r>
              <a:rPr lang="en-US" altLang="zh-CN" sz="2800" dirty="0">
                <a:solidFill>
                  <a:srgbClr val="00206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(3</a:t>
            </a:r>
            <a:r>
              <a:rPr lang="zh-CN" altLang="en-US" sz="2800" dirty="0">
                <a:solidFill>
                  <a:srgbClr val="00206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分</a:t>
            </a:r>
            <a:r>
              <a:rPr lang="en-US" altLang="zh-CN" sz="2800" dirty="0">
                <a:solidFill>
                  <a:srgbClr val="00206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) </a:t>
            </a:r>
          </a:p>
          <a:p>
            <a:endParaRPr lang="en-US" altLang="zh-CN" sz="2800" dirty="0">
              <a:solidFill>
                <a:srgbClr val="002060"/>
              </a:solidFill>
              <a:latin typeface="叶根友阁宋" panose="03000509000000000000" pitchFamily="65" charset="-122"/>
              <a:ea typeface="叶根友阁宋" panose="03000509000000000000" pitchFamily="65" charset="-122"/>
            </a:endParaRPr>
          </a:p>
          <a:p>
            <a:endParaRPr lang="en-US" altLang="zh-CN" sz="2800" dirty="0">
              <a:solidFill>
                <a:srgbClr val="002060"/>
              </a:solidFill>
              <a:latin typeface="叶根友阁宋" panose="03000509000000000000" pitchFamily="65" charset="-122"/>
              <a:ea typeface="叶根友阁宋" panose="03000509000000000000" pitchFamily="65" charset="-122"/>
            </a:endParaRPr>
          </a:p>
          <a:p>
            <a:endParaRPr lang="en-US" altLang="zh-CN" sz="2800" dirty="0">
              <a:solidFill>
                <a:srgbClr val="002060"/>
              </a:solidFill>
              <a:latin typeface="叶根友阁宋" panose="03000509000000000000" pitchFamily="65" charset="-122"/>
              <a:ea typeface="叶根友阁宋" panose="03000509000000000000" pitchFamily="65" charset="-122"/>
            </a:endParaRPr>
          </a:p>
          <a:p>
            <a:endParaRPr lang="en-US" altLang="zh-CN" sz="2800" dirty="0">
              <a:solidFill>
                <a:srgbClr val="002060"/>
              </a:solidFill>
              <a:latin typeface="叶根友阁宋" panose="03000509000000000000" pitchFamily="65" charset="-122"/>
              <a:ea typeface="叶根友阁宋" panose="03000509000000000000" pitchFamily="65" charset="-122"/>
            </a:endParaRPr>
          </a:p>
          <a:p>
            <a:endParaRPr lang="en-US" altLang="zh-CN" sz="2800" dirty="0">
              <a:solidFill>
                <a:srgbClr val="002060"/>
              </a:solidFill>
              <a:latin typeface="叶根友阁宋" panose="03000509000000000000" pitchFamily="65" charset="-122"/>
              <a:ea typeface="叶根友阁宋" panose="03000509000000000000" pitchFamily="65" charset="-122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(2)</a:t>
            </a:r>
            <a:r>
              <a:rPr lang="zh-CN" altLang="en-US" sz="2800" dirty="0">
                <a:solidFill>
                  <a:srgbClr val="00206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据上述材料，总结俄国农奴制改革“怀旧”保守致使改革不彻底的教训。</a:t>
            </a:r>
            <a:r>
              <a:rPr lang="en-US" altLang="zh-CN" sz="2800" dirty="0">
                <a:solidFill>
                  <a:srgbClr val="00206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(3</a:t>
            </a:r>
            <a:r>
              <a:rPr lang="zh-CN" altLang="en-US" sz="2800" dirty="0">
                <a:solidFill>
                  <a:srgbClr val="00206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分</a:t>
            </a:r>
            <a:r>
              <a:rPr lang="en-US" altLang="zh-CN" sz="2800" dirty="0">
                <a:solidFill>
                  <a:srgbClr val="00206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)</a:t>
            </a:r>
          </a:p>
          <a:p>
            <a:endParaRPr lang="en-US" altLang="zh-CN" sz="2800" dirty="0">
              <a:solidFill>
                <a:srgbClr val="002060"/>
              </a:solidFill>
              <a:latin typeface="叶根友阁宋" panose="03000509000000000000" pitchFamily="65" charset="-122"/>
              <a:ea typeface="叶根友阁宋" panose="03000509000000000000" pitchFamily="65" charset="-122"/>
            </a:endParaRPr>
          </a:p>
          <a:p>
            <a:endParaRPr lang="en-US" altLang="zh-CN" sz="2800" dirty="0">
              <a:solidFill>
                <a:srgbClr val="002060"/>
              </a:solidFill>
              <a:latin typeface="叶根友阁宋" panose="03000509000000000000" pitchFamily="65" charset="-122"/>
              <a:ea typeface="叶根友阁宋" panose="03000509000000000000" pitchFamily="65" charset="-122"/>
            </a:endParaRPr>
          </a:p>
          <a:p>
            <a:endParaRPr lang="en-US" altLang="zh-CN" sz="2800" dirty="0">
              <a:solidFill>
                <a:srgbClr val="002060"/>
              </a:solidFill>
              <a:latin typeface="叶根友阁宋" panose="03000509000000000000" pitchFamily="65" charset="-122"/>
              <a:ea typeface="叶根友阁宋" panose="03000509000000000000" pitchFamily="65" charset="-122"/>
            </a:endParaRPr>
          </a:p>
          <a:p>
            <a:endParaRPr lang="en-US" altLang="zh-CN" sz="2800" dirty="0">
              <a:solidFill>
                <a:srgbClr val="002060"/>
              </a:solidFill>
              <a:latin typeface="叶根友阁宋" panose="03000509000000000000" pitchFamily="65" charset="-122"/>
              <a:ea typeface="叶根友阁宋" panose="03000509000000000000" pitchFamily="65" charset="-122"/>
            </a:endParaRPr>
          </a:p>
          <a:p>
            <a:endParaRPr lang="en-US" altLang="zh-CN" sz="2800" dirty="0">
              <a:solidFill>
                <a:srgbClr val="002060"/>
              </a:solidFill>
              <a:latin typeface="叶根友阁宋" panose="03000509000000000000" pitchFamily="65" charset="-122"/>
              <a:ea typeface="叶根友阁宋" panose="03000509000000000000" pitchFamily="65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8A0C4EE7-6486-42B1-8A98-4EE74B87585D}"/>
              </a:ext>
            </a:extLst>
          </p:cNvPr>
          <p:cNvGrpSpPr/>
          <p:nvPr/>
        </p:nvGrpSpPr>
        <p:grpSpPr>
          <a:xfrm>
            <a:off x="147707" y="-304800"/>
            <a:ext cx="2963801" cy="1862048"/>
            <a:chOff x="207173" y="-518728"/>
            <a:chExt cx="2963801" cy="1862048"/>
          </a:xfrm>
        </p:grpSpPr>
        <p:sp>
          <p:nvSpPr>
            <p:cNvPr id="4" name="标题 3">
              <a:extLst>
                <a:ext uri="{FF2B5EF4-FFF2-40B4-BE49-F238E27FC236}">
                  <a16:creationId xmlns:a16="http://schemas.microsoft.com/office/drawing/2014/main" id="{116CDE25-CD32-4E14-AEA5-75EB5E4F442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07173" y="-518728"/>
              <a:ext cx="2963801" cy="186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400" b="1" kern="0" dirty="0"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深化</a:t>
              </a:r>
              <a:r>
                <a:rPr lang="zh-CN" altLang="en-US" sz="4400" b="1" kern="0" dirty="0">
                  <a:solidFill>
                    <a:srgbClr val="FF000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理解</a:t>
              </a:r>
              <a:r>
                <a:rPr lang="en-US" altLang="zh-CN" sz="11500" b="1" kern="0" dirty="0">
                  <a:solidFill>
                    <a:srgbClr val="FF0000"/>
                  </a:solidFill>
                  <a:latin typeface="Matura MT Script Capitals" panose="03020802060602070202" pitchFamily="66" charset="0"/>
                  <a:ea typeface="叶根友阁宋" panose="03000509000000000000" pitchFamily="65" charset="-122"/>
                </a:rPr>
                <a:t>2</a:t>
              </a:r>
              <a:endParaRPr lang="zh-CN" altLang="en-US" sz="4400" b="1" kern="0" dirty="0">
                <a:latin typeface="Matura MT Script Capitals" panose="03020802060602070202" pitchFamily="66" charset="0"/>
                <a:ea typeface="叶根友阁宋" panose="03000509000000000000" pitchFamily="65" charset="-122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E16E812-DD41-4344-8351-EDAB131C74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1181" b="13518"/>
            <a:stretch/>
          </p:blipFill>
          <p:spPr>
            <a:xfrm>
              <a:off x="207173" y="797014"/>
              <a:ext cx="2706148" cy="120787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86A3440B-1955-48B2-B32E-E8E983A7D4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89"/>
          <a:stretch/>
        </p:blipFill>
        <p:spPr>
          <a:xfrm>
            <a:off x="265470" y="1508609"/>
            <a:ext cx="11778823" cy="240886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6BA95A4-F3F8-4F9F-BA22-F1EF91DB61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078"/>
          <a:stretch/>
        </p:blipFill>
        <p:spPr>
          <a:xfrm>
            <a:off x="265470" y="4234932"/>
            <a:ext cx="11778823" cy="240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2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63B39D-CBAD-4F49-B840-4E10F5B4A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058"/>
            <a:ext cx="6809822" cy="190211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9870013-533C-4476-AD68-3A00AFE7F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87175"/>
            <a:ext cx="12192000" cy="398793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0D6F8CA-B67F-4E4F-BF9D-01E3455FE1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92" t="24373" r="12239" b="34761"/>
          <a:stretch/>
        </p:blipFill>
        <p:spPr>
          <a:xfrm>
            <a:off x="6809822" y="686325"/>
            <a:ext cx="3238500" cy="72997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2A804E6-EF0D-4F18-ADB6-60171C500B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9840"/>
          <a:stretch/>
        </p:blipFill>
        <p:spPr>
          <a:xfrm>
            <a:off x="6753897" y="5610790"/>
            <a:ext cx="5438103" cy="106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70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77FCBAE-1ACC-4F0E-95C9-2D430B7222AC}"/>
              </a:ext>
            </a:extLst>
          </p:cNvPr>
          <p:cNvSpPr txBox="1">
            <a:spLocks noChangeArrowheads="1"/>
          </p:cNvSpPr>
          <p:nvPr/>
        </p:nvSpPr>
        <p:spPr>
          <a:xfrm>
            <a:off x="465138" y="107577"/>
            <a:ext cx="7772400" cy="1462088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4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叶根友阁宋" panose="03000509000000000000" pitchFamily="65" charset="-122"/>
                <a:ea typeface="叶根友阁宋" panose="03000509000000000000" pitchFamily="65" charset="-122"/>
              </a:rPr>
              <a:t>改革后俄国面临的历史任务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B1B89FB-56C6-4235-83EB-4F31B4BA9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3446463"/>
            <a:ext cx="25209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4400" dirty="0">
                <a:solidFill>
                  <a:srgbClr val="FF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反封建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D53C22-6E77-49AD-A6F2-872C95A66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722" y="5391150"/>
            <a:ext cx="40094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en-US" altLang="zh-CN" sz="4400" b="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1905</a:t>
            </a:r>
            <a:r>
              <a:rPr lang="zh-CN" altLang="en-US" sz="4400" b="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年革命爆发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26D5254F-89FF-4759-88BD-EAB77B70F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75" y="4381500"/>
            <a:ext cx="576263" cy="936625"/>
          </a:xfrm>
          <a:prstGeom prst="upArrow">
            <a:avLst>
              <a:gd name="adj1" fmla="val 50000"/>
              <a:gd name="adj2" fmla="val 4063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1800" b="0">
              <a:latin typeface="叶根友阁宋" panose="03000509000000000000" pitchFamily="65" charset="-122"/>
              <a:ea typeface="叶根友阁宋" panose="03000509000000000000" pitchFamily="65" charset="-122"/>
            </a:endParaRPr>
          </a:p>
        </p:txBody>
      </p:sp>
      <p:sp>
        <p:nvSpPr>
          <p:cNvPr id="6" name="AutoShape 7">
            <a:extLst>
              <a:ext uri="{FF2B5EF4-FFF2-40B4-BE49-F238E27FC236}">
                <a16:creationId xmlns:a16="http://schemas.microsoft.com/office/drawing/2014/main" id="{7D5C4442-73BB-4D21-B5D4-2E49BAA4902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71838" y="1933575"/>
            <a:ext cx="1439862" cy="1008063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zh-CN" altLang="en-US">
              <a:latin typeface="叶根友阁宋" panose="03000509000000000000" pitchFamily="65" charset="-122"/>
              <a:ea typeface="叶根友阁宋" panose="03000509000000000000" pitchFamily="65" charset="-122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CCF54DD-4497-4608-8E2B-96B9E6955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703" y="1864026"/>
            <a:ext cx="334899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推翻沙皇专制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D3BE188B-7E5D-43DF-9729-FC8AC4D90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2272" y="1861090"/>
            <a:ext cx="3991919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叶根友阁宋" panose="03000509000000000000" pitchFamily="65" charset="-122"/>
                <a:ea typeface="叶根友阁宋" panose="03000509000000000000" pitchFamily="65" charset="-122"/>
              </a:rPr>
              <a:t>消除农奴制残余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F1F972DD-8C3F-473E-BDDD-16FCCA6ED594}"/>
              </a:ext>
            </a:extLst>
          </p:cNvPr>
          <p:cNvSpPr>
            <a:spLocks noChangeArrowheads="1"/>
          </p:cNvSpPr>
          <p:nvPr/>
        </p:nvSpPr>
        <p:spPr bwMode="auto">
          <a:xfrm rot="3206014">
            <a:off x="6526812" y="5170664"/>
            <a:ext cx="576263" cy="936625"/>
          </a:xfrm>
          <a:prstGeom prst="upArrow">
            <a:avLst>
              <a:gd name="adj1" fmla="val 50000"/>
              <a:gd name="adj2" fmla="val 4063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1800" b="0">
              <a:latin typeface="叶根友阁宋" panose="03000509000000000000" pitchFamily="65" charset="-122"/>
              <a:ea typeface="叶根友阁宋" panose="03000509000000000000" pitchFamily="65" charset="-122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AC539DA1-F9F3-408B-8B99-881D6F36E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536" y="4359118"/>
            <a:ext cx="6236003" cy="76944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en-US" altLang="zh-CN" sz="4400" b="0" dirty="0">
                <a:solidFill>
                  <a:srgbClr val="FF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1906-1911</a:t>
            </a:r>
            <a:r>
              <a:rPr lang="zh-CN" altLang="en-US" sz="4400" b="0" dirty="0">
                <a:solidFill>
                  <a:srgbClr val="FF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斯托雷平改革</a:t>
            </a:r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46F0C095-325A-4417-A5A1-4803B273AEC5}"/>
              </a:ext>
            </a:extLst>
          </p:cNvPr>
          <p:cNvSpPr>
            <a:spLocks noChangeArrowheads="1"/>
          </p:cNvSpPr>
          <p:nvPr/>
        </p:nvSpPr>
        <p:spPr bwMode="auto">
          <a:xfrm rot="2286737">
            <a:off x="8867091" y="3344499"/>
            <a:ext cx="576263" cy="936625"/>
          </a:xfrm>
          <a:prstGeom prst="upArrow">
            <a:avLst>
              <a:gd name="adj1" fmla="val 50000"/>
              <a:gd name="adj2" fmla="val 4063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/>
            <a:endParaRPr lang="zh-CN" altLang="en-US" sz="1800" b="0">
              <a:latin typeface="叶根友阁宋" panose="03000509000000000000" pitchFamily="65" charset="-122"/>
              <a:ea typeface="叶根友阁宋" panose="03000509000000000000" pitchFamily="65" charset="-122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6F0EBD60-C745-42AC-9217-E366653E8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5437" y="2557772"/>
            <a:ext cx="4378123" cy="76944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hangingPunct="1"/>
            <a:r>
              <a:rPr lang="zh-CN" altLang="en-US" sz="4400" b="0" dirty="0">
                <a:solidFill>
                  <a:srgbClr val="FF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沙俄、改革被断送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34C7DAA-8041-4171-A2D1-A1AA449955B4}"/>
              </a:ext>
            </a:extLst>
          </p:cNvPr>
          <p:cNvSpPr txBox="1"/>
          <p:nvPr/>
        </p:nvSpPr>
        <p:spPr>
          <a:xfrm>
            <a:off x="8726639" y="5254255"/>
            <a:ext cx="2628900" cy="76944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第二次解放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16743B3-ED90-417B-A55F-E0EDFC7C4523}"/>
              </a:ext>
            </a:extLst>
          </p:cNvPr>
          <p:cNvCxnSpPr/>
          <p:nvPr/>
        </p:nvCxnSpPr>
        <p:spPr>
          <a:xfrm>
            <a:off x="470647" y="1237129"/>
            <a:ext cx="7758953" cy="0"/>
          </a:xfrm>
          <a:prstGeom prst="line">
            <a:avLst/>
          </a:prstGeom>
          <a:ln w="28575">
            <a:solidFill>
              <a:srgbClr val="E24E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55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D1CF836-C7F0-44FA-B5CB-CD72D56E67DB}"/>
              </a:ext>
            </a:extLst>
          </p:cNvPr>
          <p:cNvSpPr txBox="1"/>
          <p:nvPr/>
        </p:nvSpPr>
        <p:spPr>
          <a:xfrm>
            <a:off x="255638" y="89624"/>
            <a:ext cx="11680723" cy="66787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斯托雷平改革</a:t>
            </a:r>
            <a:r>
              <a:rPr lang="en-US" altLang="zh-CN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……</a:t>
            </a:r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二、保守原则。所谓保守是利益上的保守（维护既得利益）。改革基本上只拿农民、村社开刀而不触及地主权贵。</a:t>
            </a:r>
            <a:r>
              <a:rPr lang="en-US" altLang="zh-CN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……</a:t>
            </a: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改革带来的风险、代价与义务基本上由农民承受，而机会、利益与权利则由上层享有。</a:t>
            </a:r>
            <a:r>
              <a:rPr lang="en-US" altLang="zh-CN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……</a:t>
            </a:r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整个改革设计是以“强者”为出发点，因此不仅承认强者在竞争后取得优势的结果，而且在竞争之前就加强强者的起点优势。</a:t>
            </a:r>
            <a:endParaRPr lang="en-US" altLang="zh-CN" sz="4400" dirty="0">
              <a:latin typeface="叶根友阁宋" panose="03000509000000000000" pitchFamily="65" charset="-122"/>
              <a:ea typeface="叶根友阁宋" panose="03000509000000000000" pitchFamily="65" charset="-122"/>
            </a:endParaRPr>
          </a:p>
          <a:p>
            <a:pPr algn="r"/>
            <a:r>
              <a:rPr lang="en-US" altLang="zh-CN" sz="28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——</a:t>
            </a:r>
            <a:r>
              <a:rPr lang="zh-CN" altLang="en-US" sz="28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摘选自苏文</a:t>
            </a:r>
            <a:r>
              <a:rPr lang="en-US" altLang="zh-CN" sz="28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《</a:t>
            </a:r>
            <a:r>
              <a:rPr lang="zh-CN" altLang="en-US" sz="28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从不公正的改革到反改革的革命</a:t>
            </a:r>
            <a:r>
              <a:rPr lang="en-US" altLang="zh-CN" sz="28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——</a:t>
            </a:r>
            <a:r>
              <a:rPr lang="zh-CN" altLang="en-US" sz="28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沙俄斯托雷平改革评述</a:t>
            </a:r>
            <a:r>
              <a:rPr lang="en-US" altLang="zh-CN" sz="28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》</a:t>
            </a:r>
            <a:endParaRPr lang="zh-CN" altLang="en-US" sz="2800" dirty="0">
              <a:latin typeface="叶根友阁宋" panose="03000509000000000000" pitchFamily="65" charset="-122"/>
              <a:ea typeface="叶根友阁宋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479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92D7861-637D-4C24-A158-23CB255DFECB}"/>
              </a:ext>
            </a:extLst>
          </p:cNvPr>
          <p:cNvSpPr/>
          <p:nvPr/>
        </p:nvSpPr>
        <p:spPr>
          <a:xfrm>
            <a:off x="108155" y="-959"/>
            <a:ext cx="11975690" cy="42281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solidFill>
                  <a:srgbClr val="00206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	</a:t>
            </a:r>
            <a:r>
              <a:rPr lang="zh-CN" altLang="en-US" sz="4400" dirty="0">
                <a:solidFill>
                  <a:srgbClr val="00206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虽不能说斯托雷平改革“必然”要引起革命，但革命确实与斯托雷平改革激起的公社（村社）复兴运动有直接联系。正如维特所抨击的，这场改革“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注入了浓厚的警察色彩</a:t>
            </a:r>
            <a:r>
              <a:rPr lang="zh-CN" altLang="en-US" sz="4400" dirty="0">
                <a:solidFill>
                  <a:srgbClr val="00206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”，因而很不公正，</a:t>
            </a:r>
            <a:r>
              <a:rPr lang="en-US" altLang="zh-CN" sz="4400" dirty="0">
                <a:solidFill>
                  <a:srgbClr val="00206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“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将来很可能招致严重的革命动乱</a:t>
            </a:r>
            <a:r>
              <a:rPr lang="zh-CN" altLang="en-US" sz="4400" dirty="0">
                <a:solidFill>
                  <a:srgbClr val="00206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”。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1B5EE25-D3EB-4A81-85F3-907A339805CA}"/>
              </a:ext>
            </a:extLst>
          </p:cNvPr>
          <p:cNvSpPr/>
          <p:nvPr/>
        </p:nvSpPr>
        <p:spPr>
          <a:xfrm>
            <a:off x="108155" y="4227186"/>
            <a:ext cx="11975690" cy="267695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solidFill>
                  <a:srgbClr val="00206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	</a:t>
            </a:r>
            <a:r>
              <a:rPr lang="zh-CN" altLang="en-US" sz="4400" dirty="0">
                <a:solidFill>
                  <a:srgbClr val="00206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斯托雷平改革是以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权贵利益本位</a:t>
            </a:r>
            <a:r>
              <a:rPr lang="zh-CN" altLang="en-US" sz="4400" dirty="0">
                <a:solidFill>
                  <a:srgbClr val="00206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为出发点，贵族、地主和富农享受改革的利益，而由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贫弱阶层承担改革的代价</a:t>
            </a:r>
            <a:r>
              <a:rPr lang="zh-CN" altLang="en-US" sz="4400" dirty="0">
                <a:solidFill>
                  <a:srgbClr val="00206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。</a:t>
            </a:r>
            <a:r>
              <a:rPr lang="en-US" altLang="zh-CN" sz="4400" dirty="0">
                <a:solidFill>
                  <a:srgbClr val="00206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……</a:t>
            </a:r>
            <a:r>
              <a:rPr lang="zh-CN" altLang="en-US" sz="4400" dirty="0">
                <a:solidFill>
                  <a:srgbClr val="00206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终于导致了一场“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新蒂永乐大典" panose="02000500000000000000" pitchFamily="2" charset="-122"/>
                <a:ea typeface="汉仪新蒂永乐大典" panose="02000500000000000000" pitchFamily="2" charset="-122"/>
              </a:rPr>
              <a:t>雪崩</a:t>
            </a:r>
            <a:r>
              <a:rPr lang="zh-CN" altLang="en-US" sz="4400" dirty="0">
                <a:solidFill>
                  <a:srgbClr val="00206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”。</a:t>
            </a:r>
          </a:p>
        </p:txBody>
      </p:sp>
    </p:spTree>
    <p:extLst>
      <p:ext uri="{BB962C8B-B14F-4D97-AF65-F5344CB8AC3E}">
        <p14:creationId xmlns:p14="http://schemas.microsoft.com/office/powerpoint/2010/main" val="142639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343AF6B-A03E-4A07-857A-516327B33887}"/>
              </a:ext>
            </a:extLst>
          </p:cNvPr>
          <p:cNvGrpSpPr/>
          <p:nvPr/>
        </p:nvGrpSpPr>
        <p:grpSpPr>
          <a:xfrm>
            <a:off x="249508" y="21973"/>
            <a:ext cx="2706148" cy="829835"/>
            <a:chOff x="207173" y="87966"/>
            <a:chExt cx="2706148" cy="829835"/>
          </a:xfrm>
        </p:grpSpPr>
        <p:sp>
          <p:nvSpPr>
            <p:cNvPr id="3" name="标题 3">
              <a:extLst>
                <a:ext uri="{FF2B5EF4-FFF2-40B4-BE49-F238E27FC236}">
                  <a16:creationId xmlns:a16="http://schemas.microsoft.com/office/drawing/2014/main" id="{28637D8C-F977-4B9B-9CD3-F60312996E2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5994" y="87966"/>
              <a:ext cx="234850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400" b="1" kern="0" dirty="0"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课堂</a:t>
              </a:r>
              <a:r>
                <a:rPr lang="zh-CN" altLang="en-US" sz="4400" b="1" kern="0" dirty="0">
                  <a:solidFill>
                    <a:srgbClr val="FF000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总结</a:t>
              </a:r>
              <a:endParaRPr lang="zh-CN" altLang="en-US" sz="4400" b="1" kern="0" dirty="0">
                <a:latin typeface="叶根友阁宋" panose="03000509000000000000" pitchFamily="65" charset="-122"/>
                <a:ea typeface="叶根友阁宋" panose="03000509000000000000" pitchFamily="65" charset="-122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90464082-D0C6-4087-90B1-CA0A1A98EB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1181" b="13518"/>
            <a:stretch/>
          </p:blipFill>
          <p:spPr>
            <a:xfrm>
              <a:off x="207173" y="797014"/>
              <a:ext cx="2706148" cy="120787"/>
            </a:xfrm>
            <a:prstGeom prst="rect">
              <a:avLst/>
            </a:prstGeom>
          </p:spPr>
        </p:pic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BC0370B2-5918-460D-9D00-C0C9CF1E20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92" t="24373" r="12239" b="34761"/>
          <a:stretch/>
        </p:blipFill>
        <p:spPr>
          <a:xfrm>
            <a:off x="1749843" y="2517374"/>
            <a:ext cx="3238500" cy="72997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8069FD8-9A70-4D5C-A9D9-7A569235B9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5818" y="851808"/>
            <a:ext cx="6809822" cy="190211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B65A0FC-C394-4627-B318-08F64ED691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3888" y="3269243"/>
            <a:ext cx="6828112" cy="1902117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5CD101BE-97EE-4A98-B879-46B4F67BDF2B}"/>
              </a:ext>
            </a:extLst>
          </p:cNvPr>
          <p:cNvCxnSpPr>
            <a:cxnSpLocks/>
          </p:cNvCxnSpPr>
          <p:nvPr/>
        </p:nvCxnSpPr>
        <p:spPr>
          <a:xfrm flipV="1">
            <a:off x="-1085850" y="-402302"/>
            <a:ext cx="13028342" cy="7319556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55F186E1-A015-4D9A-8313-9AD46947D3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92" t="24373" r="12239" b="34761"/>
          <a:stretch/>
        </p:blipFill>
        <p:spPr>
          <a:xfrm>
            <a:off x="7158694" y="4949341"/>
            <a:ext cx="3238500" cy="729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0485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41b914f4-bd74-4b0e-81c5-526a63ec14f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BD9950F3-57CA-4788-A0B6-8461A858C79D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39388" y="0"/>
            <a:ext cx="11713224" cy="6858000"/>
            <a:chOff x="2759075" y="1243013"/>
            <a:chExt cx="6672263" cy="4387851"/>
          </a:xfrm>
        </p:grpSpPr>
        <p:sp>
          <p:nvSpPr>
            <p:cNvPr id="82" name="îṥļîḓè">
              <a:extLst>
                <a:ext uri="{FF2B5EF4-FFF2-40B4-BE49-F238E27FC236}">
                  <a16:creationId xmlns:a16="http://schemas.microsoft.com/office/drawing/2014/main" id="{18C7074A-1263-459D-98AD-5EFF56B2B3AA}"/>
                </a:ext>
              </a:extLst>
            </p:cNvPr>
            <p:cNvSpPr/>
            <p:nvPr/>
          </p:nvSpPr>
          <p:spPr bwMode="auto">
            <a:xfrm>
              <a:off x="2760663" y="1244601"/>
              <a:ext cx="4600575" cy="2949575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íş1îḋé">
              <a:extLst>
                <a:ext uri="{FF2B5EF4-FFF2-40B4-BE49-F238E27FC236}">
                  <a16:creationId xmlns:a16="http://schemas.microsoft.com/office/drawing/2014/main" id="{560C7A82-89AF-4433-B81E-1DA1B4029092}"/>
                </a:ext>
              </a:extLst>
            </p:cNvPr>
            <p:cNvSpPr/>
            <p:nvPr/>
          </p:nvSpPr>
          <p:spPr bwMode="auto">
            <a:xfrm>
              <a:off x="2892425" y="1614488"/>
              <a:ext cx="4337050" cy="24050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îṧļïḑé">
              <a:extLst>
                <a:ext uri="{FF2B5EF4-FFF2-40B4-BE49-F238E27FC236}">
                  <a16:creationId xmlns:a16="http://schemas.microsoft.com/office/drawing/2014/main" id="{22045AC3-63FB-4DFD-9F1E-6686A3A33911}"/>
                </a:ext>
              </a:extLst>
            </p:cNvPr>
            <p:cNvSpPr/>
            <p:nvPr/>
          </p:nvSpPr>
          <p:spPr bwMode="auto">
            <a:xfrm>
              <a:off x="2759075" y="1243013"/>
              <a:ext cx="4600575" cy="196850"/>
            </a:xfrm>
            <a:prstGeom prst="rect">
              <a:avLst/>
            </a:prstGeom>
            <a:solidFill>
              <a:srgbClr val="00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ïṧḷíḑè">
              <a:extLst>
                <a:ext uri="{FF2B5EF4-FFF2-40B4-BE49-F238E27FC236}">
                  <a16:creationId xmlns:a16="http://schemas.microsoft.com/office/drawing/2014/main" id="{4D76BA4D-1257-4689-A08D-E2B21D6BFF45}"/>
                </a:ext>
              </a:extLst>
            </p:cNvPr>
            <p:cNvSpPr/>
            <p:nvPr/>
          </p:nvSpPr>
          <p:spPr bwMode="auto">
            <a:xfrm>
              <a:off x="2868613" y="1306513"/>
              <a:ext cx="71438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iš1îḋe">
              <a:extLst>
                <a:ext uri="{FF2B5EF4-FFF2-40B4-BE49-F238E27FC236}">
                  <a16:creationId xmlns:a16="http://schemas.microsoft.com/office/drawing/2014/main" id="{EB5F53C5-FDAE-49DB-9E86-985E721E6783}"/>
                </a:ext>
              </a:extLst>
            </p:cNvPr>
            <p:cNvSpPr/>
            <p:nvPr/>
          </p:nvSpPr>
          <p:spPr bwMode="auto">
            <a:xfrm>
              <a:off x="3005138" y="1306513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işlïḓê">
              <a:extLst>
                <a:ext uri="{FF2B5EF4-FFF2-40B4-BE49-F238E27FC236}">
                  <a16:creationId xmlns:a16="http://schemas.microsoft.com/office/drawing/2014/main" id="{44E0BAF1-9507-4FF9-8412-66CC06B13B61}"/>
                </a:ext>
              </a:extLst>
            </p:cNvPr>
            <p:cNvSpPr/>
            <p:nvPr/>
          </p:nvSpPr>
          <p:spPr bwMode="auto">
            <a:xfrm>
              <a:off x="3143250" y="1306513"/>
              <a:ext cx="71438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ïṩḷïḋè">
              <a:extLst>
                <a:ext uri="{FF2B5EF4-FFF2-40B4-BE49-F238E27FC236}">
                  <a16:creationId xmlns:a16="http://schemas.microsoft.com/office/drawing/2014/main" id="{EB764B09-C4C0-4B9B-B72F-9132696797DB}"/>
                </a:ext>
              </a:extLst>
            </p:cNvPr>
            <p:cNvSpPr/>
            <p:nvPr/>
          </p:nvSpPr>
          <p:spPr bwMode="auto">
            <a:xfrm>
              <a:off x="3262313" y="1984376"/>
              <a:ext cx="2454275" cy="1381125"/>
            </a:xfrm>
            <a:prstGeom prst="rect">
              <a:avLst/>
            </a:prstGeom>
            <a:solidFill>
              <a:srgbClr val="00B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íSlïḑê">
              <a:extLst>
                <a:ext uri="{FF2B5EF4-FFF2-40B4-BE49-F238E27FC236}">
                  <a16:creationId xmlns:a16="http://schemas.microsoft.com/office/drawing/2014/main" id="{C768D08E-E299-4C81-9996-CCE6C581C108}"/>
                </a:ext>
              </a:extLst>
            </p:cNvPr>
            <p:cNvSpPr/>
            <p:nvPr/>
          </p:nvSpPr>
          <p:spPr bwMode="auto">
            <a:xfrm>
              <a:off x="6059488" y="1984376"/>
              <a:ext cx="933450" cy="52546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íṧlíḑe">
              <a:extLst>
                <a:ext uri="{FF2B5EF4-FFF2-40B4-BE49-F238E27FC236}">
                  <a16:creationId xmlns:a16="http://schemas.microsoft.com/office/drawing/2014/main" id="{E4C56302-FB06-423A-BF05-A85275648C1F}"/>
                </a:ext>
              </a:extLst>
            </p:cNvPr>
            <p:cNvSpPr/>
            <p:nvPr/>
          </p:nvSpPr>
          <p:spPr bwMode="auto">
            <a:xfrm>
              <a:off x="6059488" y="2678113"/>
              <a:ext cx="933450" cy="52546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i$ḻíḑê">
              <a:extLst>
                <a:ext uri="{FF2B5EF4-FFF2-40B4-BE49-F238E27FC236}">
                  <a16:creationId xmlns:a16="http://schemas.microsoft.com/office/drawing/2014/main" id="{0DE88314-5D8C-409E-A7BC-92899AE148E2}"/>
                </a:ext>
              </a:extLst>
            </p:cNvPr>
            <p:cNvSpPr/>
            <p:nvPr/>
          </p:nvSpPr>
          <p:spPr bwMode="auto">
            <a:xfrm>
              <a:off x="6059488" y="3370263"/>
              <a:ext cx="933450" cy="52546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íṧḷïḍè">
              <a:extLst>
                <a:ext uri="{FF2B5EF4-FFF2-40B4-BE49-F238E27FC236}">
                  <a16:creationId xmlns:a16="http://schemas.microsoft.com/office/drawing/2014/main" id="{64D2CD2D-7364-446F-AE28-AFD1BF5B7061}"/>
                </a:ext>
              </a:extLst>
            </p:cNvPr>
            <p:cNvSpPr/>
            <p:nvPr/>
          </p:nvSpPr>
          <p:spPr bwMode="auto">
            <a:xfrm>
              <a:off x="3262313" y="3597276"/>
              <a:ext cx="1689100" cy="115888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íṧḻîďe">
              <a:extLst>
                <a:ext uri="{FF2B5EF4-FFF2-40B4-BE49-F238E27FC236}">
                  <a16:creationId xmlns:a16="http://schemas.microsoft.com/office/drawing/2014/main" id="{1B01362D-0F14-4685-88B3-0A27FB30D1CC}"/>
                </a:ext>
              </a:extLst>
            </p:cNvPr>
            <p:cNvSpPr/>
            <p:nvPr/>
          </p:nvSpPr>
          <p:spPr bwMode="auto">
            <a:xfrm>
              <a:off x="4275138" y="2366963"/>
              <a:ext cx="534988" cy="617538"/>
            </a:xfrm>
            <a:custGeom>
              <a:avLst/>
              <a:gdLst>
                <a:gd name="T0" fmla="*/ 337 w 337"/>
                <a:gd name="T1" fmla="*/ 195 h 389"/>
                <a:gd name="T2" fmla="*/ 0 w 337"/>
                <a:gd name="T3" fmla="*/ 0 h 389"/>
                <a:gd name="T4" fmla="*/ 0 w 337"/>
                <a:gd name="T5" fmla="*/ 389 h 389"/>
                <a:gd name="T6" fmla="*/ 337 w 337"/>
                <a:gd name="T7" fmla="*/ 195 h 389"/>
                <a:gd name="T8" fmla="*/ 0 w 337"/>
                <a:gd name="T9" fmla="*/ 0 h 389"/>
                <a:gd name="T10" fmla="*/ 0 w 337"/>
                <a:gd name="T11" fmla="*/ 389 h 389"/>
                <a:gd name="T12" fmla="*/ 337 w 337"/>
                <a:gd name="T13" fmla="*/ 195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7" h="389">
                  <a:moveTo>
                    <a:pt x="337" y="195"/>
                  </a:moveTo>
                  <a:lnTo>
                    <a:pt x="0" y="0"/>
                  </a:lnTo>
                  <a:lnTo>
                    <a:pt x="0" y="389"/>
                  </a:lnTo>
                  <a:lnTo>
                    <a:pt x="337" y="195"/>
                  </a:lnTo>
                  <a:lnTo>
                    <a:pt x="0" y="0"/>
                  </a:lnTo>
                  <a:lnTo>
                    <a:pt x="0" y="389"/>
                  </a:lnTo>
                  <a:lnTo>
                    <a:pt x="337" y="1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ïSļíďé">
              <a:extLst>
                <a:ext uri="{FF2B5EF4-FFF2-40B4-BE49-F238E27FC236}">
                  <a16:creationId xmlns:a16="http://schemas.microsoft.com/office/drawing/2014/main" id="{561EB2E2-9FE4-4E5D-BECF-3AC85E37CABC}"/>
                </a:ext>
              </a:extLst>
            </p:cNvPr>
            <p:cNvSpPr/>
            <p:nvPr/>
          </p:nvSpPr>
          <p:spPr bwMode="auto">
            <a:xfrm>
              <a:off x="8167688" y="5307013"/>
              <a:ext cx="107950" cy="138113"/>
            </a:xfrm>
            <a:custGeom>
              <a:avLst/>
              <a:gdLst>
                <a:gd name="T0" fmla="*/ 54 w 68"/>
                <a:gd name="T1" fmla="*/ 3 h 87"/>
                <a:gd name="T2" fmla="*/ 68 w 68"/>
                <a:gd name="T3" fmla="*/ 73 h 87"/>
                <a:gd name="T4" fmla="*/ 0 w 68"/>
                <a:gd name="T5" fmla="*/ 87 h 87"/>
                <a:gd name="T6" fmla="*/ 10 w 68"/>
                <a:gd name="T7" fmla="*/ 0 h 87"/>
                <a:gd name="T8" fmla="*/ 54 w 68"/>
                <a:gd name="T9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87">
                  <a:moveTo>
                    <a:pt x="54" y="3"/>
                  </a:moveTo>
                  <a:lnTo>
                    <a:pt x="68" y="73"/>
                  </a:lnTo>
                  <a:lnTo>
                    <a:pt x="0" y="87"/>
                  </a:lnTo>
                  <a:lnTo>
                    <a:pt x="10" y="0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FF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islídè">
              <a:extLst>
                <a:ext uri="{FF2B5EF4-FFF2-40B4-BE49-F238E27FC236}">
                  <a16:creationId xmlns:a16="http://schemas.microsoft.com/office/drawing/2014/main" id="{9C59C836-B09A-40E1-BE84-2A63D8489E8D}"/>
                </a:ext>
              </a:extLst>
            </p:cNvPr>
            <p:cNvSpPr/>
            <p:nvPr/>
          </p:nvSpPr>
          <p:spPr bwMode="auto">
            <a:xfrm>
              <a:off x="8577263" y="5268913"/>
              <a:ext cx="127000" cy="150813"/>
            </a:xfrm>
            <a:custGeom>
              <a:avLst/>
              <a:gdLst>
                <a:gd name="T0" fmla="*/ 80 w 80"/>
                <a:gd name="T1" fmla="*/ 15 h 95"/>
                <a:gd name="T2" fmla="*/ 64 w 80"/>
                <a:gd name="T3" fmla="*/ 93 h 95"/>
                <a:gd name="T4" fmla="*/ 0 w 80"/>
                <a:gd name="T5" fmla="*/ 95 h 95"/>
                <a:gd name="T6" fmla="*/ 20 w 80"/>
                <a:gd name="T7" fmla="*/ 0 h 95"/>
                <a:gd name="T8" fmla="*/ 80 w 80"/>
                <a:gd name="T9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95">
                  <a:moveTo>
                    <a:pt x="80" y="15"/>
                  </a:moveTo>
                  <a:lnTo>
                    <a:pt x="64" y="93"/>
                  </a:lnTo>
                  <a:lnTo>
                    <a:pt x="0" y="95"/>
                  </a:lnTo>
                  <a:lnTo>
                    <a:pt x="20" y="0"/>
                  </a:lnTo>
                  <a:lnTo>
                    <a:pt x="80" y="15"/>
                  </a:lnTo>
                  <a:close/>
                </a:path>
              </a:pathLst>
            </a:custGeom>
            <a:solidFill>
              <a:srgbClr val="FF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ïšľíḓé">
              <a:extLst>
                <a:ext uri="{FF2B5EF4-FFF2-40B4-BE49-F238E27FC236}">
                  <a16:creationId xmlns:a16="http://schemas.microsoft.com/office/drawing/2014/main" id="{10F4280D-F05A-4A5C-A12E-D06BEE368A6F}"/>
                </a:ext>
              </a:extLst>
            </p:cNvPr>
            <p:cNvSpPr/>
            <p:nvPr/>
          </p:nvSpPr>
          <p:spPr bwMode="auto">
            <a:xfrm>
              <a:off x="8083550" y="3887788"/>
              <a:ext cx="812800" cy="1458913"/>
            </a:xfrm>
            <a:custGeom>
              <a:avLst/>
              <a:gdLst>
                <a:gd name="T0" fmla="*/ 416 w 431"/>
                <a:gd name="T1" fmla="*/ 66 h 774"/>
                <a:gd name="T2" fmla="*/ 431 w 431"/>
                <a:gd name="T3" fmla="*/ 168 h 774"/>
                <a:gd name="T4" fmla="*/ 412 w 431"/>
                <a:gd name="T5" fmla="*/ 407 h 774"/>
                <a:gd name="T6" fmla="*/ 397 w 431"/>
                <a:gd name="T7" fmla="*/ 475 h 774"/>
                <a:gd name="T8" fmla="*/ 333 w 431"/>
                <a:gd name="T9" fmla="*/ 748 h 774"/>
                <a:gd name="T10" fmla="*/ 266 w 431"/>
                <a:gd name="T11" fmla="*/ 725 h 774"/>
                <a:gd name="T12" fmla="*/ 268 w 431"/>
                <a:gd name="T13" fmla="*/ 562 h 774"/>
                <a:gd name="T14" fmla="*/ 264 w 431"/>
                <a:gd name="T15" fmla="*/ 377 h 774"/>
                <a:gd name="T16" fmla="*/ 219 w 431"/>
                <a:gd name="T17" fmla="*/ 165 h 774"/>
                <a:gd name="T18" fmla="*/ 139 w 431"/>
                <a:gd name="T19" fmla="*/ 452 h 774"/>
                <a:gd name="T20" fmla="*/ 124 w 431"/>
                <a:gd name="T21" fmla="*/ 581 h 774"/>
                <a:gd name="T22" fmla="*/ 98 w 431"/>
                <a:gd name="T23" fmla="*/ 763 h 774"/>
                <a:gd name="T24" fmla="*/ 46 w 431"/>
                <a:gd name="T25" fmla="*/ 763 h 774"/>
                <a:gd name="T26" fmla="*/ 22 w 431"/>
                <a:gd name="T27" fmla="*/ 441 h 774"/>
                <a:gd name="T28" fmla="*/ 0 w 431"/>
                <a:gd name="T29" fmla="*/ 0 h 774"/>
                <a:gd name="T30" fmla="*/ 416 w 431"/>
                <a:gd name="T31" fmla="*/ 66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1" h="774">
                  <a:moveTo>
                    <a:pt x="416" y="66"/>
                  </a:moveTo>
                  <a:cubicBezTo>
                    <a:pt x="431" y="168"/>
                    <a:pt x="431" y="168"/>
                    <a:pt x="431" y="168"/>
                  </a:cubicBezTo>
                  <a:cubicBezTo>
                    <a:pt x="431" y="168"/>
                    <a:pt x="416" y="396"/>
                    <a:pt x="412" y="407"/>
                  </a:cubicBezTo>
                  <a:cubicBezTo>
                    <a:pt x="408" y="418"/>
                    <a:pt x="397" y="475"/>
                    <a:pt x="397" y="475"/>
                  </a:cubicBezTo>
                  <a:cubicBezTo>
                    <a:pt x="333" y="748"/>
                    <a:pt x="333" y="748"/>
                    <a:pt x="333" y="748"/>
                  </a:cubicBezTo>
                  <a:cubicBezTo>
                    <a:pt x="333" y="748"/>
                    <a:pt x="277" y="755"/>
                    <a:pt x="266" y="725"/>
                  </a:cubicBezTo>
                  <a:cubicBezTo>
                    <a:pt x="268" y="562"/>
                    <a:pt x="268" y="562"/>
                    <a:pt x="268" y="562"/>
                  </a:cubicBezTo>
                  <a:cubicBezTo>
                    <a:pt x="264" y="377"/>
                    <a:pt x="264" y="377"/>
                    <a:pt x="264" y="377"/>
                  </a:cubicBezTo>
                  <a:cubicBezTo>
                    <a:pt x="219" y="165"/>
                    <a:pt x="219" y="165"/>
                    <a:pt x="219" y="165"/>
                  </a:cubicBezTo>
                  <a:cubicBezTo>
                    <a:pt x="139" y="452"/>
                    <a:pt x="139" y="452"/>
                    <a:pt x="139" y="452"/>
                  </a:cubicBezTo>
                  <a:cubicBezTo>
                    <a:pt x="139" y="452"/>
                    <a:pt x="136" y="547"/>
                    <a:pt x="124" y="581"/>
                  </a:cubicBezTo>
                  <a:cubicBezTo>
                    <a:pt x="113" y="615"/>
                    <a:pt x="98" y="763"/>
                    <a:pt x="98" y="763"/>
                  </a:cubicBezTo>
                  <a:cubicBezTo>
                    <a:pt x="98" y="763"/>
                    <a:pt x="50" y="774"/>
                    <a:pt x="46" y="763"/>
                  </a:cubicBezTo>
                  <a:cubicBezTo>
                    <a:pt x="42" y="752"/>
                    <a:pt x="22" y="483"/>
                    <a:pt x="22" y="441"/>
                  </a:cubicBezTo>
                  <a:cubicBezTo>
                    <a:pt x="22" y="399"/>
                    <a:pt x="0" y="0"/>
                    <a:pt x="0" y="0"/>
                  </a:cubicBezTo>
                  <a:lnTo>
                    <a:pt x="416" y="66"/>
                  </a:lnTo>
                  <a:close/>
                </a:path>
              </a:pathLst>
            </a:custGeom>
            <a:solidFill>
              <a:srgbClr val="2F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ïṥḻïḍè">
              <a:extLst>
                <a:ext uri="{FF2B5EF4-FFF2-40B4-BE49-F238E27FC236}">
                  <a16:creationId xmlns:a16="http://schemas.microsoft.com/office/drawing/2014/main" id="{70D14A7B-E107-4687-BAA4-BDC0E58B0640}"/>
                </a:ext>
              </a:extLst>
            </p:cNvPr>
            <p:cNvSpPr/>
            <p:nvPr/>
          </p:nvSpPr>
          <p:spPr bwMode="auto">
            <a:xfrm>
              <a:off x="8516938" y="5380038"/>
              <a:ext cx="347663" cy="234950"/>
            </a:xfrm>
            <a:custGeom>
              <a:avLst/>
              <a:gdLst>
                <a:gd name="T0" fmla="*/ 49 w 184"/>
                <a:gd name="T1" fmla="*/ 16 h 125"/>
                <a:gd name="T2" fmla="*/ 68 w 184"/>
                <a:gd name="T3" fmla="*/ 16 h 125"/>
                <a:gd name="T4" fmla="*/ 68 w 184"/>
                <a:gd name="T5" fmla="*/ 0 h 125"/>
                <a:gd name="T6" fmla="*/ 94 w 184"/>
                <a:gd name="T7" fmla="*/ 0 h 125"/>
                <a:gd name="T8" fmla="*/ 134 w 184"/>
                <a:gd name="T9" fmla="*/ 68 h 125"/>
                <a:gd name="T10" fmla="*/ 139 w 184"/>
                <a:gd name="T11" fmla="*/ 125 h 125"/>
                <a:gd name="T12" fmla="*/ 61 w 184"/>
                <a:gd name="T13" fmla="*/ 101 h 125"/>
                <a:gd name="T14" fmla="*/ 35 w 184"/>
                <a:gd name="T15" fmla="*/ 78 h 125"/>
                <a:gd name="T16" fmla="*/ 0 w 184"/>
                <a:gd name="T17" fmla="*/ 49 h 125"/>
                <a:gd name="T18" fmla="*/ 23 w 184"/>
                <a:gd name="T19" fmla="*/ 7 h 125"/>
                <a:gd name="T20" fmla="*/ 33 w 184"/>
                <a:gd name="T21" fmla="*/ 4 h 125"/>
                <a:gd name="T22" fmla="*/ 36 w 184"/>
                <a:gd name="T23" fmla="*/ 7 h 125"/>
                <a:gd name="T24" fmla="*/ 49 w 184"/>
                <a:gd name="T25" fmla="*/ 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25">
                  <a:moveTo>
                    <a:pt x="49" y="16"/>
                  </a:moveTo>
                  <a:cubicBezTo>
                    <a:pt x="55" y="17"/>
                    <a:pt x="62" y="17"/>
                    <a:pt x="68" y="16"/>
                  </a:cubicBezTo>
                  <a:cubicBezTo>
                    <a:pt x="75" y="14"/>
                    <a:pt x="68" y="0"/>
                    <a:pt x="6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123" y="63"/>
                    <a:pt x="134" y="68"/>
                  </a:cubicBezTo>
                  <a:cubicBezTo>
                    <a:pt x="146" y="73"/>
                    <a:pt x="184" y="125"/>
                    <a:pt x="139" y="125"/>
                  </a:cubicBezTo>
                  <a:cubicBezTo>
                    <a:pt x="111" y="125"/>
                    <a:pt x="84" y="116"/>
                    <a:pt x="61" y="101"/>
                  </a:cubicBezTo>
                  <a:cubicBezTo>
                    <a:pt x="61" y="101"/>
                    <a:pt x="56" y="80"/>
                    <a:pt x="35" y="78"/>
                  </a:cubicBezTo>
                  <a:cubicBezTo>
                    <a:pt x="14" y="75"/>
                    <a:pt x="0" y="49"/>
                    <a:pt x="0" y="49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5" y="3"/>
                    <a:pt x="29" y="2"/>
                    <a:pt x="33" y="4"/>
                  </a:cubicBezTo>
                  <a:cubicBezTo>
                    <a:pt x="34" y="4"/>
                    <a:pt x="35" y="5"/>
                    <a:pt x="36" y="7"/>
                  </a:cubicBezTo>
                  <a:cubicBezTo>
                    <a:pt x="39" y="12"/>
                    <a:pt x="44" y="17"/>
                    <a:pt x="49" y="16"/>
                  </a:cubicBezTo>
                  <a:close/>
                </a:path>
              </a:pathLst>
            </a:custGeom>
            <a:solidFill>
              <a:srgbClr val="2F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îṥļïḑê">
              <a:extLst>
                <a:ext uri="{FF2B5EF4-FFF2-40B4-BE49-F238E27FC236}">
                  <a16:creationId xmlns:a16="http://schemas.microsoft.com/office/drawing/2014/main" id="{51878B4F-AEED-4B22-8865-663266EE4C6B}"/>
                </a:ext>
              </a:extLst>
            </p:cNvPr>
            <p:cNvSpPr/>
            <p:nvPr/>
          </p:nvSpPr>
          <p:spPr bwMode="auto">
            <a:xfrm>
              <a:off x="8012113" y="5356226"/>
              <a:ext cx="279400" cy="274638"/>
            </a:xfrm>
            <a:custGeom>
              <a:avLst/>
              <a:gdLst>
                <a:gd name="T0" fmla="*/ 119 w 148"/>
                <a:gd name="T1" fmla="*/ 21 h 145"/>
                <a:gd name="T2" fmla="*/ 109 w 148"/>
                <a:gd name="T3" fmla="*/ 26 h 145"/>
                <a:gd name="T4" fmla="*/ 98 w 148"/>
                <a:gd name="T5" fmla="*/ 8 h 145"/>
                <a:gd name="T6" fmla="*/ 80 w 148"/>
                <a:gd name="T7" fmla="*/ 8 h 145"/>
                <a:gd name="T8" fmla="*/ 61 w 148"/>
                <a:gd name="T9" fmla="*/ 63 h 145"/>
                <a:gd name="T10" fmla="*/ 56 w 148"/>
                <a:gd name="T11" fmla="*/ 134 h 145"/>
                <a:gd name="T12" fmla="*/ 122 w 148"/>
                <a:gd name="T13" fmla="*/ 121 h 145"/>
                <a:gd name="T14" fmla="*/ 130 w 148"/>
                <a:gd name="T15" fmla="*/ 103 h 145"/>
                <a:gd name="T16" fmla="*/ 148 w 148"/>
                <a:gd name="T17" fmla="*/ 79 h 145"/>
                <a:gd name="T18" fmla="*/ 140 w 148"/>
                <a:gd name="T19" fmla="*/ 19 h 145"/>
                <a:gd name="T20" fmla="*/ 133 w 148"/>
                <a:gd name="T21" fmla="*/ 14 h 145"/>
                <a:gd name="T22" fmla="*/ 129 w 148"/>
                <a:gd name="T23" fmla="*/ 16 h 145"/>
                <a:gd name="T24" fmla="*/ 119 w 148"/>
                <a:gd name="T25" fmla="*/ 21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145">
                  <a:moveTo>
                    <a:pt x="119" y="21"/>
                  </a:moveTo>
                  <a:cubicBezTo>
                    <a:pt x="119" y="21"/>
                    <a:pt x="114" y="31"/>
                    <a:pt x="109" y="26"/>
                  </a:cubicBezTo>
                  <a:cubicBezTo>
                    <a:pt x="104" y="21"/>
                    <a:pt x="101" y="14"/>
                    <a:pt x="98" y="8"/>
                  </a:cubicBezTo>
                  <a:cubicBezTo>
                    <a:pt x="98" y="8"/>
                    <a:pt x="82" y="0"/>
                    <a:pt x="80" y="8"/>
                  </a:cubicBezTo>
                  <a:cubicBezTo>
                    <a:pt x="77" y="16"/>
                    <a:pt x="66" y="58"/>
                    <a:pt x="61" y="63"/>
                  </a:cubicBezTo>
                  <a:cubicBezTo>
                    <a:pt x="56" y="68"/>
                    <a:pt x="0" y="124"/>
                    <a:pt x="56" y="134"/>
                  </a:cubicBezTo>
                  <a:cubicBezTo>
                    <a:pt x="111" y="145"/>
                    <a:pt x="122" y="121"/>
                    <a:pt x="122" y="121"/>
                  </a:cubicBezTo>
                  <a:cubicBezTo>
                    <a:pt x="122" y="121"/>
                    <a:pt x="114" y="108"/>
                    <a:pt x="130" y="103"/>
                  </a:cubicBezTo>
                  <a:cubicBezTo>
                    <a:pt x="146" y="97"/>
                    <a:pt x="148" y="79"/>
                    <a:pt x="148" y="7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16"/>
                    <a:pt x="137" y="13"/>
                    <a:pt x="133" y="14"/>
                  </a:cubicBezTo>
                  <a:cubicBezTo>
                    <a:pt x="131" y="14"/>
                    <a:pt x="130" y="15"/>
                    <a:pt x="129" y="16"/>
                  </a:cubicBezTo>
                  <a:cubicBezTo>
                    <a:pt x="126" y="20"/>
                    <a:pt x="122" y="23"/>
                    <a:pt x="119" y="21"/>
                  </a:cubicBezTo>
                  <a:close/>
                </a:path>
              </a:pathLst>
            </a:custGeom>
            <a:solidFill>
              <a:srgbClr val="2F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ïṧḷiḍè">
              <a:extLst>
                <a:ext uri="{FF2B5EF4-FFF2-40B4-BE49-F238E27FC236}">
                  <a16:creationId xmlns:a16="http://schemas.microsoft.com/office/drawing/2014/main" id="{01290FB8-5CD7-430F-B70F-D184B4DA9D6D}"/>
                </a:ext>
              </a:extLst>
            </p:cNvPr>
            <p:cNvSpPr/>
            <p:nvPr/>
          </p:nvSpPr>
          <p:spPr bwMode="auto">
            <a:xfrm>
              <a:off x="8836025" y="3513138"/>
              <a:ext cx="315913" cy="606425"/>
            </a:xfrm>
            <a:custGeom>
              <a:avLst/>
              <a:gdLst>
                <a:gd name="T0" fmla="*/ 104 w 168"/>
                <a:gd name="T1" fmla="*/ 0 h 322"/>
                <a:gd name="T2" fmla="*/ 115 w 168"/>
                <a:gd name="T3" fmla="*/ 197 h 322"/>
                <a:gd name="T4" fmla="*/ 97 w 168"/>
                <a:gd name="T5" fmla="*/ 318 h 322"/>
                <a:gd name="T6" fmla="*/ 70 w 168"/>
                <a:gd name="T7" fmla="*/ 193 h 322"/>
                <a:gd name="T8" fmla="*/ 0 w 168"/>
                <a:gd name="T9" fmla="*/ 17 h 322"/>
                <a:gd name="T10" fmla="*/ 104 w 168"/>
                <a:gd name="T11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322">
                  <a:moveTo>
                    <a:pt x="104" y="0"/>
                  </a:moveTo>
                  <a:cubicBezTo>
                    <a:pt x="115" y="197"/>
                    <a:pt x="115" y="197"/>
                    <a:pt x="115" y="197"/>
                  </a:cubicBezTo>
                  <a:cubicBezTo>
                    <a:pt x="115" y="197"/>
                    <a:pt x="168" y="322"/>
                    <a:pt x="97" y="318"/>
                  </a:cubicBezTo>
                  <a:cubicBezTo>
                    <a:pt x="25" y="314"/>
                    <a:pt x="70" y="193"/>
                    <a:pt x="70" y="193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FF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íṣľíḋé">
              <a:extLst>
                <a:ext uri="{FF2B5EF4-FFF2-40B4-BE49-F238E27FC236}">
                  <a16:creationId xmlns:a16="http://schemas.microsoft.com/office/drawing/2014/main" id="{BC877CEB-61D5-407A-8AAC-D434AEEDD7B0}"/>
                </a:ext>
              </a:extLst>
            </p:cNvPr>
            <p:cNvSpPr/>
            <p:nvPr/>
          </p:nvSpPr>
          <p:spPr bwMode="auto">
            <a:xfrm>
              <a:off x="7810500" y="3405188"/>
              <a:ext cx="319088" cy="608013"/>
            </a:xfrm>
            <a:custGeom>
              <a:avLst/>
              <a:gdLst>
                <a:gd name="T0" fmla="*/ 65 w 169"/>
                <a:gd name="T1" fmla="*/ 0 h 322"/>
                <a:gd name="T2" fmla="*/ 53 w 169"/>
                <a:gd name="T3" fmla="*/ 197 h 322"/>
                <a:gd name="T4" fmla="*/ 72 w 169"/>
                <a:gd name="T5" fmla="*/ 318 h 322"/>
                <a:gd name="T6" fmla="*/ 99 w 169"/>
                <a:gd name="T7" fmla="*/ 193 h 322"/>
                <a:gd name="T8" fmla="*/ 169 w 169"/>
                <a:gd name="T9" fmla="*/ 17 h 322"/>
                <a:gd name="T10" fmla="*/ 65 w 169"/>
                <a:gd name="T11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322">
                  <a:moveTo>
                    <a:pt x="65" y="0"/>
                  </a:moveTo>
                  <a:cubicBezTo>
                    <a:pt x="53" y="197"/>
                    <a:pt x="53" y="197"/>
                    <a:pt x="53" y="197"/>
                  </a:cubicBezTo>
                  <a:cubicBezTo>
                    <a:pt x="53" y="197"/>
                    <a:pt x="0" y="322"/>
                    <a:pt x="72" y="318"/>
                  </a:cubicBezTo>
                  <a:cubicBezTo>
                    <a:pt x="144" y="314"/>
                    <a:pt x="99" y="193"/>
                    <a:pt x="99" y="193"/>
                  </a:cubicBezTo>
                  <a:cubicBezTo>
                    <a:pt x="169" y="17"/>
                    <a:pt x="169" y="17"/>
                    <a:pt x="169" y="17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FF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îSḷiďé">
              <a:extLst>
                <a:ext uri="{FF2B5EF4-FFF2-40B4-BE49-F238E27FC236}">
                  <a16:creationId xmlns:a16="http://schemas.microsoft.com/office/drawing/2014/main" id="{08058BCB-8807-4070-A4BC-847A8F1F138A}"/>
                </a:ext>
              </a:extLst>
            </p:cNvPr>
            <p:cNvSpPr/>
            <p:nvPr/>
          </p:nvSpPr>
          <p:spPr bwMode="auto">
            <a:xfrm>
              <a:off x="8318500" y="2227263"/>
              <a:ext cx="369888" cy="371475"/>
            </a:xfrm>
            <a:prstGeom prst="ellipse">
              <a:avLst/>
            </a:prstGeom>
            <a:solidFill>
              <a:srgbClr val="FF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ïsḻíḓè">
              <a:extLst>
                <a:ext uri="{FF2B5EF4-FFF2-40B4-BE49-F238E27FC236}">
                  <a16:creationId xmlns:a16="http://schemas.microsoft.com/office/drawing/2014/main" id="{F4288640-F733-412B-91CA-F28453EED2E8}"/>
                </a:ext>
              </a:extLst>
            </p:cNvPr>
            <p:cNvSpPr/>
            <p:nvPr/>
          </p:nvSpPr>
          <p:spPr bwMode="auto">
            <a:xfrm>
              <a:off x="8356600" y="2487613"/>
              <a:ext cx="442913" cy="371475"/>
            </a:xfrm>
            <a:custGeom>
              <a:avLst/>
              <a:gdLst>
                <a:gd name="T0" fmla="*/ 155 w 235"/>
                <a:gd name="T1" fmla="*/ 0 h 197"/>
                <a:gd name="T2" fmla="*/ 182 w 235"/>
                <a:gd name="T3" fmla="*/ 133 h 197"/>
                <a:gd name="T4" fmla="*/ 0 w 235"/>
                <a:gd name="T5" fmla="*/ 133 h 197"/>
                <a:gd name="T6" fmla="*/ 8 w 235"/>
                <a:gd name="T7" fmla="*/ 103 h 197"/>
                <a:gd name="T8" fmla="*/ 30 w 235"/>
                <a:gd name="T9" fmla="*/ 31 h 197"/>
                <a:gd name="T10" fmla="*/ 155 w 235"/>
                <a:gd name="T1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5" h="197">
                  <a:moveTo>
                    <a:pt x="155" y="0"/>
                  </a:moveTo>
                  <a:cubicBezTo>
                    <a:pt x="155" y="0"/>
                    <a:pt x="129" y="106"/>
                    <a:pt x="182" y="133"/>
                  </a:cubicBezTo>
                  <a:cubicBezTo>
                    <a:pt x="235" y="159"/>
                    <a:pt x="15" y="197"/>
                    <a:pt x="0" y="13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103"/>
                    <a:pt x="38" y="65"/>
                    <a:pt x="30" y="31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FFB8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íşļiďè">
              <a:extLst>
                <a:ext uri="{FF2B5EF4-FFF2-40B4-BE49-F238E27FC236}">
                  <a16:creationId xmlns:a16="http://schemas.microsoft.com/office/drawing/2014/main" id="{04F7A95E-6203-467B-B211-7DD2BC019CFC}"/>
                </a:ext>
              </a:extLst>
            </p:cNvPr>
            <p:cNvSpPr/>
            <p:nvPr/>
          </p:nvSpPr>
          <p:spPr bwMode="auto">
            <a:xfrm>
              <a:off x="7970838" y="2671763"/>
              <a:ext cx="1046163" cy="1397000"/>
            </a:xfrm>
            <a:custGeom>
              <a:avLst/>
              <a:gdLst>
                <a:gd name="T0" fmla="*/ 302 w 555"/>
                <a:gd name="T1" fmla="*/ 37 h 741"/>
                <a:gd name="T2" fmla="*/ 216 w 555"/>
                <a:gd name="T3" fmla="*/ 0 h 741"/>
                <a:gd name="T4" fmla="*/ 29 w 555"/>
                <a:gd name="T5" fmla="*/ 150 h 741"/>
                <a:gd name="T6" fmla="*/ 53 w 555"/>
                <a:gd name="T7" fmla="*/ 647 h 741"/>
                <a:gd name="T8" fmla="*/ 343 w 555"/>
                <a:gd name="T9" fmla="*/ 741 h 741"/>
                <a:gd name="T10" fmla="*/ 495 w 555"/>
                <a:gd name="T11" fmla="*/ 734 h 741"/>
                <a:gd name="T12" fmla="*/ 442 w 555"/>
                <a:gd name="T13" fmla="*/ 397 h 741"/>
                <a:gd name="T14" fmla="*/ 544 w 555"/>
                <a:gd name="T15" fmla="*/ 192 h 741"/>
                <a:gd name="T16" fmla="*/ 368 w 555"/>
                <a:gd name="T17" fmla="*/ 19 h 741"/>
                <a:gd name="T18" fmla="*/ 302 w 555"/>
                <a:gd name="T19" fmla="*/ 37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5" h="741">
                  <a:moveTo>
                    <a:pt x="302" y="37"/>
                  </a:moveTo>
                  <a:cubicBezTo>
                    <a:pt x="302" y="37"/>
                    <a:pt x="236" y="43"/>
                    <a:pt x="216" y="0"/>
                  </a:cubicBezTo>
                  <a:cubicBezTo>
                    <a:pt x="216" y="0"/>
                    <a:pt x="63" y="10"/>
                    <a:pt x="29" y="150"/>
                  </a:cubicBezTo>
                  <a:cubicBezTo>
                    <a:pt x="69" y="152"/>
                    <a:pt x="118" y="602"/>
                    <a:pt x="53" y="647"/>
                  </a:cubicBezTo>
                  <a:cubicBezTo>
                    <a:pt x="0" y="683"/>
                    <a:pt x="144" y="739"/>
                    <a:pt x="343" y="741"/>
                  </a:cubicBezTo>
                  <a:cubicBezTo>
                    <a:pt x="495" y="734"/>
                    <a:pt x="495" y="734"/>
                    <a:pt x="495" y="734"/>
                  </a:cubicBezTo>
                  <a:cubicBezTo>
                    <a:pt x="467" y="709"/>
                    <a:pt x="399" y="393"/>
                    <a:pt x="442" y="397"/>
                  </a:cubicBezTo>
                  <a:cubicBezTo>
                    <a:pt x="442" y="397"/>
                    <a:pt x="555" y="219"/>
                    <a:pt x="544" y="192"/>
                  </a:cubicBezTo>
                  <a:cubicBezTo>
                    <a:pt x="533" y="166"/>
                    <a:pt x="515" y="61"/>
                    <a:pt x="368" y="19"/>
                  </a:cubicBezTo>
                  <a:cubicBezTo>
                    <a:pt x="368" y="19"/>
                    <a:pt x="366" y="41"/>
                    <a:pt x="302" y="3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ï$ļíḍè">
              <a:extLst>
                <a:ext uri="{FF2B5EF4-FFF2-40B4-BE49-F238E27FC236}">
                  <a16:creationId xmlns:a16="http://schemas.microsoft.com/office/drawing/2014/main" id="{AD0573C7-2C87-4073-A7B2-E2F94DF162C0}"/>
                </a:ext>
              </a:extLst>
            </p:cNvPr>
            <p:cNvSpPr/>
            <p:nvPr/>
          </p:nvSpPr>
          <p:spPr bwMode="auto">
            <a:xfrm>
              <a:off x="8675688" y="2913063"/>
              <a:ext cx="412750" cy="700088"/>
            </a:xfrm>
            <a:custGeom>
              <a:avLst/>
              <a:gdLst>
                <a:gd name="T0" fmla="*/ 121 w 219"/>
                <a:gd name="T1" fmla="*/ 0 h 371"/>
                <a:gd name="T2" fmla="*/ 170 w 219"/>
                <a:gd name="T3" fmla="*/ 64 h 371"/>
                <a:gd name="T4" fmla="*/ 204 w 219"/>
                <a:gd name="T5" fmla="*/ 337 h 371"/>
                <a:gd name="T6" fmla="*/ 83 w 219"/>
                <a:gd name="T7" fmla="*/ 360 h 371"/>
                <a:gd name="T8" fmla="*/ 0 w 219"/>
                <a:gd name="T9" fmla="*/ 125 h 371"/>
                <a:gd name="T10" fmla="*/ 121 w 219"/>
                <a:gd name="T11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371">
                  <a:moveTo>
                    <a:pt x="121" y="0"/>
                  </a:moveTo>
                  <a:cubicBezTo>
                    <a:pt x="170" y="64"/>
                    <a:pt x="170" y="64"/>
                    <a:pt x="170" y="64"/>
                  </a:cubicBezTo>
                  <a:cubicBezTo>
                    <a:pt x="170" y="64"/>
                    <a:pt x="219" y="333"/>
                    <a:pt x="204" y="337"/>
                  </a:cubicBezTo>
                  <a:cubicBezTo>
                    <a:pt x="189" y="341"/>
                    <a:pt x="98" y="371"/>
                    <a:pt x="83" y="360"/>
                  </a:cubicBezTo>
                  <a:cubicBezTo>
                    <a:pt x="68" y="348"/>
                    <a:pt x="0" y="125"/>
                    <a:pt x="0" y="125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îšľïḓe">
              <a:extLst>
                <a:ext uri="{FF2B5EF4-FFF2-40B4-BE49-F238E27FC236}">
                  <a16:creationId xmlns:a16="http://schemas.microsoft.com/office/drawing/2014/main" id="{0EEB0163-C4B7-4C49-AF26-9D4D934FC471}"/>
                </a:ext>
              </a:extLst>
            </p:cNvPr>
            <p:cNvSpPr/>
            <p:nvPr/>
          </p:nvSpPr>
          <p:spPr bwMode="auto">
            <a:xfrm>
              <a:off x="7847013" y="2878138"/>
              <a:ext cx="377825" cy="619125"/>
            </a:xfrm>
            <a:custGeom>
              <a:avLst/>
              <a:gdLst>
                <a:gd name="T0" fmla="*/ 159 w 201"/>
                <a:gd name="T1" fmla="*/ 0 h 329"/>
                <a:gd name="T2" fmla="*/ 95 w 201"/>
                <a:gd name="T3" fmla="*/ 41 h 329"/>
                <a:gd name="T4" fmla="*/ 27 w 201"/>
                <a:gd name="T5" fmla="*/ 318 h 329"/>
                <a:gd name="T6" fmla="*/ 201 w 201"/>
                <a:gd name="T7" fmla="*/ 322 h 329"/>
                <a:gd name="T8" fmla="*/ 159 w 201"/>
                <a:gd name="T9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329">
                  <a:moveTo>
                    <a:pt x="159" y="0"/>
                  </a:move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0" y="307"/>
                    <a:pt x="27" y="318"/>
                  </a:cubicBezTo>
                  <a:cubicBezTo>
                    <a:pt x="53" y="329"/>
                    <a:pt x="201" y="322"/>
                    <a:pt x="201" y="322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iṥľíḋè">
              <a:extLst>
                <a:ext uri="{FF2B5EF4-FFF2-40B4-BE49-F238E27FC236}">
                  <a16:creationId xmlns:a16="http://schemas.microsoft.com/office/drawing/2014/main" id="{3C5AF993-A62E-4246-B8A9-B0E115990D74}"/>
                </a:ext>
              </a:extLst>
            </p:cNvPr>
            <p:cNvSpPr/>
            <p:nvPr/>
          </p:nvSpPr>
          <p:spPr bwMode="auto">
            <a:xfrm>
              <a:off x="8315325" y="2108201"/>
              <a:ext cx="477838" cy="409575"/>
            </a:xfrm>
            <a:custGeom>
              <a:avLst/>
              <a:gdLst>
                <a:gd name="T0" fmla="*/ 207 w 253"/>
                <a:gd name="T1" fmla="*/ 73 h 217"/>
                <a:gd name="T2" fmla="*/ 108 w 253"/>
                <a:gd name="T3" fmla="*/ 17 h 217"/>
                <a:gd name="T4" fmla="*/ 3 w 253"/>
                <a:gd name="T5" fmla="*/ 85 h 217"/>
                <a:gd name="T6" fmla="*/ 4 w 253"/>
                <a:gd name="T7" fmla="*/ 149 h 217"/>
                <a:gd name="T8" fmla="*/ 57 w 253"/>
                <a:gd name="T9" fmla="*/ 108 h 217"/>
                <a:gd name="T10" fmla="*/ 173 w 253"/>
                <a:gd name="T11" fmla="*/ 110 h 217"/>
                <a:gd name="T12" fmla="*/ 185 w 253"/>
                <a:gd name="T13" fmla="*/ 213 h 217"/>
                <a:gd name="T14" fmla="*/ 212 w 253"/>
                <a:gd name="T15" fmla="*/ 206 h 217"/>
                <a:gd name="T16" fmla="*/ 207 w 253"/>
                <a:gd name="T17" fmla="*/ 7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217">
                  <a:moveTo>
                    <a:pt x="207" y="73"/>
                  </a:moveTo>
                  <a:cubicBezTo>
                    <a:pt x="207" y="73"/>
                    <a:pt x="173" y="0"/>
                    <a:pt x="108" y="17"/>
                  </a:cubicBezTo>
                  <a:cubicBezTo>
                    <a:pt x="43" y="34"/>
                    <a:pt x="6" y="59"/>
                    <a:pt x="3" y="85"/>
                  </a:cubicBezTo>
                  <a:cubicBezTo>
                    <a:pt x="0" y="110"/>
                    <a:pt x="4" y="149"/>
                    <a:pt x="4" y="149"/>
                  </a:cubicBezTo>
                  <a:cubicBezTo>
                    <a:pt x="4" y="149"/>
                    <a:pt x="11" y="96"/>
                    <a:pt x="57" y="108"/>
                  </a:cubicBezTo>
                  <a:cubicBezTo>
                    <a:pt x="102" y="119"/>
                    <a:pt x="173" y="110"/>
                    <a:pt x="173" y="110"/>
                  </a:cubicBezTo>
                  <a:cubicBezTo>
                    <a:pt x="185" y="213"/>
                    <a:pt x="185" y="213"/>
                    <a:pt x="185" y="213"/>
                  </a:cubicBezTo>
                  <a:cubicBezTo>
                    <a:pt x="185" y="213"/>
                    <a:pt x="197" y="194"/>
                    <a:pt x="212" y="206"/>
                  </a:cubicBezTo>
                  <a:cubicBezTo>
                    <a:pt x="226" y="217"/>
                    <a:pt x="253" y="96"/>
                    <a:pt x="207" y="73"/>
                  </a:cubicBezTo>
                  <a:close/>
                </a:path>
              </a:pathLst>
            </a:custGeom>
            <a:solidFill>
              <a:srgbClr val="2F2E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îṡļidè">
              <a:extLst>
                <a:ext uri="{FF2B5EF4-FFF2-40B4-BE49-F238E27FC236}">
                  <a16:creationId xmlns:a16="http://schemas.microsoft.com/office/drawing/2014/main" id="{39683A72-B22E-4B8B-A2EB-7D390505286F}"/>
                </a:ext>
              </a:extLst>
            </p:cNvPr>
            <p:cNvSpPr/>
            <p:nvPr/>
          </p:nvSpPr>
          <p:spPr bwMode="auto">
            <a:xfrm>
              <a:off x="7591425" y="5595938"/>
              <a:ext cx="1839913" cy="15875"/>
            </a:xfrm>
            <a:custGeom>
              <a:avLst/>
              <a:gdLst>
                <a:gd name="T0" fmla="*/ 1158 w 1159"/>
                <a:gd name="T1" fmla="*/ 10 h 10"/>
                <a:gd name="T2" fmla="*/ 0 w 1159"/>
                <a:gd name="T3" fmla="*/ 10 h 10"/>
                <a:gd name="T4" fmla="*/ 0 w 1159"/>
                <a:gd name="T5" fmla="*/ 0 h 10"/>
                <a:gd name="T6" fmla="*/ 1159 w 1159"/>
                <a:gd name="T7" fmla="*/ 0 h 10"/>
                <a:gd name="T8" fmla="*/ 1158 w 1159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9" h="10">
                  <a:moveTo>
                    <a:pt x="1158" y="1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1159" y="0"/>
                  </a:lnTo>
                  <a:lnTo>
                    <a:pt x="1158" y="10"/>
                  </a:lnTo>
                  <a:close/>
                </a:path>
              </a:pathLst>
            </a:custGeom>
            <a:solidFill>
              <a:srgbClr val="3F3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0" name="文本框 79">
            <a:extLst>
              <a:ext uri="{FF2B5EF4-FFF2-40B4-BE49-F238E27FC236}">
                <a16:creationId xmlns:a16="http://schemas.microsoft.com/office/drawing/2014/main" id="{4D52B365-B013-4FFD-B106-C8ABEEF7CC95}"/>
              </a:ext>
            </a:extLst>
          </p:cNvPr>
          <p:cNvSpPr txBox="1"/>
          <p:nvPr/>
        </p:nvSpPr>
        <p:spPr>
          <a:xfrm>
            <a:off x="239388" y="571402"/>
            <a:ext cx="93360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文硬笔" panose="02010600030101010101" pitchFamily="2" charset="-122"/>
                <a:ea typeface="汉文硬笔" panose="02010600030101010101" pitchFamily="2" charset="-122"/>
              </a:rPr>
              <a:t>改革</a:t>
            </a:r>
            <a:endParaRPr lang="en-US" altLang="zh-CN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文硬笔" panose="02010600030101010101" pitchFamily="2" charset="-122"/>
              <a:ea typeface="汉文硬笔" panose="02010600030101010101" pitchFamily="2" charset="-122"/>
            </a:endParaRPr>
          </a:p>
          <a:p>
            <a:pPr algn="ctr"/>
            <a:r>
              <a:rPr lang="zh-CN" alt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文硬笔" panose="02010600030101010101" pitchFamily="2" charset="-122"/>
                <a:ea typeface="汉文硬笔" panose="02010600030101010101" pitchFamily="2" charset="-122"/>
              </a:rPr>
              <a:t>公正、公正、公正！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999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216E2E8-C8A7-49EB-BA28-5530F8B0DA02}"/>
              </a:ext>
            </a:extLst>
          </p:cNvPr>
          <p:cNvSpPr/>
          <p:nvPr/>
        </p:nvSpPr>
        <p:spPr>
          <a:xfrm>
            <a:off x="2955656" y="21973"/>
            <a:ext cx="9236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(</a:t>
            </a:r>
            <a:r>
              <a:rPr lang="en-US" altLang="zh-CN" sz="2800" dirty="0">
                <a:solidFill>
                  <a:srgbClr val="FF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2014·</a:t>
            </a:r>
            <a:r>
              <a:rPr lang="zh-CN" altLang="en-US" sz="2800" dirty="0">
                <a:solidFill>
                  <a:srgbClr val="FF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福建文综</a:t>
            </a:r>
            <a:r>
              <a:rPr lang="en-US" altLang="zh-CN" sz="2800" dirty="0">
                <a:solidFill>
                  <a:srgbClr val="FF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·41</a:t>
            </a:r>
            <a:r>
              <a:rPr lang="en-US" altLang="zh-CN" sz="28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) 【</a:t>
            </a:r>
            <a:r>
              <a:rPr lang="zh-CN" altLang="en-US" sz="28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选修</a:t>
            </a:r>
            <a:r>
              <a:rPr lang="en-US" altLang="zh-CN" sz="28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1——</a:t>
            </a:r>
            <a:r>
              <a:rPr lang="zh-CN" altLang="en-US" sz="28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历史上重大改革回眸</a:t>
            </a:r>
            <a:r>
              <a:rPr lang="en-US" altLang="zh-CN" sz="28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】 </a:t>
            </a:r>
          </a:p>
          <a:p>
            <a:r>
              <a:rPr lang="zh-CN" altLang="en-US" sz="28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阅读材料，回答问题。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45A4BEF-A29A-4252-8A02-EBF5FDBC3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6080"/>
            <a:ext cx="12192000" cy="5950062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6A7E81FB-5D23-4A32-963A-4CE8E31E87EC}"/>
              </a:ext>
            </a:extLst>
          </p:cNvPr>
          <p:cNvGrpSpPr/>
          <p:nvPr/>
        </p:nvGrpSpPr>
        <p:grpSpPr>
          <a:xfrm>
            <a:off x="249508" y="21973"/>
            <a:ext cx="2706148" cy="829835"/>
            <a:chOff x="207173" y="87966"/>
            <a:chExt cx="2706148" cy="829835"/>
          </a:xfrm>
        </p:grpSpPr>
        <p:sp>
          <p:nvSpPr>
            <p:cNvPr id="9" name="标题 3">
              <a:extLst>
                <a:ext uri="{FF2B5EF4-FFF2-40B4-BE49-F238E27FC236}">
                  <a16:creationId xmlns:a16="http://schemas.microsoft.com/office/drawing/2014/main" id="{43DA8C4A-F805-4152-85E7-CFAEAB7BE7E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5994" y="87966"/>
              <a:ext cx="234850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400" b="1" kern="0" dirty="0"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课后</a:t>
              </a:r>
              <a:r>
                <a:rPr lang="zh-CN" altLang="en-US" sz="4400" b="1" kern="0" dirty="0">
                  <a:solidFill>
                    <a:srgbClr val="FF000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作业</a:t>
              </a:r>
              <a:endParaRPr lang="zh-CN" altLang="en-US" sz="4400" b="1" kern="0" dirty="0">
                <a:latin typeface="叶根友阁宋" panose="03000509000000000000" pitchFamily="65" charset="-122"/>
                <a:ea typeface="叶根友阁宋" panose="03000509000000000000" pitchFamily="65" charset="-122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7163A66E-B6D1-4030-AD0C-66B1D9A918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1181" b="13518"/>
            <a:stretch/>
          </p:blipFill>
          <p:spPr>
            <a:xfrm>
              <a:off x="207173" y="797014"/>
              <a:ext cx="2706148" cy="120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949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48DAC3B-AF0C-4128-9BC4-681F97864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17" y="2412072"/>
            <a:ext cx="12192000" cy="304528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8282371-4A3F-4393-96DE-0F07C91F3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491" y="1703741"/>
            <a:ext cx="12192000" cy="527940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CC69E63-8C86-4ABF-9BD2-2FB0A6DED5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539" b="6449"/>
          <a:stretch/>
        </p:blipFill>
        <p:spPr>
          <a:xfrm>
            <a:off x="0" y="874235"/>
            <a:ext cx="12192000" cy="925067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643D0568-3929-4A67-9E31-01230599D438}"/>
              </a:ext>
            </a:extLst>
          </p:cNvPr>
          <p:cNvGrpSpPr/>
          <p:nvPr/>
        </p:nvGrpSpPr>
        <p:grpSpPr>
          <a:xfrm>
            <a:off x="249508" y="21973"/>
            <a:ext cx="2706148" cy="829835"/>
            <a:chOff x="207173" y="87966"/>
            <a:chExt cx="2706148" cy="829835"/>
          </a:xfrm>
        </p:grpSpPr>
        <p:sp>
          <p:nvSpPr>
            <p:cNvPr id="11" name="标题 3">
              <a:extLst>
                <a:ext uri="{FF2B5EF4-FFF2-40B4-BE49-F238E27FC236}">
                  <a16:creationId xmlns:a16="http://schemas.microsoft.com/office/drawing/2014/main" id="{3B5134F4-F173-4DBE-8C54-B4ED892D7DF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5994" y="87966"/>
              <a:ext cx="234850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400" b="1" kern="0" dirty="0"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课后</a:t>
              </a:r>
              <a:r>
                <a:rPr lang="zh-CN" altLang="en-US" sz="4400" b="1" kern="0" dirty="0">
                  <a:solidFill>
                    <a:srgbClr val="FF000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作业</a:t>
              </a:r>
              <a:endParaRPr lang="zh-CN" altLang="en-US" sz="4400" b="1" kern="0" dirty="0">
                <a:latin typeface="叶根友阁宋" panose="03000509000000000000" pitchFamily="65" charset="-122"/>
                <a:ea typeface="叶根友阁宋" panose="03000509000000000000" pitchFamily="65" charset="-122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F3708885-FA85-457D-A2A8-EBA886453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41181" b="13518"/>
            <a:stretch/>
          </p:blipFill>
          <p:spPr>
            <a:xfrm>
              <a:off x="207173" y="797014"/>
              <a:ext cx="2706148" cy="1207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530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A908EA9-806E-4D5C-AB24-CFEE047550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t="6221" r="53671"/>
          <a:stretch/>
        </p:blipFill>
        <p:spPr>
          <a:xfrm>
            <a:off x="96860" y="310895"/>
            <a:ext cx="5931407" cy="6157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EF692EF-871D-4312-B58A-80FE3B513F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2" t="7808" r="2159"/>
          <a:stretch/>
        </p:blipFill>
        <p:spPr>
          <a:xfrm>
            <a:off x="6192861" y="310895"/>
            <a:ext cx="5931407" cy="6157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1110193"/>
      </p:ext>
    </p:extLst>
  </p:cSld>
  <p:clrMapOvr>
    <a:masterClrMapping/>
  </p:clrMapOvr>
  <p:transition spd="slow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5BAF5061-DE6C-4297-8220-306D54DE8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63" y="409205"/>
            <a:ext cx="5887197" cy="507344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BDA5E2F-6FA4-481B-8E6A-D0E1C4868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740" y="409205"/>
            <a:ext cx="5887197" cy="5073445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3553EAB3-832E-4E39-8B05-2D06FDAF8548}"/>
              </a:ext>
            </a:extLst>
          </p:cNvPr>
          <p:cNvSpPr/>
          <p:nvPr/>
        </p:nvSpPr>
        <p:spPr>
          <a:xfrm>
            <a:off x="113063" y="5787959"/>
            <a:ext cx="12078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方正康体简体" panose="02010601030101010101" pitchFamily="2" charset="-122"/>
                <a:ea typeface="方正康体简体" panose="02010601030101010101" pitchFamily="2" charset="-122"/>
              </a:rPr>
              <a:t>设问：</a:t>
            </a:r>
            <a:r>
              <a:rPr lang="zh-CN" altLang="en-US" sz="4000" dirty="0">
                <a:latin typeface="方正康体简体" panose="02010601030101010101" pitchFamily="2" charset="-122"/>
                <a:ea typeface="方正康体简体" panose="02010601030101010101" pitchFamily="2" charset="-122"/>
              </a:rPr>
              <a:t>上述材料反映了俄国农奴制下农奴的什么处境。</a:t>
            </a:r>
          </a:p>
        </p:txBody>
      </p:sp>
    </p:spTree>
    <p:extLst>
      <p:ext uri="{BB962C8B-B14F-4D97-AF65-F5344CB8AC3E}">
        <p14:creationId xmlns:p14="http://schemas.microsoft.com/office/powerpoint/2010/main" val="3203905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6E587DF3-9E4F-4A85-A439-C59369CD23EF}"/>
              </a:ext>
            </a:extLst>
          </p:cNvPr>
          <p:cNvGrpSpPr/>
          <p:nvPr/>
        </p:nvGrpSpPr>
        <p:grpSpPr>
          <a:xfrm>
            <a:off x="249508" y="21973"/>
            <a:ext cx="2706148" cy="829835"/>
            <a:chOff x="207173" y="87966"/>
            <a:chExt cx="2706148" cy="829835"/>
          </a:xfrm>
        </p:grpSpPr>
        <p:sp>
          <p:nvSpPr>
            <p:cNvPr id="7" name="标题 3">
              <a:extLst>
                <a:ext uri="{FF2B5EF4-FFF2-40B4-BE49-F238E27FC236}">
                  <a16:creationId xmlns:a16="http://schemas.microsoft.com/office/drawing/2014/main" id="{92BAB5B6-A13B-43D7-AA2D-3D49BDEC1E6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5994" y="87966"/>
              <a:ext cx="234850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400" b="1" kern="0" dirty="0">
                  <a:solidFill>
                    <a:srgbClr val="FF000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概念</a:t>
              </a:r>
              <a:r>
                <a:rPr lang="zh-CN" altLang="en-US" sz="4400" b="1" kern="0" dirty="0"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突破</a:t>
              </a: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F6E2277-F875-4524-A011-6A0B5AC758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1181" b="13518"/>
            <a:stretch/>
          </p:blipFill>
          <p:spPr>
            <a:xfrm>
              <a:off x="207173" y="797014"/>
              <a:ext cx="2706148" cy="120787"/>
            </a:xfrm>
            <a:prstGeom prst="rect">
              <a:avLst/>
            </a:prstGeom>
          </p:spPr>
        </p:pic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8EE5F5C2-67A2-4210-8974-50FCBF2906F4}"/>
              </a:ext>
            </a:extLst>
          </p:cNvPr>
          <p:cNvGrpSpPr/>
          <p:nvPr/>
        </p:nvGrpSpPr>
        <p:grpSpPr>
          <a:xfrm>
            <a:off x="3453670" y="93433"/>
            <a:ext cx="3889247" cy="1516749"/>
            <a:chOff x="3453670" y="93433"/>
            <a:chExt cx="3889247" cy="1516749"/>
          </a:xfrm>
        </p:grpSpPr>
        <p:sp>
          <p:nvSpPr>
            <p:cNvPr id="10" name="reading-a-book_21540">
              <a:extLst>
                <a:ext uri="{FF2B5EF4-FFF2-40B4-BE49-F238E27FC236}">
                  <a16:creationId xmlns:a16="http://schemas.microsoft.com/office/drawing/2014/main" id="{AEA35381-3CFE-4F2E-8056-E27163A0C9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53670" y="93433"/>
              <a:ext cx="3889247" cy="1516749"/>
            </a:xfrm>
            <a:custGeom>
              <a:avLst/>
              <a:gdLst>
                <a:gd name="T0" fmla="*/ 432 w 726"/>
                <a:gd name="T1" fmla="*/ 252 h 586"/>
                <a:gd name="T2" fmla="*/ 480 w 726"/>
                <a:gd name="T3" fmla="*/ 275 h 586"/>
                <a:gd name="T4" fmla="*/ 504 w 726"/>
                <a:gd name="T5" fmla="*/ 275 h 586"/>
                <a:gd name="T6" fmla="*/ 453 w 726"/>
                <a:gd name="T7" fmla="*/ 166 h 586"/>
                <a:gd name="T8" fmla="*/ 401 w 726"/>
                <a:gd name="T9" fmla="*/ 275 h 586"/>
                <a:gd name="T10" fmla="*/ 425 w 726"/>
                <a:gd name="T11" fmla="*/ 275 h 586"/>
                <a:gd name="T12" fmla="*/ 453 w 726"/>
                <a:gd name="T13" fmla="*/ 190 h 586"/>
                <a:gd name="T14" fmla="*/ 438 w 726"/>
                <a:gd name="T15" fmla="*/ 234 h 586"/>
                <a:gd name="T16" fmla="*/ 521 w 726"/>
                <a:gd name="T17" fmla="*/ 162 h 586"/>
                <a:gd name="T18" fmla="*/ 602 w 726"/>
                <a:gd name="T19" fmla="*/ 193 h 586"/>
                <a:gd name="T20" fmla="*/ 521 w 726"/>
                <a:gd name="T21" fmla="*/ 162 h 586"/>
                <a:gd name="T22" fmla="*/ 602 w 726"/>
                <a:gd name="T23" fmla="*/ 245 h 586"/>
                <a:gd name="T24" fmla="*/ 521 w 726"/>
                <a:gd name="T25" fmla="*/ 276 h 586"/>
                <a:gd name="T26" fmla="*/ 387 w 726"/>
                <a:gd name="T27" fmla="*/ 329 h 586"/>
                <a:gd name="T28" fmla="*/ 602 w 726"/>
                <a:gd name="T29" fmla="*/ 360 h 586"/>
                <a:gd name="T30" fmla="*/ 387 w 726"/>
                <a:gd name="T31" fmla="*/ 329 h 586"/>
                <a:gd name="T32" fmla="*/ 602 w 726"/>
                <a:gd name="T33" fmla="*/ 412 h 586"/>
                <a:gd name="T34" fmla="*/ 387 w 726"/>
                <a:gd name="T35" fmla="*/ 443 h 586"/>
                <a:gd name="T36" fmla="*/ 387 w 726"/>
                <a:gd name="T37" fmla="*/ 486 h 586"/>
                <a:gd name="T38" fmla="*/ 602 w 726"/>
                <a:gd name="T39" fmla="*/ 517 h 586"/>
                <a:gd name="T40" fmla="*/ 387 w 726"/>
                <a:gd name="T41" fmla="*/ 486 h 586"/>
                <a:gd name="T42" fmla="*/ 31 w 726"/>
                <a:gd name="T43" fmla="*/ 0 h 586"/>
                <a:gd name="T44" fmla="*/ 0 w 726"/>
                <a:gd name="T45" fmla="*/ 65 h 586"/>
                <a:gd name="T46" fmla="*/ 351 w 726"/>
                <a:gd name="T47" fmla="*/ 585 h 586"/>
                <a:gd name="T48" fmla="*/ 354 w 726"/>
                <a:gd name="T49" fmla="*/ 585 h 586"/>
                <a:gd name="T50" fmla="*/ 726 w 726"/>
                <a:gd name="T51" fmla="*/ 65 h 586"/>
                <a:gd name="T52" fmla="*/ 699 w 726"/>
                <a:gd name="T53" fmla="*/ 344 h 586"/>
                <a:gd name="T54" fmla="*/ 663 w 726"/>
                <a:gd name="T55" fmla="*/ 344 h 586"/>
                <a:gd name="T56" fmla="*/ 689 w 726"/>
                <a:gd name="T57" fmla="*/ 307 h 586"/>
                <a:gd name="T58" fmla="*/ 699 w 726"/>
                <a:gd name="T59" fmla="*/ 344 h 586"/>
                <a:gd name="T60" fmla="*/ 62 w 726"/>
                <a:gd name="T61" fmla="*/ 39 h 586"/>
                <a:gd name="T62" fmla="*/ 323 w 726"/>
                <a:gd name="T63" fmla="*/ 97 h 586"/>
                <a:gd name="T64" fmla="*/ 323 w 726"/>
                <a:gd name="T65" fmla="*/ 547 h 586"/>
                <a:gd name="T66" fmla="*/ 62 w 726"/>
                <a:gd name="T67" fmla="*/ 103 h 586"/>
                <a:gd name="T68" fmla="*/ 47 w 726"/>
                <a:gd name="T69" fmla="*/ 548 h 586"/>
                <a:gd name="T70" fmla="*/ 182 w 726"/>
                <a:gd name="T71" fmla="*/ 548 h 586"/>
                <a:gd name="T72" fmla="*/ 354 w 726"/>
                <a:gd name="T73" fmla="*/ 103 h 586"/>
                <a:gd name="T74" fmla="*/ 636 w 726"/>
                <a:gd name="T75" fmla="*/ 548 h 586"/>
                <a:gd name="T76" fmla="*/ 354 w 726"/>
                <a:gd name="T77" fmla="*/ 103 h 586"/>
                <a:gd name="T78" fmla="*/ 95 w 726"/>
                <a:gd name="T79" fmla="*/ 116 h 586"/>
                <a:gd name="T80" fmla="*/ 105 w 726"/>
                <a:gd name="T81" fmla="*/ 86 h 586"/>
                <a:gd name="T82" fmla="*/ 298 w 726"/>
                <a:gd name="T83" fmla="*/ 150 h 586"/>
                <a:gd name="T84" fmla="*/ 288 w 726"/>
                <a:gd name="T85" fmla="*/ 263 h 586"/>
                <a:gd name="T86" fmla="*/ 105 w 726"/>
                <a:gd name="T87" fmla="*/ 169 h 586"/>
                <a:gd name="T88" fmla="*/ 288 w 726"/>
                <a:gd name="T89" fmla="*/ 263 h 586"/>
                <a:gd name="T90" fmla="*/ 95 w 726"/>
                <a:gd name="T91" fmla="*/ 283 h 586"/>
                <a:gd name="T92" fmla="*/ 298 w 726"/>
                <a:gd name="T93" fmla="*/ 317 h 586"/>
                <a:gd name="T94" fmla="*/ 288 w 726"/>
                <a:gd name="T95" fmla="*/ 430 h 586"/>
                <a:gd name="T96" fmla="*/ 105 w 726"/>
                <a:gd name="T97" fmla="*/ 336 h 586"/>
                <a:gd name="T98" fmla="*/ 288 w 726"/>
                <a:gd name="T99" fmla="*/ 430 h 586"/>
                <a:gd name="T100" fmla="*/ 95 w 726"/>
                <a:gd name="T101" fmla="*/ 440 h 586"/>
                <a:gd name="T102" fmla="*/ 298 w 726"/>
                <a:gd name="T103" fmla="*/ 475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6" h="586">
                  <a:moveTo>
                    <a:pt x="425" y="275"/>
                  </a:moveTo>
                  <a:lnTo>
                    <a:pt x="432" y="252"/>
                  </a:lnTo>
                  <a:lnTo>
                    <a:pt x="473" y="252"/>
                  </a:lnTo>
                  <a:lnTo>
                    <a:pt x="480" y="275"/>
                  </a:lnTo>
                  <a:lnTo>
                    <a:pt x="492" y="275"/>
                  </a:lnTo>
                  <a:lnTo>
                    <a:pt x="504" y="275"/>
                  </a:lnTo>
                  <a:lnTo>
                    <a:pt x="466" y="166"/>
                  </a:lnTo>
                  <a:lnTo>
                    <a:pt x="453" y="166"/>
                  </a:lnTo>
                  <a:lnTo>
                    <a:pt x="440" y="166"/>
                  </a:lnTo>
                  <a:lnTo>
                    <a:pt x="401" y="275"/>
                  </a:lnTo>
                  <a:lnTo>
                    <a:pt x="413" y="275"/>
                  </a:lnTo>
                  <a:lnTo>
                    <a:pt x="425" y="275"/>
                  </a:lnTo>
                  <a:lnTo>
                    <a:pt x="425" y="275"/>
                  </a:lnTo>
                  <a:close/>
                  <a:moveTo>
                    <a:pt x="453" y="190"/>
                  </a:moveTo>
                  <a:lnTo>
                    <a:pt x="467" y="234"/>
                  </a:lnTo>
                  <a:lnTo>
                    <a:pt x="438" y="234"/>
                  </a:lnTo>
                  <a:lnTo>
                    <a:pt x="453" y="190"/>
                  </a:lnTo>
                  <a:close/>
                  <a:moveTo>
                    <a:pt x="521" y="162"/>
                  </a:moveTo>
                  <a:lnTo>
                    <a:pt x="602" y="162"/>
                  </a:lnTo>
                  <a:lnTo>
                    <a:pt x="602" y="193"/>
                  </a:lnTo>
                  <a:lnTo>
                    <a:pt x="521" y="193"/>
                  </a:lnTo>
                  <a:lnTo>
                    <a:pt x="521" y="162"/>
                  </a:lnTo>
                  <a:close/>
                  <a:moveTo>
                    <a:pt x="521" y="245"/>
                  </a:moveTo>
                  <a:lnTo>
                    <a:pt x="602" y="245"/>
                  </a:lnTo>
                  <a:lnTo>
                    <a:pt x="602" y="276"/>
                  </a:lnTo>
                  <a:lnTo>
                    <a:pt x="521" y="276"/>
                  </a:lnTo>
                  <a:lnTo>
                    <a:pt x="521" y="245"/>
                  </a:lnTo>
                  <a:close/>
                  <a:moveTo>
                    <a:pt x="387" y="329"/>
                  </a:moveTo>
                  <a:lnTo>
                    <a:pt x="602" y="329"/>
                  </a:lnTo>
                  <a:lnTo>
                    <a:pt x="602" y="360"/>
                  </a:lnTo>
                  <a:lnTo>
                    <a:pt x="387" y="360"/>
                  </a:lnTo>
                  <a:lnTo>
                    <a:pt x="387" y="329"/>
                  </a:lnTo>
                  <a:close/>
                  <a:moveTo>
                    <a:pt x="387" y="412"/>
                  </a:moveTo>
                  <a:lnTo>
                    <a:pt x="602" y="412"/>
                  </a:lnTo>
                  <a:lnTo>
                    <a:pt x="602" y="443"/>
                  </a:lnTo>
                  <a:lnTo>
                    <a:pt x="387" y="443"/>
                  </a:lnTo>
                  <a:lnTo>
                    <a:pt x="387" y="412"/>
                  </a:lnTo>
                  <a:close/>
                  <a:moveTo>
                    <a:pt x="387" y="486"/>
                  </a:moveTo>
                  <a:lnTo>
                    <a:pt x="602" y="486"/>
                  </a:lnTo>
                  <a:lnTo>
                    <a:pt x="602" y="517"/>
                  </a:lnTo>
                  <a:lnTo>
                    <a:pt x="387" y="517"/>
                  </a:lnTo>
                  <a:lnTo>
                    <a:pt x="387" y="486"/>
                  </a:lnTo>
                  <a:close/>
                  <a:moveTo>
                    <a:pt x="326" y="65"/>
                  </a:moveTo>
                  <a:lnTo>
                    <a:pt x="31" y="0"/>
                  </a:lnTo>
                  <a:lnTo>
                    <a:pt x="31" y="65"/>
                  </a:lnTo>
                  <a:lnTo>
                    <a:pt x="0" y="65"/>
                  </a:lnTo>
                  <a:lnTo>
                    <a:pt x="0" y="585"/>
                  </a:lnTo>
                  <a:lnTo>
                    <a:pt x="351" y="585"/>
                  </a:lnTo>
                  <a:lnTo>
                    <a:pt x="354" y="586"/>
                  </a:lnTo>
                  <a:lnTo>
                    <a:pt x="354" y="585"/>
                  </a:lnTo>
                  <a:lnTo>
                    <a:pt x="726" y="585"/>
                  </a:lnTo>
                  <a:lnTo>
                    <a:pt x="726" y="65"/>
                  </a:lnTo>
                  <a:lnTo>
                    <a:pt x="326" y="65"/>
                  </a:lnTo>
                  <a:close/>
                  <a:moveTo>
                    <a:pt x="699" y="344"/>
                  </a:moveTo>
                  <a:lnTo>
                    <a:pt x="689" y="344"/>
                  </a:lnTo>
                  <a:lnTo>
                    <a:pt x="663" y="344"/>
                  </a:lnTo>
                  <a:lnTo>
                    <a:pt x="663" y="307"/>
                  </a:lnTo>
                  <a:lnTo>
                    <a:pt x="689" y="307"/>
                  </a:lnTo>
                  <a:lnTo>
                    <a:pt x="699" y="307"/>
                  </a:lnTo>
                  <a:lnTo>
                    <a:pt x="699" y="344"/>
                  </a:lnTo>
                  <a:close/>
                  <a:moveTo>
                    <a:pt x="62" y="65"/>
                  </a:moveTo>
                  <a:lnTo>
                    <a:pt x="62" y="39"/>
                  </a:lnTo>
                  <a:lnTo>
                    <a:pt x="182" y="65"/>
                  </a:lnTo>
                  <a:lnTo>
                    <a:pt x="323" y="97"/>
                  </a:lnTo>
                  <a:lnTo>
                    <a:pt x="323" y="103"/>
                  </a:lnTo>
                  <a:lnTo>
                    <a:pt x="323" y="547"/>
                  </a:lnTo>
                  <a:lnTo>
                    <a:pt x="62" y="490"/>
                  </a:lnTo>
                  <a:lnTo>
                    <a:pt x="62" y="103"/>
                  </a:lnTo>
                  <a:lnTo>
                    <a:pt x="62" y="65"/>
                  </a:lnTo>
                  <a:close/>
                  <a:moveTo>
                    <a:pt x="47" y="548"/>
                  </a:moveTo>
                  <a:lnTo>
                    <a:pt x="47" y="518"/>
                  </a:lnTo>
                  <a:lnTo>
                    <a:pt x="182" y="548"/>
                  </a:lnTo>
                  <a:lnTo>
                    <a:pt x="47" y="548"/>
                  </a:lnTo>
                  <a:close/>
                  <a:moveTo>
                    <a:pt x="354" y="103"/>
                  </a:moveTo>
                  <a:lnTo>
                    <a:pt x="636" y="103"/>
                  </a:lnTo>
                  <a:lnTo>
                    <a:pt x="636" y="548"/>
                  </a:lnTo>
                  <a:lnTo>
                    <a:pt x="354" y="548"/>
                  </a:lnTo>
                  <a:lnTo>
                    <a:pt x="354" y="103"/>
                  </a:lnTo>
                  <a:close/>
                  <a:moveTo>
                    <a:pt x="288" y="180"/>
                  </a:moveTo>
                  <a:lnTo>
                    <a:pt x="95" y="116"/>
                  </a:lnTo>
                  <a:lnTo>
                    <a:pt x="99" y="103"/>
                  </a:lnTo>
                  <a:lnTo>
                    <a:pt x="105" y="86"/>
                  </a:lnTo>
                  <a:lnTo>
                    <a:pt x="155" y="103"/>
                  </a:lnTo>
                  <a:lnTo>
                    <a:pt x="298" y="150"/>
                  </a:lnTo>
                  <a:lnTo>
                    <a:pt x="288" y="180"/>
                  </a:lnTo>
                  <a:close/>
                  <a:moveTo>
                    <a:pt x="288" y="263"/>
                  </a:moveTo>
                  <a:lnTo>
                    <a:pt x="95" y="199"/>
                  </a:lnTo>
                  <a:lnTo>
                    <a:pt x="105" y="169"/>
                  </a:lnTo>
                  <a:lnTo>
                    <a:pt x="298" y="234"/>
                  </a:lnTo>
                  <a:lnTo>
                    <a:pt x="288" y="263"/>
                  </a:lnTo>
                  <a:close/>
                  <a:moveTo>
                    <a:pt x="288" y="347"/>
                  </a:moveTo>
                  <a:lnTo>
                    <a:pt x="95" y="283"/>
                  </a:lnTo>
                  <a:lnTo>
                    <a:pt x="105" y="253"/>
                  </a:lnTo>
                  <a:lnTo>
                    <a:pt x="298" y="317"/>
                  </a:lnTo>
                  <a:lnTo>
                    <a:pt x="288" y="347"/>
                  </a:lnTo>
                  <a:close/>
                  <a:moveTo>
                    <a:pt x="288" y="430"/>
                  </a:moveTo>
                  <a:lnTo>
                    <a:pt x="95" y="366"/>
                  </a:lnTo>
                  <a:lnTo>
                    <a:pt x="105" y="336"/>
                  </a:lnTo>
                  <a:lnTo>
                    <a:pt x="298" y="401"/>
                  </a:lnTo>
                  <a:lnTo>
                    <a:pt x="288" y="430"/>
                  </a:lnTo>
                  <a:close/>
                  <a:moveTo>
                    <a:pt x="288" y="504"/>
                  </a:moveTo>
                  <a:lnTo>
                    <a:pt x="95" y="440"/>
                  </a:lnTo>
                  <a:lnTo>
                    <a:pt x="105" y="410"/>
                  </a:lnTo>
                  <a:lnTo>
                    <a:pt x="298" y="475"/>
                  </a:lnTo>
                  <a:lnTo>
                    <a:pt x="288" y="504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31F28CD-9D0B-4C4A-A422-51747565750A}"/>
                </a:ext>
              </a:extLst>
            </p:cNvPr>
            <p:cNvSpPr txBox="1"/>
            <p:nvPr/>
          </p:nvSpPr>
          <p:spPr>
            <a:xfrm>
              <a:off x="4036381" y="297809"/>
              <a:ext cx="272382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600" dirty="0">
                  <a:solidFill>
                    <a:srgbClr val="00B0F0"/>
                  </a:solidFill>
                  <a:latin typeface="方正康体简体" panose="02010601030101010101" pitchFamily="2" charset="-122"/>
                  <a:ea typeface="方正康体简体" panose="02010601030101010101" pitchFamily="2" charset="-122"/>
                </a:rPr>
                <a:t>农奴制</a:t>
              </a:r>
            </a:p>
          </p:txBody>
        </p:sp>
      </p:grpSp>
      <p:grpSp>
        <p:nvGrpSpPr>
          <p:cNvPr id="12" name="#33203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29EE739-55E8-4FEA-A8DD-E94D9E9FB55C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03774" y="851807"/>
            <a:ext cx="9867899" cy="5960189"/>
            <a:chOff x="876300" y="18125"/>
            <a:chExt cx="9867899" cy="5960189"/>
          </a:xfrm>
          <a:solidFill>
            <a:schemeClr val="bg2"/>
          </a:solidFill>
        </p:grpSpPr>
        <p:grpSp>
          <p:nvGrpSpPr>
            <p:cNvPr id="14" name="ïṣlïḋe">
              <a:extLst>
                <a:ext uri="{FF2B5EF4-FFF2-40B4-BE49-F238E27FC236}">
                  <a16:creationId xmlns:a16="http://schemas.microsoft.com/office/drawing/2014/main" id="{BD246A5B-1D91-471A-A962-1F0125F7D243}"/>
                </a:ext>
              </a:extLst>
            </p:cNvPr>
            <p:cNvGrpSpPr/>
            <p:nvPr/>
          </p:nvGrpSpPr>
          <p:grpSpPr>
            <a:xfrm>
              <a:off x="1793031" y="5733455"/>
              <a:ext cx="470535" cy="77144"/>
              <a:chOff x="2741930" y="5372102"/>
              <a:chExt cx="470535" cy="76200"/>
            </a:xfrm>
            <a:grpFill/>
          </p:grpSpPr>
          <p:sp>
            <p:nvSpPr>
              <p:cNvPr id="18" name="íṩḷiḍè">
                <a:extLst>
                  <a:ext uri="{FF2B5EF4-FFF2-40B4-BE49-F238E27FC236}">
                    <a16:creationId xmlns:a16="http://schemas.microsoft.com/office/drawing/2014/main" id="{AF593FC4-B485-4F74-BE34-7471DDF1471B}"/>
                  </a:ext>
                </a:extLst>
              </p:cNvPr>
              <p:cNvSpPr/>
              <p:nvPr/>
            </p:nvSpPr>
            <p:spPr>
              <a:xfrm>
                <a:off x="2741930" y="5372102"/>
                <a:ext cx="76200" cy="76200"/>
              </a:xfrm>
              <a:prstGeom prst="ellipse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/>
              </a:p>
            </p:txBody>
          </p:sp>
          <p:sp>
            <p:nvSpPr>
              <p:cNvPr id="19" name="îṥľîḑé">
                <a:extLst>
                  <a:ext uri="{FF2B5EF4-FFF2-40B4-BE49-F238E27FC236}">
                    <a16:creationId xmlns:a16="http://schemas.microsoft.com/office/drawing/2014/main" id="{CC6C1DA5-120B-4F3B-A6DA-3377A4B5A3C0}"/>
                  </a:ext>
                </a:extLst>
              </p:cNvPr>
              <p:cNvSpPr/>
              <p:nvPr/>
            </p:nvSpPr>
            <p:spPr>
              <a:xfrm>
                <a:off x="2870200" y="5372102"/>
                <a:ext cx="76200" cy="76200"/>
              </a:xfrm>
              <a:prstGeom prst="ellipse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/>
              </a:p>
            </p:txBody>
          </p:sp>
          <p:sp>
            <p:nvSpPr>
              <p:cNvPr id="20" name="ïšľîḓé">
                <a:extLst>
                  <a:ext uri="{FF2B5EF4-FFF2-40B4-BE49-F238E27FC236}">
                    <a16:creationId xmlns:a16="http://schemas.microsoft.com/office/drawing/2014/main" id="{3D7F681D-5CEF-42AA-88D3-7D82AA0B0195}"/>
                  </a:ext>
                </a:extLst>
              </p:cNvPr>
              <p:cNvSpPr/>
              <p:nvPr/>
            </p:nvSpPr>
            <p:spPr>
              <a:xfrm>
                <a:off x="2999740" y="5372102"/>
                <a:ext cx="76200" cy="76200"/>
              </a:xfrm>
              <a:prstGeom prst="ellipse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/>
              </a:p>
            </p:txBody>
          </p:sp>
          <p:sp>
            <p:nvSpPr>
              <p:cNvPr id="21" name="ïşļîḋè">
                <a:extLst>
                  <a:ext uri="{FF2B5EF4-FFF2-40B4-BE49-F238E27FC236}">
                    <a16:creationId xmlns:a16="http://schemas.microsoft.com/office/drawing/2014/main" id="{A8E1D30B-0743-47D9-AD1C-FA5C3697E552}"/>
                  </a:ext>
                </a:extLst>
              </p:cNvPr>
              <p:cNvSpPr/>
              <p:nvPr/>
            </p:nvSpPr>
            <p:spPr>
              <a:xfrm>
                <a:off x="3136265" y="5372102"/>
                <a:ext cx="76200" cy="76200"/>
              </a:xfrm>
              <a:prstGeom prst="ellipse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lvl="0" algn="ctr"/>
                <a:endParaRPr lang="zh-CN" altLang="en-US"/>
              </a:p>
            </p:txBody>
          </p:sp>
        </p:grpSp>
        <p:sp>
          <p:nvSpPr>
            <p:cNvPr id="15" name="íṧ1íḍe">
              <a:extLst>
                <a:ext uri="{FF2B5EF4-FFF2-40B4-BE49-F238E27FC236}">
                  <a16:creationId xmlns:a16="http://schemas.microsoft.com/office/drawing/2014/main" id="{DF0DCF3D-2DBA-499D-8853-C4391AC8FD8A}"/>
                </a:ext>
              </a:extLst>
            </p:cNvPr>
            <p:cNvSpPr txBox="1"/>
            <p:nvPr/>
          </p:nvSpPr>
          <p:spPr>
            <a:xfrm>
              <a:off x="876300" y="1047401"/>
              <a:ext cx="5714999" cy="4686054"/>
            </a:xfrm>
            <a:prstGeom prst="rect">
              <a:avLst/>
            </a:prstGeom>
            <a:grpFill/>
            <a:ln>
              <a:solidFill>
                <a:schemeClr val="bg2"/>
              </a:solidFill>
            </a:ln>
          </p:spPr>
          <p:txBody>
            <a:bodyPr wrap="square" lIns="91440" tIns="45720" rIns="91440" bIns="45720" anchor="ctr" anchorCtr="0">
              <a:normAutofit/>
            </a:bodyPr>
            <a:lstStyle/>
            <a:p>
              <a:pPr marL="0" marR="0" lvl="0" indent="0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6" name="iŝḻîďe">
              <a:extLst>
                <a:ext uri="{FF2B5EF4-FFF2-40B4-BE49-F238E27FC236}">
                  <a16:creationId xmlns:a16="http://schemas.microsoft.com/office/drawing/2014/main" id="{AB41EFDF-15B0-42EC-939C-895D796662CC}"/>
                </a:ext>
              </a:extLst>
            </p:cNvPr>
            <p:cNvSpPr/>
            <p:nvPr/>
          </p:nvSpPr>
          <p:spPr>
            <a:xfrm>
              <a:off x="7317677" y="18125"/>
              <a:ext cx="3426522" cy="4111783"/>
            </a:xfrm>
            <a:prstGeom prst="diagStrip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iṩḷîḍê">
              <a:extLst>
                <a:ext uri="{FF2B5EF4-FFF2-40B4-BE49-F238E27FC236}">
                  <a16:creationId xmlns:a16="http://schemas.microsoft.com/office/drawing/2014/main" id="{86AA599B-7F86-4CE0-B35E-271000CA44EF}"/>
                </a:ext>
              </a:extLst>
            </p:cNvPr>
            <p:cNvSpPr/>
            <p:nvPr/>
          </p:nvSpPr>
          <p:spPr>
            <a:xfrm flipV="1">
              <a:off x="7317675" y="4142314"/>
              <a:ext cx="2263095" cy="1836000"/>
            </a:xfrm>
            <a:prstGeom prst="diagStrip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8405221E-B1FE-4867-9266-D3FC0005975B}"/>
              </a:ext>
            </a:extLst>
          </p:cNvPr>
          <p:cNvSpPr/>
          <p:nvPr/>
        </p:nvSpPr>
        <p:spPr>
          <a:xfrm>
            <a:off x="1016000" y="2270891"/>
            <a:ext cx="525082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    15</a:t>
            </a:r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世纪下半叶</a:t>
            </a:r>
            <a:r>
              <a:rPr lang="en-US" altLang="zh-CN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——19</a:t>
            </a:r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世纪上半叶，俄国以</a:t>
            </a:r>
            <a:r>
              <a:rPr lang="zh-CN" altLang="en-US" sz="4400" dirty="0">
                <a:solidFill>
                  <a:srgbClr val="FF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奴役制</a:t>
            </a:r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为主要形式的</a:t>
            </a:r>
            <a:r>
              <a:rPr lang="zh-CN" altLang="en-US" sz="4400" dirty="0">
                <a:solidFill>
                  <a:srgbClr val="FF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地主</a:t>
            </a:r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或</a:t>
            </a:r>
            <a:r>
              <a:rPr lang="zh-CN" altLang="en-US" sz="4400" dirty="0">
                <a:solidFill>
                  <a:srgbClr val="FF0000"/>
                </a:solidFill>
                <a:latin typeface="叶根友阁宋" panose="03000509000000000000" pitchFamily="65" charset="-122"/>
                <a:ea typeface="叶根友阁宋" panose="03000509000000000000" pitchFamily="65" charset="-122"/>
              </a:rPr>
              <a:t>国家</a:t>
            </a:r>
            <a:r>
              <a:rPr lang="zh-CN" altLang="en-US" sz="4400" dirty="0">
                <a:latin typeface="叶根友阁宋" panose="03000509000000000000" pitchFamily="65" charset="-122"/>
                <a:ea typeface="叶根友阁宋" panose="03000509000000000000" pitchFamily="65" charset="-122"/>
              </a:rPr>
              <a:t>剥削农民的主要经济和法律制度。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5A8AD4F-D737-49AD-9B20-47AEBF94ABC5}"/>
              </a:ext>
            </a:extLst>
          </p:cNvPr>
          <p:cNvGrpSpPr/>
          <p:nvPr/>
        </p:nvGrpSpPr>
        <p:grpSpPr>
          <a:xfrm>
            <a:off x="7515172" y="2337688"/>
            <a:ext cx="3986143" cy="1077218"/>
            <a:chOff x="7566871" y="2110259"/>
            <a:chExt cx="3986143" cy="1077218"/>
          </a:xfrm>
        </p:grpSpPr>
        <p:sp>
          <p:nvSpPr>
            <p:cNvPr id="25" name="iconfont-1191-870149">
              <a:extLst>
                <a:ext uri="{FF2B5EF4-FFF2-40B4-BE49-F238E27FC236}">
                  <a16:creationId xmlns:a16="http://schemas.microsoft.com/office/drawing/2014/main" id="{5ACE3453-B5C4-4594-97A9-AF484FCEBB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66871" y="2344026"/>
              <a:ext cx="406457" cy="609685"/>
            </a:xfrm>
            <a:custGeom>
              <a:avLst/>
              <a:gdLst>
                <a:gd name="T0" fmla="*/ 0 w 2486"/>
                <a:gd name="T1" fmla="*/ 1864 h 3729"/>
                <a:gd name="T2" fmla="*/ 2486 w 2486"/>
                <a:gd name="T3" fmla="*/ 3729 h 3729"/>
                <a:gd name="T4" fmla="*/ 2486 w 2486"/>
                <a:gd name="T5" fmla="*/ 0 h 3729"/>
                <a:gd name="T6" fmla="*/ 0 w 2486"/>
                <a:gd name="T7" fmla="*/ 1864 h 3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6" h="3729">
                  <a:moveTo>
                    <a:pt x="0" y="1864"/>
                  </a:moveTo>
                  <a:lnTo>
                    <a:pt x="2486" y="3729"/>
                  </a:lnTo>
                  <a:lnTo>
                    <a:pt x="2486" y="0"/>
                  </a:lnTo>
                  <a:lnTo>
                    <a:pt x="0" y="186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EFC8B07-CA52-4503-91C4-C600DDC1C6B6}"/>
                </a:ext>
              </a:extLst>
            </p:cNvPr>
            <p:cNvSpPr txBox="1"/>
            <p:nvPr/>
          </p:nvSpPr>
          <p:spPr>
            <a:xfrm>
              <a:off x="8126492" y="2110259"/>
              <a:ext cx="34265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dirty="0">
                  <a:solidFill>
                    <a:srgbClr val="FF000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政治：</a:t>
              </a:r>
              <a:r>
                <a:rPr lang="zh-CN" altLang="en-US" sz="3200" dirty="0">
                  <a:solidFill>
                    <a:srgbClr val="7030A0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受压迫，</a:t>
              </a:r>
              <a:r>
                <a:rPr lang="zh-CN" altLang="en-US" sz="3200" dirty="0">
                  <a:solidFill>
                    <a:srgbClr val="FF0000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人身权利</a:t>
              </a:r>
              <a:r>
                <a:rPr lang="zh-CN" altLang="en-US" sz="3200" dirty="0">
                  <a:solidFill>
                    <a:srgbClr val="7030A0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受限制。</a:t>
              </a:r>
              <a:endParaRPr lang="zh-CN" altLang="en-US" sz="2600" dirty="0">
                <a:solidFill>
                  <a:srgbClr val="7030A0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1A209A05-AAEA-4BA7-B660-CA803E4F864B}"/>
              </a:ext>
            </a:extLst>
          </p:cNvPr>
          <p:cNvGrpSpPr/>
          <p:nvPr/>
        </p:nvGrpSpPr>
        <p:grpSpPr>
          <a:xfrm>
            <a:off x="7515172" y="4437387"/>
            <a:ext cx="3986143" cy="1077218"/>
            <a:chOff x="7566871" y="2110259"/>
            <a:chExt cx="3986143" cy="1077218"/>
          </a:xfrm>
        </p:grpSpPr>
        <p:sp>
          <p:nvSpPr>
            <p:cNvPr id="28" name="iconfont-1191-870149">
              <a:extLst>
                <a:ext uri="{FF2B5EF4-FFF2-40B4-BE49-F238E27FC236}">
                  <a16:creationId xmlns:a16="http://schemas.microsoft.com/office/drawing/2014/main" id="{A1541729-055A-4AB1-97ED-DDB7D3F881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66871" y="2344026"/>
              <a:ext cx="406457" cy="609685"/>
            </a:xfrm>
            <a:custGeom>
              <a:avLst/>
              <a:gdLst>
                <a:gd name="T0" fmla="*/ 0 w 2486"/>
                <a:gd name="T1" fmla="*/ 1864 h 3729"/>
                <a:gd name="T2" fmla="*/ 2486 w 2486"/>
                <a:gd name="T3" fmla="*/ 3729 h 3729"/>
                <a:gd name="T4" fmla="*/ 2486 w 2486"/>
                <a:gd name="T5" fmla="*/ 0 h 3729"/>
                <a:gd name="T6" fmla="*/ 0 w 2486"/>
                <a:gd name="T7" fmla="*/ 1864 h 3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6" h="3729">
                  <a:moveTo>
                    <a:pt x="0" y="1864"/>
                  </a:moveTo>
                  <a:lnTo>
                    <a:pt x="2486" y="3729"/>
                  </a:lnTo>
                  <a:lnTo>
                    <a:pt x="2486" y="0"/>
                  </a:lnTo>
                  <a:lnTo>
                    <a:pt x="0" y="186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B98AD21-9CFA-4FFE-AA38-FA0FDB2BC81B}"/>
                </a:ext>
              </a:extLst>
            </p:cNvPr>
            <p:cNvSpPr txBox="1"/>
            <p:nvPr/>
          </p:nvSpPr>
          <p:spPr>
            <a:xfrm>
              <a:off x="8126492" y="2110259"/>
              <a:ext cx="342652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dirty="0">
                  <a:solidFill>
                    <a:srgbClr val="FF000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经济：</a:t>
              </a:r>
              <a:r>
                <a:rPr lang="zh-CN" altLang="en-US" sz="3200" dirty="0">
                  <a:solidFill>
                    <a:srgbClr val="7030A0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受剥削，</a:t>
              </a:r>
              <a:r>
                <a:rPr lang="zh-CN" altLang="en-US" sz="3200" dirty="0">
                  <a:solidFill>
                    <a:srgbClr val="FF0000"/>
                  </a:solidFill>
                  <a:latin typeface="方正大黑简体" panose="02010601030101010101" pitchFamily="2" charset="-122"/>
                  <a:ea typeface="方正大黑简体" panose="02010601030101010101" pitchFamily="2" charset="-122"/>
                </a:rPr>
                <a:t>生活贫困。</a:t>
              </a:r>
              <a:endParaRPr lang="zh-CN" altLang="en-US" sz="2600" dirty="0">
                <a:solidFill>
                  <a:srgbClr val="7030A0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2063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DC0C05F-462C-476F-A60C-0F92CCAD0763}"/>
              </a:ext>
            </a:extLst>
          </p:cNvPr>
          <p:cNvGrpSpPr/>
          <p:nvPr/>
        </p:nvGrpSpPr>
        <p:grpSpPr>
          <a:xfrm>
            <a:off x="249508" y="21973"/>
            <a:ext cx="2706148" cy="829835"/>
            <a:chOff x="207173" y="87966"/>
            <a:chExt cx="2706148" cy="829835"/>
          </a:xfrm>
        </p:grpSpPr>
        <p:sp>
          <p:nvSpPr>
            <p:cNvPr id="3" name="标题 3">
              <a:extLst>
                <a:ext uri="{FF2B5EF4-FFF2-40B4-BE49-F238E27FC236}">
                  <a16:creationId xmlns:a16="http://schemas.microsoft.com/office/drawing/2014/main" id="{36F1871A-7CA5-4F85-9A30-AB5053B80C0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85994" y="87966"/>
              <a:ext cx="234850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2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zh-CN" altLang="en-US" sz="4400" b="1" kern="0" dirty="0"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深化</a:t>
              </a:r>
              <a:r>
                <a:rPr lang="zh-CN" altLang="en-US" sz="4400" b="1" kern="0" dirty="0">
                  <a:solidFill>
                    <a:srgbClr val="FF0000"/>
                  </a:solidFill>
                  <a:latin typeface="叶根友阁宋" panose="03000509000000000000" pitchFamily="65" charset="-122"/>
                  <a:ea typeface="叶根友阁宋" panose="03000509000000000000" pitchFamily="65" charset="-122"/>
                </a:rPr>
                <a:t>理解</a:t>
              </a:r>
              <a:endParaRPr lang="zh-CN" altLang="en-US" sz="4400" b="1" kern="0" dirty="0">
                <a:latin typeface="叶根友阁宋" panose="03000509000000000000" pitchFamily="65" charset="-122"/>
                <a:ea typeface="叶根友阁宋" panose="03000509000000000000" pitchFamily="65" charset="-122"/>
              </a:endParaRPr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29E641D-C784-4DBD-B134-580F23E5D5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1181" b="13518"/>
            <a:stretch/>
          </p:blipFill>
          <p:spPr>
            <a:xfrm>
              <a:off x="207173" y="797014"/>
              <a:ext cx="2706148" cy="120787"/>
            </a:xfrm>
            <a:prstGeom prst="rect">
              <a:avLst/>
            </a:prstGeom>
          </p:spPr>
        </p:pic>
      </p:grpSp>
      <p:sp>
        <p:nvSpPr>
          <p:cNvPr id="6" name="íṧ1íḍe">
            <a:extLst>
              <a:ext uri="{FF2B5EF4-FFF2-40B4-BE49-F238E27FC236}">
                <a16:creationId xmlns:a16="http://schemas.microsoft.com/office/drawing/2014/main" id="{E97C2199-DE0F-4CBF-AD03-EF9BEFC12BD8}"/>
              </a:ext>
            </a:extLst>
          </p:cNvPr>
          <p:cNvSpPr txBox="1"/>
          <p:nvPr/>
        </p:nvSpPr>
        <p:spPr>
          <a:xfrm>
            <a:off x="350896" y="1046658"/>
            <a:ext cx="11490208" cy="550919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6431988-4EFA-4B18-9414-A819D1BADC54}"/>
              </a:ext>
            </a:extLst>
          </p:cNvPr>
          <p:cNvSpPr/>
          <p:nvPr/>
        </p:nvSpPr>
        <p:spPr>
          <a:xfrm>
            <a:off x="249509" y="1107052"/>
            <a:ext cx="114902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       俄国农奴制的形成和巩固，与俄国劳动力资源稀缺有关。在彼得大帝时期，全国的人口不到</a:t>
            </a:r>
            <a:r>
              <a:rPr lang="en-US" altLang="zh-CN" sz="44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1600</a:t>
            </a:r>
            <a:r>
              <a:rPr lang="zh-CN" altLang="en-US" sz="44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万，而俄罗斯又拥有广阔的未开发的土地。农民不堪地主剥削时往往会选择逃走。由于人口的大量逃亡，莫斯科在历史上曾两度变为空城。为了维持统治，统治者只能用强迫的方式把农民像奴隶一样束缚在土地上。</a:t>
            </a:r>
          </a:p>
          <a:p>
            <a:pPr algn="r"/>
            <a:r>
              <a:rPr lang="en-US" altLang="zh-CN" sz="44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——《</a:t>
            </a:r>
            <a:r>
              <a:rPr lang="zh-CN" altLang="en-US" sz="44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大国崛起</a:t>
            </a:r>
            <a:r>
              <a:rPr lang="en-US" altLang="zh-CN" sz="4400" dirty="0">
                <a:latin typeface="方正黑体简体" panose="02000000000000000000" pitchFamily="2" charset="-122"/>
                <a:ea typeface="方正黑体简体" panose="02000000000000000000" pitchFamily="2" charset="-122"/>
              </a:rPr>
              <a:t>》</a:t>
            </a:r>
          </a:p>
        </p:txBody>
      </p:sp>
    </p:spTree>
    <p:extLst>
      <p:ext uri="{BB962C8B-B14F-4D97-AF65-F5344CB8AC3E}">
        <p14:creationId xmlns:p14="http://schemas.microsoft.com/office/powerpoint/2010/main" val="32993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THINKCELLUNDODONOTDELETE" val="0"/>
  <p:tag name="ISLIDE.THEME" val="#19688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b751056-6b97-492c-b763-340acee7e99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86947;#95381;#408102;#86541;#394259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203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931;"/>
  <p:tag name="ISLIDE.ICON" val="#407198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PICTURE" val="#333275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931;"/>
  <p:tag name="ISLIDE.ICON" val="#407198;#166610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931;"/>
  <p:tag name="ISLIDE.ICON" val="#407198;#166610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931;"/>
  <p:tag name="ISLIDE.ICON" val="#407198;#166610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9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881;"/>
  <p:tag name="ISLIDE.ICON" val="#146405;#146405;#112154;#373163;#373082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203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975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9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203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8135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379199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418763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THEME" val="https://www.islide.cc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41b914f4-bd74-4b0e-81c5-526a63ec14f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267810;"/>
  <p:tag name="ISLIDE.ICON" val="#108268;#37094;#53239;#53377;#53377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62852;#405344;#45309;#408005;#67520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35673;#135673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203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879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31879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7EF2D9"/>
      </a:accent1>
      <a:accent2>
        <a:srgbClr val="2C6CEC"/>
      </a:accent2>
      <a:accent3>
        <a:srgbClr val="E04D7A"/>
      </a:accent3>
      <a:accent4>
        <a:srgbClr val="C083C9"/>
      </a:accent4>
      <a:accent5>
        <a:srgbClr val="F0A75C"/>
      </a:accent5>
      <a:accent6>
        <a:srgbClr val="EDCF34"/>
      </a:accent6>
      <a:hlink>
        <a:srgbClr val="7EF2D9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7EF2D9"/>
    </a:accent1>
    <a:accent2>
      <a:srgbClr val="2C6CEC"/>
    </a:accent2>
    <a:accent3>
      <a:srgbClr val="E04D7A"/>
    </a:accent3>
    <a:accent4>
      <a:srgbClr val="C083C9"/>
    </a:accent4>
    <a:accent5>
      <a:srgbClr val="F0A75C"/>
    </a:accent5>
    <a:accent6>
      <a:srgbClr val="EDCF34"/>
    </a:accent6>
    <a:hlink>
      <a:srgbClr val="7EF2D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7EF2D9"/>
    </a:accent1>
    <a:accent2>
      <a:srgbClr val="2C6CEC"/>
    </a:accent2>
    <a:accent3>
      <a:srgbClr val="E04D7A"/>
    </a:accent3>
    <a:accent4>
      <a:srgbClr val="C083C9"/>
    </a:accent4>
    <a:accent5>
      <a:srgbClr val="F0A75C"/>
    </a:accent5>
    <a:accent6>
      <a:srgbClr val="EDCF34"/>
    </a:accent6>
    <a:hlink>
      <a:srgbClr val="7EF2D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78495"/>
    </a:dk2>
    <a:lt2>
      <a:srgbClr val="F0F0F0"/>
    </a:lt2>
    <a:accent1>
      <a:srgbClr val="7EF2D9"/>
    </a:accent1>
    <a:accent2>
      <a:srgbClr val="2C6CEC"/>
    </a:accent2>
    <a:accent3>
      <a:srgbClr val="E04D7A"/>
    </a:accent3>
    <a:accent4>
      <a:srgbClr val="C083C9"/>
    </a:accent4>
    <a:accent5>
      <a:srgbClr val="F0A75C"/>
    </a:accent5>
    <a:accent6>
      <a:srgbClr val="EDCF34"/>
    </a:accent6>
    <a:hlink>
      <a:srgbClr val="7EF2D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1617</TotalTime>
  <Words>3290</Words>
  <Application>Microsoft Office PowerPoint</Application>
  <PresentationFormat>宽屏</PresentationFormat>
  <Paragraphs>355</Paragraphs>
  <Slides>59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78" baseType="lpstr">
      <vt:lpstr>段宁毛笔行书</vt:lpstr>
      <vt:lpstr>方正大黑简体</vt:lpstr>
      <vt:lpstr>方正古隶简体</vt:lpstr>
      <vt:lpstr>方正黑体_GBK</vt:lpstr>
      <vt:lpstr>方正黑体简体</vt:lpstr>
      <vt:lpstr>方正康体简体</vt:lpstr>
      <vt:lpstr>方正姚体</vt:lpstr>
      <vt:lpstr>汉文硬笔</vt:lpstr>
      <vt:lpstr>汉仪新蒂永乐大典</vt:lpstr>
      <vt:lpstr>微软雅黑</vt:lpstr>
      <vt:lpstr>文泉驿等宽正黑</vt:lpstr>
      <vt:lpstr>叶根友阁宋</vt:lpstr>
      <vt:lpstr>叶根友童体简2015</vt:lpstr>
      <vt:lpstr>Arial</vt:lpstr>
      <vt:lpstr>Calibri</vt:lpstr>
      <vt:lpstr>Impact</vt:lpstr>
      <vt:lpstr>Matura MT Script Capitals</vt:lpstr>
      <vt:lpstr>Times New Roman</vt:lpstr>
      <vt:lpstr>主题5</vt:lpstr>
      <vt:lpstr>PowerPoint 演示文稿</vt:lpstr>
      <vt:lpstr>俄国农奴制改革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板块一    话背景</vt:lpstr>
      <vt:lpstr>PowerPoint 演示文稿</vt:lpstr>
      <vt:lpstr>一、举步维艰的资本主义经济</vt:lpstr>
      <vt:lpstr>PowerPoint 演示文稿</vt:lpstr>
      <vt:lpstr>二、争取土地和自由的抗争</vt:lpstr>
      <vt:lpstr>PowerPoint 演示文稿</vt:lpstr>
      <vt:lpstr>三、敲响农奴制的丧钟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三、敲响农奴制的丧钟</vt:lpstr>
      <vt:lpstr>四、克里米亚战争</vt:lpstr>
      <vt:lpstr>四、克里米亚战争</vt:lpstr>
      <vt:lpstr>PowerPoint 演示文稿</vt:lpstr>
      <vt:lpstr>PowerPoint 演示文稿</vt:lpstr>
      <vt:lpstr>PowerPoint 演示文稿</vt:lpstr>
      <vt:lpstr>五、沙皇的抉择</vt:lpstr>
      <vt:lpstr>五、沙皇的抉择</vt:lpstr>
      <vt:lpstr>PowerPoint 演示文稿</vt:lpstr>
      <vt:lpstr>板块二    话内容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板块三    话影响</vt:lpstr>
      <vt:lpstr>一、改革评价：改革的两面性</vt:lpstr>
      <vt:lpstr>二、改革对俄国近代化进程的影响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周 德华</cp:lastModifiedBy>
  <cp:revision>762</cp:revision>
  <cp:lastPrinted>2018-04-12T16:00:00Z</cp:lastPrinted>
  <dcterms:created xsi:type="dcterms:W3CDTF">2018-04-12T16:00:00Z</dcterms:created>
  <dcterms:modified xsi:type="dcterms:W3CDTF">2020-05-26T01:25:31Z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