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0" r:id="rId3"/>
    <p:sldId id="496" r:id="rId4"/>
    <p:sldId id="494" r:id="rId5"/>
    <p:sldId id="498" r:id="rId6"/>
    <p:sldId id="500" r:id="rId7"/>
    <p:sldId id="502" r:id="rId8"/>
    <p:sldId id="307" r:id="rId9"/>
    <p:sldId id="336" r:id="rId10"/>
    <p:sldId id="469" r:id="rId11"/>
    <p:sldId id="471" r:id="rId12"/>
    <p:sldId id="467" r:id="rId13"/>
    <p:sldId id="346" r:id="rId14"/>
    <p:sldId id="348" r:id="rId15"/>
    <p:sldId id="490" r:id="rId16"/>
    <p:sldId id="489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C8FE27-D2E0-4F16-81D6-75854FC609FA}" type="doc">
      <dgm:prSet loTypeId="urn:microsoft.com/office/officeart/2005/8/layout/orgChart1#1" loCatId="hierarchy" qsTypeId="urn:microsoft.com/office/officeart/2005/8/quickstyle/simple1#1" qsCatId="simple" csTypeId="urn:microsoft.com/office/officeart/2005/8/colors/accent0_1#1" csCatId="mainScheme" phldr="1"/>
      <dgm:spPr/>
      <dgm:t>
        <a:bodyPr/>
        <a:lstStyle/>
        <a:p>
          <a:endParaRPr lang="zh-CN" altLang="en-US"/>
        </a:p>
      </dgm:t>
    </dgm:pt>
    <dgm:pt modelId="{19E7A42E-3F9D-407D-B739-1BC7C62ADB66}">
      <dgm:prSet phldrT="[文本]" custT="1"/>
      <dgm:spPr/>
      <dgm:t>
        <a:bodyPr/>
        <a:lstStyle/>
        <a:p>
          <a:r>
            <a:rPr lang="zh-CN" altLang="en-US" sz="32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rPr>
            <a:t>中国特色社会主义道路</a:t>
          </a:r>
          <a:endParaRPr lang="zh-CN" altLang="en-US" sz="3200" dirty="0">
            <a:solidFill>
              <a:srgbClr val="FF0000"/>
            </a:solidFill>
            <a:latin typeface="华文中宋" panose="02010600040101010101" pitchFamily="2" charset="-122"/>
            <a:ea typeface="华文中宋" panose="02010600040101010101" pitchFamily="2" charset="-122"/>
          </a:endParaRPr>
        </a:p>
      </dgm:t>
    </dgm:pt>
    <dgm:pt modelId="{01E87238-C1F4-42CE-85C4-36D4E70C1150}" cxnId="{752C21D1-C8D7-4052-99A4-DE16350E3921}" type="parTrans">
      <dgm:prSet/>
      <dgm:spPr/>
      <dgm:t>
        <a:bodyPr/>
        <a:lstStyle/>
        <a:p>
          <a:endParaRPr lang="zh-CN" altLang="en-US"/>
        </a:p>
      </dgm:t>
    </dgm:pt>
    <dgm:pt modelId="{E56EA669-93B8-4193-B45D-722504BE8AC9}" cxnId="{752C21D1-C8D7-4052-99A4-DE16350E3921}" type="sibTrans">
      <dgm:prSet/>
      <dgm:spPr/>
      <dgm:t>
        <a:bodyPr/>
        <a:lstStyle/>
        <a:p>
          <a:endParaRPr lang="zh-CN" altLang="en-US"/>
        </a:p>
      </dgm:t>
    </dgm:pt>
    <dgm:pt modelId="{C5C78245-BFB9-41DB-9806-DAFDC39A0C48}">
      <dgm:prSet phldrT="[文本]" custT="1"/>
      <dgm:spPr/>
      <dgm:t>
        <a:bodyPr/>
        <a:lstStyle/>
        <a:p>
          <a:pPr algn="l"/>
          <a:r>
            <a:rPr lang="zh-CN" altLang="en-US" sz="2000" b="1" dirty="0"/>
            <a:t>伟大转折：</a:t>
          </a:r>
          <a:endParaRPr lang="zh-CN" altLang="en-US" sz="2000" dirty="0"/>
        </a:p>
      </dgm:t>
    </dgm:pt>
    <dgm:pt modelId="{81085F57-7400-4816-9390-20F35B2B9433}" cxnId="{249905B0-9267-4D8F-AA81-2A2C04A4A81F}" type="parTrans">
      <dgm:prSet/>
      <dgm:spPr/>
      <dgm:t>
        <a:bodyPr/>
        <a:lstStyle/>
        <a:p>
          <a:endParaRPr lang="zh-CN" altLang="en-US"/>
        </a:p>
      </dgm:t>
    </dgm:pt>
    <dgm:pt modelId="{53AFC9E1-E426-4DB6-BCF8-5E713845B97C}" cxnId="{249905B0-9267-4D8F-AA81-2A2C04A4A81F}" type="sibTrans">
      <dgm:prSet/>
      <dgm:spPr/>
      <dgm:t>
        <a:bodyPr/>
        <a:lstStyle/>
        <a:p>
          <a:endParaRPr lang="zh-CN" altLang="en-US"/>
        </a:p>
      </dgm:t>
    </dgm:pt>
    <dgm:pt modelId="{401D44F9-4FE1-461A-8D64-F2855884EF13}">
      <dgm:prSet phldrT="[文本]" custT="1"/>
      <dgm:spPr/>
      <dgm:t>
        <a:bodyPr/>
        <a:lstStyle/>
        <a:p>
          <a:pPr algn="l"/>
          <a:r>
            <a:rPr lang="zh-CN" altLang="en-US" sz="2000" b="1" dirty="0"/>
            <a:t>伟大实践：</a:t>
          </a:r>
          <a:endParaRPr lang="zh-CN" altLang="en-US" sz="2000" dirty="0"/>
        </a:p>
      </dgm:t>
    </dgm:pt>
    <dgm:pt modelId="{C7AF8982-930F-455C-98A2-6F7F596F284F}" cxnId="{0A43EEE0-75D9-43EA-AF71-F325C50E5F7C}" type="parTrans">
      <dgm:prSet/>
      <dgm:spPr/>
      <dgm:t>
        <a:bodyPr/>
        <a:lstStyle/>
        <a:p>
          <a:endParaRPr lang="zh-CN" altLang="en-US"/>
        </a:p>
      </dgm:t>
    </dgm:pt>
    <dgm:pt modelId="{E0B43B65-3241-4DBE-96D3-EE6B8D6A85CF}" cxnId="{0A43EEE0-75D9-43EA-AF71-F325C50E5F7C}" type="sibTrans">
      <dgm:prSet/>
      <dgm:spPr/>
      <dgm:t>
        <a:bodyPr/>
        <a:lstStyle/>
        <a:p>
          <a:endParaRPr lang="zh-CN" altLang="en-US"/>
        </a:p>
      </dgm:t>
    </dgm:pt>
    <dgm:pt modelId="{35940618-B87F-401E-8597-49566E314947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/>
            <a:t>伟大道路：</a:t>
          </a:r>
          <a:endParaRPr lang="zh-CN" altLang="en-US" sz="2000" dirty="0"/>
        </a:p>
      </dgm:t>
    </dgm:pt>
    <dgm:pt modelId="{C67FE95D-D41A-40B2-B33A-0338C34F37BA}" cxnId="{C51D577F-3675-432E-B022-E522017E4CEE}" type="parTrans">
      <dgm:prSet/>
      <dgm:spPr/>
      <dgm:t>
        <a:bodyPr/>
        <a:lstStyle/>
        <a:p>
          <a:endParaRPr lang="zh-CN" altLang="en-US"/>
        </a:p>
      </dgm:t>
    </dgm:pt>
    <dgm:pt modelId="{900B1876-A00D-4527-B258-37FC240C4291}" cxnId="{C51D577F-3675-432E-B022-E522017E4CEE}" type="sibTrans">
      <dgm:prSet/>
      <dgm:spPr/>
      <dgm:t>
        <a:bodyPr/>
        <a:lstStyle/>
        <a:p>
          <a:endParaRPr lang="zh-CN" altLang="en-US"/>
        </a:p>
      </dgm:t>
    </dgm:pt>
    <dgm:pt modelId="{C88542FD-262B-4E68-9732-5BC5FEA78419}" type="pres">
      <dgm:prSet presAssocID="{83C8FE27-D2E0-4F16-81D6-75854FC609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F4B37E0-EE07-428C-B07D-25EF3278E3A5}" type="pres">
      <dgm:prSet presAssocID="{19E7A42E-3F9D-407D-B739-1BC7C62ADB66}" presName="hierRoot1" presStyleCnt="0">
        <dgm:presLayoutVars>
          <dgm:hierBranch val="init"/>
        </dgm:presLayoutVars>
      </dgm:prSet>
      <dgm:spPr/>
    </dgm:pt>
    <dgm:pt modelId="{BA1F6980-C54F-49B7-B5AE-B596AEFACA89}" type="pres">
      <dgm:prSet presAssocID="{19E7A42E-3F9D-407D-B739-1BC7C62ADB66}" presName="rootComposite1" presStyleCnt="0"/>
      <dgm:spPr/>
      <dgm:t>
        <a:bodyPr/>
        <a:lstStyle/>
        <a:p>
          <a:endParaRPr lang="zh-CN" altLang="en-US"/>
        </a:p>
      </dgm:t>
    </dgm:pt>
    <dgm:pt modelId="{CE18EB17-DD4C-4AC7-BAB3-C002707EF860}" type="pres">
      <dgm:prSet presAssocID="{19E7A42E-3F9D-407D-B739-1BC7C62ADB66}" presName="rootText1" presStyleLbl="node0" presStyleIdx="0" presStyleCnt="1" custScaleX="195514" custScaleY="4993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94C9957-0C9E-48D2-BD3D-A1CF4B2A4867}" type="pres">
      <dgm:prSet presAssocID="{19E7A42E-3F9D-407D-B739-1BC7C62ADB66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4284ECE4-A0ED-4E5D-99AC-C515F64D1567}" type="pres">
      <dgm:prSet presAssocID="{19E7A42E-3F9D-407D-B739-1BC7C62ADB66}" presName="hierChild2" presStyleCnt="0"/>
      <dgm:spPr/>
    </dgm:pt>
    <dgm:pt modelId="{FB2DC21D-6335-40F8-84B3-009F45DF0BD3}" type="pres">
      <dgm:prSet presAssocID="{81085F57-7400-4816-9390-20F35B2B9433}" presName="Name37" presStyleLbl="parChTrans1D2" presStyleIdx="0" presStyleCnt="3"/>
      <dgm:spPr/>
      <dgm:t>
        <a:bodyPr/>
        <a:lstStyle/>
        <a:p>
          <a:endParaRPr lang="zh-CN" altLang="en-US"/>
        </a:p>
      </dgm:t>
    </dgm:pt>
    <dgm:pt modelId="{30F105B9-B26F-4C84-9B4B-6D48F80275E9}" type="pres">
      <dgm:prSet presAssocID="{C5C78245-BFB9-41DB-9806-DAFDC39A0C48}" presName="hierRoot2" presStyleCnt="0">
        <dgm:presLayoutVars>
          <dgm:hierBranch val="init"/>
        </dgm:presLayoutVars>
      </dgm:prSet>
      <dgm:spPr/>
    </dgm:pt>
    <dgm:pt modelId="{FE98403C-46B1-4E70-801C-39445EE0562D}" type="pres">
      <dgm:prSet presAssocID="{C5C78245-BFB9-41DB-9806-DAFDC39A0C48}" presName="rootComposite" presStyleCnt="0"/>
      <dgm:spPr/>
      <dgm:t>
        <a:bodyPr/>
        <a:lstStyle/>
        <a:p>
          <a:endParaRPr lang="zh-CN" altLang="en-US"/>
        </a:p>
      </dgm:t>
    </dgm:pt>
    <dgm:pt modelId="{7F20DE71-45D9-43C1-8320-7EDB6D810F04}" type="pres">
      <dgm:prSet presAssocID="{C5C78245-BFB9-41DB-9806-DAFDC39A0C48}" presName="rootText" presStyleLbl="node2" presStyleIdx="0" presStyleCnt="3" custScaleX="117456" custScaleY="6619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A503655-0B4E-4DBD-9EC4-A73BB5B62472}" type="pres">
      <dgm:prSet presAssocID="{C5C78245-BFB9-41DB-9806-DAFDC39A0C48}" presName="rootConnector" presStyleLbl="node2" presStyleIdx="0" presStyleCnt="3"/>
      <dgm:spPr/>
      <dgm:t>
        <a:bodyPr/>
        <a:lstStyle/>
        <a:p>
          <a:endParaRPr lang="zh-CN" altLang="en-US"/>
        </a:p>
      </dgm:t>
    </dgm:pt>
    <dgm:pt modelId="{16432B86-A1DD-49DC-95E0-C3538F6D1477}" type="pres">
      <dgm:prSet presAssocID="{C5C78245-BFB9-41DB-9806-DAFDC39A0C48}" presName="hierChild4" presStyleCnt="0"/>
      <dgm:spPr/>
    </dgm:pt>
    <dgm:pt modelId="{841DD788-FF19-4EE7-8194-F4B3EFD21AF7}" type="pres">
      <dgm:prSet presAssocID="{C5C78245-BFB9-41DB-9806-DAFDC39A0C48}" presName="hierChild5" presStyleCnt="0"/>
      <dgm:spPr/>
    </dgm:pt>
    <dgm:pt modelId="{2286EB34-2D9D-4468-A3FA-5F6B2617788C}" type="pres">
      <dgm:prSet presAssocID="{C7AF8982-930F-455C-98A2-6F7F596F284F}" presName="Name37" presStyleLbl="parChTrans1D2" presStyleIdx="1" presStyleCnt="3"/>
      <dgm:spPr/>
      <dgm:t>
        <a:bodyPr/>
        <a:lstStyle/>
        <a:p>
          <a:endParaRPr lang="zh-CN" altLang="en-US"/>
        </a:p>
      </dgm:t>
    </dgm:pt>
    <dgm:pt modelId="{3BDAB646-545C-489C-8A56-C1937461AC56}" type="pres">
      <dgm:prSet presAssocID="{401D44F9-4FE1-461A-8D64-F2855884EF13}" presName="hierRoot2" presStyleCnt="0">
        <dgm:presLayoutVars>
          <dgm:hierBranch val="init"/>
        </dgm:presLayoutVars>
      </dgm:prSet>
      <dgm:spPr/>
    </dgm:pt>
    <dgm:pt modelId="{39C31D49-3B13-43F1-B755-BF6F31E95505}" type="pres">
      <dgm:prSet presAssocID="{401D44F9-4FE1-461A-8D64-F2855884EF13}" presName="rootComposite" presStyleCnt="0"/>
      <dgm:spPr/>
      <dgm:t>
        <a:bodyPr/>
        <a:lstStyle/>
        <a:p>
          <a:endParaRPr lang="zh-CN" altLang="en-US"/>
        </a:p>
      </dgm:t>
    </dgm:pt>
    <dgm:pt modelId="{FCBDFD37-C3F7-45D9-A6A7-76A3367236DF}" type="pres">
      <dgm:prSet presAssocID="{401D44F9-4FE1-461A-8D64-F2855884EF13}" presName="rootText" presStyleLbl="node2" presStyleIdx="1" presStyleCnt="3" custScaleX="120022" custScaleY="64641" custLinFactNeighborX="-2324" custLinFactNeighborY="261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272B326-F5FA-4B35-BE6B-91D53F6B852C}" type="pres">
      <dgm:prSet presAssocID="{401D44F9-4FE1-461A-8D64-F2855884EF13}" presName="rootConnector" presStyleLbl="node2" presStyleIdx="1" presStyleCnt="3"/>
      <dgm:spPr/>
      <dgm:t>
        <a:bodyPr/>
        <a:lstStyle/>
        <a:p>
          <a:endParaRPr lang="zh-CN" altLang="en-US"/>
        </a:p>
      </dgm:t>
    </dgm:pt>
    <dgm:pt modelId="{B7767411-6BE6-4FCE-B915-D38F09332C81}" type="pres">
      <dgm:prSet presAssocID="{401D44F9-4FE1-461A-8D64-F2855884EF13}" presName="hierChild4" presStyleCnt="0"/>
      <dgm:spPr/>
    </dgm:pt>
    <dgm:pt modelId="{CCF2CA9F-252A-4983-B83B-65909A58149A}" type="pres">
      <dgm:prSet presAssocID="{401D44F9-4FE1-461A-8D64-F2855884EF13}" presName="hierChild5" presStyleCnt="0"/>
      <dgm:spPr/>
    </dgm:pt>
    <dgm:pt modelId="{A6F3A159-F511-4566-8580-91FC7DF30EEC}" type="pres">
      <dgm:prSet presAssocID="{C67FE95D-D41A-40B2-B33A-0338C34F37BA}" presName="Name37" presStyleLbl="parChTrans1D2" presStyleIdx="2" presStyleCnt="3"/>
      <dgm:spPr/>
      <dgm:t>
        <a:bodyPr/>
        <a:lstStyle/>
        <a:p>
          <a:endParaRPr lang="zh-CN" altLang="en-US"/>
        </a:p>
      </dgm:t>
    </dgm:pt>
    <dgm:pt modelId="{A7517DE7-0851-4452-BC14-5CD8FF2998F3}" type="pres">
      <dgm:prSet presAssocID="{35940618-B87F-401E-8597-49566E314947}" presName="hierRoot2" presStyleCnt="0">
        <dgm:presLayoutVars>
          <dgm:hierBranch val="init"/>
        </dgm:presLayoutVars>
      </dgm:prSet>
      <dgm:spPr/>
    </dgm:pt>
    <dgm:pt modelId="{3D33E5E8-AE14-44CC-8014-60F24B07E7EB}" type="pres">
      <dgm:prSet presAssocID="{35940618-B87F-401E-8597-49566E314947}" presName="rootComposite" presStyleCnt="0"/>
      <dgm:spPr/>
      <dgm:t>
        <a:bodyPr/>
        <a:lstStyle/>
        <a:p>
          <a:endParaRPr lang="zh-CN" altLang="en-US"/>
        </a:p>
      </dgm:t>
    </dgm:pt>
    <dgm:pt modelId="{4375FBB1-516A-4B35-A361-F890200DE106}" type="pres">
      <dgm:prSet presAssocID="{35940618-B87F-401E-8597-49566E314947}" presName="rootText" presStyleLbl="node2" presStyleIdx="2" presStyleCnt="3" custScaleX="112657" custScaleY="6423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35E2104-3369-48D5-929C-00D15A8BDD19}" type="pres">
      <dgm:prSet presAssocID="{35940618-B87F-401E-8597-49566E314947}" presName="rootConnector" presStyleLbl="node2" presStyleIdx="2" presStyleCnt="3"/>
      <dgm:spPr/>
      <dgm:t>
        <a:bodyPr/>
        <a:lstStyle/>
        <a:p>
          <a:endParaRPr lang="zh-CN" altLang="en-US"/>
        </a:p>
      </dgm:t>
    </dgm:pt>
    <dgm:pt modelId="{4971FA81-A076-4B33-A35D-61576D775DCA}" type="pres">
      <dgm:prSet presAssocID="{35940618-B87F-401E-8597-49566E314947}" presName="hierChild4" presStyleCnt="0"/>
      <dgm:spPr/>
    </dgm:pt>
    <dgm:pt modelId="{2D58468A-F782-4209-8A54-A6C751373D8A}" type="pres">
      <dgm:prSet presAssocID="{35940618-B87F-401E-8597-49566E314947}" presName="hierChild5" presStyleCnt="0"/>
      <dgm:spPr/>
    </dgm:pt>
    <dgm:pt modelId="{384B8F76-61A6-4F3C-82ED-2C9F5E0FFB0B}" type="pres">
      <dgm:prSet presAssocID="{19E7A42E-3F9D-407D-B739-1BC7C62ADB66}" presName="hierChild3" presStyleCnt="0"/>
      <dgm:spPr/>
    </dgm:pt>
  </dgm:ptLst>
  <dgm:cxnLst>
    <dgm:cxn modelId="{729DBD7E-5A79-41D9-A1C7-1EC6E41E6541}" type="presOf" srcId="{19E7A42E-3F9D-407D-B739-1BC7C62ADB66}" destId="{BA1F6980-C54F-49B7-B5AE-B596AEFACA89}" srcOrd="0" destOrd="0" presId="urn:microsoft.com/office/officeart/2005/8/layout/orgChart1#1"/>
    <dgm:cxn modelId="{FCF431E9-7013-413A-95C7-F21FB9E30163}" type="presOf" srcId="{35940618-B87F-401E-8597-49566E314947}" destId="{C35E2104-3369-48D5-929C-00D15A8BDD19}" srcOrd="2" destOrd="0" presId="urn:microsoft.com/office/officeart/2005/8/layout/orgChart1#1"/>
    <dgm:cxn modelId="{84E9E083-EC8A-48F1-A4E1-051E79BA3F0C}" type="presOf" srcId="{401D44F9-4FE1-461A-8D64-F2855884EF13}" destId="{39C31D49-3B13-43F1-B755-BF6F31E95505}" srcOrd="0" destOrd="0" presId="urn:microsoft.com/office/officeart/2005/8/layout/orgChart1#1"/>
    <dgm:cxn modelId="{6E195961-B635-410E-939E-875AEB1ACE4F}" type="presOf" srcId="{81085F57-7400-4816-9390-20F35B2B9433}" destId="{FB2DC21D-6335-40F8-84B3-009F45DF0BD3}" srcOrd="0" destOrd="0" presId="urn:microsoft.com/office/officeart/2005/8/layout/orgChart1#1"/>
    <dgm:cxn modelId="{BAD7FA3D-DA9F-4534-BE04-7AFF6CDAA50A}" type="presOf" srcId="{C67FE95D-D41A-40B2-B33A-0338C34F37BA}" destId="{A6F3A159-F511-4566-8580-91FC7DF30EEC}" srcOrd="0" destOrd="0" presId="urn:microsoft.com/office/officeart/2005/8/layout/orgChart1#1"/>
    <dgm:cxn modelId="{0A43EEE0-75D9-43EA-AF71-F325C50E5F7C}" srcId="{19E7A42E-3F9D-407D-B739-1BC7C62ADB66}" destId="{401D44F9-4FE1-461A-8D64-F2855884EF13}" srcOrd="1" destOrd="0" parTransId="{C7AF8982-930F-455C-98A2-6F7F596F284F}" sibTransId="{E0B43B65-3241-4DBE-96D3-EE6B8D6A85CF}"/>
    <dgm:cxn modelId="{0ADF5F0D-7858-41CB-9EFD-7341289CCDA7}" type="presOf" srcId="{401D44F9-4FE1-461A-8D64-F2855884EF13}" destId="{FCBDFD37-C3F7-45D9-A6A7-76A3367236DF}" srcOrd="1" destOrd="0" presId="urn:microsoft.com/office/officeart/2005/8/layout/orgChart1#1"/>
    <dgm:cxn modelId="{752C21D1-C8D7-4052-99A4-DE16350E3921}" srcId="{83C8FE27-D2E0-4F16-81D6-75854FC609FA}" destId="{19E7A42E-3F9D-407D-B739-1BC7C62ADB66}" srcOrd="0" destOrd="0" parTransId="{01E87238-C1F4-42CE-85C4-36D4E70C1150}" sibTransId="{E56EA669-93B8-4193-B45D-722504BE8AC9}"/>
    <dgm:cxn modelId="{249905B0-9267-4D8F-AA81-2A2C04A4A81F}" srcId="{19E7A42E-3F9D-407D-B739-1BC7C62ADB66}" destId="{C5C78245-BFB9-41DB-9806-DAFDC39A0C48}" srcOrd="0" destOrd="0" parTransId="{81085F57-7400-4816-9390-20F35B2B9433}" sibTransId="{53AFC9E1-E426-4DB6-BCF8-5E713845B97C}"/>
    <dgm:cxn modelId="{D913693A-BBB8-45E3-9992-3DE420731A37}" type="presOf" srcId="{83C8FE27-D2E0-4F16-81D6-75854FC609FA}" destId="{C88542FD-262B-4E68-9732-5BC5FEA78419}" srcOrd="0" destOrd="0" presId="urn:microsoft.com/office/officeart/2005/8/layout/orgChart1#1"/>
    <dgm:cxn modelId="{280E1263-9FB1-424B-94BD-6DA0C47541A2}" type="presOf" srcId="{35940618-B87F-401E-8597-49566E314947}" destId="{3D33E5E8-AE14-44CC-8014-60F24B07E7EB}" srcOrd="0" destOrd="0" presId="urn:microsoft.com/office/officeart/2005/8/layout/orgChart1#1"/>
    <dgm:cxn modelId="{5E88BAAB-63D3-4DF8-9A42-4BA14C971496}" type="presOf" srcId="{C7AF8982-930F-455C-98A2-6F7F596F284F}" destId="{2286EB34-2D9D-4468-A3FA-5F6B2617788C}" srcOrd="0" destOrd="0" presId="urn:microsoft.com/office/officeart/2005/8/layout/orgChart1#1"/>
    <dgm:cxn modelId="{C51D577F-3675-432E-B022-E522017E4CEE}" srcId="{19E7A42E-3F9D-407D-B739-1BC7C62ADB66}" destId="{35940618-B87F-401E-8597-49566E314947}" srcOrd="2" destOrd="0" parTransId="{C67FE95D-D41A-40B2-B33A-0338C34F37BA}" sibTransId="{900B1876-A00D-4527-B258-37FC240C4291}"/>
    <dgm:cxn modelId="{F3A9BDB4-6757-4184-8E42-42760FF9C987}" type="presOf" srcId="{19E7A42E-3F9D-407D-B739-1BC7C62ADB66}" destId="{594C9957-0C9E-48D2-BD3D-A1CF4B2A4867}" srcOrd="2" destOrd="0" presId="urn:microsoft.com/office/officeart/2005/8/layout/orgChart1#1"/>
    <dgm:cxn modelId="{FF2B8D9C-C140-4766-8403-806F29586144}" type="presOf" srcId="{C5C78245-BFB9-41DB-9806-DAFDC39A0C48}" destId="{7F20DE71-45D9-43C1-8320-7EDB6D810F04}" srcOrd="1" destOrd="0" presId="urn:microsoft.com/office/officeart/2005/8/layout/orgChart1#1"/>
    <dgm:cxn modelId="{EFA69137-61E3-4CB5-BE47-88015B8EFDE4}" type="presOf" srcId="{19E7A42E-3F9D-407D-B739-1BC7C62ADB66}" destId="{CE18EB17-DD4C-4AC7-BAB3-C002707EF860}" srcOrd="1" destOrd="0" presId="urn:microsoft.com/office/officeart/2005/8/layout/orgChart1#1"/>
    <dgm:cxn modelId="{DFB401F6-993C-41D7-9405-3EBACE50919D}" type="presOf" srcId="{C5C78245-BFB9-41DB-9806-DAFDC39A0C48}" destId="{6A503655-0B4E-4DBD-9EC4-A73BB5B62472}" srcOrd="2" destOrd="0" presId="urn:microsoft.com/office/officeart/2005/8/layout/orgChart1#1"/>
    <dgm:cxn modelId="{39AD68D7-29C3-4C76-9749-9790AE25CECC}" type="presOf" srcId="{C5C78245-BFB9-41DB-9806-DAFDC39A0C48}" destId="{FE98403C-46B1-4E70-801C-39445EE0562D}" srcOrd="0" destOrd="0" presId="urn:microsoft.com/office/officeart/2005/8/layout/orgChart1#1"/>
    <dgm:cxn modelId="{5D35687A-8703-4AFF-BB1B-9AA0F2E3DC7E}" type="presOf" srcId="{401D44F9-4FE1-461A-8D64-F2855884EF13}" destId="{A272B326-F5FA-4B35-BE6B-91D53F6B852C}" srcOrd="2" destOrd="0" presId="urn:microsoft.com/office/officeart/2005/8/layout/orgChart1#1"/>
    <dgm:cxn modelId="{BE342DA1-5494-4B45-8E37-570688923775}" type="presOf" srcId="{35940618-B87F-401E-8597-49566E314947}" destId="{4375FBB1-516A-4B35-A361-F890200DE106}" srcOrd="1" destOrd="0" presId="urn:microsoft.com/office/officeart/2005/8/layout/orgChart1#1"/>
    <dgm:cxn modelId="{FF62DC0E-98CE-4BA4-89DB-4E901F073D96}" type="presParOf" srcId="{C88542FD-262B-4E68-9732-5BC5FEA78419}" destId="{CF4B37E0-EE07-428C-B07D-25EF3278E3A5}" srcOrd="0" destOrd="0" presId="urn:microsoft.com/office/officeart/2005/8/layout/orgChart1#1"/>
    <dgm:cxn modelId="{590BFCFA-CFBE-41F5-AF5A-4445058403E4}" type="presParOf" srcId="{CF4B37E0-EE07-428C-B07D-25EF3278E3A5}" destId="{BA1F6980-C54F-49B7-B5AE-B596AEFACA89}" srcOrd="0" destOrd="0" presId="urn:microsoft.com/office/officeart/2005/8/layout/orgChart1#1"/>
    <dgm:cxn modelId="{325D7E5F-4DC1-4730-84E1-D9D6EE5C5617}" type="presParOf" srcId="{BA1F6980-C54F-49B7-B5AE-B596AEFACA89}" destId="{CE18EB17-DD4C-4AC7-BAB3-C002707EF860}" srcOrd="0" destOrd="0" presId="urn:microsoft.com/office/officeart/2005/8/layout/orgChart1#1"/>
    <dgm:cxn modelId="{6B8C6E23-EB82-4DA0-8A5F-682F96E8E6C4}" type="presParOf" srcId="{BA1F6980-C54F-49B7-B5AE-B596AEFACA89}" destId="{594C9957-0C9E-48D2-BD3D-A1CF4B2A4867}" srcOrd="1" destOrd="0" presId="urn:microsoft.com/office/officeart/2005/8/layout/orgChart1#1"/>
    <dgm:cxn modelId="{F1C1C3C8-5699-4150-8867-A032F0B0E1AD}" type="presParOf" srcId="{CF4B37E0-EE07-428C-B07D-25EF3278E3A5}" destId="{4284ECE4-A0ED-4E5D-99AC-C515F64D1567}" srcOrd="1" destOrd="0" presId="urn:microsoft.com/office/officeart/2005/8/layout/orgChart1#1"/>
    <dgm:cxn modelId="{CD109FD5-E5CC-47EA-B235-55F86C9FE27D}" type="presParOf" srcId="{4284ECE4-A0ED-4E5D-99AC-C515F64D1567}" destId="{FB2DC21D-6335-40F8-84B3-009F45DF0BD3}" srcOrd="0" destOrd="0" presId="urn:microsoft.com/office/officeart/2005/8/layout/orgChart1#1"/>
    <dgm:cxn modelId="{5F3CFDC0-0D44-44A9-A71B-9ECB0EED504A}" type="presParOf" srcId="{4284ECE4-A0ED-4E5D-99AC-C515F64D1567}" destId="{30F105B9-B26F-4C84-9B4B-6D48F80275E9}" srcOrd="1" destOrd="0" presId="urn:microsoft.com/office/officeart/2005/8/layout/orgChart1#1"/>
    <dgm:cxn modelId="{3BA62A36-9CBF-4285-8B48-AA9168375C22}" type="presParOf" srcId="{30F105B9-B26F-4C84-9B4B-6D48F80275E9}" destId="{FE98403C-46B1-4E70-801C-39445EE0562D}" srcOrd="0" destOrd="0" presId="urn:microsoft.com/office/officeart/2005/8/layout/orgChart1#1"/>
    <dgm:cxn modelId="{9D0D6BBA-1C45-498B-AE02-04FEEB8304DA}" type="presParOf" srcId="{FE98403C-46B1-4E70-801C-39445EE0562D}" destId="{7F20DE71-45D9-43C1-8320-7EDB6D810F04}" srcOrd="0" destOrd="0" presId="urn:microsoft.com/office/officeart/2005/8/layout/orgChart1#1"/>
    <dgm:cxn modelId="{7F64C93B-E73D-43F4-AAF4-366D5448FF2A}" type="presParOf" srcId="{FE98403C-46B1-4E70-801C-39445EE0562D}" destId="{6A503655-0B4E-4DBD-9EC4-A73BB5B62472}" srcOrd="1" destOrd="0" presId="urn:microsoft.com/office/officeart/2005/8/layout/orgChart1#1"/>
    <dgm:cxn modelId="{691C9FB0-9779-4D08-814E-67AA976BF0A8}" type="presParOf" srcId="{30F105B9-B26F-4C84-9B4B-6D48F80275E9}" destId="{16432B86-A1DD-49DC-95E0-C3538F6D1477}" srcOrd="1" destOrd="0" presId="urn:microsoft.com/office/officeart/2005/8/layout/orgChart1#1"/>
    <dgm:cxn modelId="{9A3F51E3-2168-4BFF-B98E-171D5E5CD372}" type="presParOf" srcId="{30F105B9-B26F-4C84-9B4B-6D48F80275E9}" destId="{841DD788-FF19-4EE7-8194-F4B3EFD21AF7}" srcOrd="2" destOrd="0" presId="urn:microsoft.com/office/officeart/2005/8/layout/orgChart1#1"/>
    <dgm:cxn modelId="{218A9B9C-06DC-4A19-B864-7BDFAF60E8AF}" type="presParOf" srcId="{4284ECE4-A0ED-4E5D-99AC-C515F64D1567}" destId="{2286EB34-2D9D-4468-A3FA-5F6B2617788C}" srcOrd="2" destOrd="0" presId="urn:microsoft.com/office/officeart/2005/8/layout/orgChart1#1"/>
    <dgm:cxn modelId="{DC43D5A8-58EA-4F0A-A2F9-A6B3DEA812B2}" type="presParOf" srcId="{4284ECE4-A0ED-4E5D-99AC-C515F64D1567}" destId="{3BDAB646-545C-489C-8A56-C1937461AC56}" srcOrd="3" destOrd="0" presId="urn:microsoft.com/office/officeart/2005/8/layout/orgChart1#1"/>
    <dgm:cxn modelId="{3E9C975C-3A67-470F-8C81-91FC48FAB2A3}" type="presParOf" srcId="{3BDAB646-545C-489C-8A56-C1937461AC56}" destId="{39C31D49-3B13-43F1-B755-BF6F31E95505}" srcOrd="0" destOrd="0" presId="urn:microsoft.com/office/officeart/2005/8/layout/orgChart1#1"/>
    <dgm:cxn modelId="{5A1D9B5C-14B1-417B-9BD1-B17AD3CB822C}" type="presParOf" srcId="{39C31D49-3B13-43F1-B755-BF6F31E95505}" destId="{FCBDFD37-C3F7-45D9-A6A7-76A3367236DF}" srcOrd="0" destOrd="0" presId="urn:microsoft.com/office/officeart/2005/8/layout/orgChart1#1"/>
    <dgm:cxn modelId="{4FD40CE8-D213-49BE-8E83-D04378E44216}" type="presParOf" srcId="{39C31D49-3B13-43F1-B755-BF6F31E95505}" destId="{A272B326-F5FA-4B35-BE6B-91D53F6B852C}" srcOrd="1" destOrd="0" presId="urn:microsoft.com/office/officeart/2005/8/layout/orgChart1#1"/>
    <dgm:cxn modelId="{C28A3205-FF54-4A46-8B70-C029E3F2328A}" type="presParOf" srcId="{3BDAB646-545C-489C-8A56-C1937461AC56}" destId="{B7767411-6BE6-4FCE-B915-D38F09332C81}" srcOrd="1" destOrd="0" presId="urn:microsoft.com/office/officeart/2005/8/layout/orgChart1#1"/>
    <dgm:cxn modelId="{E0670954-108D-4FAD-9E46-B846ED09A710}" type="presParOf" srcId="{3BDAB646-545C-489C-8A56-C1937461AC56}" destId="{CCF2CA9F-252A-4983-B83B-65909A58149A}" srcOrd="2" destOrd="0" presId="urn:microsoft.com/office/officeart/2005/8/layout/orgChart1#1"/>
    <dgm:cxn modelId="{276327BF-2637-4DC2-A733-736DC32CA77F}" type="presParOf" srcId="{4284ECE4-A0ED-4E5D-99AC-C515F64D1567}" destId="{A6F3A159-F511-4566-8580-91FC7DF30EEC}" srcOrd="4" destOrd="0" presId="urn:microsoft.com/office/officeart/2005/8/layout/orgChart1#1"/>
    <dgm:cxn modelId="{64FC3788-54F9-4AD8-B1D4-2AC662244711}" type="presParOf" srcId="{4284ECE4-A0ED-4E5D-99AC-C515F64D1567}" destId="{A7517DE7-0851-4452-BC14-5CD8FF2998F3}" srcOrd="5" destOrd="0" presId="urn:microsoft.com/office/officeart/2005/8/layout/orgChart1#1"/>
    <dgm:cxn modelId="{6829891A-9607-4ACA-A0A9-0628DE8FB894}" type="presParOf" srcId="{A7517DE7-0851-4452-BC14-5CD8FF2998F3}" destId="{3D33E5E8-AE14-44CC-8014-60F24B07E7EB}" srcOrd="0" destOrd="0" presId="urn:microsoft.com/office/officeart/2005/8/layout/orgChart1#1"/>
    <dgm:cxn modelId="{AD9D529A-7991-4187-8E46-4353C6099462}" type="presParOf" srcId="{3D33E5E8-AE14-44CC-8014-60F24B07E7EB}" destId="{4375FBB1-516A-4B35-A361-F890200DE106}" srcOrd="0" destOrd="0" presId="urn:microsoft.com/office/officeart/2005/8/layout/orgChart1#1"/>
    <dgm:cxn modelId="{938FBE3E-116A-4E47-9673-7E3428A14A58}" type="presParOf" srcId="{3D33E5E8-AE14-44CC-8014-60F24B07E7EB}" destId="{C35E2104-3369-48D5-929C-00D15A8BDD19}" srcOrd="1" destOrd="0" presId="urn:microsoft.com/office/officeart/2005/8/layout/orgChart1#1"/>
    <dgm:cxn modelId="{570C76A3-167B-4FAE-8723-21B6FB69D66A}" type="presParOf" srcId="{A7517DE7-0851-4452-BC14-5CD8FF2998F3}" destId="{4971FA81-A076-4B33-A35D-61576D775DCA}" srcOrd="1" destOrd="0" presId="urn:microsoft.com/office/officeart/2005/8/layout/orgChart1#1"/>
    <dgm:cxn modelId="{8DA41448-3888-4782-9283-F88EECB42BE6}" type="presParOf" srcId="{A7517DE7-0851-4452-BC14-5CD8FF2998F3}" destId="{2D58468A-F782-4209-8A54-A6C751373D8A}" srcOrd="2" destOrd="0" presId="urn:microsoft.com/office/officeart/2005/8/layout/orgChart1#1"/>
    <dgm:cxn modelId="{63028A31-AB9C-4BB9-880F-4857E69D5406}" type="presParOf" srcId="{CF4B37E0-EE07-428C-B07D-25EF3278E3A5}" destId="{384B8F76-61A6-4F3C-82ED-2C9F5E0FFB0B}" srcOrd="2" destOrd="0" presId="urn:microsoft.com/office/officeart/2005/8/layout/orgChar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3A159-F511-4566-8580-91FC7DF30EEC}">
      <dsp:nvSpPr>
        <dsp:cNvPr id="0" name=""/>
        <dsp:cNvSpPr/>
      </dsp:nvSpPr>
      <dsp:spPr>
        <a:xfrm>
          <a:off x="4497033" y="1650104"/>
          <a:ext cx="3202655" cy="481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647"/>
              </a:lnTo>
              <a:lnTo>
                <a:pt x="3202655" y="240647"/>
              </a:lnTo>
              <a:lnTo>
                <a:pt x="3202655" y="4812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86EB34-2D9D-4468-A3FA-5F6B2617788C}">
      <dsp:nvSpPr>
        <dsp:cNvPr id="0" name=""/>
        <dsp:cNvSpPr/>
      </dsp:nvSpPr>
      <dsp:spPr>
        <a:xfrm>
          <a:off x="4451313" y="1650104"/>
          <a:ext cx="91440" cy="5112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648"/>
              </a:lnTo>
              <a:lnTo>
                <a:pt x="47450" y="270648"/>
              </a:lnTo>
              <a:lnTo>
                <a:pt x="47450" y="5112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DC21D-6335-40F8-84B3-009F45DF0BD3}">
      <dsp:nvSpPr>
        <dsp:cNvPr id="0" name=""/>
        <dsp:cNvSpPr/>
      </dsp:nvSpPr>
      <dsp:spPr>
        <a:xfrm>
          <a:off x="1349371" y="1650104"/>
          <a:ext cx="3147662" cy="481295"/>
        </a:xfrm>
        <a:custGeom>
          <a:avLst/>
          <a:gdLst/>
          <a:ahLst/>
          <a:cxnLst/>
          <a:rect l="0" t="0" r="0" b="0"/>
          <a:pathLst>
            <a:path>
              <a:moveTo>
                <a:pt x="3147662" y="0"/>
              </a:moveTo>
              <a:lnTo>
                <a:pt x="3147662" y="240647"/>
              </a:lnTo>
              <a:lnTo>
                <a:pt x="0" y="240647"/>
              </a:lnTo>
              <a:lnTo>
                <a:pt x="0" y="4812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8EB17-DD4C-4AC7-BAB3-C002707EF860}">
      <dsp:nvSpPr>
        <dsp:cNvPr id="0" name=""/>
        <dsp:cNvSpPr/>
      </dsp:nvSpPr>
      <dsp:spPr>
        <a:xfrm>
          <a:off x="2256556" y="1077843"/>
          <a:ext cx="4480954" cy="572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rPr>
            <a:t>中国特色社会主义道路</a:t>
          </a:r>
          <a:endParaRPr lang="zh-CN" altLang="en-US" sz="3200" kern="1200" dirty="0">
            <a:solidFill>
              <a:srgbClr val="FF0000"/>
            </a:solidFill>
            <a:latin typeface="华文中宋" panose="02010600040101010101" pitchFamily="2" charset="-122"/>
            <a:ea typeface="华文中宋" panose="02010600040101010101" pitchFamily="2" charset="-122"/>
          </a:endParaRPr>
        </a:p>
      </dsp:txBody>
      <dsp:txXfrm>
        <a:off x="2256556" y="1077843"/>
        <a:ext cx="4480954" cy="572260"/>
      </dsp:txXfrm>
    </dsp:sp>
    <dsp:sp modelId="{7F20DE71-45D9-43C1-8320-7EDB6D810F04}">
      <dsp:nvSpPr>
        <dsp:cNvPr id="0" name=""/>
        <dsp:cNvSpPr/>
      </dsp:nvSpPr>
      <dsp:spPr>
        <a:xfrm>
          <a:off x="3393" y="2131400"/>
          <a:ext cx="2691955" cy="7584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/>
            <a:t>伟大转折：</a:t>
          </a:r>
          <a:endParaRPr lang="zh-CN" altLang="en-US" sz="2000" kern="1200" dirty="0"/>
        </a:p>
      </dsp:txBody>
      <dsp:txXfrm>
        <a:off x="3393" y="2131400"/>
        <a:ext cx="2691955" cy="758499"/>
      </dsp:txXfrm>
    </dsp:sp>
    <dsp:sp modelId="{FCBDFD37-C3F7-45D9-A6A7-76A3367236DF}">
      <dsp:nvSpPr>
        <dsp:cNvPr id="0" name=""/>
        <dsp:cNvSpPr/>
      </dsp:nvSpPr>
      <dsp:spPr>
        <a:xfrm>
          <a:off x="3123381" y="2161400"/>
          <a:ext cx="2750765" cy="7407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/>
            <a:t>伟大实践：</a:t>
          </a:r>
          <a:endParaRPr lang="zh-CN" altLang="en-US" sz="2000" kern="1200" dirty="0"/>
        </a:p>
      </dsp:txBody>
      <dsp:txXfrm>
        <a:off x="3123381" y="2161400"/>
        <a:ext cx="2750765" cy="740748"/>
      </dsp:txXfrm>
    </dsp:sp>
    <dsp:sp modelId="{4375FBB1-516A-4B35-A361-F890200DE106}">
      <dsp:nvSpPr>
        <dsp:cNvPr id="0" name=""/>
        <dsp:cNvSpPr/>
      </dsp:nvSpPr>
      <dsp:spPr>
        <a:xfrm>
          <a:off x="6408705" y="2131400"/>
          <a:ext cx="2581967" cy="7360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/>
            <a:t>伟大道路：</a:t>
          </a:r>
          <a:endParaRPr lang="zh-CN" altLang="en-US" sz="2000" kern="1200" dirty="0"/>
        </a:p>
      </dsp:txBody>
      <dsp:txXfrm>
        <a:off x="6408705" y="2131400"/>
        <a:ext cx="2581967" cy="736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#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431F8-FE69-48D1-8ED5-3B96A43C3F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C72C2-EEFA-4EA6-AE12-3A363DDB60F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幻灯片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rgbClr val="FFFFFF"/>
              </a:gs>
              <a:gs pos="98000">
                <a:srgbClr val="FFFFFF">
                  <a:lumMod val="7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algn="ctr" eaLnBrk="1" hangingPunct="1">
              <a:defRPr/>
            </a:pPr>
            <a:endParaRPr lang="zh-CN" altLang="en-US" kern="0" baseline="-25000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pic>
        <p:nvPicPr>
          <p:cNvPr id="3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375"/>
            <a:ext cx="121920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4408085"/>
            <a:ext cx="12192000" cy="80297"/>
          </a:xfrm>
          <a:prstGeom prst="rect">
            <a:avLst/>
          </a:prstGeom>
          <a:solidFill>
            <a:srgbClr val="72644A"/>
          </a:soli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algn="ctr" eaLnBrk="1" hangingPunct="1">
              <a:defRPr/>
            </a:pPr>
            <a:endParaRPr lang="zh-CN" altLang="en-US" ker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1603648"/>
            <a:ext cx="12192000" cy="45719"/>
          </a:xfrm>
          <a:prstGeom prst="rect">
            <a:avLst/>
          </a:prstGeom>
          <a:solidFill>
            <a:srgbClr val="72644A"/>
          </a:soli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algn="ctr" eaLnBrk="1" hangingPunct="1">
              <a:defRPr/>
            </a:pPr>
            <a:endParaRPr lang="zh-CN" altLang="en-US" ker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rgbClr val="FFFFFF"/>
              </a:gs>
              <a:gs pos="98000">
                <a:srgbClr val="FFFFFF">
                  <a:lumMod val="7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algn="ctr" eaLnBrk="1" hangingPunct="1">
              <a:defRPr/>
            </a:pPr>
            <a:endParaRPr lang="zh-CN" altLang="en-US" ker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pic>
        <p:nvPicPr>
          <p:cNvPr id="3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3863"/>
            <a:ext cx="12192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9"/>
          <p:cNvSpPr/>
          <p:nvPr userDrawn="1"/>
        </p:nvSpPr>
        <p:spPr>
          <a:xfrm>
            <a:off x="3752850" y="1257300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10"/>
          <p:cNvSpPr/>
          <p:nvPr userDrawn="1"/>
        </p:nvSpPr>
        <p:spPr>
          <a:xfrm>
            <a:off x="2568575" y="1104900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组合 79"/>
          <p:cNvGrpSpPr/>
          <p:nvPr userDrawn="1"/>
        </p:nvGrpSpPr>
        <p:grpSpPr bwMode="auto">
          <a:xfrm>
            <a:off x="1589088" y="811213"/>
            <a:ext cx="2341562" cy="2344737"/>
            <a:chOff x="6379729" y="2488774"/>
            <a:chExt cx="2513016" cy="2513016"/>
          </a:xfrm>
        </p:grpSpPr>
        <p:sp>
          <p:nvSpPr>
            <p:cNvPr id="7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8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9" name="椭圆 80"/>
          <p:cNvSpPr/>
          <p:nvPr userDrawn="1"/>
        </p:nvSpPr>
        <p:spPr bwMode="auto">
          <a:xfrm>
            <a:off x="1932719" y="114199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0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10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" name="组合 79"/>
          <p:cNvGrpSpPr/>
          <p:nvPr userDrawn="1"/>
        </p:nvGrpSpPr>
        <p:grpSpPr bwMode="auto">
          <a:xfrm>
            <a:off x="3630613" y="601663"/>
            <a:ext cx="2181225" cy="2184400"/>
            <a:chOff x="6379729" y="2488774"/>
            <a:chExt cx="2513016" cy="2513016"/>
          </a:xfrm>
        </p:grpSpPr>
        <p:sp>
          <p:nvSpPr>
            <p:cNvPr id="11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2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椭圆 80"/>
          <p:cNvSpPr/>
          <p:nvPr userDrawn="1"/>
        </p:nvSpPr>
        <p:spPr bwMode="auto">
          <a:xfrm>
            <a:off x="3950515" y="909500"/>
            <a:ext cx="1575477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4" name="组合 79"/>
          <p:cNvGrpSpPr/>
          <p:nvPr userDrawn="1"/>
        </p:nvGrpSpPr>
        <p:grpSpPr bwMode="auto">
          <a:xfrm>
            <a:off x="6508750" y="796925"/>
            <a:ext cx="2355850" cy="2359025"/>
            <a:chOff x="6379729" y="2488774"/>
            <a:chExt cx="2513016" cy="2513016"/>
          </a:xfrm>
        </p:grpSpPr>
        <p:sp>
          <p:nvSpPr>
            <p:cNvPr id="15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6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17" name="椭圆 80"/>
          <p:cNvSpPr/>
          <p:nvPr userDrawn="1"/>
        </p:nvSpPr>
        <p:spPr bwMode="auto">
          <a:xfrm>
            <a:off x="6854479" y="112984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79"/>
          <p:cNvGrpSpPr/>
          <p:nvPr userDrawn="1"/>
        </p:nvGrpSpPr>
        <p:grpSpPr bwMode="auto">
          <a:xfrm>
            <a:off x="5019675" y="1946275"/>
            <a:ext cx="1920875" cy="1924050"/>
            <a:chOff x="6379729" y="2488774"/>
            <a:chExt cx="2513016" cy="2513016"/>
          </a:xfrm>
        </p:grpSpPr>
        <p:sp>
          <p:nvSpPr>
            <p:cNvPr id="19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20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21" name="椭圆 80"/>
          <p:cNvSpPr/>
          <p:nvPr userDrawn="1"/>
        </p:nvSpPr>
        <p:spPr bwMode="auto">
          <a:xfrm>
            <a:off x="5301430" y="2217371"/>
            <a:ext cx="1387840" cy="139065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8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收</a:t>
            </a:r>
            <a:endParaRPr lang="zh-CN" altLang="en-US" sz="8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9F83A-0EAE-48C8-B0BB-51403F66B823}" type="slidenum">
              <a:rPr lang="en-US" altLang="x-none"/>
            </a:fld>
            <a:endParaRPr lang="en-US" alt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.jpeg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图片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23683" y="438065"/>
            <a:ext cx="12192000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第三单元 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     中国特色社会主义道路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5122" name="TextBox 12"/>
          <p:cNvSpPr txBox="1">
            <a:spLocks noChangeArrowheads="1"/>
          </p:cNvSpPr>
          <p:nvPr/>
        </p:nvSpPr>
        <p:spPr bwMode="auto">
          <a:xfrm>
            <a:off x="4687570" y="2545715"/>
            <a:ext cx="4458970" cy="10147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单元梳理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92759" y="2148255"/>
            <a:ext cx="694944" cy="1782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对外开放</a:t>
            </a:r>
            <a:endParaRPr lang="zh-CN" altLang="zh-CN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左中括号 3"/>
          <p:cNvSpPr/>
          <p:nvPr/>
        </p:nvSpPr>
        <p:spPr>
          <a:xfrm>
            <a:off x="2901820" y="2178790"/>
            <a:ext cx="310798" cy="1721078"/>
          </a:xfrm>
          <a:prstGeom prst="leftBracket">
            <a:avLst>
              <a:gd name="adj" fmla="val 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587703" y="3146448"/>
            <a:ext cx="62491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212618" y="1994425"/>
            <a:ext cx="2045564" cy="449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12618" y="2901194"/>
            <a:ext cx="2045564" cy="449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35594" y="1804375"/>
            <a:ext cx="5305386" cy="855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44416" y="2946412"/>
            <a:ext cx="2130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+mn-ea"/>
              </a:rPr>
              <a:t>对外开放领域扩大</a:t>
            </a:r>
            <a:endParaRPr lang="zh-CN" altLang="en-US" dirty="0"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19090" y="1852198"/>
            <a:ext cx="51047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+mn-ea"/>
              </a:rPr>
              <a:t>技术窗口、管理窗口、知识窗口、积累经验、示范辐射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64294" y="3673676"/>
            <a:ext cx="2045564" cy="449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64294" y="3713609"/>
            <a:ext cx="1867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+mn-ea"/>
              </a:rPr>
              <a:t>加入</a:t>
            </a:r>
            <a:r>
              <a:rPr lang="en-US" altLang="zh-CN" dirty="0">
                <a:latin typeface="+mn-ea"/>
              </a:rPr>
              <a:t>WTO</a:t>
            </a:r>
            <a:endParaRPr lang="zh-CN" altLang="en-US" dirty="0"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47790" y="2032984"/>
            <a:ext cx="1867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+mn-ea"/>
              </a:rPr>
              <a:t>经济特区</a:t>
            </a:r>
            <a:endParaRPr lang="zh-CN" altLang="en-US" dirty="0">
              <a:latin typeface="+mn-ea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5274686" y="2213601"/>
            <a:ext cx="460908" cy="404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5258182" y="3125793"/>
            <a:ext cx="460908" cy="404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5326362" y="3899868"/>
            <a:ext cx="460908" cy="404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719090" y="2852766"/>
            <a:ext cx="5305386" cy="4873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35594" y="2890957"/>
            <a:ext cx="4572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+mn-ea"/>
              </a:rPr>
              <a:t>全方位、多层次、宽领域开放格局形成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803900" y="3669665"/>
            <a:ext cx="5218430" cy="7708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864860" y="3701415"/>
            <a:ext cx="469582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+mn-ea"/>
              </a:rPr>
              <a:t>为我国参与经济全球化开辟了新途径，</a:t>
            </a:r>
            <a:endParaRPr lang="zh-CN" altLang="en-US" sz="2000" dirty="0">
              <a:latin typeface="+mn-ea"/>
            </a:endParaRPr>
          </a:p>
          <a:p>
            <a:r>
              <a:rPr lang="zh-CN" altLang="en-US" sz="2000" dirty="0">
                <a:latin typeface="+mn-ea"/>
              </a:rPr>
              <a:t>为国民经济和社会发展开拓了新空间。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1267" name="文本框 2"/>
          <p:cNvSpPr txBox="1"/>
          <p:nvPr/>
        </p:nvSpPr>
        <p:spPr>
          <a:xfrm>
            <a:off x="3738563" y="111125"/>
            <a:ext cx="441007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 smtClean="0">
                <a:latin typeface="+mn-ea"/>
              </a:rPr>
              <a:t>二、单元</a:t>
            </a:r>
            <a:r>
              <a:rPr lang="zh-CN" altLang="en-US" sz="3200" b="1" dirty="0">
                <a:latin typeface="+mn-ea"/>
              </a:rPr>
              <a:t>知识梳理</a:t>
            </a:r>
            <a:r>
              <a:rPr lang="en-US" altLang="zh-CN" sz="3200" b="1" dirty="0">
                <a:latin typeface="+mn-ea"/>
              </a:rPr>
              <a:t> </a:t>
            </a:r>
            <a:endParaRPr lang="zh-CN" altLang="en-US" sz="32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表格 37"/>
          <p:cNvGraphicFramePr>
            <a:graphicFrameLocks noGrp="1"/>
          </p:cNvGraphicFramePr>
          <p:nvPr/>
        </p:nvGraphicFramePr>
        <p:xfrm>
          <a:off x="1571538" y="856876"/>
          <a:ext cx="9261475" cy="450746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312545"/>
                <a:gridCol w="7948930"/>
              </a:tblGrid>
              <a:tr h="697463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zh-CN" sz="20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邓小平理论的形成与确立</a:t>
                      </a:r>
                      <a:endParaRPr lang="zh-CN" altLang="zh-CN" sz="20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</a:tcPr>
                </a:tc>
              </a:tr>
              <a:tr h="697463">
                <a:tc>
                  <a:txBody>
                    <a:bodyPr/>
                    <a:lstStyle/>
                    <a:p>
                      <a:pPr algn="ctr"/>
                      <a:endParaRPr lang="en-US" altLang="zh-CN" sz="2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1982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年</a:t>
                      </a:r>
                      <a:endParaRPr lang="en-US" altLang="zh-CN" sz="20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/>
                      <a:endParaRPr lang="en-US" altLang="zh-CN" sz="20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0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</a:tcPr>
                </a:tc>
              </a:tr>
              <a:tr h="6974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1987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年</a:t>
                      </a:r>
                      <a:endParaRPr lang="en-US" altLang="zh-CN" sz="20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/>
                      <a:endParaRPr lang="en-US" altLang="zh-CN" sz="20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0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1992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年</a:t>
                      </a:r>
                      <a:endParaRPr lang="en-US" altLang="zh-CN" sz="20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/>
                      <a:endParaRPr lang="en-US" altLang="zh-CN" sz="20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0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</a:tcPr>
                </a:tc>
              </a:tr>
              <a:tr h="6974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1992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年</a:t>
                      </a:r>
                      <a:endParaRPr lang="en-US" altLang="zh-CN" sz="20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/>
                      <a:endParaRPr lang="en-US" altLang="zh-CN" sz="20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0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</a:tcPr>
                </a:tc>
              </a:tr>
              <a:tr h="6974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1997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年</a:t>
                      </a:r>
                      <a:endParaRPr lang="en-US" altLang="zh-CN" sz="20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/>
                      <a:endParaRPr lang="en-US" altLang="zh-CN" sz="20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</a:t>
                      </a:r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中共十五大：中国共产党以马克思列宁主义、毛泽东思想、邓小平理论作为自己的行动指南，把邓小平理论确立为党的指导思想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</a:tcPr>
                </a:tc>
              </a:tr>
            </a:tbl>
          </a:graphicData>
        </a:graphic>
      </p:graphicFrame>
      <p:sp>
        <p:nvSpPr>
          <p:cNvPr id="41" name="矩形 40"/>
          <p:cNvSpPr/>
          <p:nvPr/>
        </p:nvSpPr>
        <p:spPr>
          <a:xfrm>
            <a:off x="3117385" y="1832257"/>
            <a:ext cx="70408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/>
              <a:t>中共十二大：提出“把马克思主义的普遍真理同我国的</a:t>
            </a:r>
            <a:endParaRPr lang="zh-CN" altLang="zh-CN" sz="2000" dirty="0"/>
          </a:p>
          <a:p>
            <a:r>
              <a:rPr lang="zh-CN" altLang="zh-CN" sz="2000" dirty="0"/>
              <a:t>具体实际结合起来走自己的路，建设有中国特色的社会主义”</a:t>
            </a:r>
            <a:endParaRPr lang="zh-CN" altLang="en-US" sz="2000" dirty="0"/>
          </a:p>
        </p:txBody>
      </p:sp>
      <p:sp>
        <p:nvSpPr>
          <p:cNvPr id="42" name="矩形 41"/>
          <p:cNvSpPr/>
          <p:nvPr/>
        </p:nvSpPr>
        <p:spPr>
          <a:xfrm>
            <a:off x="3177540" y="2582545"/>
            <a:ext cx="744855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/>
              <a:t>中共十三大：阐明了社会主义初级阶段理论，</a:t>
            </a:r>
            <a:endParaRPr lang="zh-CN" altLang="zh-CN" sz="2000" dirty="0"/>
          </a:p>
          <a:p>
            <a:r>
              <a:rPr lang="zh-CN" altLang="zh-CN" sz="2000" dirty="0"/>
              <a:t>提出社会主义初级阶段的基本路线。</a:t>
            </a:r>
            <a:endParaRPr lang="zh-CN" altLang="en-US" sz="2000" dirty="0"/>
          </a:p>
        </p:txBody>
      </p:sp>
      <p:sp>
        <p:nvSpPr>
          <p:cNvPr id="43" name="矩形 42"/>
          <p:cNvSpPr/>
          <p:nvPr/>
        </p:nvSpPr>
        <p:spPr>
          <a:xfrm>
            <a:off x="3177710" y="3363233"/>
            <a:ext cx="1991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/>
              <a:t>邓小平南方谈话</a:t>
            </a:r>
            <a:endParaRPr lang="zh-CN" altLang="en-US" sz="2000" dirty="0"/>
          </a:p>
        </p:txBody>
      </p:sp>
      <p:sp>
        <p:nvSpPr>
          <p:cNvPr id="44" name="矩形 43"/>
          <p:cNvSpPr/>
          <p:nvPr/>
        </p:nvSpPr>
        <p:spPr>
          <a:xfrm>
            <a:off x="3177710" y="3969125"/>
            <a:ext cx="6636752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/>
              <a:t>中共十四大：提出必须用邓小平建设有中国特色社会主义理论武装全党。</a:t>
            </a:r>
            <a:endParaRPr lang="zh-CN" altLang="en-US" sz="2000" dirty="0"/>
          </a:p>
        </p:txBody>
      </p:sp>
      <p:sp>
        <p:nvSpPr>
          <p:cNvPr id="11267" name="文本框 2"/>
          <p:cNvSpPr txBox="1"/>
          <p:nvPr/>
        </p:nvSpPr>
        <p:spPr>
          <a:xfrm>
            <a:off x="3738563" y="111125"/>
            <a:ext cx="441007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二、单元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975329" y="1098152"/>
            <a:ext cx="694944" cy="45346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+mn-ea"/>
              </a:rPr>
              <a:t>建设中国特色社会主义</a:t>
            </a:r>
            <a:endParaRPr lang="zh-CN" altLang="zh-CN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左中括号 9"/>
          <p:cNvSpPr/>
          <p:nvPr/>
        </p:nvSpPr>
        <p:spPr>
          <a:xfrm>
            <a:off x="2982004" y="1628783"/>
            <a:ext cx="319391" cy="3208127"/>
          </a:xfrm>
          <a:prstGeom prst="leftBracket">
            <a:avLst>
              <a:gd name="adj" fmla="val 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668225" y="3503621"/>
            <a:ext cx="62491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301395" y="1404183"/>
            <a:ext cx="4009276" cy="449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93262" y="4610980"/>
            <a:ext cx="2652928" cy="449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93262" y="4650913"/>
            <a:ext cx="2469889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+mn-ea"/>
              </a:rPr>
              <a:t>中共十九大（</a:t>
            </a:r>
            <a:r>
              <a:rPr lang="en-US" altLang="zh-CN" dirty="0">
                <a:latin typeface="+mn-ea"/>
              </a:rPr>
              <a:t>2017</a:t>
            </a:r>
            <a:r>
              <a:rPr lang="zh-CN" altLang="en-US" dirty="0">
                <a:latin typeface="+mn-ea"/>
              </a:rPr>
              <a:t>年）</a:t>
            </a:r>
            <a:endParaRPr lang="zh-CN" altLang="en-US" dirty="0"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36567" y="1442742"/>
            <a:ext cx="3619541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+mn-ea"/>
              </a:rPr>
              <a:t>邓小平理论指导地位确立</a:t>
            </a:r>
            <a:endParaRPr lang="zh-CN" altLang="en-US" dirty="0">
              <a:latin typeface="+mn-ea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5954402" y="4836919"/>
            <a:ext cx="460908" cy="404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443980" y="4485640"/>
            <a:ext cx="3771265" cy="7067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515735" y="4481830"/>
            <a:ext cx="370776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+mn-ea"/>
              </a:rPr>
              <a:t>习近平新时代中国特色社会主义思想被确立为党的指导思想</a:t>
            </a:r>
            <a:endParaRPr lang="zh-CN" altLang="en-US" sz="2000" dirty="0">
              <a:latin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301395" y="2255774"/>
            <a:ext cx="2641036" cy="449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336568" y="2300992"/>
            <a:ext cx="238790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+mn-ea"/>
              </a:rPr>
              <a:t>中共十六大（</a:t>
            </a:r>
            <a:r>
              <a:rPr lang="en-US" altLang="zh-CN" dirty="0">
                <a:latin typeface="+mn-ea"/>
              </a:rPr>
              <a:t>2002</a:t>
            </a:r>
            <a:r>
              <a:rPr lang="zh-CN" altLang="en-US" dirty="0">
                <a:latin typeface="+mn-ea"/>
              </a:rPr>
              <a:t>年）</a:t>
            </a:r>
            <a:endParaRPr lang="zh-CN" altLang="en-US" dirty="0">
              <a:latin typeface="+mn-ea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5942431" y="2497768"/>
            <a:ext cx="460908" cy="404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6403340" y="2223135"/>
            <a:ext cx="3799840" cy="742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55715" y="2251075"/>
            <a:ext cx="383413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dirty="0">
                <a:latin typeface="+mn-ea"/>
              </a:rPr>
              <a:t>“三个代表”重要思想</a:t>
            </a:r>
            <a:r>
              <a:rPr lang="zh-CN" altLang="en-US" sz="2000" dirty="0">
                <a:latin typeface="+mn-ea"/>
                <a:sym typeface="+mn-ea"/>
              </a:rPr>
              <a:t>被确立为党的指导思想</a:t>
            </a:r>
            <a:endParaRPr lang="zh-CN" altLang="en-US" sz="2000" dirty="0">
              <a:latin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312184" y="3361406"/>
            <a:ext cx="2619920" cy="449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378471" y="3440914"/>
            <a:ext cx="248780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+mn-ea"/>
              </a:rPr>
              <a:t>中共十八大（</a:t>
            </a:r>
            <a:r>
              <a:rPr lang="en-US" altLang="zh-CN" dirty="0">
                <a:latin typeface="+mn-ea"/>
              </a:rPr>
              <a:t>2012</a:t>
            </a:r>
            <a:r>
              <a:rPr lang="zh-CN" altLang="en-US" dirty="0">
                <a:latin typeface="+mn-ea"/>
              </a:rPr>
              <a:t>年）</a:t>
            </a:r>
            <a:endParaRPr lang="zh-CN" altLang="en-US" dirty="0">
              <a:latin typeface="+mn-ea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5932098" y="3584100"/>
            <a:ext cx="460908" cy="404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6435725" y="3342005"/>
            <a:ext cx="4041775" cy="487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484440" y="3361664"/>
            <a:ext cx="3992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+mn-ea"/>
              </a:rPr>
              <a:t>科学发展观被确立为党的指导思想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1267" name="文本框 2"/>
          <p:cNvSpPr txBox="1"/>
          <p:nvPr/>
        </p:nvSpPr>
        <p:spPr>
          <a:xfrm>
            <a:off x="3738563" y="111125"/>
            <a:ext cx="441007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 smtClean="0">
                <a:latin typeface="+mn-ea"/>
              </a:rPr>
              <a:t>二、单元</a:t>
            </a:r>
            <a:r>
              <a:rPr lang="zh-CN" altLang="en-US" sz="3200" b="1" dirty="0">
                <a:latin typeface="+mn-ea"/>
              </a:rPr>
              <a:t>知识梳理</a:t>
            </a:r>
            <a:r>
              <a:rPr lang="en-US" altLang="zh-CN" sz="3200" b="1" dirty="0">
                <a:latin typeface="+mn-ea"/>
              </a:rPr>
              <a:t> </a:t>
            </a:r>
            <a:endParaRPr lang="zh-CN" altLang="en-US" sz="32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46170" y="1296449"/>
            <a:ext cx="694944" cy="45346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+mn-ea"/>
              </a:rPr>
              <a:t>为实现中国梦而奋斗</a:t>
            </a:r>
            <a:endParaRPr lang="zh-CN" altLang="zh-CN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左中括号 6"/>
          <p:cNvSpPr/>
          <p:nvPr/>
        </p:nvSpPr>
        <p:spPr>
          <a:xfrm>
            <a:off x="3052845" y="1827080"/>
            <a:ext cx="319391" cy="3208127"/>
          </a:xfrm>
          <a:prstGeom prst="leftBracket">
            <a:avLst>
              <a:gd name="adj" fmla="val 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747321" y="3584443"/>
            <a:ext cx="62491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372236" y="1602480"/>
            <a:ext cx="3113538" cy="449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72235" y="3339189"/>
            <a:ext cx="3121672" cy="449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07409" y="3384407"/>
            <a:ext cx="2848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+mn-ea"/>
              </a:rPr>
              <a:t>“四个全面”战略布局</a:t>
            </a:r>
            <a:endParaRPr lang="zh-CN" altLang="en-US" dirty="0"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64103" y="4809277"/>
            <a:ext cx="3121672" cy="449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64103" y="4849210"/>
            <a:ext cx="2891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+mn-ea"/>
              </a:rPr>
              <a:t>经济建设取得重大成就</a:t>
            </a:r>
            <a:endParaRPr lang="zh-CN" altLang="en-US" dirty="0"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07409" y="1641039"/>
            <a:ext cx="2848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+mn-ea"/>
              </a:rPr>
              <a:t>宏伟蓝图</a:t>
            </a:r>
            <a:r>
              <a:rPr lang="en-US" altLang="zh-CN" dirty="0">
                <a:latin typeface="+mn-ea"/>
              </a:rPr>
              <a:t>——</a:t>
            </a:r>
            <a:r>
              <a:rPr lang="zh-CN" altLang="en-US" dirty="0">
                <a:latin typeface="+mn-ea"/>
              </a:rPr>
              <a:t>中国梦</a:t>
            </a:r>
            <a:endParaRPr lang="zh-CN" altLang="en-US" dirty="0"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72236" y="2454071"/>
            <a:ext cx="3121671" cy="449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07409" y="2499289"/>
            <a:ext cx="2848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+mn-ea"/>
              </a:rPr>
              <a:t>“两个一百年”奋斗目标</a:t>
            </a:r>
            <a:endParaRPr lang="zh-CN" altLang="en-US" dirty="0">
              <a:latin typeface="+mn-ea"/>
            </a:endParaRPr>
          </a:p>
        </p:txBody>
      </p:sp>
      <p:cxnSp>
        <p:nvCxnSpPr>
          <p:cNvPr id="18" name="直接连接符 17"/>
          <p:cNvCxnSpPr>
            <a:endCxn id="17" idx="1"/>
          </p:cNvCxnSpPr>
          <p:nvPr/>
        </p:nvCxnSpPr>
        <p:spPr>
          <a:xfrm flipV="1">
            <a:off x="3046638" y="2683955"/>
            <a:ext cx="360771" cy="171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3388740" y="4068973"/>
            <a:ext cx="3097034" cy="449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23912" y="4114191"/>
            <a:ext cx="2054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+mn-ea"/>
              </a:rPr>
              <a:t>新发展理念</a:t>
            </a:r>
            <a:endParaRPr lang="zh-CN" altLang="en-US" dirty="0">
              <a:latin typeface="+mn-ea"/>
            </a:endParaRPr>
          </a:p>
        </p:txBody>
      </p:sp>
      <p:cxnSp>
        <p:nvCxnSpPr>
          <p:cNvPr id="21" name="直接连接符 20"/>
          <p:cNvCxnSpPr>
            <a:endCxn id="20" idx="1"/>
          </p:cNvCxnSpPr>
          <p:nvPr/>
        </p:nvCxnSpPr>
        <p:spPr>
          <a:xfrm>
            <a:off x="3059778" y="4291318"/>
            <a:ext cx="364134" cy="753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右中括号 21"/>
          <p:cNvSpPr/>
          <p:nvPr/>
        </p:nvSpPr>
        <p:spPr>
          <a:xfrm>
            <a:off x="6493907" y="1827080"/>
            <a:ext cx="303126" cy="3208127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796807" y="3549794"/>
            <a:ext cx="62491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7421721" y="3304540"/>
            <a:ext cx="2496983" cy="449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536799" y="3339189"/>
            <a:ext cx="2381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+mn-ea"/>
              </a:rPr>
              <a:t>综合国力持续增强</a:t>
            </a:r>
            <a:endParaRPr lang="zh-CN" altLang="en-US" dirty="0">
              <a:latin typeface="+mn-ea"/>
            </a:endParaRPr>
          </a:p>
        </p:txBody>
      </p:sp>
      <p:sp>
        <p:nvSpPr>
          <p:cNvPr id="11267" name="文本框 2"/>
          <p:cNvSpPr txBox="1"/>
          <p:nvPr/>
        </p:nvSpPr>
        <p:spPr>
          <a:xfrm>
            <a:off x="3738563" y="111125"/>
            <a:ext cx="441007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 smtClean="0">
                <a:latin typeface="+mn-ea"/>
              </a:rPr>
              <a:t>二、单元</a:t>
            </a:r>
            <a:r>
              <a:rPr lang="zh-CN" altLang="en-US" sz="3200" b="1" dirty="0">
                <a:latin typeface="+mn-ea"/>
              </a:rPr>
              <a:t>知识梳理</a:t>
            </a:r>
            <a:r>
              <a:rPr lang="en-US" altLang="zh-CN" sz="3200" b="1" dirty="0">
                <a:latin typeface="+mn-ea"/>
              </a:rPr>
              <a:t> </a:t>
            </a:r>
            <a:endParaRPr lang="zh-CN" altLang="en-US" sz="32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>
            <p:custDataLst>
              <p:tags r:id="rId1"/>
            </p:custDataLst>
          </p:nvPr>
        </p:nvSpPr>
        <p:spPr>
          <a:xfrm>
            <a:off x="2179320" y="1786255"/>
            <a:ext cx="713740" cy="6635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2400">
                <a:latin typeface="+mn-ea"/>
              </a:rPr>
              <a:t>1</a:t>
            </a:r>
            <a:endParaRPr lang="en-US" altLang="zh-CN" sz="2400">
              <a:latin typeface="+mn-ea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2194560" y="2730500"/>
            <a:ext cx="705485" cy="6527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2400">
                <a:latin typeface="+mn-ea"/>
              </a:rPr>
              <a:t>2</a:t>
            </a:r>
            <a:endParaRPr lang="en-US" altLang="zh-CN" sz="2400">
              <a:latin typeface="+mn-ea"/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2207895" y="3836035"/>
            <a:ext cx="742315" cy="6318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altLang="zh-CN" sz="2400">
                <a:latin typeface="+mn-ea"/>
              </a:rPr>
              <a:t>3</a:t>
            </a:r>
            <a:endParaRPr lang="en-US" altLang="zh-CN" sz="2400">
              <a:latin typeface="+mn-ea"/>
            </a:endParaRPr>
          </a:p>
        </p:txBody>
      </p:sp>
      <p:sp>
        <p:nvSpPr>
          <p:cNvPr id="10" name="文本占位符 12"/>
          <p:cNvSpPr txBox="1"/>
          <p:nvPr>
            <p:custDataLst>
              <p:tags r:id="rId4"/>
            </p:custDataLst>
          </p:nvPr>
        </p:nvSpPr>
        <p:spPr>
          <a:xfrm>
            <a:off x="2925141" y="1594769"/>
            <a:ext cx="7925428" cy="1048014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indent="306070" algn="l"/>
            <a:r>
              <a:rPr lang="zh-CN" sz="2400">
                <a:latin typeface="+mn-ea"/>
                <a:cs typeface="微软雅黑" panose="020B0503020204020204" pitchFamily="34" charset="-122"/>
                <a:sym typeface="+mn-ea"/>
              </a:rPr>
              <a:t>把握总体，构建知识体系</a:t>
            </a:r>
            <a:endParaRPr lang="zh-CN" altLang="en-US" sz="2400" dirty="0" smtClean="0">
              <a:latin typeface="+mn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占位符 14"/>
          <p:cNvSpPr txBox="1"/>
          <p:nvPr>
            <p:custDataLst>
              <p:tags r:id="rId5"/>
            </p:custDataLst>
          </p:nvPr>
        </p:nvSpPr>
        <p:spPr>
          <a:xfrm>
            <a:off x="3310407" y="2525570"/>
            <a:ext cx="7925428" cy="1046071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indent="0" algn="l"/>
            <a:r>
              <a:rPr lang="zh-CN" sz="2400">
                <a:latin typeface="+mn-ea"/>
                <a:cs typeface="微软雅黑" panose="020B0503020204020204" pitchFamily="34" charset="-122"/>
                <a:sym typeface="+mn-ea"/>
              </a:rPr>
              <a:t>立足课本，活用课本资料</a:t>
            </a:r>
            <a:endParaRPr lang="zh-CN" altLang="en-US" sz="2400" dirty="0" smtClean="0">
              <a:latin typeface="+mn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29610" y="383603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l"/>
            <a:r>
              <a:rPr lang="zh-CN" sz="2400">
                <a:latin typeface="+mn-ea"/>
                <a:cs typeface="微软雅黑" panose="020B0503020204020204" pitchFamily="34" charset="-122"/>
              </a:rPr>
              <a:t>影像资料，升华学生情感</a:t>
            </a:r>
            <a:endParaRPr lang="zh-CN" altLang="en-US" sz="2400">
              <a:latin typeface="+mn-ea"/>
              <a:cs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>
            <p:custDataLst>
              <p:tags r:id="rId6"/>
            </p:custDataLst>
          </p:nvPr>
        </p:nvSpPr>
        <p:spPr>
          <a:xfrm>
            <a:off x="2242820" y="4794250"/>
            <a:ext cx="682625" cy="6515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2400">
                <a:latin typeface="+mn-ea"/>
              </a:rPr>
              <a:t>4</a:t>
            </a:r>
            <a:endParaRPr lang="en-US" altLang="zh-CN" sz="2400"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29610" y="487362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l"/>
            <a:r>
              <a:rPr lang="zh-CN" sz="2400">
                <a:latin typeface="+mn-ea"/>
                <a:cs typeface="微软雅黑" panose="020B0503020204020204" pitchFamily="34" charset="-122"/>
              </a:rPr>
              <a:t>亲身参与，感悟历史变革</a:t>
            </a:r>
            <a:endParaRPr lang="zh-CN" sz="2400">
              <a:latin typeface="+mn-ea"/>
              <a:cs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447415" y="17589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04800"/>
            <a:r>
              <a:rPr lang="zh-CN" sz="3200" b="1" dirty="0">
                <a:latin typeface="+mn-ea"/>
                <a:cs typeface="微软雅黑" panose="020B0503020204020204" pitchFamily="34" charset="-122"/>
              </a:rPr>
              <a:t>三、本单元教学策略</a:t>
            </a:r>
            <a:r>
              <a:rPr lang="en-US" sz="3200" b="1" dirty="0">
                <a:latin typeface="+mn-ea"/>
                <a:cs typeface="微软雅黑" panose="020B0503020204020204" pitchFamily="34" charset="-122"/>
              </a:rPr>
              <a:t> </a:t>
            </a:r>
            <a:endParaRPr lang="zh-CN" altLang="en-US" sz="3200" b="1" dirty="0">
              <a:latin typeface="+mn-ea"/>
              <a:cs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本框 2"/>
          <p:cNvSpPr txBox="1"/>
          <p:nvPr/>
        </p:nvSpPr>
        <p:spPr>
          <a:xfrm>
            <a:off x="3738563" y="111125"/>
            <a:ext cx="441007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dirty="0" smtClean="0">
                <a:latin typeface="+mn-ea"/>
              </a:rPr>
              <a:t>一、单元</a:t>
            </a:r>
            <a:r>
              <a:rPr lang="zh-CN" altLang="en-US" sz="3200" dirty="0">
                <a:latin typeface="+mn-ea"/>
              </a:rPr>
              <a:t>课程结构</a:t>
            </a:r>
            <a:r>
              <a:rPr lang="en-US" altLang="zh-CN" sz="3200" dirty="0">
                <a:latin typeface="+mn-ea"/>
              </a:rPr>
              <a:t> </a:t>
            </a:r>
            <a:endParaRPr lang="zh-CN" altLang="en-US" sz="3200" dirty="0">
              <a:latin typeface="+mn-ea"/>
            </a:endParaRPr>
          </a:p>
        </p:txBody>
      </p:sp>
      <p:sp>
        <p:nvSpPr>
          <p:cNvPr id="7170" name="文本框 1"/>
          <p:cNvSpPr txBox="1"/>
          <p:nvPr/>
        </p:nvSpPr>
        <p:spPr>
          <a:xfrm>
            <a:off x="138113" y="996950"/>
            <a:ext cx="331152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+mn-ea"/>
              </a:rPr>
              <a:t>1.</a:t>
            </a:r>
            <a:r>
              <a:rPr lang="zh-CN" altLang="en-US" sz="2800" dirty="0">
                <a:latin typeface="+mn-ea"/>
              </a:rPr>
              <a:t>单元地位</a:t>
            </a:r>
            <a:r>
              <a:rPr lang="en-US" altLang="zh-CN" sz="2800" dirty="0">
                <a:latin typeface="+mn-ea"/>
              </a:rPr>
              <a:t> </a:t>
            </a:r>
            <a:endParaRPr lang="zh-CN" altLang="en-US" sz="2800" dirty="0"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25485" t="24443" b="7692"/>
          <a:stretch>
            <a:fillRect/>
          </a:stretch>
        </p:blipFill>
        <p:spPr>
          <a:xfrm>
            <a:off x="2543175" y="868680"/>
            <a:ext cx="4057650" cy="5170805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2882900" y="3856990"/>
            <a:ext cx="3377565" cy="1978660"/>
          </a:xfrm>
          <a:prstGeom prst="rect">
            <a:avLst/>
          </a:prstGeom>
          <a:noFill/>
          <a:ln w="50800" cap="flat" cmpd="sng" algn="ctr">
            <a:solidFill>
              <a:srgbClr val="C00000"/>
            </a:solidFill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7571" r="29433" b="32968"/>
          <a:stretch>
            <a:fillRect/>
          </a:stretch>
        </p:blipFill>
        <p:spPr>
          <a:xfrm>
            <a:off x="7315200" y="854075"/>
            <a:ext cx="4398645" cy="51854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372350" y="930275"/>
            <a:ext cx="1933575" cy="582930"/>
          </a:xfrm>
          <a:prstGeom prst="rect">
            <a:avLst/>
          </a:prstGeom>
          <a:noFill/>
          <a:ln w="50800" cap="flat" cmpd="sng" algn="ctr">
            <a:solidFill>
              <a:schemeClr val="accent4"/>
            </a:solidFill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72350" y="2623185"/>
            <a:ext cx="1932940" cy="616585"/>
          </a:xfrm>
          <a:prstGeom prst="rect">
            <a:avLst/>
          </a:prstGeom>
          <a:noFill/>
          <a:ln w="50800" cap="flat" cmpd="sng" algn="ctr">
            <a:solidFill>
              <a:schemeClr val="accent4"/>
            </a:solidFill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371715" y="4262120"/>
            <a:ext cx="2019935" cy="645160"/>
          </a:xfrm>
          <a:prstGeom prst="rect">
            <a:avLst/>
          </a:prstGeom>
          <a:noFill/>
          <a:ln w="50800" cap="flat" cmpd="sng" algn="ctr">
            <a:solidFill>
              <a:schemeClr val="accent4"/>
            </a:solidFill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82900" y="996950"/>
            <a:ext cx="1778635" cy="582930"/>
          </a:xfrm>
          <a:prstGeom prst="rect">
            <a:avLst/>
          </a:prstGeom>
          <a:noFill/>
          <a:ln w="50800" cap="flat" cmpd="sng" algn="ctr">
            <a:solidFill>
              <a:srgbClr val="0070C0"/>
            </a:solidFill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82900" y="2426970"/>
            <a:ext cx="2460625" cy="582930"/>
          </a:xfrm>
          <a:prstGeom prst="rect">
            <a:avLst/>
          </a:prstGeom>
          <a:noFill/>
          <a:ln w="50800" cap="flat" cmpd="sng" algn="ctr">
            <a:solidFill>
              <a:srgbClr val="0070C0"/>
            </a:solidFill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4" name="左弧形箭头 13"/>
          <p:cNvSpPr/>
          <p:nvPr/>
        </p:nvSpPr>
        <p:spPr>
          <a:xfrm>
            <a:off x="2254885" y="1400810"/>
            <a:ext cx="628015" cy="2862580"/>
          </a:xfrm>
          <a:prstGeom prst="curvedRightArrow">
            <a:avLst/>
          </a:prstGeom>
          <a:gradFill flip="none" rotWithShape="1">
            <a:gsLst>
              <a:gs pos="0">
                <a:srgbClr val="007BD3"/>
              </a:gs>
              <a:gs pos="100000">
                <a:srgbClr val="034373"/>
              </a:gs>
            </a:gsLst>
            <a:lin ang="2700000" scaled="0"/>
          </a:gradFill>
          <a:ln w="28575" cap="flat" cmpd="sng" algn="ctr">
            <a:solidFill>
              <a:srgbClr val="FF0000"/>
            </a:solidFill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5" name="左弧形箭头 14"/>
          <p:cNvSpPr/>
          <p:nvPr/>
        </p:nvSpPr>
        <p:spPr>
          <a:xfrm>
            <a:off x="2495550" y="2789555"/>
            <a:ext cx="450850" cy="1238885"/>
          </a:xfrm>
          <a:prstGeom prst="curved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760303"/>
              </a:gs>
            </a:gsLst>
            <a:lin ang="2700000" scaled="0"/>
          </a:gradFill>
          <a:ln w="25400" cap="flat" cmpd="sng" algn="ctr">
            <a:solidFill>
              <a:schemeClr val="accent1"/>
            </a:solidFill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22" name="右箭头 21"/>
          <p:cNvSpPr/>
          <p:nvPr/>
        </p:nvSpPr>
        <p:spPr>
          <a:xfrm>
            <a:off x="6260465" y="4557395"/>
            <a:ext cx="1055370" cy="262890"/>
          </a:xfrm>
          <a:prstGeom prst="rightArrow">
            <a:avLst/>
          </a:prstGeom>
          <a:gradFill flip="none" rotWithShape="1">
            <a:gsLst>
              <a:gs pos="0">
                <a:srgbClr val="FE4444"/>
              </a:gs>
              <a:gs pos="100000">
                <a:srgbClr val="832B2B"/>
              </a:gs>
            </a:gsLst>
            <a:lin ang="2700000" scaled="0"/>
          </a:gra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24" name="右箭头 23"/>
          <p:cNvSpPr/>
          <p:nvPr/>
        </p:nvSpPr>
        <p:spPr>
          <a:xfrm rot="18660000">
            <a:off x="6034405" y="3742690"/>
            <a:ext cx="1638935" cy="236855"/>
          </a:xfrm>
          <a:prstGeom prst="rightArrow">
            <a:avLst/>
          </a:prstGeom>
          <a:gradFill flip="none" rotWithShape="1">
            <a:gsLst>
              <a:gs pos="0">
                <a:srgbClr val="FE4444"/>
              </a:gs>
              <a:gs pos="100000">
                <a:srgbClr val="832B2B"/>
              </a:gs>
            </a:gsLst>
            <a:lin ang="2700000" scaled="0"/>
          </a:gra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25" name="右箭头 24"/>
          <p:cNvSpPr/>
          <p:nvPr/>
        </p:nvSpPr>
        <p:spPr>
          <a:xfrm rot="17220000">
            <a:off x="5228590" y="2599690"/>
            <a:ext cx="3140710" cy="236855"/>
          </a:xfrm>
          <a:prstGeom prst="rightArrow">
            <a:avLst/>
          </a:prstGeom>
          <a:gradFill flip="none" rotWithShape="1">
            <a:gsLst>
              <a:gs pos="0">
                <a:srgbClr val="FE4444"/>
              </a:gs>
              <a:gs pos="100000">
                <a:srgbClr val="832B2B"/>
              </a:gs>
            </a:gsLst>
            <a:lin ang="2700000" scaled="0"/>
          </a:gra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1"/>
          <p:cNvSpPr txBox="1"/>
          <p:nvPr/>
        </p:nvSpPr>
        <p:spPr>
          <a:xfrm>
            <a:off x="101600" y="758825"/>
            <a:ext cx="331152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单元主题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5" name="文本框 2"/>
          <p:cNvSpPr txBox="1"/>
          <p:nvPr/>
        </p:nvSpPr>
        <p:spPr>
          <a:xfrm>
            <a:off x="3738563" y="111125"/>
            <a:ext cx="441007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一、单元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课程结构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10830" y="800100"/>
            <a:ext cx="4004310" cy="5603875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8067040" y="2113915"/>
            <a:ext cx="3736975" cy="963930"/>
          </a:xfrm>
          <a:prstGeom prst="rect">
            <a:avLst/>
          </a:prstGeom>
          <a:noFill/>
          <a:ln w="50800" cap="flat" cmpd="sng" algn="ctr">
            <a:solidFill>
              <a:srgbClr val="C00000"/>
            </a:solidFill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25485" t="24443"/>
          <a:stretch>
            <a:fillRect/>
          </a:stretch>
        </p:blipFill>
        <p:spPr>
          <a:xfrm>
            <a:off x="2777490" y="868680"/>
            <a:ext cx="4057650" cy="5756910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3092450" y="4380230"/>
            <a:ext cx="3309620" cy="1365885"/>
          </a:xfrm>
          <a:prstGeom prst="rect">
            <a:avLst/>
          </a:prstGeom>
          <a:noFill/>
          <a:ln w="50800" cap="flat" cmpd="sng" algn="ctr">
            <a:solidFill>
              <a:srgbClr val="C00000"/>
            </a:solidFill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"/>
          <p:cNvSpPr txBox="1"/>
          <p:nvPr/>
        </p:nvSpPr>
        <p:spPr>
          <a:xfrm>
            <a:off x="646035" y="836910"/>
            <a:ext cx="39116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课标解析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3" name="文本框 2"/>
          <p:cNvSpPr txBox="1"/>
          <p:nvPr/>
        </p:nvSpPr>
        <p:spPr>
          <a:xfrm>
            <a:off x="3738563" y="111125"/>
            <a:ext cx="441007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二、单元知识梳理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1184987" y="1501141"/>
          <a:ext cx="10108733" cy="48463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879911"/>
                <a:gridCol w="5228822"/>
              </a:tblGrid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课题</a:t>
                      </a:r>
                      <a:endParaRPr lang="zh-CN" sz="2800" b="1" kern="100" dirty="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37160" marR="137160" marT="137160" marB="137160">
                    <a:lnL w="28575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28575">
                      <a:solidFill>
                        <a:schemeClr val="tx1"/>
                      </a:solidFill>
                      <a:prstDash val="solid"/>
                    </a:lnT>
                    <a:lnB w="28575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课程标准</a:t>
                      </a:r>
                      <a:endParaRPr lang="zh-CN" sz="2800" b="1" kern="100" dirty="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37160" marR="137160" marT="137160" marB="137160">
                    <a:lnL w="28575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28575">
                      <a:solidFill>
                        <a:schemeClr val="tx1"/>
                      </a:solidFill>
                      <a:prstDash val="solid"/>
                    </a:lnT>
                    <a:lnB w="28575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第7课 </a:t>
                      </a:r>
                      <a:r>
                        <a:rPr lang="en-US" sz="2400" b="1" dirty="0" err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伟大的历史转折</a:t>
                      </a:r>
                      <a:endParaRPr lang="en-US" altLang="en-US" sz="2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37160" marR="137160" marT="137160" marB="137160">
                    <a:lnL w="28575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28575">
                      <a:solidFill>
                        <a:schemeClr val="tx1"/>
                      </a:solidFill>
                      <a:prstDash val="solid"/>
                    </a:lnT>
                    <a:lnB w="28575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了解中共十一届三中全会</a:t>
                      </a:r>
                      <a:endParaRPr lang="en-US" altLang="en-US" sz="2400" b="1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37160" marR="137160" marT="137160" marB="137160">
                    <a:lnL w="28575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28575">
                      <a:solidFill>
                        <a:schemeClr val="tx1"/>
                      </a:solidFill>
                      <a:prstDash val="solid"/>
                    </a:lnT>
                    <a:lnB w="28575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第8课 经济体制改革</a:t>
                      </a:r>
                      <a:endParaRPr lang="en-US" altLang="en-US" sz="2400" b="1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37160" marR="137160" marT="137160" marB="137160">
                    <a:lnL w="28575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28575">
                      <a:solidFill>
                        <a:schemeClr val="tx1"/>
                      </a:solidFill>
                      <a:prstDash val="solid"/>
                    </a:lnT>
                    <a:lnB w="28575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了解农村改革和社会主义市场经济体制的建立与完善，认识改革对于中国发展的重大意义</a:t>
                      </a:r>
                      <a:endParaRPr lang="en-US" altLang="en-US" sz="2400" b="1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37160" marR="137160" marT="137160" marB="137160">
                    <a:lnL w="28575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28575">
                      <a:solidFill>
                        <a:schemeClr val="tx1"/>
                      </a:solidFill>
                      <a:prstDash val="solid"/>
                    </a:lnT>
                    <a:lnB w="28575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第9课 对外开放</a:t>
                      </a:r>
                      <a:endParaRPr lang="en-US" altLang="en-US" sz="2400" b="1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37160" marR="137160" marT="137160" marB="137160">
                    <a:lnL w="28575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28575">
                      <a:solidFill>
                        <a:schemeClr val="tx1"/>
                      </a:solidFill>
                      <a:prstDash val="solid"/>
                    </a:lnT>
                    <a:lnB w="28575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了解深圳特区的发展</a:t>
                      </a:r>
                      <a:endParaRPr lang="en-US" altLang="en-US" sz="2400" b="1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37160" marR="137160" marT="137160" marB="137160">
                    <a:lnL w="28575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28575">
                      <a:solidFill>
                        <a:schemeClr val="tx1"/>
                      </a:solidFill>
                      <a:prstDash val="solid"/>
                    </a:lnT>
                    <a:lnB w="28575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第10课 建设中国特色社会主义</a:t>
                      </a:r>
                      <a:endParaRPr lang="en-US" altLang="en-US" sz="2400" b="1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37160" marR="137160" marT="137160" marB="137160">
                    <a:lnL w="28575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28575">
                      <a:solidFill>
                        <a:schemeClr val="tx1"/>
                      </a:solidFill>
                      <a:prstDash val="solid"/>
                    </a:lnT>
                    <a:lnB w="28575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认识邓小平对改革开放所起的作用</a:t>
                      </a:r>
                      <a:endParaRPr lang="en-US" altLang="en-US" sz="2400" b="1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37160" marR="137160" marT="137160" marB="137160">
                    <a:lnL w="28575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28575">
                      <a:solidFill>
                        <a:schemeClr val="tx1"/>
                      </a:solidFill>
                      <a:prstDash val="solid"/>
                    </a:lnT>
                    <a:lnB w="28575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第11课 为实现中国梦而努力奋斗</a:t>
                      </a:r>
                      <a:endParaRPr lang="en-US" altLang="en-US" sz="2400" b="1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37160" marR="137160" marT="137160" marB="137160">
                    <a:lnL w="28575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28575">
                      <a:solidFill>
                        <a:schemeClr val="tx1"/>
                      </a:solidFill>
                      <a:prstDash val="solid"/>
                    </a:lnT>
                    <a:lnB w="28575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37160" marR="137160" marT="137160" marB="137160">
                    <a:lnL w="28575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28575">
                      <a:solidFill>
                        <a:schemeClr val="tx1"/>
                      </a:solidFill>
                      <a:prstDash val="solid"/>
                    </a:lnT>
                    <a:lnB w="28575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"/>
          <p:cNvSpPr txBox="1"/>
          <p:nvPr/>
        </p:nvSpPr>
        <p:spPr>
          <a:xfrm>
            <a:off x="581343" y="758508"/>
            <a:ext cx="39116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课标要求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3" name="文本框 2"/>
          <p:cNvSpPr txBox="1"/>
          <p:nvPr/>
        </p:nvSpPr>
        <p:spPr>
          <a:xfrm>
            <a:off x="3738563" y="111125"/>
            <a:ext cx="441007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二、单元知识梳理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597535" y="1481455"/>
          <a:ext cx="10963094" cy="45720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758236"/>
                <a:gridCol w="6204858"/>
              </a:tblGrid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课题</a:t>
                      </a:r>
                      <a:endParaRPr lang="zh-CN" sz="2400" b="1" kern="100" dirty="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b="1" kern="100" dirty="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学习要点</a:t>
                      </a:r>
                      <a:endParaRPr lang="zh-CN" altLang="en-US" sz="2400" b="1" kern="100" dirty="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第7课 伟大的历史转折</a:t>
                      </a:r>
                      <a:endParaRPr lang="en-US" altLang="en-US" sz="2400" b="1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24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中共十一届三中全会、拨乱反正</a:t>
                      </a:r>
                      <a:endParaRPr lang="en-US" altLang="en-US" sz="2400" b="1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4069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第8课 </a:t>
                      </a:r>
                      <a:r>
                        <a:rPr lang="en-US" sz="2400" b="1" dirty="0" err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经济体制改革</a:t>
                      </a:r>
                      <a:endParaRPr lang="en-US" altLang="en-US" sz="2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24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家庭联产承包责任制、城市经济体制改革、社会主义市场经济体制</a:t>
                      </a:r>
                      <a:endParaRPr lang="en-US" altLang="en-US" sz="2400" b="1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第9课 对外开放</a:t>
                      </a:r>
                      <a:endParaRPr lang="en-US" altLang="en-US" sz="2400" b="1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24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经济特区的建立、对外开放领域的扩大、加入世界贸易组织</a:t>
                      </a:r>
                      <a:endParaRPr lang="en-US" altLang="en-US" sz="2400" b="1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第10课 建设中国特色社会主义</a:t>
                      </a:r>
                      <a:endParaRPr lang="en-US" altLang="en-US" sz="2400" b="1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24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邓小平理论指导地位的确立、中共十六大、中共十七大、中共</a:t>
                      </a:r>
                      <a:r>
                        <a:rPr lang="zh-CN" altLang="en-US" sz="24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十</a:t>
                      </a:r>
                      <a:r>
                        <a:rPr lang="en-US" altLang="en-US" sz="24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八大、中共十九大</a:t>
                      </a:r>
                      <a:endParaRPr lang="en-US" altLang="en-US" sz="2400" b="1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第11课 为实现中国梦而努力奋斗</a:t>
                      </a:r>
                      <a:endParaRPr lang="en-US" altLang="en-US" sz="2400" b="1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中国梦宏伟蓝图、“四个全面”战略布局、新发展理念、经济建设取得重大成就 </a:t>
                      </a:r>
                      <a:endParaRPr lang="zh-CN" altLang="en-US" sz="2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>
                    <a:lnL w="28575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"/>
          <p:cNvSpPr txBox="1"/>
          <p:nvPr/>
        </p:nvSpPr>
        <p:spPr>
          <a:xfrm>
            <a:off x="885508" y="973773"/>
            <a:ext cx="39116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课标要求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3" name="文本框 2"/>
          <p:cNvSpPr txBox="1"/>
          <p:nvPr/>
        </p:nvSpPr>
        <p:spPr>
          <a:xfrm>
            <a:off x="3738563" y="111125"/>
            <a:ext cx="441007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二、单元知识梳理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92" name="矩形 4"/>
          <p:cNvSpPr/>
          <p:nvPr/>
        </p:nvSpPr>
        <p:spPr>
          <a:xfrm>
            <a:off x="643230" y="1836421"/>
            <a:ext cx="11187987" cy="240065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dashDot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通过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学习，了解中国现代史的重要历史人物、历史事件、历史现象和历史发展的基本线索；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能够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阅读并分析重要的历史文献资料，学会社会调查的基本方法，能够运用所学知识分析和解释历史问题，客观地论证历史事物；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知道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中国社会主义初级阶段的基本国情，认识社会主义现代化建设是一个曲折漫长的过程；能从社会的不断进步和发展中体会到必须坚持中国共产党的领导，坚定建设中国特色社会主义的信念。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7"/>
          <p:cNvGraphicFramePr/>
          <p:nvPr/>
        </p:nvGraphicFramePr>
        <p:xfrm>
          <a:off x="1446732" y="906747"/>
          <a:ext cx="8994067" cy="3967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2609630" y="3085706"/>
            <a:ext cx="1475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中共十一届</a:t>
            </a:r>
            <a:endParaRPr lang="zh-CN" altLang="en-US" sz="20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三中全会</a:t>
            </a:r>
            <a:endParaRPr lang="zh-CN" altLang="en-US" sz="20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32458" y="3229216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</a:lstStyle>
          <a:p>
            <a:r>
              <a:rPr lang="zh-CN" altLang="en-US" sz="2000" b="1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改革开放</a:t>
            </a:r>
            <a:endParaRPr lang="zh-CN" altLang="en-US" sz="2000" b="1" dirty="0">
              <a:effectLst/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955316" y="3074499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</a:lstStyle>
          <a:p>
            <a:r>
              <a:rPr lang="zh-CN" altLang="en-US" sz="2000" b="1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中国特色社</a:t>
            </a:r>
            <a:endParaRPr lang="en-US" altLang="zh-CN" sz="2000" b="1" dirty="0">
              <a:effectLst/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000" b="1" dirty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会主义</a:t>
            </a:r>
            <a:endParaRPr lang="zh-CN" altLang="en-US" sz="2000" b="1" dirty="0">
              <a:effectLst/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170" name="文本框 1"/>
          <p:cNvSpPr txBox="1"/>
          <p:nvPr/>
        </p:nvSpPr>
        <p:spPr>
          <a:xfrm>
            <a:off x="138113" y="996950"/>
            <a:ext cx="331152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+mn-ea"/>
              </a:rPr>
              <a:t>3.</a:t>
            </a:r>
            <a:r>
              <a:rPr lang="zh-CN" altLang="en-US" sz="2800" b="1" dirty="0">
                <a:latin typeface="+mn-ea"/>
              </a:rPr>
              <a:t>知识梳理</a:t>
            </a:r>
            <a:r>
              <a:rPr lang="en-US" altLang="zh-CN" sz="2800" b="1" dirty="0">
                <a:latin typeface="+mn-ea"/>
              </a:rPr>
              <a:t> 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11267" name="文本框 2"/>
          <p:cNvSpPr txBox="1"/>
          <p:nvPr/>
        </p:nvSpPr>
        <p:spPr>
          <a:xfrm>
            <a:off x="3738563" y="111125"/>
            <a:ext cx="441007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 smtClean="0">
                <a:latin typeface="+mn-ea"/>
              </a:rPr>
              <a:t>二、单元</a:t>
            </a:r>
            <a:r>
              <a:rPr lang="zh-CN" altLang="en-US" sz="3200" b="1" dirty="0">
                <a:latin typeface="+mn-ea"/>
              </a:rPr>
              <a:t>知识梳理</a:t>
            </a:r>
            <a:r>
              <a:rPr lang="en-US" altLang="zh-CN" sz="3200" b="1" dirty="0">
                <a:latin typeface="+mn-ea"/>
              </a:rPr>
              <a:t> </a:t>
            </a:r>
            <a:endParaRPr lang="zh-CN" altLang="en-US" sz="32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1063457" y="1665605"/>
            <a:ext cx="694690" cy="32830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伟大的历史转折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——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中共</a:t>
            </a:r>
            <a:r>
              <a:rPr lang="zh-CN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十一届三中全会</a:t>
            </a:r>
            <a:endParaRPr lang="zh-CN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左中括号 36"/>
          <p:cNvSpPr/>
          <p:nvPr/>
        </p:nvSpPr>
        <p:spPr>
          <a:xfrm>
            <a:off x="2190022" y="1442351"/>
            <a:ext cx="285750" cy="3514726"/>
          </a:xfrm>
          <a:prstGeom prst="leftBracket">
            <a:avLst>
              <a:gd name="adj" fmla="val 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1850857" y="3199714"/>
            <a:ext cx="62491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2475865" y="1217930"/>
            <a:ext cx="2192020" cy="448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475865" y="2954655"/>
            <a:ext cx="2540000" cy="448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219065" y="1258570"/>
            <a:ext cx="5445760" cy="487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510790" y="2999740"/>
            <a:ext cx="227965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中共十一届三中全会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219065" y="1266825"/>
            <a:ext cx="54451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为中共十一届三中全会胜利召开奠定思想基础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475772" y="4732477"/>
            <a:ext cx="2045564" cy="449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475772" y="4772410"/>
            <a:ext cx="1867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拨乱反正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435860" y="1257935"/>
            <a:ext cx="227203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真理标准问题大讨论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 flipV="1">
            <a:off x="4668650" y="1421687"/>
            <a:ext cx="460908" cy="404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V="1">
            <a:off x="5020310" y="3128645"/>
            <a:ext cx="288290" cy="69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4537840" y="4958669"/>
            <a:ext cx="460908" cy="404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5308600" y="2900045"/>
            <a:ext cx="5517515" cy="487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401310" y="2944495"/>
            <a:ext cx="542417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开启了改革开放和社会主义现代化的伟大征程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015252" y="4493187"/>
            <a:ext cx="5237206" cy="9428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015252" y="4603133"/>
            <a:ext cx="5088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调动各阶层积极性，促进安定团结，推动现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代化建设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7" name="文本框 2"/>
          <p:cNvSpPr txBox="1"/>
          <p:nvPr/>
        </p:nvSpPr>
        <p:spPr>
          <a:xfrm>
            <a:off x="3738563" y="111125"/>
            <a:ext cx="441007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二、单元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905001" y="1444716"/>
            <a:ext cx="694944" cy="30017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经济体制改革</a:t>
            </a:r>
            <a:endParaRPr lang="zh-CN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608326" y="3048381"/>
            <a:ext cx="31584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左中括号 22"/>
          <p:cNvSpPr/>
          <p:nvPr/>
        </p:nvSpPr>
        <p:spPr>
          <a:xfrm>
            <a:off x="2940939" y="1580771"/>
            <a:ext cx="174967" cy="2935220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138805" y="1325245"/>
            <a:ext cx="5059680" cy="519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274060" y="4279265"/>
            <a:ext cx="4699635" cy="492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3723894" y="1900811"/>
            <a:ext cx="0" cy="229514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4603877" y="1858266"/>
            <a:ext cx="0" cy="2295140"/>
          </a:xfrm>
          <a:prstGeom prst="straightConnector1">
            <a:avLst/>
          </a:prstGeom>
          <a:ln w="1905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3675129" y="2220306"/>
            <a:ext cx="492443" cy="11182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相互影响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110930" y="2241579"/>
            <a:ext cx="492443" cy="11182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相互推动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138805" y="1384300"/>
            <a:ext cx="51669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农村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）：家庭联产承包责任制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550734" y="4279026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城市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重点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）：增强企业活力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右中括号 31"/>
          <p:cNvSpPr/>
          <p:nvPr/>
        </p:nvSpPr>
        <p:spPr>
          <a:xfrm>
            <a:off x="8198757" y="1570612"/>
            <a:ext cx="402136" cy="2929496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8600258" y="3005201"/>
            <a:ext cx="29291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8893175" y="2008505"/>
            <a:ext cx="2844800" cy="1663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9314180" y="2056130"/>
            <a:ext cx="22777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建立社会主义市场经济体制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（计划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市场）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7" name="文本框 2"/>
          <p:cNvSpPr txBox="1"/>
          <p:nvPr/>
        </p:nvSpPr>
        <p:spPr>
          <a:xfrm>
            <a:off x="3738563" y="111125"/>
            <a:ext cx="441007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二、单元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preset"/>
  <p:tag name="KSO_WM_TEMPLATE_INDEX" val="1"/>
  <p:tag name="KSO_WM_UNIT_TYPE" val="l_i"/>
  <p:tag name="KSO_WM_UNIT_INDEX" val="1_1"/>
  <p:tag name="KSO_WM_UNIT_ID" val="150995264*l_i*1_1"/>
  <p:tag name="KSO_WM_UNIT_CLEAR" val="1"/>
  <p:tag name="KSO_WM_UNIT_LAYERLEVEL" val="1_1"/>
  <p:tag name="KSO_WM_BEAUTIFY_FLAG" val="#wm#"/>
  <p:tag name="KSO_WM_DIAGRAM_GROUP_CODE" val="第七组"/>
  <p:tag name="KSO_WM_UNIT_FILL_FORE_SCHEMECOLOR_INDEX" val="1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.xml><?xml version="1.0" encoding="utf-8"?>
<p:tagLst xmlns:p="http://schemas.openxmlformats.org/presentationml/2006/main">
  <p:tag name="KSO_WM_TAG_VERSION" val="1.0"/>
  <p:tag name="KSO_WM_TEMPLATE_CATEGORY" val="preset"/>
  <p:tag name="KSO_WM_TEMPLATE_INDEX" val="1"/>
  <p:tag name="KSO_WM_UNIT_TYPE" val="l_i"/>
  <p:tag name="KSO_WM_UNIT_INDEX" val="1_2"/>
  <p:tag name="KSO_WM_UNIT_ID" val="150995264*l_i*1_2"/>
  <p:tag name="KSO_WM_UNIT_CLEAR" val="1"/>
  <p:tag name="KSO_WM_UNIT_LAYERLEVEL" val="1_1"/>
  <p:tag name="KSO_WM_BEAUTIFY_FLAG" val="#wm#"/>
  <p:tag name="KSO_WM_DIAGRAM_GROUP_CODE" val="第七组"/>
  <p:tag name="KSO_WM_UNIT_FILL_FORE_SCHEMECOLOR_INDEX" val="1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.xml><?xml version="1.0" encoding="utf-8"?>
<p:tagLst xmlns:p="http://schemas.openxmlformats.org/presentationml/2006/main">
  <p:tag name="KSO_WM_TAG_VERSION" val="1.0"/>
  <p:tag name="KSO_WM_TEMPLATE_CATEGORY" val="preset"/>
  <p:tag name="KSO_WM_TEMPLATE_INDEX" val="1"/>
  <p:tag name="KSO_WM_UNIT_TYPE" val="l_i"/>
  <p:tag name="KSO_WM_UNIT_INDEX" val="1_3"/>
  <p:tag name="KSO_WM_UNIT_ID" val="150995264*l_i*1_3"/>
  <p:tag name="KSO_WM_UNIT_CLEAR" val="1"/>
  <p:tag name="KSO_WM_UNIT_LAYERLEVEL" val="1_1"/>
  <p:tag name="KSO_WM_BEAUTIFY_FLAG" val="#wm#"/>
  <p:tag name="KSO_WM_DIAGRAM_GROUP_CODE" val="第七组"/>
  <p:tag name="KSO_WM_UNIT_FILL_FORE_SCHEMECOLOR_INDEX" val="1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4.xml><?xml version="1.0" encoding="utf-8"?>
<p:tagLst xmlns:p="http://schemas.openxmlformats.org/presentationml/2006/main">
  <p:tag name="KSO_WM_TAG_VERSION" val="1.0"/>
  <p:tag name="KSO_WM_TEMPLATE_CATEGORY" val="preset"/>
  <p:tag name="KSO_WM_TEMPLATE_INDEX" val="1"/>
  <p:tag name="KSO_WM_UNIT_TYPE" val="l_h_f"/>
  <p:tag name="KSO_WM_UNIT_INDEX" val="1_1_1"/>
  <p:tag name="KSO_WM_UNIT_ID" val="150995264*l_h_f*1_1_1"/>
  <p:tag name="KSO_WM_UNIT_CLEAR" val="1"/>
  <p:tag name="KSO_WM_UNIT_LAYERLEVEL" val="1_1_1"/>
  <p:tag name="KSO_WM_UNIT_VALUE" val="40"/>
  <p:tag name="KSO_WM_UNIT_HIGHLIGHT" val="0"/>
  <p:tag name="KSO_WM_UNIT_COMPATIBLE" val="0"/>
  <p:tag name="KSO_WM_UNIT_PRESET_TEXT" val="请在此处添加文本"/>
  <p:tag name="KSO_WM_BEAUTIFY_FLAG" val="#wm#"/>
  <p:tag name="KSO_WM_DIAGRAM_GROUP_CODE" val="第七组"/>
  <p:tag name="KSO_WM_UNIT_TEXT_FILL_FORE_SCHEMECOLOR_INDEX" val="13"/>
  <p:tag name="KSO_WM_UNIT_TEXT_FILL_TYPE" val="1"/>
  <p:tag name="KSO_WM_UNIT_USESOURCEFORMAT_APPLY" val="0"/>
</p:tagLst>
</file>

<file path=ppt/tags/tag5.xml><?xml version="1.0" encoding="utf-8"?>
<p:tagLst xmlns:p="http://schemas.openxmlformats.org/presentationml/2006/main">
  <p:tag name="KSO_WM_TAG_VERSION" val="1.0"/>
  <p:tag name="KSO_WM_TEMPLATE_CATEGORY" val="preset"/>
  <p:tag name="KSO_WM_TEMPLATE_INDEX" val="1"/>
  <p:tag name="KSO_WM_UNIT_TYPE" val="l_h_f"/>
  <p:tag name="KSO_WM_UNIT_INDEX" val="1_2_1"/>
  <p:tag name="KSO_WM_UNIT_ID" val="150995264*l_h_f*1_2_1"/>
  <p:tag name="KSO_WM_UNIT_CLEAR" val="1"/>
  <p:tag name="KSO_WM_UNIT_LAYERLEVEL" val="1_1_1"/>
  <p:tag name="KSO_WM_UNIT_VALUE" val="40"/>
  <p:tag name="KSO_WM_UNIT_HIGHLIGHT" val="0"/>
  <p:tag name="KSO_WM_UNIT_COMPATIBLE" val="0"/>
  <p:tag name="KSO_WM_UNIT_PRESET_TEXT" val="请在此处添加文本"/>
  <p:tag name="KSO_WM_BEAUTIFY_FLAG" val="#wm#"/>
  <p:tag name="KSO_WM_DIAGRAM_GROUP_CODE" val="第七组"/>
  <p:tag name="KSO_WM_UNIT_TEXT_FILL_FORE_SCHEMECOLOR_INDEX" val="13"/>
  <p:tag name="KSO_WM_UNIT_TEXT_FILL_TYPE" val="1"/>
  <p:tag name="KSO_WM_UNIT_USESOURCEFORMAT_APPLY" val="0"/>
</p:tagLst>
</file>

<file path=ppt/tags/tag6.xml><?xml version="1.0" encoding="utf-8"?>
<p:tagLst xmlns:p="http://schemas.openxmlformats.org/presentationml/2006/main">
  <p:tag name="KSO_WM_TAG_VERSION" val="1.0"/>
  <p:tag name="KSO_WM_TEMPLATE_CATEGORY" val="preset"/>
  <p:tag name="KSO_WM_TEMPLATE_INDEX" val="1"/>
  <p:tag name="KSO_WM_UNIT_TYPE" val="l_i"/>
  <p:tag name="KSO_WM_UNIT_INDEX" val="1_3"/>
  <p:tag name="KSO_WM_UNIT_ID" val="150995264*l_i*1_3"/>
  <p:tag name="KSO_WM_UNIT_CLEAR" val="1"/>
  <p:tag name="KSO_WM_UNIT_LAYERLEVEL" val="1_1"/>
  <p:tag name="KSO_WM_BEAUTIFY_FLAG" val="#wm#"/>
  <p:tag name="KSO_WM_DIAGRAM_GROUP_CODE" val="第七组"/>
  <p:tag name="KSO_WM_UNIT_FILL_FORE_SCHEMECOLOR_INDEX" val="1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7.xml><?xml version="1.0" encoding="utf-8"?>
<p:tagLst xmlns:p="http://schemas.openxmlformats.org/presentationml/2006/main">
  <p:tag name="KSO_WM_SLIDE_ID" val="150995264"/>
  <p:tag name="KSO_WM_SLIDE_INDEX" val="9"/>
  <p:tag name="KSO_WM_SLIDE_ITEM_CNT" val="3"/>
  <p:tag name="KSO_WM_SLIDE_LAYOUT" val="l"/>
  <p:tag name="KSO_WM_SLIDE_LAYOUT_CNT" val="1"/>
  <p:tag name="KSO_WM_SLIDE_TYPE" val="contents"/>
  <p:tag name="KSO_WM_BEAUTIFY_FLAG" val="#wm#"/>
  <p:tag name="KSO_WM_TEMPLATE_CATEGORY" val="preset"/>
  <p:tag name="KSO_WM_TEMPLATE_INDEX" val="1"/>
  <p:tag name="KSO_WM_TAG_VERSION" val="1.0"/>
  <p:tag name="KSO_WM_DIAGRAM_GROUP_CODE" val="第七组"/>
</p:tagLst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25B7C0"/>
      </a:accent1>
      <a:accent2>
        <a:srgbClr val="F6A500"/>
      </a:accent2>
      <a:accent3>
        <a:srgbClr val="585858"/>
      </a:accent3>
      <a:accent4>
        <a:srgbClr val="FD7104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29000">
              <a:srgbClr val="FFFFFF"/>
            </a:gs>
            <a:gs pos="98000">
              <a:srgbClr val="FFFFFF">
                <a:lumMod val="75000"/>
              </a:srgbClr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>
          <a:softEdge rad="0"/>
        </a:effectLst>
      </a:spPr>
      <a:bodyPr anchor="ctr"/>
      <a:lstStyle>
        <a:defPPr marL="0" marR="0" indent="0" algn="ctr" defTabSz="91440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1486</Words>
  <PresentationFormat>宽屏</PresentationFormat>
  <Paragraphs>222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Wingdings</vt:lpstr>
      <vt:lpstr>Arial Black</vt:lpstr>
      <vt:lpstr>微软雅黑</vt:lpstr>
      <vt:lpstr>Arial</vt:lpstr>
      <vt:lpstr>黑体</vt:lpstr>
      <vt:lpstr>仿宋</vt:lpstr>
      <vt:lpstr>华文中宋</vt:lpstr>
      <vt:lpstr>楷体_GB2312</vt:lpstr>
      <vt:lpstr>Arial Unicode MS</vt:lpstr>
      <vt:lpstr>等线</vt:lpstr>
      <vt:lpstr>等线 Light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2018-12-22T10:07:00Z</dcterms:created>
  <dcterms:modified xsi:type="dcterms:W3CDTF">2020-03-23T10:15:46Z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