
<file path=[Content_Types].xml><?xml version="1.0" encoding="utf-8"?>
<Types xmlns="http://schemas.openxmlformats.org/package/2006/content-types">
  <Override PartName="/ppt/slideMasters/slideMaster3.xml" ContentType="application/vnd.openxmlformats-officedocument.presentationml.slideMaster+xml"/>
  <Override PartName="/ppt/slideLayouts/slideLayout57.xml" ContentType="application/vnd.openxmlformats-officedocument.presentationml.slideLayout+xml"/>
  <Override PartName="/ppt/theme/theme5.xml" ContentType="application/vnd.openxmlformats-officedocument.theme+xml"/>
  <Override PartName="/ppt/slides/slide4.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46.xml" ContentType="application/vnd.openxmlformats-officedocument.presentationml.slideLayout+xml"/>
  <Override PartName="/ppt/slideLayouts/slideLayout64.xml" ContentType="application/vnd.openxmlformats-officedocument.presentationml.slideLayout+xml"/>
  <Override PartName="/ppt/slideLayouts/slideLayout75.xml" ContentType="application/vnd.openxmlformats-officedocument.presentationml.slideLayout+xml"/>
  <Override PartName="/ppt/slideLayouts/slideLayout93.xml" ContentType="application/vnd.openxmlformats-officedocument.presentationml.slideLayout+xml"/>
  <Override PartName="/ppt/slideLayouts/slideLayout117.xml" ContentType="application/vnd.openxmlformats-officedocument.presentationml.slideLayout+xml"/>
  <Override PartName="/ppt/slideLayouts/slideLayout135.xml" ContentType="application/vnd.openxmlformats-officedocument.presentationml.slideLayout+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53.xml" ContentType="application/vnd.openxmlformats-officedocument.presentationml.slideLayout+xml"/>
  <Override PartName="/ppt/slideLayouts/slideLayout82.xml" ContentType="application/vnd.openxmlformats-officedocument.presentationml.slideLayout+xml"/>
  <Override PartName="/ppt/slideLayouts/slideLayout106.xml" ContentType="application/vnd.openxmlformats-officedocument.presentationml.slideLayout+xml"/>
  <Override PartName="/ppt/slideLayouts/slideLayout124.xml" ContentType="application/vnd.openxmlformats-officedocument.presentationml.slideLayout+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slideLayouts/slideLayout60.xml" ContentType="application/vnd.openxmlformats-officedocument.presentationml.slideLayout+xml"/>
  <Override PartName="/ppt/slideLayouts/slideLayout71.xml" ContentType="application/vnd.openxmlformats-officedocument.presentationml.slideLayout+xml"/>
  <Override PartName="/ppt/slideLayouts/slideLayout113.xml" ContentType="application/vnd.openxmlformats-officedocument.presentationml.slideLayout+xml"/>
  <Override PartName="/ppt/slideLayouts/slideLayout131.xml" ContentType="application/vnd.openxmlformats-officedocument.presentationml.slideLayout+xml"/>
  <Override PartName="/ppt/theme/themeOverride1.xml" ContentType="application/vnd.openxmlformats-officedocument.themeOverride+xml"/>
  <Override PartName="/ppt/slides/slide10.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102.xml" ContentType="application/vnd.openxmlformats-officedocument.presentationml.slideLayout+xml"/>
  <Override PartName="/ppt/slideLayouts/slideLayout120.xml" ContentType="application/vnd.openxmlformats-officedocument.presentationml.slideLayout+xml"/>
  <Override PartName="/ppt/slideMasters/slideMaster8.xml" ContentType="application/vnd.openxmlformats-officedocument.presentationml.slideMaster+xml"/>
  <Override PartName="/ppt/slideMasters/slideMaster11.xml" ContentType="application/vnd.openxmlformats-officedocument.presentationml.slideMaster+xml"/>
  <Override PartName="/ppt/slideMasters/slideMaster4.xml" ContentType="application/vnd.openxmlformats-officedocument.presentationml.slideMaster+xml"/>
  <Override PartName="/ppt/slides/slide9.xml" ContentType="application/vnd.openxmlformats-officedocument.presentationml.slide+xml"/>
  <Override PartName="/ppt/viewProps.xml" ContentType="application/vnd.openxmlformats-officedocument.presentationml.viewProps+xml"/>
  <Override PartName="/ppt/slideLayouts/slideLayout69.xml" ContentType="application/vnd.openxmlformats-officedocument.presentationml.slideLayout+xml"/>
  <Override PartName="/ppt/theme/theme6.xml" ContentType="application/vnd.openxmlformats-officedocument.theme+xml"/>
  <Override PartName="/ppt/slideLayouts/slideLayout87.xml" ContentType="application/vnd.openxmlformats-officedocument.presentationml.slideLayout+xml"/>
  <Override PartName="/ppt/slideLayouts/slideLayout98.xml" ContentType="application/vnd.openxmlformats-officedocument.presentationml.slideLayout+xml"/>
  <Override PartName="/ppt/theme/theme10.xml" ContentType="application/vnd.openxmlformats-officedocument.theme+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58.xml" ContentType="application/vnd.openxmlformats-officedocument.presentationml.slideLayout+xml"/>
  <Override PartName="/ppt/slideLayouts/slideLayout76.xml" ContentType="application/vnd.openxmlformats-officedocument.presentationml.slideLayout+xml"/>
  <Override PartName="/ppt/slideLayouts/slideLayout118.xml" ContentType="application/vnd.openxmlformats-officedocument.presentationml.slideLayout+xml"/>
  <Override PartName="/ppt/slideLayouts/slideLayout129.xml" ContentType="application/vnd.openxmlformats-officedocument.presentationml.slideLayout+xml"/>
  <Default Extension="png" ContentType="image/png"/>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slideLayouts/slideLayout36.xml" ContentType="application/vnd.openxmlformats-officedocument.presentationml.slideLayout+xml"/>
  <Override PartName="/ppt/slideLayouts/slideLayout47.xml" ContentType="application/vnd.openxmlformats-officedocument.presentationml.slideLayout+xml"/>
  <Override PartName="/ppt/slideLayouts/slideLayout65.xml" ContentType="application/vnd.openxmlformats-officedocument.presentationml.slideLayout+xml"/>
  <Override PartName="/ppt/slideLayouts/slideLayout83.xml" ContentType="application/vnd.openxmlformats-officedocument.presentationml.slideLayout+xml"/>
  <Override PartName="/ppt/slideLayouts/slideLayout94.xml" ContentType="application/vnd.openxmlformats-officedocument.presentationml.slideLayout+xml"/>
  <Override PartName="/ppt/slideLayouts/slideLayout107.xml" ContentType="application/vnd.openxmlformats-officedocument.presentationml.slideLayout+xml"/>
  <Override PartName="/ppt/slideLayouts/slideLayout136.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25.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72.xml" ContentType="application/vnd.openxmlformats-officedocument.presentationml.slideLayout+xml"/>
  <Override PartName="/ppt/slideLayouts/slideLayout90.xml" ContentType="application/vnd.openxmlformats-officedocument.presentationml.slideLayout+xml"/>
  <Override PartName="/ppt/slideLayouts/slideLayout114.xml" ContentType="application/vnd.openxmlformats-officedocument.presentationml.slideLayout+xml"/>
  <Override PartName="/ppt/slideLayouts/slideLayout125.xml" ContentType="application/vnd.openxmlformats-officedocument.presentationml.slideLayout+xml"/>
  <Override PartName="/ppt/presentation.xml" ContentType="application/vnd.openxmlformats-officedocument.presentationml.presentation.main+xml"/>
  <Override PartName="/ppt/slideLayouts/slideLayout14.xml" ContentType="application/vnd.openxmlformats-officedocument.presentationml.slideLayout+xml"/>
  <Override PartName="/ppt/slideLayouts/slideLayout32.xml" ContentType="application/vnd.openxmlformats-officedocument.presentationml.slideLayout+xml"/>
  <Override PartName="/ppt/slideLayouts/slideLayout61.xml" ContentType="application/vnd.openxmlformats-officedocument.presentationml.slideLayout+xml"/>
  <Override PartName="/ppt/slideLayouts/slideLayout103.xml" ContentType="application/vnd.openxmlformats-officedocument.presentationml.slideLayout+xml"/>
  <Override PartName="/ppt/slideLayouts/slideLayout132.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21.xml" ContentType="application/vnd.openxmlformats-officedocument.presentationml.slideLayout+xml"/>
  <Override PartName="/ppt/slideLayouts/slideLayout50.xml" ContentType="application/vnd.openxmlformats-officedocument.presentationml.slideLayout+xml"/>
  <Override PartName="/ppt/slideLayouts/slideLayout110.xml" ContentType="application/vnd.openxmlformats-officedocument.presentationml.slideLayout+xml"/>
  <Override PartName="/ppt/slideLayouts/slideLayout121.xml" ContentType="application/vnd.openxmlformats-officedocument.presentationml.slideLayout+xml"/>
  <Override PartName="/ppt/slideMasters/slideMaster9.xml" ContentType="application/vnd.openxmlformats-officedocument.presentationml.slideMaster+xml"/>
  <Override PartName="/ppt/slideMasters/slideMaster12.xml" ContentType="application/vnd.openxmlformats-officedocument.presentationml.slideMaster+xml"/>
  <Override PartName="/ppt/slideLayouts/slideLayout10.xml" ContentType="application/vnd.openxmlformats-officedocument.presentationml.slideLayout+xml"/>
  <Default Extension="gif" ContentType="image/gif"/>
  <Override PartName="/ppt/slideLayouts/slideLayout99.xml" ContentType="application/vnd.openxmlformats-officedocument.presentationml.slideLayout+xml"/>
  <Override PartName="/ppt/slideMasters/slideMaster5.xml" ContentType="application/vnd.openxmlformats-officedocument.presentationml.slideMaster+xml"/>
  <Override PartName="/ppt/slideLayouts/slideLayout59.xml" ContentType="application/vnd.openxmlformats-officedocument.presentationml.slideLayout+xml"/>
  <Override PartName="/ppt/theme/theme7.xml" ContentType="application/vnd.openxmlformats-officedocument.theme+xml"/>
  <Override PartName="/ppt/slideLayouts/slideLayout88.xml" ContentType="application/vnd.openxmlformats-officedocument.presentationml.slideLayout+xml"/>
  <Override PartName="/ppt/theme/theme11.xml" ContentType="application/vnd.openxmlformats-officedocument.them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Layouts/slideLayout77.xml" ContentType="application/vnd.openxmlformats-officedocument.presentationml.slideLayout+xml"/>
  <Override PartName="/ppt/slideLayouts/slideLayout95.xml" ContentType="application/vnd.openxmlformats-officedocument.presentationml.slideLayout+xml"/>
  <Override PartName="/ppt/slideLayouts/slideLayout119.xml" ContentType="application/vnd.openxmlformats-officedocument.presentationml.slideLayout+xml"/>
  <Override PartName="/ppt/slideLayouts/slideLayout137.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55.xml" ContentType="application/vnd.openxmlformats-officedocument.presentationml.slideLayout+xml"/>
  <Override PartName="/ppt/slideLayouts/slideLayout84.xml" ContentType="application/vnd.openxmlformats-officedocument.presentationml.slideLayout+xml"/>
  <Override PartName="/ppt/slideLayouts/slideLayout108.xml" ContentType="application/vnd.openxmlformats-officedocument.presentationml.slideLayout+xml"/>
  <Override PartName="/ppt/slideLayouts/slideLayout12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slideLayouts/slideLayout62.xml" ContentType="application/vnd.openxmlformats-officedocument.presentationml.slideLayout+xml"/>
  <Override PartName="/ppt/slideLayouts/slideLayout73.xml" ContentType="application/vnd.openxmlformats-officedocument.presentationml.slideLayout+xml"/>
  <Override PartName="/ppt/slideLayouts/slideLayout91.xml" ContentType="application/vnd.openxmlformats-officedocument.presentationml.slideLayout+xml"/>
  <Override PartName="/ppt/slideLayouts/slideLayout115.xml" ContentType="application/vnd.openxmlformats-officedocument.presentationml.slideLayout+xml"/>
  <Override PartName="/ppt/slideLayouts/slideLayout133.xml" ContentType="application/vnd.openxmlformats-officedocument.presentationml.slideLayout+xml"/>
  <Default Extension="wmf" ContentType="image/x-wmf"/>
  <Default Extension="rels" ContentType="application/vnd.openxmlformats-package.relationships+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slideLayouts/slideLayout80.xml" ContentType="application/vnd.openxmlformats-officedocument.presentationml.slideLayout+xml"/>
  <Override PartName="/ppt/slideLayouts/slideLayout104.xml" ContentType="application/vnd.openxmlformats-officedocument.presentationml.slideLayout+xml"/>
  <Override PartName="/ppt/slideLayouts/slideLayout122.xml" ContentType="application/vnd.openxmlformats-officedocument.presentationml.slideLayout+xml"/>
  <Override PartName="/ppt/slideLayouts/slideLayout140.xml" ContentType="application/vnd.openxmlformats-officedocument.presentationml.slideLayout+xml"/>
  <Override PartName="/ppt/slides/slide12.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slideLayouts/slideLayout111.xml" ContentType="application/vnd.openxmlformats-officedocument.presentationml.slideLayout+xml"/>
  <Override PartName="/ppt/slideLayouts/slideLayout100.xml" ContentType="application/vnd.openxmlformats-officedocument.presentationml.slideLayout+xml"/>
  <Override PartName="/ppt/slideMasters/slideMaster6.xml" ContentType="application/vnd.openxmlformats-officedocument.presentationml.slideMaster+xml"/>
  <Override PartName="/ppt/slideLayouts/slideLayout89.xml" ContentType="application/vnd.openxmlformats-officedocument.presentationml.slideLayout+xml"/>
  <Override PartName="/ppt/theme/theme8.xml" ContentType="application/vnd.openxmlformats-officedocument.theme+xml"/>
  <Override PartName="/ppt/theme/theme12.xml" ContentType="application/vnd.openxmlformats-officedocument.theme+xml"/>
  <Override PartName="/ppt/slides/slide7.xml" ContentType="application/vnd.openxmlformats-officedocument.presentationml.slide+xml"/>
  <Override PartName="/ppt/slideLayouts/slideLayout9.xml" ContentType="application/vnd.openxmlformats-officedocument.presentationml.slideLayout+xml"/>
  <Override PartName="/ppt/slideLayouts/slideLayout78.xml" ContentType="application/vnd.openxmlformats-officedocument.presentationml.slideLayout+xml"/>
  <Override PartName="/ppt/slideMasters/slideMaster2.xml" ContentType="application/vnd.openxmlformats-officedocument.presentationml.slideMaster+xml"/>
  <Override PartName="/ppt/slideLayouts/slideLayout3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67.xml" ContentType="application/vnd.openxmlformats-officedocument.presentationml.slideLayout+xml"/>
  <Override PartName="/ppt/slideLayouts/slideLayout85.xml" ContentType="application/vnd.openxmlformats-officedocument.presentationml.slideLayout+xml"/>
  <Override PartName="/ppt/slideLayouts/slideLayout96.xml" ContentType="application/vnd.openxmlformats-officedocument.presentationml.slideLayout+xml"/>
  <Override PartName="/ppt/slideLayouts/slideLayout109.xml" ContentType="application/vnd.openxmlformats-officedocument.presentationml.slideLayout+xml"/>
  <Override PartName="/ppt/slideLayouts/slideLayout138.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slideLayouts/slideLayout45.xml" ContentType="application/vnd.openxmlformats-officedocument.presentationml.slideLayout+xml"/>
  <Override PartName="/ppt/slideLayouts/slideLayout56.xml" ContentType="application/vnd.openxmlformats-officedocument.presentationml.slideLayout+xml"/>
  <Override PartName="/ppt/slideLayouts/slideLayout74.xml" ContentType="application/vnd.openxmlformats-officedocument.presentationml.slideLayout+xml"/>
  <Override PartName="/ppt/slideLayouts/slideLayout116.xml" ContentType="application/vnd.openxmlformats-officedocument.presentationml.slideLayout+xml"/>
  <Override PartName="/ppt/slideLayouts/slideLayout127.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slideLayouts/slideLayout34.xml" ContentType="application/vnd.openxmlformats-officedocument.presentationml.slideLayout+xml"/>
  <Override PartName="/ppt/slideLayouts/slideLayout63.xml" ContentType="application/vnd.openxmlformats-officedocument.presentationml.slideLayout+xml"/>
  <Override PartName="/ppt/slideLayouts/slideLayout81.xml" ContentType="application/vnd.openxmlformats-officedocument.presentationml.slideLayout+xml"/>
  <Override PartName="/ppt/slideLayouts/slideLayout92.xml" ContentType="application/vnd.openxmlformats-officedocument.presentationml.slideLayout+xml"/>
  <Override PartName="/ppt/slideLayouts/slideLayout105.xml" ContentType="application/vnd.openxmlformats-officedocument.presentationml.slideLayout+xml"/>
  <Override PartName="/ppt/slideLayouts/slideLayout134.xml" ContentType="application/vnd.openxmlformats-officedocument.presentationml.slideLayout+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23.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70.xml" ContentType="application/vnd.openxmlformats-officedocument.presentationml.slideLayout+xml"/>
  <Override PartName="/ppt/slideLayouts/slideLayout112.xml" ContentType="application/vnd.openxmlformats-officedocument.presentationml.slideLayout+xml"/>
  <Override PartName="/ppt/slideLayouts/slideLayout123.xml" ContentType="application/vnd.openxmlformats-officedocument.presentationml.slideLayout+xml"/>
  <Override PartName="/ppt/slideLayouts/slideLayout12.xml" ContentType="application/vnd.openxmlformats-officedocument.presentationml.slideLayout+xml"/>
  <Override PartName="/ppt/slideLayouts/slideLayout30.xml" ContentType="application/vnd.openxmlformats-officedocument.presentationml.slideLayout+xml"/>
  <Override PartName="/ppt/slideLayouts/slideLayout101.xml" ContentType="application/vnd.openxmlformats-officedocument.presentationml.slideLayout+xml"/>
  <Override PartName="/ppt/slideLayouts/slideLayout130.xml" ContentType="application/vnd.openxmlformats-officedocument.presentationml.slideLayout+xml"/>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theme/theme9.xml" ContentType="application/vnd.openxmlformats-officedocument.theme+xml"/>
  <Override PartName="/ppt/theme/theme13.xml" ContentType="application/vnd.openxmlformats-officedocument.theme+xml"/>
  <Override PartName="/ppt/slides/slide8.xml" ContentType="application/vnd.openxmlformats-officedocument.presentationml.slide+xml"/>
  <Override PartName="/ppt/slideLayouts/slideLayout68.xml" ContentType="application/vnd.openxmlformats-officedocument.presentationml.slideLayout+xml"/>
  <Override PartName="/ppt/slideLayouts/slideLayout79.xml" ContentType="application/vnd.openxmlformats-officedocument.presentationml.slideLayout+xml"/>
  <Override PartName="/ppt/slideLayouts/slideLayout97.xml" ContentType="application/vnd.openxmlformats-officedocument.presentationml.slideLayout+xml"/>
  <Override PartName="/ppt/slideLayouts/slideLayout139.xml" ContentType="application/vnd.openxmlformats-officedocument.presentationml.slideLayout+xml"/>
  <Override PartName="/ppt/slideLayouts/slideLayout39.xml" ContentType="application/vnd.openxmlformats-officedocument.presentationml.slideLayout+xml"/>
  <Override PartName="/ppt/slideLayouts/slideLayout86.xml" ContentType="application/vnd.openxmlformats-officedocument.presentationml.slideLayout+xml"/>
  <Override PartName="/ppt/slideLayouts/slideLayout12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99" r:id="rId2"/>
    <p:sldMasterId id="2147483790" r:id="rId3"/>
    <p:sldMasterId id="2147483803" r:id="rId4"/>
    <p:sldMasterId id="2147483816" r:id="rId5"/>
    <p:sldMasterId id="2147483829" r:id="rId6"/>
    <p:sldMasterId id="2147483855" r:id="rId7"/>
    <p:sldMasterId id="2147483927" r:id="rId8"/>
    <p:sldMasterId id="2147483940" r:id="rId9"/>
    <p:sldMasterId id="2147483965" r:id="rId10"/>
    <p:sldMasterId id="2147483977" r:id="rId11"/>
    <p:sldMasterId id="2147483989" r:id="rId12"/>
  </p:sldMasterIdLst>
  <p:notesMasterIdLst>
    <p:notesMasterId r:id="rId29"/>
  </p:notesMasterIdLst>
  <p:sldIdLst>
    <p:sldId id="277" r:id="rId13"/>
    <p:sldId id="266" r:id="rId14"/>
    <p:sldId id="267" r:id="rId15"/>
    <p:sldId id="294" r:id="rId16"/>
    <p:sldId id="278" r:id="rId17"/>
    <p:sldId id="292" r:id="rId18"/>
    <p:sldId id="291" r:id="rId19"/>
    <p:sldId id="293" r:id="rId20"/>
    <p:sldId id="269" r:id="rId21"/>
    <p:sldId id="259" r:id="rId22"/>
    <p:sldId id="271" r:id="rId23"/>
    <p:sldId id="284" r:id="rId24"/>
    <p:sldId id="295" r:id="rId25"/>
    <p:sldId id="283" r:id="rId26"/>
    <p:sldId id="286" r:id="rId27"/>
    <p:sldId id="287" r:id="rId28"/>
  </p:sldIdLst>
  <p:sldSz cx="9144000" cy="5143500" type="screen16x9"/>
  <p:notesSz cx="6858000" cy="9144000"/>
  <p:defaultTextStyle>
    <a:defPPr>
      <a:defRPr lang="zh-CN"/>
    </a:defPPr>
    <a:lvl1pPr algn="l" rtl="0" fontAlgn="base">
      <a:spcBef>
        <a:spcPct val="0"/>
      </a:spcBef>
      <a:spcAft>
        <a:spcPct val="0"/>
      </a:spcAft>
      <a:defRPr sz="1600" kern="1200">
        <a:solidFill>
          <a:schemeClr val="tx1"/>
        </a:solidFill>
        <a:latin typeface="Arial" charset="0"/>
        <a:ea typeface="宋体" charset="-122"/>
        <a:cs typeface="+mn-cs"/>
      </a:defRPr>
    </a:lvl1pPr>
    <a:lvl2pPr marL="457200" algn="l" rtl="0" fontAlgn="base">
      <a:spcBef>
        <a:spcPct val="0"/>
      </a:spcBef>
      <a:spcAft>
        <a:spcPct val="0"/>
      </a:spcAft>
      <a:defRPr sz="1600" kern="1200">
        <a:solidFill>
          <a:schemeClr val="tx1"/>
        </a:solidFill>
        <a:latin typeface="Arial" charset="0"/>
        <a:ea typeface="宋体" charset="-122"/>
        <a:cs typeface="+mn-cs"/>
      </a:defRPr>
    </a:lvl2pPr>
    <a:lvl3pPr marL="914400" algn="l" rtl="0" fontAlgn="base">
      <a:spcBef>
        <a:spcPct val="0"/>
      </a:spcBef>
      <a:spcAft>
        <a:spcPct val="0"/>
      </a:spcAft>
      <a:defRPr sz="1600" kern="1200">
        <a:solidFill>
          <a:schemeClr val="tx1"/>
        </a:solidFill>
        <a:latin typeface="Arial" charset="0"/>
        <a:ea typeface="宋体" charset="-122"/>
        <a:cs typeface="+mn-cs"/>
      </a:defRPr>
    </a:lvl3pPr>
    <a:lvl4pPr marL="1371600" algn="l" rtl="0" fontAlgn="base">
      <a:spcBef>
        <a:spcPct val="0"/>
      </a:spcBef>
      <a:spcAft>
        <a:spcPct val="0"/>
      </a:spcAft>
      <a:defRPr sz="1600" kern="1200">
        <a:solidFill>
          <a:schemeClr val="tx1"/>
        </a:solidFill>
        <a:latin typeface="Arial" charset="0"/>
        <a:ea typeface="宋体" charset="-122"/>
        <a:cs typeface="+mn-cs"/>
      </a:defRPr>
    </a:lvl4pPr>
    <a:lvl5pPr marL="1828800" algn="l" rtl="0" fontAlgn="base">
      <a:spcBef>
        <a:spcPct val="0"/>
      </a:spcBef>
      <a:spcAft>
        <a:spcPct val="0"/>
      </a:spcAft>
      <a:defRPr sz="1600" kern="1200">
        <a:solidFill>
          <a:schemeClr val="tx1"/>
        </a:solidFill>
        <a:latin typeface="Arial" charset="0"/>
        <a:ea typeface="宋体" charset="-122"/>
        <a:cs typeface="+mn-cs"/>
      </a:defRPr>
    </a:lvl5pPr>
    <a:lvl6pPr marL="2286000" algn="l" defTabSz="914400" rtl="0" eaLnBrk="1" latinLnBrk="0" hangingPunct="1">
      <a:defRPr sz="1600" kern="1200">
        <a:solidFill>
          <a:schemeClr val="tx1"/>
        </a:solidFill>
        <a:latin typeface="Arial" charset="0"/>
        <a:ea typeface="宋体" charset="-122"/>
        <a:cs typeface="+mn-cs"/>
      </a:defRPr>
    </a:lvl6pPr>
    <a:lvl7pPr marL="2743200" algn="l" defTabSz="914400" rtl="0" eaLnBrk="1" latinLnBrk="0" hangingPunct="1">
      <a:defRPr sz="1600" kern="1200">
        <a:solidFill>
          <a:schemeClr val="tx1"/>
        </a:solidFill>
        <a:latin typeface="Arial" charset="0"/>
        <a:ea typeface="宋体" charset="-122"/>
        <a:cs typeface="+mn-cs"/>
      </a:defRPr>
    </a:lvl7pPr>
    <a:lvl8pPr marL="3200400" algn="l" defTabSz="914400" rtl="0" eaLnBrk="1" latinLnBrk="0" hangingPunct="1">
      <a:defRPr sz="1600" kern="1200">
        <a:solidFill>
          <a:schemeClr val="tx1"/>
        </a:solidFill>
        <a:latin typeface="Arial" charset="0"/>
        <a:ea typeface="宋体" charset="-122"/>
        <a:cs typeface="+mn-cs"/>
      </a:defRPr>
    </a:lvl8pPr>
    <a:lvl9pPr marL="3657600" algn="l" defTabSz="914400" rtl="0" eaLnBrk="1" latinLnBrk="0" hangingPunct="1">
      <a:defRPr sz="1600" kern="1200">
        <a:solidFill>
          <a:schemeClr val="tx1"/>
        </a:solidFill>
        <a:latin typeface="Arial" charset="0"/>
        <a:ea typeface="宋体"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p:clrMru>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84" y="-17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1.xml"/><Relationship Id="rId18" Type="http://schemas.openxmlformats.org/officeDocument/2006/relationships/slide" Target="slides/slide6.xml"/><Relationship Id="rId26"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slide" Target="slides/slide9.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5.xml"/><Relationship Id="rId25" Type="http://schemas.openxmlformats.org/officeDocument/2006/relationships/slide" Target="slides/slide1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4.xml"/><Relationship Id="rId20" Type="http://schemas.openxmlformats.org/officeDocument/2006/relationships/slide" Target="slides/slide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2.xml"/><Relationship Id="rId32"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3.xml"/><Relationship Id="rId23" Type="http://schemas.openxmlformats.org/officeDocument/2006/relationships/slide" Target="slides/slide11.xml"/><Relationship Id="rId28" Type="http://schemas.openxmlformats.org/officeDocument/2006/relationships/slide" Target="slides/slide16.xml"/><Relationship Id="rId10" Type="http://schemas.openxmlformats.org/officeDocument/2006/relationships/slideMaster" Target="slideMasters/slideMaster10.xml"/><Relationship Id="rId19" Type="http://schemas.openxmlformats.org/officeDocument/2006/relationships/slide" Target="slides/slide7.xml"/><Relationship Id="rId31"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2.xml"/><Relationship Id="rId22" Type="http://schemas.openxmlformats.org/officeDocument/2006/relationships/slide" Target="slides/slide10.xml"/><Relationship Id="rId27" Type="http://schemas.openxmlformats.org/officeDocument/2006/relationships/slide" Target="slides/slide15.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ea typeface="+mn-ea"/>
              </a:defRPr>
            </a:lvl1pPr>
          </a:lstStyle>
          <a:p>
            <a:pPr>
              <a:defRPr/>
            </a:pPr>
            <a:fld id="{52B097B1-1E74-4E6A-BE21-2DB6ACC5956B}" type="datetimeFigureOut">
              <a:rPr lang="zh-CN" altLang="en-US"/>
              <a:pPr>
                <a:defRPr/>
              </a:pPr>
              <a:t>2020-5-5</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endParaRPr lang="zh-CN" altLang="en-US" noProof="0"/>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defRPr>
            </a:lvl1pPr>
          </a:lstStyle>
          <a:p>
            <a:pPr>
              <a:defRPr/>
            </a:pPr>
            <a:fld id="{ABF2CA5C-E276-48D1-A124-D8925961F6FD}"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89" name="幻灯片图像占位符 1"/>
          <p:cNvSpPr>
            <a:spLocks noGrp="1" noRot="1" noChangeAspect="1"/>
          </p:cNvSpPr>
          <p:nvPr>
            <p:ph type="sldImg"/>
          </p:nvPr>
        </p:nvSpPr>
        <p:spPr bwMode="auto">
          <a:noFill/>
          <a:ln>
            <a:solidFill>
              <a:srgbClr val="000000"/>
            </a:solidFill>
            <a:miter lim="800000"/>
            <a:headEnd/>
            <a:tailEnd/>
          </a:ln>
        </p:spPr>
      </p:sp>
      <p:sp>
        <p:nvSpPr>
          <p:cNvPr id="165890"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165891" name="灯片编号占位符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405D171-178F-4D57-8499-09758DBA1542}" type="slidenum">
              <a:rPr lang="zh-CN" altLang="en-US"/>
              <a:pPr fontAlgn="base">
                <a:spcBef>
                  <a:spcPct val="0"/>
                </a:spcBef>
                <a:spcAft>
                  <a:spcPct val="0"/>
                </a:spcAft>
                <a:defRPr/>
              </a:pPr>
              <a:t>9</a:t>
            </a:fld>
            <a:endParaRPr lang="en-US" altLang="zh-C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7819"/>
            <a:ext cx="7772400" cy="1102519"/>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lvl1pPr>
              <a:defRPr/>
            </a:lvl1pPr>
          </a:lstStyle>
          <a:p>
            <a:pPr>
              <a:defRPr/>
            </a:pPr>
            <a:fld id="{DAA7EB92-A614-4063-B34F-2E217B9D1378}" type="datetimeFigureOut">
              <a:rPr lang="zh-CN" altLang="en-US"/>
              <a:pPr>
                <a:defRPr/>
              </a:pPr>
              <a:t>2020-5-5</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914E6E79-A6C1-4960-B49E-0A3A63B5B18C}" type="slidenum">
              <a:rPr lang="zh-CN" altLang="en-US"/>
              <a:pPr>
                <a:defRPr/>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315C8269-61B7-4AD3-9AD6-0041D5E1CBA1}" type="datetimeFigureOut">
              <a:rPr lang="zh-CN" altLang="en-US"/>
              <a:pPr>
                <a:defRPr/>
              </a:pPr>
              <a:t>2020-5-5</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759708A5-CB89-4868-87FA-58FD3DFE99C8}" type="slidenum">
              <a:rPr lang="zh-CN" altLang="en-US"/>
              <a:pPr>
                <a:defRPr/>
              </a:pPr>
              <a:t>‹#›</a:t>
            </a:fld>
            <a:endParaRPr lang="zh-CN" altLang="en-US"/>
          </a:p>
        </p:txBody>
      </p:sp>
    </p:spTree>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lvl1pPr fontAlgn="auto">
              <a:spcBef>
                <a:spcPts val="0"/>
              </a:spcBef>
              <a:spcAft>
                <a:spcPts val="0"/>
              </a:spcAft>
              <a:defRPr>
                <a:latin typeface="+mn-lt"/>
                <a:ea typeface="+mn-ea"/>
              </a:defRPr>
            </a:lvl1pPr>
          </a:lstStyle>
          <a:p>
            <a:pPr>
              <a:defRPr/>
            </a:pPr>
            <a:endParaRPr lang="en-US" altLang="zh-CN"/>
          </a:p>
        </p:txBody>
      </p:sp>
      <p:sp>
        <p:nvSpPr>
          <p:cNvPr id="4" name="页脚占位符 3"/>
          <p:cNvSpPr>
            <a:spLocks noGrp="1"/>
          </p:cNvSpPr>
          <p:nvPr>
            <p:ph type="ftr" sz="quarter" idx="11"/>
          </p:nvPr>
        </p:nvSpPr>
        <p:spPr/>
        <p:txBody>
          <a:bodyPr/>
          <a:lstStyle>
            <a:lvl1pPr fontAlgn="auto">
              <a:spcBef>
                <a:spcPts val="0"/>
              </a:spcBef>
              <a:spcAft>
                <a:spcPts val="0"/>
              </a:spcAft>
              <a:defRPr>
                <a:latin typeface="+mn-lt"/>
                <a:ea typeface="+mn-ea"/>
              </a:defRPr>
            </a:lvl1pPr>
          </a:lstStyle>
          <a:p>
            <a:pPr>
              <a:defRPr/>
            </a:pPr>
            <a:endParaRPr lang="en-US" altLang="zh-CN"/>
          </a:p>
        </p:txBody>
      </p:sp>
      <p:sp>
        <p:nvSpPr>
          <p:cNvPr id="5" name="灯片编号占位符 4"/>
          <p:cNvSpPr>
            <a:spLocks noGrp="1"/>
          </p:cNvSpPr>
          <p:nvPr>
            <p:ph type="sldNum" sz="quarter" idx="12"/>
          </p:nvPr>
        </p:nvSpPr>
        <p:spPr/>
        <p:txBody>
          <a:bodyPr/>
          <a:lstStyle>
            <a:lvl1pPr fontAlgn="auto">
              <a:spcBef>
                <a:spcPts val="0"/>
              </a:spcBef>
              <a:spcAft>
                <a:spcPts val="0"/>
              </a:spcAft>
              <a:defRPr>
                <a:latin typeface="+mn-lt"/>
                <a:ea typeface="+mn-ea"/>
              </a:defRPr>
            </a:lvl1pPr>
          </a:lstStyle>
          <a:p>
            <a:pPr>
              <a:defRPr/>
            </a:pPr>
            <a:fld id="{66AD78D4-848F-4294-9375-EE8756D6BA99}" type="slidenum">
              <a:rPr lang="zh-CN" altLang="en-US"/>
              <a:pPr>
                <a:defRPr/>
              </a:pPr>
              <a:t>‹#›</a:t>
            </a:fld>
            <a:endParaRPr lang="en-US" altLang="zh-CN"/>
          </a:p>
        </p:txBody>
      </p:sp>
    </p:spTree>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lvl1pPr fontAlgn="auto">
              <a:spcBef>
                <a:spcPts val="0"/>
              </a:spcBef>
              <a:spcAft>
                <a:spcPts val="0"/>
              </a:spcAft>
              <a:defRPr>
                <a:latin typeface="+mn-lt"/>
                <a:ea typeface="+mn-ea"/>
              </a:defRPr>
            </a:lvl1pPr>
          </a:lstStyle>
          <a:p>
            <a:pPr>
              <a:defRPr/>
            </a:pPr>
            <a:endParaRPr lang="en-US" altLang="zh-CN"/>
          </a:p>
        </p:txBody>
      </p:sp>
      <p:sp>
        <p:nvSpPr>
          <p:cNvPr id="3" name="页脚占位符 2"/>
          <p:cNvSpPr>
            <a:spLocks noGrp="1"/>
          </p:cNvSpPr>
          <p:nvPr>
            <p:ph type="ftr" sz="quarter" idx="11"/>
          </p:nvPr>
        </p:nvSpPr>
        <p:spPr/>
        <p:txBody>
          <a:bodyPr/>
          <a:lstStyle>
            <a:lvl1pPr fontAlgn="auto">
              <a:spcBef>
                <a:spcPts val="0"/>
              </a:spcBef>
              <a:spcAft>
                <a:spcPts val="0"/>
              </a:spcAft>
              <a:defRPr>
                <a:latin typeface="+mn-lt"/>
                <a:ea typeface="+mn-ea"/>
              </a:defRPr>
            </a:lvl1pPr>
          </a:lstStyle>
          <a:p>
            <a:pPr>
              <a:defRPr/>
            </a:pPr>
            <a:endParaRPr lang="en-US" altLang="zh-CN"/>
          </a:p>
        </p:txBody>
      </p:sp>
      <p:sp>
        <p:nvSpPr>
          <p:cNvPr id="4" name="灯片编号占位符 3"/>
          <p:cNvSpPr>
            <a:spLocks noGrp="1"/>
          </p:cNvSpPr>
          <p:nvPr>
            <p:ph type="sldNum" sz="quarter" idx="12"/>
          </p:nvPr>
        </p:nvSpPr>
        <p:spPr/>
        <p:txBody>
          <a:bodyPr/>
          <a:lstStyle>
            <a:lvl1pPr fontAlgn="auto">
              <a:spcBef>
                <a:spcPts val="0"/>
              </a:spcBef>
              <a:spcAft>
                <a:spcPts val="0"/>
              </a:spcAft>
              <a:defRPr>
                <a:latin typeface="+mn-lt"/>
                <a:ea typeface="+mn-ea"/>
              </a:defRPr>
            </a:lvl1pPr>
          </a:lstStyle>
          <a:p>
            <a:pPr>
              <a:defRPr/>
            </a:pPr>
            <a:fld id="{5B372A05-704C-4EEE-9CCA-EFDD265841DB}" type="slidenum">
              <a:rPr lang="zh-CN" altLang="en-US"/>
              <a:pPr>
                <a:defRPr/>
              </a:pPr>
              <a:t>‹#›</a:t>
            </a:fld>
            <a:endParaRPr lang="en-US" altLang="zh-CN"/>
          </a:p>
        </p:txBody>
      </p:sp>
    </p:spTree>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04787"/>
            <a:ext cx="3008313" cy="871538"/>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lvl1pPr fontAlgn="auto">
              <a:spcBef>
                <a:spcPts val="0"/>
              </a:spcBef>
              <a:spcAft>
                <a:spcPts val="0"/>
              </a:spcAft>
              <a:defRPr>
                <a:latin typeface="+mn-lt"/>
                <a:ea typeface="+mn-ea"/>
              </a:defRPr>
            </a:lvl1pPr>
          </a:lstStyle>
          <a:p>
            <a:pPr>
              <a:defRPr/>
            </a:pPr>
            <a:endParaRPr lang="en-US" altLang="zh-CN"/>
          </a:p>
        </p:txBody>
      </p:sp>
      <p:sp>
        <p:nvSpPr>
          <p:cNvPr id="6" name="页脚占位符 5"/>
          <p:cNvSpPr>
            <a:spLocks noGrp="1"/>
          </p:cNvSpPr>
          <p:nvPr>
            <p:ph type="ftr" sz="quarter" idx="11"/>
          </p:nvPr>
        </p:nvSpPr>
        <p:spPr/>
        <p:txBody>
          <a:bodyPr/>
          <a:lstStyle>
            <a:lvl1pPr fontAlgn="auto">
              <a:spcBef>
                <a:spcPts val="0"/>
              </a:spcBef>
              <a:spcAft>
                <a:spcPts val="0"/>
              </a:spcAft>
              <a:defRPr>
                <a:latin typeface="+mn-lt"/>
                <a:ea typeface="+mn-ea"/>
              </a:defRPr>
            </a:lvl1pPr>
          </a:lstStyle>
          <a:p>
            <a:pPr>
              <a:defRPr/>
            </a:pPr>
            <a:endParaRPr lang="en-US" altLang="zh-CN"/>
          </a:p>
        </p:txBody>
      </p:sp>
      <p:sp>
        <p:nvSpPr>
          <p:cNvPr id="7" name="灯片编号占位符 6"/>
          <p:cNvSpPr>
            <a:spLocks noGrp="1"/>
          </p:cNvSpPr>
          <p:nvPr>
            <p:ph type="sldNum" sz="quarter" idx="12"/>
          </p:nvPr>
        </p:nvSpPr>
        <p:spPr/>
        <p:txBody>
          <a:bodyPr/>
          <a:lstStyle>
            <a:lvl1pPr fontAlgn="auto">
              <a:spcBef>
                <a:spcPts val="0"/>
              </a:spcBef>
              <a:spcAft>
                <a:spcPts val="0"/>
              </a:spcAft>
              <a:defRPr>
                <a:latin typeface="+mn-lt"/>
                <a:ea typeface="+mn-ea"/>
              </a:defRPr>
            </a:lvl1pPr>
          </a:lstStyle>
          <a:p>
            <a:pPr>
              <a:defRPr/>
            </a:pPr>
            <a:fld id="{6A6D4335-DFE2-4273-BAAD-98E415301C89}" type="slidenum">
              <a:rPr lang="zh-CN" altLang="en-US"/>
              <a:pPr>
                <a:defRPr/>
              </a:pPr>
              <a:t>‹#›</a:t>
            </a:fld>
            <a:endParaRPr lang="en-US" altLang="zh-CN"/>
          </a:p>
        </p:txBody>
      </p:sp>
    </p:spTree>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0"/>
            <a:ext cx="5486400" cy="425054"/>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lvl1pPr fontAlgn="auto">
              <a:spcBef>
                <a:spcPts val="0"/>
              </a:spcBef>
              <a:spcAft>
                <a:spcPts val="0"/>
              </a:spcAft>
              <a:defRPr>
                <a:latin typeface="+mn-lt"/>
                <a:ea typeface="+mn-ea"/>
              </a:defRPr>
            </a:lvl1pPr>
          </a:lstStyle>
          <a:p>
            <a:pPr>
              <a:defRPr/>
            </a:pPr>
            <a:endParaRPr lang="en-US" altLang="zh-CN"/>
          </a:p>
        </p:txBody>
      </p:sp>
      <p:sp>
        <p:nvSpPr>
          <p:cNvPr id="6" name="页脚占位符 5"/>
          <p:cNvSpPr>
            <a:spLocks noGrp="1"/>
          </p:cNvSpPr>
          <p:nvPr>
            <p:ph type="ftr" sz="quarter" idx="11"/>
          </p:nvPr>
        </p:nvSpPr>
        <p:spPr/>
        <p:txBody>
          <a:bodyPr/>
          <a:lstStyle>
            <a:lvl1pPr fontAlgn="auto">
              <a:spcBef>
                <a:spcPts val="0"/>
              </a:spcBef>
              <a:spcAft>
                <a:spcPts val="0"/>
              </a:spcAft>
              <a:defRPr>
                <a:latin typeface="+mn-lt"/>
                <a:ea typeface="+mn-ea"/>
              </a:defRPr>
            </a:lvl1pPr>
          </a:lstStyle>
          <a:p>
            <a:pPr>
              <a:defRPr/>
            </a:pPr>
            <a:endParaRPr lang="en-US" altLang="zh-CN"/>
          </a:p>
        </p:txBody>
      </p:sp>
      <p:sp>
        <p:nvSpPr>
          <p:cNvPr id="7" name="灯片编号占位符 6"/>
          <p:cNvSpPr>
            <a:spLocks noGrp="1"/>
          </p:cNvSpPr>
          <p:nvPr>
            <p:ph type="sldNum" sz="quarter" idx="12"/>
          </p:nvPr>
        </p:nvSpPr>
        <p:spPr/>
        <p:txBody>
          <a:bodyPr/>
          <a:lstStyle>
            <a:lvl1pPr fontAlgn="auto">
              <a:spcBef>
                <a:spcPts val="0"/>
              </a:spcBef>
              <a:spcAft>
                <a:spcPts val="0"/>
              </a:spcAft>
              <a:defRPr>
                <a:latin typeface="+mn-lt"/>
                <a:ea typeface="+mn-ea"/>
              </a:defRPr>
            </a:lvl1pPr>
          </a:lstStyle>
          <a:p>
            <a:pPr>
              <a:defRPr/>
            </a:pPr>
            <a:fld id="{BBCF3708-E77C-491A-8B75-59217DB27A94}" type="slidenum">
              <a:rPr lang="zh-CN" altLang="en-US"/>
              <a:pPr>
                <a:defRPr/>
              </a:pPr>
              <a:t>‹#›</a:t>
            </a:fld>
            <a:endParaRPr lang="en-US" altLang="zh-CN"/>
          </a:p>
        </p:txBody>
      </p:sp>
    </p:spTree>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fontAlgn="auto">
              <a:spcBef>
                <a:spcPts val="0"/>
              </a:spcBef>
              <a:spcAft>
                <a:spcPts val="0"/>
              </a:spcAft>
              <a:defRPr>
                <a:latin typeface="+mn-lt"/>
                <a:ea typeface="+mn-ea"/>
              </a:defRPr>
            </a:lvl1pPr>
          </a:lstStyle>
          <a:p>
            <a:pPr>
              <a:defRPr/>
            </a:pPr>
            <a:endParaRPr lang="en-US" altLang="zh-CN"/>
          </a:p>
        </p:txBody>
      </p:sp>
      <p:sp>
        <p:nvSpPr>
          <p:cNvPr id="5" name="页脚占位符 4"/>
          <p:cNvSpPr>
            <a:spLocks noGrp="1"/>
          </p:cNvSpPr>
          <p:nvPr>
            <p:ph type="ftr" sz="quarter" idx="11"/>
          </p:nvPr>
        </p:nvSpPr>
        <p:spPr/>
        <p:txBody>
          <a:bodyPr/>
          <a:lstStyle>
            <a:lvl1pPr fontAlgn="auto">
              <a:spcBef>
                <a:spcPts val="0"/>
              </a:spcBef>
              <a:spcAft>
                <a:spcPts val="0"/>
              </a:spcAft>
              <a:defRPr>
                <a:latin typeface="+mn-lt"/>
                <a:ea typeface="+mn-ea"/>
              </a:defRPr>
            </a:lvl1pPr>
          </a:lstStyle>
          <a:p>
            <a:pPr>
              <a:defRPr/>
            </a:pPr>
            <a:endParaRPr lang="en-US" altLang="zh-CN"/>
          </a:p>
        </p:txBody>
      </p:sp>
      <p:sp>
        <p:nvSpPr>
          <p:cNvPr id="6" name="灯片编号占位符 5"/>
          <p:cNvSpPr>
            <a:spLocks noGrp="1"/>
          </p:cNvSpPr>
          <p:nvPr>
            <p:ph type="sldNum" sz="quarter" idx="12"/>
          </p:nvPr>
        </p:nvSpPr>
        <p:spPr/>
        <p:txBody>
          <a:bodyPr/>
          <a:lstStyle>
            <a:lvl1pPr fontAlgn="auto">
              <a:spcBef>
                <a:spcPts val="0"/>
              </a:spcBef>
              <a:spcAft>
                <a:spcPts val="0"/>
              </a:spcAft>
              <a:defRPr>
                <a:latin typeface="+mn-lt"/>
                <a:ea typeface="+mn-ea"/>
              </a:defRPr>
            </a:lvl1pPr>
          </a:lstStyle>
          <a:p>
            <a:pPr>
              <a:defRPr/>
            </a:pPr>
            <a:fld id="{D20B4136-7287-4089-8E22-7A769882D973}" type="slidenum">
              <a:rPr lang="zh-CN" altLang="en-US"/>
              <a:pPr>
                <a:defRPr/>
              </a:pPr>
              <a:t>‹#›</a:t>
            </a:fld>
            <a:endParaRPr lang="en-US" altLang="zh-CN"/>
          </a:p>
        </p:txBody>
      </p:sp>
    </p:spTree>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88106"/>
            <a:ext cx="2057400" cy="425767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88106"/>
            <a:ext cx="6019800" cy="425767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fontAlgn="auto">
              <a:spcBef>
                <a:spcPts val="0"/>
              </a:spcBef>
              <a:spcAft>
                <a:spcPts val="0"/>
              </a:spcAft>
              <a:defRPr>
                <a:latin typeface="+mn-lt"/>
                <a:ea typeface="+mn-ea"/>
              </a:defRPr>
            </a:lvl1pPr>
          </a:lstStyle>
          <a:p>
            <a:pPr>
              <a:defRPr/>
            </a:pPr>
            <a:endParaRPr lang="en-US" altLang="zh-CN"/>
          </a:p>
        </p:txBody>
      </p:sp>
      <p:sp>
        <p:nvSpPr>
          <p:cNvPr id="5" name="页脚占位符 4"/>
          <p:cNvSpPr>
            <a:spLocks noGrp="1"/>
          </p:cNvSpPr>
          <p:nvPr>
            <p:ph type="ftr" sz="quarter" idx="11"/>
          </p:nvPr>
        </p:nvSpPr>
        <p:spPr/>
        <p:txBody>
          <a:bodyPr/>
          <a:lstStyle>
            <a:lvl1pPr fontAlgn="auto">
              <a:spcBef>
                <a:spcPts val="0"/>
              </a:spcBef>
              <a:spcAft>
                <a:spcPts val="0"/>
              </a:spcAft>
              <a:defRPr>
                <a:latin typeface="+mn-lt"/>
                <a:ea typeface="+mn-ea"/>
              </a:defRPr>
            </a:lvl1pPr>
          </a:lstStyle>
          <a:p>
            <a:pPr>
              <a:defRPr/>
            </a:pPr>
            <a:endParaRPr lang="en-US" altLang="zh-CN"/>
          </a:p>
        </p:txBody>
      </p:sp>
      <p:sp>
        <p:nvSpPr>
          <p:cNvPr id="6" name="灯片编号占位符 5"/>
          <p:cNvSpPr>
            <a:spLocks noGrp="1"/>
          </p:cNvSpPr>
          <p:nvPr>
            <p:ph type="sldNum" sz="quarter" idx="12"/>
          </p:nvPr>
        </p:nvSpPr>
        <p:spPr/>
        <p:txBody>
          <a:bodyPr/>
          <a:lstStyle>
            <a:lvl1pPr fontAlgn="auto">
              <a:spcBef>
                <a:spcPts val="0"/>
              </a:spcBef>
              <a:spcAft>
                <a:spcPts val="0"/>
              </a:spcAft>
              <a:defRPr>
                <a:latin typeface="+mn-lt"/>
                <a:ea typeface="+mn-ea"/>
              </a:defRPr>
            </a:lvl1pPr>
          </a:lstStyle>
          <a:p>
            <a:pPr>
              <a:defRPr/>
            </a:pPr>
            <a:fld id="{80DC20A8-0E56-4B7F-9F32-4650C666A80E}" type="slidenum">
              <a:rPr lang="zh-CN" altLang="en-US"/>
              <a:pPr>
                <a:defRPr/>
              </a:pPr>
              <a:t>‹#›</a:t>
            </a:fld>
            <a:endParaRPr lang="en-US" altLang="zh-CN"/>
          </a:p>
        </p:txBody>
      </p:sp>
    </p:spTree>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txAndObj" preserve="1">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88107"/>
            <a:ext cx="8229600" cy="540544"/>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457200" y="951310"/>
            <a:ext cx="4038600" cy="3394472"/>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951310"/>
            <a:ext cx="4038600" cy="3394472"/>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lvl1pPr fontAlgn="auto">
              <a:spcBef>
                <a:spcPts val="0"/>
              </a:spcBef>
              <a:spcAft>
                <a:spcPts val="0"/>
              </a:spcAft>
              <a:defRPr>
                <a:latin typeface="+mn-lt"/>
                <a:ea typeface="+mn-ea"/>
              </a:defRPr>
            </a:lvl1pPr>
          </a:lstStyle>
          <a:p>
            <a:pPr>
              <a:defRPr/>
            </a:pPr>
            <a:endParaRPr lang="en-US" altLang="zh-CN"/>
          </a:p>
        </p:txBody>
      </p:sp>
      <p:sp>
        <p:nvSpPr>
          <p:cNvPr id="6" name="页脚占位符 5"/>
          <p:cNvSpPr>
            <a:spLocks noGrp="1"/>
          </p:cNvSpPr>
          <p:nvPr>
            <p:ph type="ftr" sz="quarter" idx="11"/>
          </p:nvPr>
        </p:nvSpPr>
        <p:spPr/>
        <p:txBody>
          <a:bodyPr/>
          <a:lstStyle>
            <a:lvl1pPr fontAlgn="auto">
              <a:spcBef>
                <a:spcPts val="0"/>
              </a:spcBef>
              <a:spcAft>
                <a:spcPts val="0"/>
              </a:spcAft>
              <a:defRPr>
                <a:latin typeface="+mn-lt"/>
                <a:ea typeface="+mn-ea"/>
              </a:defRPr>
            </a:lvl1pPr>
          </a:lstStyle>
          <a:p>
            <a:pPr>
              <a:defRPr/>
            </a:pPr>
            <a:endParaRPr lang="en-US" altLang="zh-CN"/>
          </a:p>
        </p:txBody>
      </p:sp>
      <p:sp>
        <p:nvSpPr>
          <p:cNvPr id="7" name="灯片编号占位符 6"/>
          <p:cNvSpPr>
            <a:spLocks noGrp="1"/>
          </p:cNvSpPr>
          <p:nvPr>
            <p:ph type="sldNum" sz="quarter" idx="12"/>
          </p:nvPr>
        </p:nvSpPr>
        <p:spPr/>
        <p:txBody>
          <a:bodyPr/>
          <a:lstStyle>
            <a:lvl1pPr fontAlgn="auto">
              <a:spcBef>
                <a:spcPts val="0"/>
              </a:spcBef>
              <a:spcAft>
                <a:spcPts val="0"/>
              </a:spcAft>
              <a:defRPr>
                <a:latin typeface="+mn-lt"/>
                <a:ea typeface="+mn-ea"/>
              </a:defRPr>
            </a:lvl1pPr>
          </a:lstStyle>
          <a:p>
            <a:pPr>
              <a:defRPr/>
            </a:pPr>
            <a:fld id="{DC7FEFE8-0F8F-407E-8CE4-0C9AFF986195}" type="slidenum">
              <a:rPr lang="zh-CN" altLang="en-US"/>
              <a:pPr>
                <a:defRPr/>
              </a:pPr>
              <a:t>‹#›</a:t>
            </a:fld>
            <a:endParaRPr lang="en-US" altLang="zh-CN"/>
          </a:p>
        </p:txBody>
      </p:sp>
    </p:spTree>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841772"/>
            <a:ext cx="6858000" cy="1790700"/>
          </a:xfrm>
        </p:spPr>
        <p:txBody>
          <a:bodyPr anchor="b"/>
          <a:lstStyle>
            <a:lvl1pPr algn="ctr">
              <a:defRPr sz="4500"/>
            </a:lvl1pPr>
          </a:lstStyle>
          <a:p>
            <a:r>
              <a:rPr lang="zh-CN" altLang="en-US" noProof="1" smtClean="0"/>
              <a:t>单击此处编辑母版标题样式</a:t>
            </a:r>
            <a:endParaRPr lang="zh-CN" altLang="en-US" noProof="1"/>
          </a:p>
        </p:txBody>
      </p:sp>
      <p:sp>
        <p:nvSpPr>
          <p:cNvPr id="3" name="副标题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noProof="1" smtClean="0"/>
              <a:t>单击此处编辑母版副标题样式</a:t>
            </a:r>
            <a:endParaRPr lang="zh-CN" altLang="en-US" noProof="1"/>
          </a:p>
        </p:txBody>
      </p:sp>
      <p:sp>
        <p:nvSpPr>
          <p:cNvPr id="4" name="日期占位符 3"/>
          <p:cNvSpPr>
            <a:spLocks noGrp="1"/>
          </p:cNvSpPr>
          <p:nvPr>
            <p:ph type="dt" sz="half" idx="10"/>
          </p:nvPr>
        </p:nvSpPr>
        <p:spPr/>
        <p:txBody>
          <a:bodyPr/>
          <a:lstStyle>
            <a:lvl1pPr fontAlgn="auto">
              <a:spcBef>
                <a:spcPts val="0"/>
              </a:spcBef>
              <a:spcAft>
                <a:spcPts val="0"/>
              </a:spcAft>
              <a:defRPr b="0"/>
            </a:lvl1pPr>
          </a:lstStyle>
          <a:p>
            <a:pPr>
              <a:defRPr/>
            </a:pPr>
            <a:endParaRPr lang="zh-CN" altLang="en-US"/>
          </a:p>
        </p:txBody>
      </p:sp>
      <p:sp>
        <p:nvSpPr>
          <p:cNvPr id="5" name="页脚占位符 4"/>
          <p:cNvSpPr>
            <a:spLocks noGrp="1"/>
          </p:cNvSpPr>
          <p:nvPr>
            <p:ph type="ftr" sz="quarter" idx="11"/>
          </p:nvPr>
        </p:nvSpPr>
        <p:spPr/>
        <p:txBody>
          <a:bodyPr/>
          <a:lstStyle>
            <a:lvl1pPr fontAlgn="auto">
              <a:spcBef>
                <a:spcPts val="0"/>
              </a:spcBef>
              <a:spcAft>
                <a:spcPts val="0"/>
              </a:spcAft>
              <a:defRPr b="0"/>
            </a:lvl1pPr>
          </a:lstStyle>
          <a:p>
            <a:pPr>
              <a:defRPr/>
            </a:pPr>
            <a:endParaRPr lang="zh-CN" altLang="en-US"/>
          </a:p>
        </p:txBody>
      </p:sp>
      <p:sp>
        <p:nvSpPr>
          <p:cNvPr id="6" name="灯片编号占位符 5"/>
          <p:cNvSpPr>
            <a:spLocks noGrp="1"/>
          </p:cNvSpPr>
          <p:nvPr>
            <p:ph type="sldNum" sz="quarter" idx="12"/>
          </p:nvPr>
        </p:nvSpPr>
        <p:spPr/>
        <p:txBody>
          <a:bodyPr/>
          <a:lstStyle>
            <a:lvl1pPr fontAlgn="auto">
              <a:spcBef>
                <a:spcPts val="0"/>
              </a:spcBef>
              <a:spcAft>
                <a:spcPts val="0"/>
              </a:spcAft>
              <a:defRPr b="0"/>
            </a:lvl1pPr>
          </a:lstStyle>
          <a:p>
            <a:pPr>
              <a:defRPr/>
            </a:pPr>
            <a:fld id="{801A6C3A-BBE2-4754-95A3-06B09E16667E}" type="slidenum">
              <a:rPr lang="zh-CN" altLang="en-US"/>
              <a:pPr>
                <a:defRPr/>
              </a:pPr>
              <a:t>‹#›</a:t>
            </a:fld>
            <a:endParaRPr lang="zh-CN" altLang="en-US"/>
          </a:p>
        </p:txBody>
      </p:sp>
    </p:spTree>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t>单击此处编辑母版标题样式</a:t>
            </a:r>
            <a:endParaRPr lang="zh-CN" altLang="en-US" noProof="1"/>
          </a:p>
        </p:txBody>
      </p:sp>
      <p:sp>
        <p:nvSpPr>
          <p:cNvPr id="3" name="内容占位符 2"/>
          <p:cNvSpPr>
            <a:spLocks noGrp="1"/>
          </p:cNvSpPr>
          <p:nvPr>
            <p:ph idx="1"/>
          </p:nvPr>
        </p:nvSpPr>
        <p:spPr/>
        <p:txBody>
          <a:body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4" name="日期占位符 3"/>
          <p:cNvSpPr>
            <a:spLocks noGrp="1"/>
          </p:cNvSpPr>
          <p:nvPr>
            <p:ph type="dt" sz="half" idx="10"/>
          </p:nvPr>
        </p:nvSpPr>
        <p:spPr/>
        <p:txBody>
          <a:bodyPr/>
          <a:lstStyle>
            <a:lvl1pPr fontAlgn="auto">
              <a:spcBef>
                <a:spcPts val="0"/>
              </a:spcBef>
              <a:spcAft>
                <a:spcPts val="0"/>
              </a:spcAft>
              <a:defRPr b="0"/>
            </a:lvl1pPr>
          </a:lstStyle>
          <a:p>
            <a:pPr>
              <a:defRPr/>
            </a:pPr>
            <a:endParaRPr lang="zh-CN" altLang="en-US"/>
          </a:p>
        </p:txBody>
      </p:sp>
      <p:sp>
        <p:nvSpPr>
          <p:cNvPr id="5" name="页脚占位符 4"/>
          <p:cNvSpPr>
            <a:spLocks noGrp="1"/>
          </p:cNvSpPr>
          <p:nvPr>
            <p:ph type="ftr" sz="quarter" idx="11"/>
          </p:nvPr>
        </p:nvSpPr>
        <p:spPr/>
        <p:txBody>
          <a:bodyPr/>
          <a:lstStyle>
            <a:lvl1pPr fontAlgn="auto">
              <a:spcBef>
                <a:spcPts val="0"/>
              </a:spcBef>
              <a:spcAft>
                <a:spcPts val="0"/>
              </a:spcAft>
              <a:defRPr b="0"/>
            </a:lvl1pPr>
          </a:lstStyle>
          <a:p>
            <a:pPr>
              <a:defRPr/>
            </a:pPr>
            <a:endParaRPr lang="zh-CN" altLang="en-US"/>
          </a:p>
        </p:txBody>
      </p:sp>
      <p:sp>
        <p:nvSpPr>
          <p:cNvPr id="6" name="灯片编号占位符 5"/>
          <p:cNvSpPr>
            <a:spLocks noGrp="1"/>
          </p:cNvSpPr>
          <p:nvPr>
            <p:ph type="sldNum" sz="quarter" idx="12"/>
          </p:nvPr>
        </p:nvSpPr>
        <p:spPr/>
        <p:txBody>
          <a:bodyPr/>
          <a:lstStyle>
            <a:lvl1pPr fontAlgn="auto">
              <a:spcBef>
                <a:spcPts val="0"/>
              </a:spcBef>
              <a:spcAft>
                <a:spcPts val="0"/>
              </a:spcAft>
              <a:defRPr b="0"/>
            </a:lvl1pPr>
          </a:lstStyle>
          <a:p>
            <a:pPr>
              <a:defRPr/>
            </a:pPr>
            <a:fld id="{4990CB49-26CD-43E8-9941-CFCFC67B93DB}" type="slidenum">
              <a:rPr lang="zh-CN" altLang="en-US"/>
              <a:pPr>
                <a:defRPr/>
              </a:pPr>
              <a:t>‹#›</a:t>
            </a:fld>
            <a:endParaRPr lang="zh-CN" altLang="en-US"/>
          </a:p>
        </p:txBody>
      </p:sp>
    </p:spTree>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282304"/>
            <a:ext cx="7886700" cy="2139553"/>
          </a:xfrm>
        </p:spPr>
        <p:txBody>
          <a:bodyPr anchor="b"/>
          <a:lstStyle>
            <a:lvl1pPr>
              <a:defRPr sz="4500"/>
            </a:lvl1pPr>
          </a:lstStyle>
          <a:p>
            <a:r>
              <a:rPr lang="zh-CN" altLang="en-US" noProof="1" smtClean="0"/>
              <a:t>单击此处编辑母版标题样式</a:t>
            </a:r>
            <a:endParaRPr lang="zh-CN" altLang="en-US" noProof="1"/>
          </a:p>
        </p:txBody>
      </p:sp>
      <p:sp>
        <p:nvSpPr>
          <p:cNvPr id="3" name="文本占位符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noProof="1" smtClean="0"/>
              <a:t>单击此处编辑母版文本样式</a:t>
            </a:r>
          </a:p>
        </p:txBody>
      </p:sp>
      <p:sp>
        <p:nvSpPr>
          <p:cNvPr id="4" name="日期占位符 3"/>
          <p:cNvSpPr>
            <a:spLocks noGrp="1"/>
          </p:cNvSpPr>
          <p:nvPr>
            <p:ph type="dt" sz="half" idx="10"/>
          </p:nvPr>
        </p:nvSpPr>
        <p:spPr/>
        <p:txBody>
          <a:bodyPr/>
          <a:lstStyle>
            <a:lvl1pPr fontAlgn="auto">
              <a:spcBef>
                <a:spcPts val="0"/>
              </a:spcBef>
              <a:spcAft>
                <a:spcPts val="0"/>
              </a:spcAft>
              <a:defRPr b="0"/>
            </a:lvl1pPr>
          </a:lstStyle>
          <a:p>
            <a:pPr>
              <a:defRPr/>
            </a:pPr>
            <a:endParaRPr lang="zh-CN" altLang="en-US"/>
          </a:p>
        </p:txBody>
      </p:sp>
      <p:sp>
        <p:nvSpPr>
          <p:cNvPr id="5" name="页脚占位符 4"/>
          <p:cNvSpPr>
            <a:spLocks noGrp="1"/>
          </p:cNvSpPr>
          <p:nvPr>
            <p:ph type="ftr" sz="quarter" idx="11"/>
          </p:nvPr>
        </p:nvSpPr>
        <p:spPr/>
        <p:txBody>
          <a:bodyPr/>
          <a:lstStyle>
            <a:lvl1pPr fontAlgn="auto">
              <a:spcBef>
                <a:spcPts val="0"/>
              </a:spcBef>
              <a:spcAft>
                <a:spcPts val="0"/>
              </a:spcAft>
              <a:defRPr b="0"/>
            </a:lvl1pPr>
          </a:lstStyle>
          <a:p>
            <a:pPr>
              <a:defRPr/>
            </a:pPr>
            <a:endParaRPr lang="zh-CN" altLang="en-US"/>
          </a:p>
        </p:txBody>
      </p:sp>
      <p:sp>
        <p:nvSpPr>
          <p:cNvPr id="6" name="灯片编号占位符 5"/>
          <p:cNvSpPr>
            <a:spLocks noGrp="1"/>
          </p:cNvSpPr>
          <p:nvPr>
            <p:ph type="sldNum" sz="quarter" idx="12"/>
          </p:nvPr>
        </p:nvSpPr>
        <p:spPr/>
        <p:txBody>
          <a:bodyPr/>
          <a:lstStyle>
            <a:lvl1pPr fontAlgn="auto">
              <a:spcBef>
                <a:spcPts val="0"/>
              </a:spcBef>
              <a:spcAft>
                <a:spcPts val="0"/>
              </a:spcAft>
              <a:defRPr b="0"/>
            </a:lvl1pPr>
          </a:lstStyle>
          <a:p>
            <a:pPr>
              <a:defRPr/>
            </a:pPr>
            <a:fld id="{53647564-8257-4564-8521-360D9E9AD00D}" type="slidenum">
              <a:rPr lang="zh-CN" altLang="en-US"/>
              <a:pPr>
                <a:defRPr/>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79"/>
            <a:ext cx="2057400" cy="4388644"/>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05979"/>
            <a:ext cx="6019800" cy="4388644"/>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22857BFF-8D5F-4CA2-8822-78DDCF6D9775}" type="datetimeFigureOut">
              <a:rPr lang="zh-CN" altLang="en-US"/>
              <a:pPr>
                <a:defRPr/>
              </a:pPr>
              <a:t>2020-5-5</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3242BE93-BF2D-40E4-8053-586686753ADB}" type="slidenum">
              <a:rPr lang="zh-CN" altLang="en-US"/>
              <a:pPr>
                <a:defRPr/>
              </a:pPr>
              <a:t>‹#›</a:t>
            </a:fld>
            <a:endParaRPr lang="zh-CN" altLang="en-US"/>
          </a:p>
        </p:txBody>
      </p:sp>
    </p:spTree>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t>单击此处编辑母版标题样式</a:t>
            </a:r>
            <a:endParaRPr lang="zh-CN" altLang="en-US" noProof="1"/>
          </a:p>
        </p:txBody>
      </p:sp>
      <p:sp>
        <p:nvSpPr>
          <p:cNvPr id="3" name="内容占位符 2"/>
          <p:cNvSpPr>
            <a:spLocks noGrp="1"/>
          </p:cNvSpPr>
          <p:nvPr>
            <p:ph sz="half" idx="1"/>
          </p:nvPr>
        </p:nvSpPr>
        <p:spPr>
          <a:xfrm>
            <a:off x="457200" y="1200151"/>
            <a:ext cx="4032504" cy="3394472"/>
          </a:xfrm>
        </p:spPr>
        <p:txBody>
          <a:body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4" name="内容占位符 3"/>
          <p:cNvSpPr>
            <a:spLocks noGrp="1"/>
          </p:cNvSpPr>
          <p:nvPr>
            <p:ph sz="half" idx="2"/>
          </p:nvPr>
        </p:nvSpPr>
        <p:spPr>
          <a:xfrm>
            <a:off x="4654296" y="1200151"/>
            <a:ext cx="4032504" cy="3394472"/>
          </a:xfrm>
        </p:spPr>
        <p:txBody>
          <a:body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5" name="日期占位符 4"/>
          <p:cNvSpPr>
            <a:spLocks noGrp="1"/>
          </p:cNvSpPr>
          <p:nvPr>
            <p:ph type="dt" sz="half" idx="10"/>
          </p:nvPr>
        </p:nvSpPr>
        <p:spPr/>
        <p:txBody>
          <a:bodyPr/>
          <a:lstStyle>
            <a:lvl1pPr fontAlgn="auto">
              <a:spcBef>
                <a:spcPts val="0"/>
              </a:spcBef>
              <a:spcAft>
                <a:spcPts val="0"/>
              </a:spcAft>
              <a:defRPr b="0"/>
            </a:lvl1pPr>
          </a:lstStyle>
          <a:p>
            <a:pPr>
              <a:defRPr/>
            </a:pPr>
            <a:endParaRPr lang="zh-CN" altLang="en-US"/>
          </a:p>
        </p:txBody>
      </p:sp>
      <p:sp>
        <p:nvSpPr>
          <p:cNvPr id="6" name="页脚占位符 5"/>
          <p:cNvSpPr>
            <a:spLocks noGrp="1"/>
          </p:cNvSpPr>
          <p:nvPr>
            <p:ph type="ftr" sz="quarter" idx="11"/>
          </p:nvPr>
        </p:nvSpPr>
        <p:spPr/>
        <p:txBody>
          <a:bodyPr/>
          <a:lstStyle>
            <a:lvl1pPr fontAlgn="auto">
              <a:spcBef>
                <a:spcPts val="0"/>
              </a:spcBef>
              <a:spcAft>
                <a:spcPts val="0"/>
              </a:spcAft>
              <a:defRPr b="0"/>
            </a:lvl1pPr>
          </a:lstStyle>
          <a:p>
            <a:pPr>
              <a:defRPr/>
            </a:pPr>
            <a:endParaRPr lang="zh-CN" altLang="en-US"/>
          </a:p>
        </p:txBody>
      </p:sp>
      <p:sp>
        <p:nvSpPr>
          <p:cNvPr id="7" name="灯片编号占位符 6"/>
          <p:cNvSpPr>
            <a:spLocks noGrp="1"/>
          </p:cNvSpPr>
          <p:nvPr>
            <p:ph type="sldNum" sz="quarter" idx="12"/>
          </p:nvPr>
        </p:nvSpPr>
        <p:spPr/>
        <p:txBody>
          <a:bodyPr/>
          <a:lstStyle>
            <a:lvl1pPr fontAlgn="auto">
              <a:spcBef>
                <a:spcPts val="0"/>
              </a:spcBef>
              <a:spcAft>
                <a:spcPts val="0"/>
              </a:spcAft>
              <a:defRPr b="0"/>
            </a:lvl1pPr>
          </a:lstStyle>
          <a:p>
            <a:pPr>
              <a:defRPr/>
            </a:pPr>
            <a:fld id="{16775C19-22B8-4D40-B70C-83887414D15F}" type="slidenum">
              <a:rPr lang="zh-CN" altLang="en-US"/>
              <a:pPr>
                <a:defRPr/>
              </a:pPr>
              <a:t>‹#›</a:t>
            </a:fld>
            <a:endParaRPr lang="zh-CN" altLang="en-US"/>
          </a:p>
        </p:txBody>
      </p:sp>
    </p:spTree>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273844"/>
            <a:ext cx="7886700" cy="994172"/>
          </a:xfrm>
        </p:spPr>
        <p:txBody>
          <a:bodyPr/>
          <a:lstStyle/>
          <a:p>
            <a:r>
              <a:rPr lang="zh-CN" altLang="en-US" noProof="1" smtClean="0"/>
              <a:t>单击此处编辑母版标题样式</a:t>
            </a:r>
            <a:endParaRPr lang="zh-CN" altLang="en-US" noProof="1"/>
          </a:p>
        </p:txBody>
      </p:sp>
      <p:sp>
        <p:nvSpPr>
          <p:cNvPr id="3" name="文本占位符 2"/>
          <p:cNvSpPr>
            <a:spLocks noGrp="1"/>
          </p:cNvSpPr>
          <p:nvPr>
            <p:ph type="body" idx="1"/>
          </p:nvPr>
        </p:nvSpPr>
        <p:spPr>
          <a:xfrm>
            <a:off x="890082" y="1333829"/>
            <a:ext cx="3655181" cy="617934"/>
          </a:xfrm>
        </p:spPr>
        <p:txBody>
          <a:bodyPr anchor="ctr"/>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noProof="1" smtClean="0"/>
              <a:t>单击此处编辑母版文本样式</a:t>
            </a:r>
          </a:p>
        </p:txBody>
      </p:sp>
      <p:sp>
        <p:nvSpPr>
          <p:cNvPr id="4" name="内容占位符 3"/>
          <p:cNvSpPr>
            <a:spLocks noGrp="1"/>
          </p:cNvSpPr>
          <p:nvPr>
            <p:ph sz="half" idx="2"/>
          </p:nvPr>
        </p:nvSpPr>
        <p:spPr>
          <a:xfrm>
            <a:off x="890082" y="1999034"/>
            <a:ext cx="3655181" cy="2643213"/>
          </a:xfrm>
        </p:spPr>
        <p:txBody>
          <a:body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5" name="文本占位符 4"/>
          <p:cNvSpPr>
            <a:spLocks noGrp="1"/>
          </p:cNvSpPr>
          <p:nvPr>
            <p:ph type="body" sz="quarter" idx="3"/>
          </p:nvPr>
        </p:nvSpPr>
        <p:spPr>
          <a:xfrm>
            <a:off x="4692704" y="1333829"/>
            <a:ext cx="3673182" cy="617934"/>
          </a:xfrm>
        </p:spPr>
        <p:txBody>
          <a:bodyPr anchor="ctr"/>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noProof="1" smtClean="0"/>
              <a:t>单击此处编辑母版文本样式</a:t>
            </a:r>
          </a:p>
        </p:txBody>
      </p:sp>
      <p:sp>
        <p:nvSpPr>
          <p:cNvPr id="6" name="内容占位符 5"/>
          <p:cNvSpPr>
            <a:spLocks noGrp="1"/>
          </p:cNvSpPr>
          <p:nvPr>
            <p:ph sz="quarter" idx="4"/>
          </p:nvPr>
        </p:nvSpPr>
        <p:spPr>
          <a:xfrm>
            <a:off x="4692704" y="1999034"/>
            <a:ext cx="3673182" cy="2643213"/>
          </a:xfrm>
        </p:spPr>
        <p:txBody>
          <a:body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7" name="日期占位符 6"/>
          <p:cNvSpPr>
            <a:spLocks noGrp="1"/>
          </p:cNvSpPr>
          <p:nvPr>
            <p:ph type="dt" sz="half" idx="10"/>
          </p:nvPr>
        </p:nvSpPr>
        <p:spPr/>
        <p:txBody>
          <a:bodyPr/>
          <a:lstStyle>
            <a:lvl1pPr fontAlgn="auto">
              <a:spcBef>
                <a:spcPts val="0"/>
              </a:spcBef>
              <a:spcAft>
                <a:spcPts val="0"/>
              </a:spcAft>
              <a:defRPr b="0"/>
            </a:lvl1pPr>
          </a:lstStyle>
          <a:p>
            <a:pPr>
              <a:defRPr/>
            </a:pPr>
            <a:endParaRPr lang="zh-CN" altLang="en-US"/>
          </a:p>
        </p:txBody>
      </p:sp>
      <p:sp>
        <p:nvSpPr>
          <p:cNvPr id="8" name="页脚占位符 7"/>
          <p:cNvSpPr>
            <a:spLocks noGrp="1"/>
          </p:cNvSpPr>
          <p:nvPr>
            <p:ph type="ftr" sz="quarter" idx="11"/>
          </p:nvPr>
        </p:nvSpPr>
        <p:spPr/>
        <p:txBody>
          <a:bodyPr/>
          <a:lstStyle>
            <a:lvl1pPr fontAlgn="auto">
              <a:spcBef>
                <a:spcPts val="0"/>
              </a:spcBef>
              <a:spcAft>
                <a:spcPts val="0"/>
              </a:spcAft>
              <a:defRPr b="0"/>
            </a:lvl1pPr>
          </a:lstStyle>
          <a:p>
            <a:pPr>
              <a:defRPr/>
            </a:pPr>
            <a:endParaRPr lang="zh-CN" altLang="en-US"/>
          </a:p>
        </p:txBody>
      </p:sp>
      <p:sp>
        <p:nvSpPr>
          <p:cNvPr id="9" name="灯片编号占位符 8"/>
          <p:cNvSpPr>
            <a:spLocks noGrp="1"/>
          </p:cNvSpPr>
          <p:nvPr>
            <p:ph type="sldNum" sz="quarter" idx="12"/>
          </p:nvPr>
        </p:nvSpPr>
        <p:spPr/>
        <p:txBody>
          <a:bodyPr/>
          <a:lstStyle>
            <a:lvl1pPr fontAlgn="auto">
              <a:spcBef>
                <a:spcPts val="0"/>
              </a:spcBef>
              <a:spcAft>
                <a:spcPts val="0"/>
              </a:spcAft>
              <a:defRPr b="0"/>
            </a:lvl1pPr>
          </a:lstStyle>
          <a:p>
            <a:pPr>
              <a:defRPr/>
            </a:pPr>
            <a:fld id="{34364A31-61BD-439F-8D21-D0CD55C6B5A5}" type="slidenum">
              <a:rPr lang="zh-CN" altLang="en-US"/>
              <a:pPr>
                <a:defRPr/>
              </a:pPr>
              <a:t>‹#›</a:t>
            </a:fld>
            <a:endParaRPr lang="zh-CN" altLang="en-US"/>
          </a:p>
        </p:txBody>
      </p:sp>
    </p:spTree>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t>单击此处编辑母版标题样式</a:t>
            </a:r>
            <a:endParaRPr lang="zh-CN" altLang="en-US" noProof="1"/>
          </a:p>
        </p:txBody>
      </p:sp>
      <p:sp>
        <p:nvSpPr>
          <p:cNvPr id="3" name="日期占位符 2"/>
          <p:cNvSpPr>
            <a:spLocks noGrp="1"/>
          </p:cNvSpPr>
          <p:nvPr>
            <p:ph type="dt" sz="half" idx="10"/>
          </p:nvPr>
        </p:nvSpPr>
        <p:spPr/>
        <p:txBody>
          <a:bodyPr/>
          <a:lstStyle>
            <a:lvl1pPr fontAlgn="auto">
              <a:spcBef>
                <a:spcPts val="0"/>
              </a:spcBef>
              <a:spcAft>
                <a:spcPts val="0"/>
              </a:spcAft>
              <a:defRPr b="0"/>
            </a:lvl1pPr>
          </a:lstStyle>
          <a:p>
            <a:pPr>
              <a:defRPr/>
            </a:pPr>
            <a:endParaRPr lang="zh-CN" altLang="en-US"/>
          </a:p>
        </p:txBody>
      </p:sp>
      <p:sp>
        <p:nvSpPr>
          <p:cNvPr id="4" name="页脚占位符 3"/>
          <p:cNvSpPr>
            <a:spLocks noGrp="1"/>
          </p:cNvSpPr>
          <p:nvPr>
            <p:ph type="ftr" sz="quarter" idx="11"/>
          </p:nvPr>
        </p:nvSpPr>
        <p:spPr/>
        <p:txBody>
          <a:bodyPr/>
          <a:lstStyle>
            <a:lvl1pPr fontAlgn="auto">
              <a:spcBef>
                <a:spcPts val="0"/>
              </a:spcBef>
              <a:spcAft>
                <a:spcPts val="0"/>
              </a:spcAft>
              <a:defRPr b="0"/>
            </a:lvl1pPr>
          </a:lstStyle>
          <a:p>
            <a:pPr>
              <a:defRPr/>
            </a:pPr>
            <a:endParaRPr lang="zh-CN" altLang="en-US"/>
          </a:p>
        </p:txBody>
      </p:sp>
      <p:sp>
        <p:nvSpPr>
          <p:cNvPr id="5" name="灯片编号占位符 4"/>
          <p:cNvSpPr>
            <a:spLocks noGrp="1"/>
          </p:cNvSpPr>
          <p:nvPr>
            <p:ph type="sldNum" sz="quarter" idx="12"/>
          </p:nvPr>
        </p:nvSpPr>
        <p:spPr/>
        <p:txBody>
          <a:bodyPr/>
          <a:lstStyle>
            <a:lvl1pPr fontAlgn="auto">
              <a:spcBef>
                <a:spcPts val="0"/>
              </a:spcBef>
              <a:spcAft>
                <a:spcPts val="0"/>
              </a:spcAft>
              <a:defRPr b="0"/>
            </a:lvl1pPr>
          </a:lstStyle>
          <a:p>
            <a:pPr>
              <a:defRPr/>
            </a:pPr>
            <a:fld id="{D90EEFF3-D1DE-47C3-B050-C2362B71D1F7}" type="slidenum">
              <a:rPr lang="zh-CN" altLang="en-US"/>
              <a:pPr>
                <a:defRPr/>
              </a:pPr>
              <a:t>‹#›</a:t>
            </a:fld>
            <a:endParaRPr lang="zh-CN" altLang="en-US"/>
          </a:p>
        </p:txBody>
      </p:sp>
    </p:spTree>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lvl1pPr fontAlgn="auto">
              <a:spcBef>
                <a:spcPts val="0"/>
              </a:spcBef>
              <a:spcAft>
                <a:spcPts val="0"/>
              </a:spcAft>
              <a:defRPr b="0"/>
            </a:lvl1pPr>
          </a:lstStyle>
          <a:p>
            <a:pPr>
              <a:defRPr/>
            </a:pPr>
            <a:endParaRPr lang="zh-CN" altLang="en-US"/>
          </a:p>
        </p:txBody>
      </p:sp>
      <p:sp>
        <p:nvSpPr>
          <p:cNvPr id="3" name="页脚占位符 2"/>
          <p:cNvSpPr>
            <a:spLocks noGrp="1"/>
          </p:cNvSpPr>
          <p:nvPr>
            <p:ph type="ftr" sz="quarter" idx="11"/>
          </p:nvPr>
        </p:nvSpPr>
        <p:spPr/>
        <p:txBody>
          <a:bodyPr/>
          <a:lstStyle>
            <a:lvl1pPr fontAlgn="auto">
              <a:spcBef>
                <a:spcPts val="0"/>
              </a:spcBef>
              <a:spcAft>
                <a:spcPts val="0"/>
              </a:spcAft>
              <a:defRPr b="0"/>
            </a:lvl1pPr>
          </a:lstStyle>
          <a:p>
            <a:pPr>
              <a:defRPr/>
            </a:pPr>
            <a:endParaRPr lang="zh-CN" altLang="en-US"/>
          </a:p>
        </p:txBody>
      </p:sp>
      <p:sp>
        <p:nvSpPr>
          <p:cNvPr id="4" name="灯片编号占位符 3"/>
          <p:cNvSpPr>
            <a:spLocks noGrp="1"/>
          </p:cNvSpPr>
          <p:nvPr>
            <p:ph type="sldNum" sz="quarter" idx="12"/>
          </p:nvPr>
        </p:nvSpPr>
        <p:spPr/>
        <p:txBody>
          <a:bodyPr/>
          <a:lstStyle>
            <a:lvl1pPr fontAlgn="auto">
              <a:spcBef>
                <a:spcPts val="0"/>
              </a:spcBef>
              <a:spcAft>
                <a:spcPts val="0"/>
              </a:spcAft>
              <a:defRPr b="0"/>
            </a:lvl1pPr>
          </a:lstStyle>
          <a:p>
            <a:pPr>
              <a:defRPr/>
            </a:pPr>
            <a:fld id="{3450BB66-D05F-4882-9DE1-3E20E78F5D5C}" type="slidenum">
              <a:rPr lang="zh-CN" altLang="en-US"/>
              <a:pPr>
                <a:defRPr/>
              </a:pPr>
              <a:t>‹#›</a:t>
            </a:fld>
            <a:endParaRPr lang="zh-CN" altLang="en-US"/>
          </a:p>
        </p:txBody>
      </p:sp>
    </p:spTree>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00"/>
            <a:ext cx="2949178" cy="1200150"/>
          </a:xfrm>
        </p:spPr>
        <p:txBody>
          <a:bodyPr anchor="b"/>
          <a:lstStyle>
            <a:lvl1pPr>
              <a:defRPr sz="2400"/>
            </a:lvl1pPr>
          </a:lstStyle>
          <a:p>
            <a:r>
              <a:rPr lang="zh-CN" altLang="en-US" noProof="1" smtClean="0"/>
              <a:t>单击此处编辑母版标题样式</a:t>
            </a:r>
            <a:endParaRPr lang="zh-CN" altLang="en-US" noProof="1"/>
          </a:p>
        </p:txBody>
      </p:sp>
      <p:sp>
        <p:nvSpPr>
          <p:cNvPr id="3" name="内容占位符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4" name="文本占位符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noProof="1" smtClean="0"/>
              <a:t>单击此处编辑母版文本样式</a:t>
            </a:r>
          </a:p>
        </p:txBody>
      </p:sp>
      <p:sp>
        <p:nvSpPr>
          <p:cNvPr id="5" name="日期占位符 4"/>
          <p:cNvSpPr>
            <a:spLocks noGrp="1"/>
          </p:cNvSpPr>
          <p:nvPr>
            <p:ph type="dt" sz="half" idx="10"/>
          </p:nvPr>
        </p:nvSpPr>
        <p:spPr/>
        <p:txBody>
          <a:bodyPr/>
          <a:lstStyle>
            <a:lvl1pPr fontAlgn="auto">
              <a:spcBef>
                <a:spcPts val="0"/>
              </a:spcBef>
              <a:spcAft>
                <a:spcPts val="0"/>
              </a:spcAft>
              <a:defRPr b="0"/>
            </a:lvl1pPr>
          </a:lstStyle>
          <a:p>
            <a:pPr>
              <a:defRPr/>
            </a:pPr>
            <a:endParaRPr lang="zh-CN" altLang="en-US"/>
          </a:p>
        </p:txBody>
      </p:sp>
      <p:sp>
        <p:nvSpPr>
          <p:cNvPr id="6" name="页脚占位符 5"/>
          <p:cNvSpPr>
            <a:spLocks noGrp="1"/>
          </p:cNvSpPr>
          <p:nvPr>
            <p:ph type="ftr" sz="quarter" idx="11"/>
          </p:nvPr>
        </p:nvSpPr>
        <p:spPr/>
        <p:txBody>
          <a:bodyPr/>
          <a:lstStyle>
            <a:lvl1pPr fontAlgn="auto">
              <a:spcBef>
                <a:spcPts val="0"/>
              </a:spcBef>
              <a:spcAft>
                <a:spcPts val="0"/>
              </a:spcAft>
              <a:defRPr b="0"/>
            </a:lvl1pPr>
          </a:lstStyle>
          <a:p>
            <a:pPr>
              <a:defRPr/>
            </a:pPr>
            <a:endParaRPr lang="zh-CN" altLang="en-US"/>
          </a:p>
        </p:txBody>
      </p:sp>
      <p:sp>
        <p:nvSpPr>
          <p:cNvPr id="7" name="灯片编号占位符 6"/>
          <p:cNvSpPr>
            <a:spLocks noGrp="1"/>
          </p:cNvSpPr>
          <p:nvPr>
            <p:ph type="sldNum" sz="quarter" idx="12"/>
          </p:nvPr>
        </p:nvSpPr>
        <p:spPr/>
        <p:txBody>
          <a:bodyPr/>
          <a:lstStyle>
            <a:lvl1pPr fontAlgn="auto">
              <a:spcBef>
                <a:spcPts val="0"/>
              </a:spcBef>
              <a:spcAft>
                <a:spcPts val="0"/>
              </a:spcAft>
              <a:defRPr b="0"/>
            </a:lvl1pPr>
          </a:lstStyle>
          <a:p>
            <a:pPr>
              <a:defRPr/>
            </a:pPr>
            <a:fld id="{81EAF35B-840E-400F-9510-16989D536312}" type="slidenum">
              <a:rPr lang="zh-CN" altLang="en-US"/>
              <a:pPr>
                <a:defRPr/>
              </a:pPr>
              <a:t>‹#›</a:t>
            </a:fld>
            <a:endParaRPr lang="zh-CN" altLang="en-US"/>
          </a:p>
        </p:txBody>
      </p:sp>
    </p:spTree>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00"/>
            <a:ext cx="3124012" cy="1200150"/>
          </a:xfrm>
        </p:spPr>
        <p:txBody>
          <a:bodyPr anchor="b"/>
          <a:lstStyle>
            <a:lvl1pPr>
              <a:defRPr sz="2400"/>
            </a:lvl1pPr>
          </a:lstStyle>
          <a:p>
            <a:r>
              <a:rPr lang="zh-CN" altLang="en-US" noProof="1" smtClean="0"/>
              <a:t>单击此处编辑母版标题样式</a:t>
            </a:r>
            <a:endParaRPr lang="zh-CN" altLang="en-US" noProof="1"/>
          </a:p>
        </p:txBody>
      </p:sp>
      <p:sp>
        <p:nvSpPr>
          <p:cNvPr id="3" name="图片占位符 2"/>
          <p:cNvSpPr>
            <a:spLocks noGrp="1"/>
          </p:cNvSpPr>
          <p:nvPr>
            <p:ph type="pic" idx="1"/>
          </p:nvPr>
        </p:nvSpPr>
        <p:spPr>
          <a:xfrm>
            <a:off x="3887391" y="342901"/>
            <a:ext cx="4629150" cy="4052888"/>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zh-CN" altLang="en-US" noProof="1"/>
          </a:p>
        </p:txBody>
      </p:sp>
      <p:sp>
        <p:nvSpPr>
          <p:cNvPr id="4" name="文本占位符 3"/>
          <p:cNvSpPr>
            <a:spLocks noGrp="1"/>
          </p:cNvSpPr>
          <p:nvPr>
            <p:ph type="body" sz="half" idx="2"/>
          </p:nvPr>
        </p:nvSpPr>
        <p:spPr>
          <a:xfrm>
            <a:off x="629841" y="1543050"/>
            <a:ext cx="3124012" cy="2858691"/>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noProof="1" smtClean="0"/>
              <a:t>单击此处编辑母版文本样式</a:t>
            </a:r>
          </a:p>
        </p:txBody>
      </p:sp>
      <p:sp>
        <p:nvSpPr>
          <p:cNvPr id="5" name="日期占位符 4"/>
          <p:cNvSpPr>
            <a:spLocks noGrp="1"/>
          </p:cNvSpPr>
          <p:nvPr>
            <p:ph type="dt" sz="half" idx="10"/>
          </p:nvPr>
        </p:nvSpPr>
        <p:spPr/>
        <p:txBody>
          <a:bodyPr/>
          <a:lstStyle>
            <a:lvl1pPr fontAlgn="auto">
              <a:spcBef>
                <a:spcPts val="0"/>
              </a:spcBef>
              <a:spcAft>
                <a:spcPts val="0"/>
              </a:spcAft>
              <a:defRPr b="0"/>
            </a:lvl1pPr>
          </a:lstStyle>
          <a:p>
            <a:pPr>
              <a:defRPr/>
            </a:pPr>
            <a:endParaRPr lang="zh-CN" altLang="en-US"/>
          </a:p>
        </p:txBody>
      </p:sp>
      <p:sp>
        <p:nvSpPr>
          <p:cNvPr id="6" name="页脚占位符 5"/>
          <p:cNvSpPr>
            <a:spLocks noGrp="1"/>
          </p:cNvSpPr>
          <p:nvPr>
            <p:ph type="ftr" sz="quarter" idx="11"/>
          </p:nvPr>
        </p:nvSpPr>
        <p:spPr/>
        <p:txBody>
          <a:bodyPr/>
          <a:lstStyle>
            <a:lvl1pPr fontAlgn="auto">
              <a:spcBef>
                <a:spcPts val="0"/>
              </a:spcBef>
              <a:spcAft>
                <a:spcPts val="0"/>
              </a:spcAft>
              <a:defRPr b="0"/>
            </a:lvl1pPr>
          </a:lstStyle>
          <a:p>
            <a:pPr>
              <a:defRPr/>
            </a:pPr>
            <a:endParaRPr lang="zh-CN" altLang="en-US"/>
          </a:p>
        </p:txBody>
      </p:sp>
      <p:sp>
        <p:nvSpPr>
          <p:cNvPr id="7" name="灯片编号占位符 6"/>
          <p:cNvSpPr>
            <a:spLocks noGrp="1"/>
          </p:cNvSpPr>
          <p:nvPr>
            <p:ph type="sldNum" sz="quarter" idx="12"/>
          </p:nvPr>
        </p:nvSpPr>
        <p:spPr/>
        <p:txBody>
          <a:bodyPr/>
          <a:lstStyle>
            <a:lvl1pPr fontAlgn="auto">
              <a:spcBef>
                <a:spcPts val="0"/>
              </a:spcBef>
              <a:spcAft>
                <a:spcPts val="0"/>
              </a:spcAft>
              <a:defRPr b="0"/>
            </a:lvl1pPr>
          </a:lstStyle>
          <a:p>
            <a:pPr>
              <a:defRPr/>
            </a:pPr>
            <a:fld id="{8687FCBB-2CAA-422B-9935-4019CA62E942}" type="slidenum">
              <a:rPr lang="zh-CN" altLang="en-US"/>
              <a:pPr>
                <a:defRPr/>
              </a:pPr>
              <a:t>‹#›</a:t>
            </a:fld>
            <a:endParaRPr lang="zh-CN" altLang="en-US"/>
          </a:p>
        </p:txBody>
      </p:sp>
    </p:spTree>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t>单击此处编辑母版标题样式</a:t>
            </a:r>
            <a:endParaRPr lang="zh-CN" altLang="en-US" noProof="1"/>
          </a:p>
        </p:txBody>
      </p:sp>
      <p:sp>
        <p:nvSpPr>
          <p:cNvPr id="3" name="竖排文字占位符 2"/>
          <p:cNvSpPr>
            <a:spLocks noGrp="1"/>
          </p:cNvSpPr>
          <p:nvPr>
            <p:ph type="body" orient="vert" idx="1"/>
          </p:nvPr>
        </p:nvSpPr>
        <p:spPr/>
        <p:txBody>
          <a:bodyPr vert="eaVert"/>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4" name="日期占位符 3"/>
          <p:cNvSpPr>
            <a:spLocks noGrp="1"/>
          </p:cNvSpPr>
          <p:nvPr>
            <p:ph type="dt" sz="half" idx="10"/>
          </p:nvPr>
        </p:nvSpPr>
        <p:spPr/>
        <p:txBody>
          <a:bodyPr/>
          <a:lstStyle>
            <a:lvl1pPr fontAlgn="auto">
              <a:spcBef>
                <a:spcPts val="0"/>
              </a:spcBef>
              <a:spcAft>
                <a:spcPts val="0"/>
              </a:spcAft>
              <a:defRPr b="0"/>
            </a:lvl1pPr>
          </a:lstStyle>
          <a:p>
            <a:pPr>
              <a:defRPr/>
            </a:pPr>
            <a:endParaRPr lang="zh-CN" altLang="en-US"/>
          </a:p>
        </p:txBody>
      </p:sp>
      <p:sp>
        <p:nvSpPr>
          <p:cNvPr id="5" name="页脚占位符 4"/>
          <p:cNvSpPr>
            <a:spLocks noGrp="1"/>
          </p:cNvSpPr>
          <p:nvPr>
            <p:ph type="ftr" sz="quarter" idx="11"/>
          </p:nvPr>
        </p:nvSpPr>
        <p:spPr/>
        <p:txBody>
          <a:bodyPr/>
          <a:lstStyle>
            <a:lvl1pPr fontAlgn="auto">
              <a:spcBef>
                <a:spcPts val="0"/>
              </a:spcBef>
              <a:spcAft>
                <a:spcPts val="0"/>
              </a:spcAft>
              <a:defRPr b="0"/>
            </a:lvl1pPr>
          </a:lstStyle>
          <a:p>
            <a:pPr>
              <a:defRPr/>
            </a:pPr>
            <a:endParaRPr lang="zh-CN" altLang="en-US"/>
          </a:p>
        </p:txBody>
      </p:sp>
      <p:sp>
        <p:nvSpPr>
          <p:cNvPr id="6" name="灯片编号占位符 5"/>
          <p:cNvSpPr>
            <a:spLocks noGrp="1"/>
          </p:cNvSpPr>
          <p:nvPr>
            <p:ph type="sldNum" sz="quarter" idx="12"/>
          </p:nvPr>
        </p:nvSpPr>
        <p:spPr/>
        <p:txBody>
          <a:bodyPr/>
          <a:lstStyle>
            <a:lvl1pPr fontAlgn="auto">
              <a:spcBef>
                <a:spcPts val="0"/>
              </a:spcBef>
              <a:spcAft>
                <a:spcPts val="0"/>
              </a:spcAft>
              <a:defRPr b="0"/>
            </a:lvl1pPr>
          </a:lstStyle>
          <a:p>
            <a:pPr>
              <a:defRPr/>
            </a:pPr>
            <a:fld id="{134C711F-78BF-4233-8532-C6C746A4F942}" type="slidenum">
              <a:rPr lang="zh-CN" altLang="en-US"/>
              <a:pPr>
                <a:defRPr/>
              </a:pPr>
              <a:t>‹#›</a:t>
            </a:fld>
            <a:endParaRPr lang="zh-CN" altLang="en-US"/>
          </a:p>
        </p:txBody>
      </p:sp>
    </p:spTree>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79"/>
            <a:ext cx="2057400" cy="4388644"/>
          </a:xfrm>
        </p:spPr>
        <p:txBody>
          <a:bodyPr vert="eaVert"/>
          <a:lstStyle/>
          <a:p>
            <a:r>
              <a:rPr lang="zh-CN" altLang="en-US" noProof="1" smtClean="0"/>
              <a:t>单击此处编辑母版标题样式</a:t>
            </a:r>
            <a:endParaRPr lang="zh-CN" altLang="en-US" noProof="1"/>
          </a:p>
        </p:txBody>
      </p:sp>
      <p:sp>
        <p:nvSpPr>
          <p:cNvPr id="3" name="竖排文字占位符 2"/>
          <p:cNvSpPr>
            <a:spLocks noGrp="1"/>
          </p:cNvSpPr>
          <p:nvPr>
            <p:ph type="body" orient="vert" idx="1"/>
          </p:nvPr>
        </p:nvSpPr>
        <p:spPr>
          <a:xfrm>
            <a:off x="457200" y="205979"/>
            <a:ext cx="6052930" cy="4388644"/>
          </a:xfrm>
        </p:spPr>
        <p:txBody>
          <a:bodyPr vert="eaVert"/>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4" name="日期占位符 3"/>
          <p:cNvSpPr>
            <a:spLocks noGrp="1"/>
          </p:cNvSpPr>
          <p:nvPr>
            <p:ph type="dt" sz="half" idx="10"/>
          </p:nvPr>
        </p:nvSpPr>
        <p:spPr/>
        <p:txBody>
          <a:bodyPr/>
          <a:lstStyle>
            <a:lvl1pPr fontAlgn="auto">
              <a:spcBef>
                <a:spcPts val="0"/>
              </a:spcBef>
              <a:spcAft>
                <a:spcPts val="0"/>
              </a:spcAft>
              <a:defRPr b="0"/>
            </a:lvl1pPr>
          </a:lstStyle>
          <a:p>
            <a:pPr>
              <a:defRPr/>
            </a:pPr>
            <a:endParaRPr lang="zh-CN" altLang="en-US"/>
          </a:p>
        </p:txBody>
      </p:sp>
      <p:sp>
        <p:nvSpPr>
          <p:cNvPr id="5" name="页脚占位符 4"/>
          <p:cNvSpPr>
            <a:spLocks noGrp="1"/>
          </p:cNvSpPr>
          <p:nvPr>
            <p:ph type="ftr" sz="quarter" idx="11"/>
          </p:nvPr>
        </p:nvSpPr>
        <p:spPr/>
        <p:txBody>
          <a:bodyPr/>
          <a:lstStyle>
            <a:lvl1pPr fontAlgn="auto">
              <a:spcBef>
                <a:spcPts val="0"/>
              </a:spcBef>
              <a:spcAft>
                <a:spcPts val="0"/>
              </a:spcAft>
              <a:defRPr b="0"/>
            </a:lvl1pPr>
          </a:lstStyle>
          <a:p>
            <a:pPr>
              <a:defRPr/>
            </a:pPr>
            <a:endParaRPr lang="zh-CN" altLang="en-US"/>
          </a:p>
        </p:txBody>
      </p:sp>
      <p:sp>
        <p:nvSpPr>
          <p:cNvPr id="6" name="灯片编号占位符 5"/>
          <p:cNvSpPr>
            <a:spLocks noGrp="1"/>
          </p:cNvSpPr>
          <p:nvPr>
            <p:ph type="sldNum" sz="quarter" idx="12"/>
          </p:nvPr>
        </p:nvSpPr>
        <p:spPr/>
        <p:txBody>
          <a:bodyPr/>
          <a:lstStyle>
            <a:lvl1pPr fontAlgn="auto">
              <a:spcBef>
                <a:spcPts val="0"/>
              </a:spcBef>
              <a:spcAft>
                <a:spcPts val="0"/>
              </a:spcAft>
              <a:defRPr b="0"/>
            </a:lvl1pPr>
          </a:lstStyle>
          <a:p>
            <a:pPr>
              <a:defRPr/>
            </a:pPr>
            <a:fld id="{B4F889A6-8A2B-438F-AD6C-2BC07F812B4E}" type="slidenum">
              <a:rPr lang="zh-CN" altLang="en-US"/>
              <a:pPr>
                <a:defRPr/>
              </a:pPr>
              <a:t>‹#›</a:t>
            </a:fld>
            <a:endParaRPr lang="zh-CN" altLang="en-US"/>
          </a:p>
        </p:txBody>
      </p:sp>
    </p:spTree>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841772"/>
            <a:ext cx="6858000" cy="1790700"/>
          </a:xfrm>
        </p:spPr>
        <p:txBody>
          <a:bodyPr anchor="b"/>
          <a:lstStyle>
            <a:lvl1pPr algn="ctr">
              <a:defRPr sz="4500"/>
            </a:lvl1pPr>
          </a:lstStyle>
          <a:p>
            <a:r>
              <a:rPr lang="zh-CN" altLang="en-US" noProof="1" smtClean="0"/>
              <a:t>单击此处编辑母版标题样式</a:t>
            </a:r>
            <a:endParaRPr lang="zh-CN" altLang="en-US" noProof="1"/>
          </a:p>
        </p:txBody>
      </p:sp>
      <p:sp>
        <p:nvSpPr>
          <p:cNvPr id="3" name="副标题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noProof="1" smtClean="0"/>
              <a:t>单击此处编辑母版副标题样式</a:t>
            </a:r>
            <a:endParaRPr lang="zh-CN" altLang="en-US" noProof="1"/>
          </a:p>
        </p:txBody>
      </p:sp>
      <p:sp>
        <p:nvSpPr>
          <p:cNvPr id="4" name="日期占位符 3"/>
          <p:cNvSpPr>
            <a:spLocks noGrp="1"/>
          </p:cNvSpPr>
          <p:nvPr>
            <p:ph type="dt" sz="half" idx="10"/>
          </p:nvPr>
        </p:nvSpPr>
        <p:spPr/>
        <p:txBody>
          <a:bodyPr/>
          <a:lstStyle>
            <a:lvl1pPr fontAlgn="auto">
              <a:spcBef>
                <a:spcPts val="0"/>
              </a:spcBef>
              <a:spcAft>
                <a:spcPts val="0"/>
              </a:spcAft>
              <a:defRPr b="0"/>
            </a:lvl1pPr>
          </a:lstStyle>
          <a:p>
            <a:pPr>
              <a:defRPr/>
            </a:pPr>
            <a:endParaRPr lang="zh-CN" altLang="en-US"/>
          </a:p>
        </p:txBody>
      </p:sp>
      <p:sp>
        <p:nvSpPr>
          <p:cNvPr id="5" name="页脚占位符 4"/>
          <p:cNvSpPr>
            <a:spLocks noGrp="1"/>
          </p:cNvSpPr>
          <p:nvPr>
            <p:ph type="ftr" sz="quarter" idx="11"/>
          </p:nvPr>
        </p:nvSpPr>
        <p:spPr/>
        <p:txBody>
          <a:bodyPr/>
          <a:lstStyle>
            <a:lvl1pPr fontAlgn="auto">
              <a:spcBef>
                <a:spcPts val="0"/>
              </a:spcBef>
              <a:spcAft>
                <a:spcPts val="0"/>
              </a:spcAft>
              <a:defRPr b="0"/>
            </a:lvl1pPr>
          </a:lstStyle>
          <a:p>
            <a:pPr>
              <a:defRPr/>
            </a:pPr>
            <a:endParaRPr lang="zh-CN" altLang="en-US"/>
          </a:p>
        </p:txBody>
      </p:sp>
      <p:sp>
        <p:nvSpPr>
          <p:cNvPr id="6" name="灯片编号占位符 5"/>
          <p:cNvSpPr>
            <a:spLocks noGrp="1"/>
          </p:cNvSpPr>
          <p:nvPr>
            <p:ph type="sldNum" sz="quarter" idx="12"/>
          </p:nvPr>
        </p:nvSpPr>
        <p:spPr/>
        <p:txBody>
          <a:bodyPr/>
          <a:lstStyle>
            <a:lvl1pPr fontAlgn="auto">
              <a:spcBef>
                <a:spcPts val="0"/>
              </a:spcBef>
              <a:spcAft>
                <a:spcPts val="0"/>
              </a:spcAft>
              <a:defRPr b="0"/>
            </a:lvl1pPr>
          </a:lstStyle>
          <a:p>
            <a:pPr>
              <a:defRPr/>
            </a:pPr>
            <a:fld id="{77F028B2-33E8-4E54-AC0E-D07B7E7409C0}" type="slidenum">
              <a:rPr lang="zh-CN" altLang="en-US"/>
              <a:pPr>
                <a:defRPr/>
              </a:pPr>
              <a:t>‹#›</a:t>
            </a:fld>
            <a:endParaRPr lang="zh-CN" altLang="en-US"/>
          </a:p>
        </p:txBody>
      </p:sp>
    </p:spTree>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t>单击此处编辑母版标题样式</a:t>
            </a:r>
            <a:endParaRPr lang="zh-CN" altLang="en-US" noProof="1"/>
          </a:p>
        </p:txBody>
      </p:sp>
      <p:sp>
        <p:nvSpPr>
          <p:cNvPr id="3" name="内容占位符 2"/>
          <p:cNvSpPr>
            <a:spLocks noGrp="1"/>
          </p:cNvSpPr>
          <p:nvPr>
            <p:ph idx="1"/>
          </p:nvPr>
        </p:nvSpPr>
        <p:spPr/>
        <p:txBody>
          <a:body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4" name="日期占位符 3"/>
          <p:cNvSpPr>
            <a:spLocks noGrp="1"/>
          </p:cNvSpPr>
          <p:nvPr>
            <p:ph type="dt" sz="half" idx="10"/>
          </p:nvPr>
        </p:nvSpPr>
        <p:spPr/>
        <p:txBody>
          <a:bodyPr/>
          <a:lstStyle>
            <a:lvl1pPr fontAlgn="auto">
              <a:spcBef>
                <a:spcPts val="0"/>
              </a:spcBef>
              <a:spcAft>
                <a:spcPts val="0"/>
              </a:spcAft>
              <a:defRPr b="0"/>
            </a:lvl1pPr>
          </a:lstStyle>
          <a:p>
            <a:pPr>
              <a:defRPr/>
            </a:pPr>
            <a:endParaRPr lang="zh-CN" altLang="en-US"/>
          </a:p>
        </p:txBody>
      </p:sp>
      <p:sp>
        <p:nvSpPr>
          <p:cNvPr id="5" name="页脚占位符 4"/>
          <p:cNvSpPr>
            <a:spLocks noGrp="1"/>
          </p:cNvSpPr>
          <p:nvPr>
            <p:ph type="ftr" sz="quarter" idx="11"/>
          </p:nvPr>
        </p:nvSpPr>
        <p:spPr/>
        <p:txBody>
          <a:bodyPr/>
          <a:lstStyle>
            <a:lvl1pPr fontAlgn="auto">
              <a:spcBef>
                <a:spcPts val="0"/>
              </a:spcBef>
              <a:spcAft>
                <a:spcPts val="0"/>
              </a:spcAft>
              <a:defRPr b="0"/>
            </a:lvl1pPr>
          </a:lstStyle>
          <a:p>
            <a:pPr>
              <a:defRPr/>
            </a:pPr>
            <a:endParaRPr lang="zh-CN" altLang="en-US"/>
          </a:p>
        </p:txBody>
      </p:sp>
      <p:sp>
        <p:nvSpPr>
          <p:cNvPr id="6" name="灯片编号占位符 5"/>
          <p:cNvSpPr>
            <a:spLocks noGrp="1"/>
          </p:cNvSpPr>
          <p:nvPr>
            <p:ph type="sldNum" sz="quarter" idx="12"/>
          </p:nvPr>
        </p:nvSpPr>
        <p:spPr/>
        <p:txBody>
          <a:bodyPr/>
          <a:lstStyle>
            <a:lvl1pPr fontAlgn="auto">
              <a:spcBef>
                <a:spcPts val="0"/>
              </a:spcBef>
              <a:spcAft>
                <a:spcPts val="0"/>
              </a:spcAft>
              <a:defRPr b="0"/>
            </a:lvl1pPr>
          </a:lstStyle>
          <a:p>
            <a:pPr>
              <a:defRPr/>
            </a:pPr>
            <a:fld id="{68590873-359F-498C-8F13-30CE6D24AC53}" type="slidenum">
              <a:rPr lang="zh-CN" altLang="en-US"/>
              <a:pPr>
                <a:defRPr/>
              </a:pPr>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bg bwMode="auto">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468313" y="1437085"/>
            <a:ext cx="7772400" cy="1102519"/>
          </a:xfrm>
        </p:spPr>
        <p:txBody>
          <a:bodyPr/>
          <a:lstStyle>
            <a:lvl1pPr>
              <a:defRPr sz="4400">
                <a:effectLst>
                  <a:outerShdw blurRad="38100" dist="38100" dir="2700000" algn="tl">
                    <a:srgbClr val="C0C0C0"/>
                  </a:outerShdw>
                </a:effectLst>
                <a:latin typeface="Arial Black" pitchFamily="34" charset="0"/>
              </a:defRPr>
            </a:lvl1pPr>
          </a:lstStyle>
          <a:p>
            <a:r>
              <a:rPr lang="zh-CN"/>
              <a:t>单击此处编辑母版标题样式</a:t>
            </a:r>
          </a:p>
        </p:txBody>
      </p:sp>
      <p:sp>
        <p:nvSpPr>
          <p:cNvPr id="2051" name="Rectangle 3"/>
          <p:cNvSpPr>
            <a:spLocks noGrp="1" noChangeArrowheads="1"/>
          </p:cNvSpPr>
          <p:nvPr>
            <p:ph type="subTitle" idx="1"/>
          </p:nvPr>
        </p:nvSpPr>
        <p:spPr>
          <a:xfrm>
            <a:off x="1154113" y="2895601"/>
            <a:ext cx="6400800" cy="594122"/>
          </a:xfrm>
        </p:spPr>
        <p:txBody>
          <a:bodyPr anchor="ctr"/>
          <a:lstStyle>
            <a:lvl1pPr marL="0" indent="0" algn="ctr">
              <a:buFontTx/>
              <a:buNone/>
              <a:defRPr/>
            </a:lvl1pPr>
          </a:lstStyle>
          <a:p>
            <a:r>
              <a:rPr lang="zh-CN"/>
              <a:t>单击此处编辑母版副标题样式</a:t>
            </a:r>
          </a:p>
        </p:txBody>
      </p:sp>
      <p:sp>
        <p:nvSpPr>
          <p:cNvPr id="4" name="Rectangle 4"/>
          <p:cNvSpPr>
            <a:spLocks noGrp="1" noChangeArrowheads="1"/>
          </p:cNvSpPr>
          <p:nvPr>
            <p:ph type="dt" sz="half" idx="10"/>
          </p:nvPr>
        </p:nvSpPr>
        <p:spPr/>
        <p:txBody>
          <a:bodyPr/>
          <a:lstStyle>
            <a:lvl1pPr fontAlgn="auto">
              <a:spcBef>
                <a:spcPts val="0"/>
              </a:spcBef>
              <a:spcAft>
                <a:spcPts val="0"/>
              </a:spcAft>
              <a:defRPr>
                <a:ea typeface="+mn-ea"/>
              </a:defRPr>
            </a:lvl1pPr>
          </a:lstStyle>
          <a:p>
            <a:pPr>
              <a:defRPr/>
            </a:pPr>
            <a:endParaRPr lang="en-US"/>
          </a:p>
        </p:txBody>
      </p:sp>
      <p:sp>
        <p:nvSpPr>
          <p:cNvPr id="5" name="Rectangle 5"/>
          <p:cNvSpPr>
            <a:spLocks noGrp="1" noChangeArrowheads="1"/>
          </p:cNvSpPr>
          <p:nvPr>
            <p:ph type="ftr" sz="quarter" idx="11"/>
          </p:nvPr>
        </p:nvSpPr>
        <p:spPr/>
        <p:txBody>
          <a:bodyPr/>
          <a:lstStyle>
            <a:lvl1pPr fontAlgn="auto">
              <a:spcBef>
                <a:spcPts val="0"/>
              </a:spcBef>
              <a:spcAft>
                <a:spcPts val="0"/>
              </a:spcAft>
              <a:defRPr>
                <a:ea typeface="+mn-ea"/>
              </a:defRPr>
            </a:lvl1pPr>
          </a:lstStyle>
          <a:p>
            <a:pPr>
              <a:defRPr/>
            </a:pPr>
            <a:endParaRPr lang="en-US"/>
          </a:p>
        </p:txBody>
      </p:sp>
      <p:sp>
        <p:nvSpPr>
          <p:cNvPr id="6" name="Rectangle 6"/>
          <p:cNvSpPr>
            <a:spLocks noGrp="1" noChangeArrowheads="1"/>
          </p:cNvSpPr>
          <p:nvPr>
            <p:ph type="sldNum" sz="quarter" idx="12"/>
          </p:nvPr>
        </p:nvSpPr>
        <p:spPr/>
        <p:txBody>
          <a:bodyPr/>
          <a:lstStyle>
            <a:lvl1pPr fontAlgn="auto">
              <a:spcBef>
                <a:spcPts val="0"/>
              </a:spcBef>
              <a:spcAft>
                <a:spcPts val="0"/>
              </a:spcAft>
              <a:defRPr>
                <a:ea typeface="+mn-ea"/>
              </a:defRPr>
            </a:lvl1pPr>
          </a:lstStyle>
          <a:p>
            <a:pPr>
              <a:defRPr/>
            </a:pPr>
            <a:fld id="{E54159B0-B22D-4D1D-90DA-87391F3FCBCE}" type="slidenum">
              <a:rPr lang="zh-CN" altLang="en-US"/>
              <a:pPr>
                <a:defRPr/>
              </a:pPr>
              <a:t>‹#›</a:t>
            </a:fld>
            <a:endParaRPr lang="en-US"/>
          </a:p>
        </p:txBody>
      </p:sp>
    </p:spTree>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282304"/>
            <a:ext cx="7886700" cy="2139553"/>
          </a:xfrm>
        </p:spPr>
        <p:txBody>
          <a:bodyPr anchor="b"/>
          <a:lstStyle>
            <a:lvl1pPr>
              <a:defRPr sz="4500"/>
            </a:lvl1pPr>
          </a:lstStyle>
          <a:p>
            <a:r>
              <a:rPr lang="zh-CN" altLang="en-US" noProof="1" smtClean="0"/>
              <a:t>单击此处编辑母版标题样式</a:t>
            </a:r>
            <a:endParaRPr lang="zh-CN" altLang="en-US" noProof="1"/>
          </a:p>
        </p:txBody>
      </p:sp>
      <p:sp>
        <p:nvSpPr>
          <p:cNvPr id="3" name="文本占位符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noProof="1" smtClean="0"/>
              <a:t>单击此处编辑母版文本样式</a:t>
            </a:r>
          </a:p>
        </p:txBody>
      </p:sp>
      <p:sp>
        <p:nvSpPr>
          <p:cNvPr id="4" name="日期占位符 3"/>
          <p:cNvSpPr>
            <a:spLocks noGrp="1"/>
          </p:cNvSpPr>
          <p:nvPr>
            <p:ph type="dt" sz="half" idx="10"/>
          </p:nvPr>
        </p:nvSpPr>
        <p:spPr/>
        <p:txBody>
          <a:bodyPr/>
          <a:lstStyle>
            <a:lvl1pPr fontAlgn="auto">
              <a:spcBef>
                <a:spcPts val="0"/>
              </a:spcBef>
              <a:spcAft>
                <a:spcPts val="0"/>
              </a:spcAft>
              <a:defRPr b="0"/>
            </a:lvl1pPr>
          </a:lstStyle>
          <a:p>
            <a:pPr>
              <a:defRPr/>
            </a:pPr>
            <a:endParaRPr lang="zh-CN" altLang="en-US"/>
          </a:p>
        </p:txBody>
      </p:sp>
      <p:sp>
        <p:nvSpPr>
          <p:cNvPr id="5" name="页脚占位符 4"/>
          <p:cNvSpPr>
            <a:spLocks noGrp="1"/>
          </p:cNvSpPr>
          <p:nvPr>
            <p:ph type="ftr" sz="quarter" idx="11"/>
          </p:nvPr>
        </p:nvSpPr>
        <p:spPr/>
        <p:txBody>
          <a:bodyPr/>
          <a:lstStyle>
            <a:lvl1pPr fontAlgn="auto">
              <a:spcBef>
                <a:spcPts val="0"/>
              </a:spcBef>
              <a:spcAft>
                <a:spcPts val="0"/>
              </a:spcAft>
              <a:defRPr b="0"/>
            </a:lvl1pPr>
          </a:lstStyle>
          <a:p>
            <a:pPr>
              <a:defRPr/>
            </a:pPr>
            <a:endParaRPr lang="zh-CN" altLang="en-US"/>
          </a:p>
        </p:txBody>
      </p:sp>
      <p:sp>
        <p:nvSpPr>
          <p:cNvPr id="6" name="灯片编号占位符 5"/>
          <p:cNvSpPr>
            <a:spLocks noGrp="1"/>
          </p:cNvSpPr>
          <p:nvPr>
            <p:ph type="sldNum" sz="quarter" idx="12"/>
          </p:nvPr>
        </p:nvSpPr>
        <p:spPr/>
        <p:txBody>
          <a:bodyPr/>
          <a:lstStyle>
            <a:lvl1pPr fontAlgn="auto">
              <a:spcBef>
                <a:spcPts val="0"/>
              </a:spcBef>
              <a:spcAft>
                <a:spcPts val="0"/>
              </a:spcAft>
              <a:defRPr b="0"/>
            </a:lvl1pPr>
          </a:lstStyle>
          <a:p>
            <a:pPr>
              <a:defRPr/>
            </a:pPr>
            <a:fld id="{218062E0-1AD3-47CE-B52A-D531E0F339BA}" type="slidenum">
              <a:rPr lang="zh-CN" altLang="en-US"/>
              <a:pPr>
                <a:defRPr/>
              </a:pPr>
              <a:t>‹#›</a:t>
            </a:fld>
            <a:endParaRPr lang="zh-CN" altLang="en-US"/>
          </a:p>
        </p:txBody>
      </p:sp>
    </p:spTree>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t>单击此处编辑母版标题样式</a:t>
            </a:r>
            <a:endParaRPr lang="zh-CN" altLang="en-US" noProof="1"/>
          </a:p>
        </p:txBody>
      </p:sp>
      <p:sp>
        <p:nvSpPr>
          <p:cNvPr id="3" name="内容占位符 2"/>
          <p:cNvSpPr>
            <a:spLocks noGrp="1"/>
          </p:cNvSpPr>
          <p:nvPr>
            <p:ph sz="half" idx="1"/>
          </p:nvPr>
        </p:nvSpPr>
        <p:spPr>
          <a:xfrm>
            <a:off x="457200" y="1200151"/>
            <a:ext cx="4032504" cy="3394472"/>
          </a:xfrm>
        </p:spPr>
        <p:txBody>
          <a:body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4" name="内容占位符 3"/>
          <p:cNvSpPr>
            <a:spLocks noGrp="1"/>
          </p:cNvSpPr>
          <p:nvPr>
            <p:ph sz="half" idx="2"/>
          </p:nvPr>
        </p:nvSpPr>
        <p:spPr>
          <a:xfrm>
            <a:off x="4654296" y="1200151"/>
            <a:ext cx="4032504" cy="3394472"/>
          </a:xfrm>
        </p:spPr>
        <p:txBody>
          <a:body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5" name="日期占位符 4"/>
          <p:cNvSpPr>
            <a:spLocks noGrp="1"/>
          </p:cNvSpPr>
          <p:nvPr>
            <p:ph type="dt" sz="half" idx="10"/>
          </p:nvPr>
        </p:nvSpPr>
        <p:spPr/>
        <p:txBody>
          <a:bodyPr/>
          <a:lstStyle>
            <a:lvl1pPr fontAlgn="auto">
              <a:spcBef>
                <a:spcPts val="0"/>
              </a:spcBef>
              <a:spcAft>
                <a:spcPts val="0"/>
              </a:spcAft>
              <a:defRPr b="0"/>
            </a:lvl1pPr>
          </a:lstStyle>
          <a:p>
            <a:pPr>
              <a:defRPr/>
            </a:pPr>
            <a:endParaRPr lang="zh-CN" altLang="en-US"/>
          </a:p>
        </p:txBody>
      </p:sp>
      <p:sp>
        <p:nvSpPr>
          <p:cNvPr id="6" name="页脚占位符 5"/>
          <p:cNvSpPr>
            <a:spLocks noGrp="1"/>
          </p:cNvSpPr>
          <p:nvPr>
            <p:ph type="ftr" sz="quarter" idx="11"/>
          </p:nvPr>
        </p:nvSpPr>
        <p:spPr/>
        <p:txBody>
          <a:bodyPr/>
          <a:lstStyle>
            <a:lvl1pPr fontAlgn="auto">
              <a:spcBef>
                <a:spcPts val="0"/>
              </a:spcBef>
              <a:spcAft>
                <a:spcPts val="0"/>
              </a:spcAft>
              <a:defRPr b="0"/>
            </a:lvl1pPr>
          </a:lstStyle>
          <a:p>
            <a:pPr>
              <a:defRPr/>
            </a:pPr>
            <a:endParaRPr lang="zh-CN" altLang="en-US"/>
          </a:p>
        </p:txBody>
      </p:sp>
      <p:sp>
        <p:nvSpPr>
          <p:cNvPr id="7" name="灯片编号占位符 6"/>
          <p:cNvSpPr>
            <a:spLocks noGrp="1"/>
          </p:cNvSpPr>
          <p:nvPr>
            <p:ph type="sldNum" sz="quarter" idx="12"/>
          </p:nvPr>
        </p:nvSpPr>
        <p:spPr/>
        <p:txBody>
          <a:bodyPr/>
          <a:lstStyle>
            <a:lvl1pPr fontAlgn="auto">
              <a:spcBef>
                <a:spcPts val="0"/>
              </a:spcBef>
              <a:spcAft>
                <a:spcPts val="0"/>
              </a:spcAft>
              <a:defRPr b="0"/>
            </a:lvl1pPr>
          </a:lstStyle>
          <a:p>
            <a:pPr>
              <a:defRPr/>
            </a:pPr>
            <a:fld id="{FC30062A-A444-469D-A019-C6CAC254942C}" type="slidenum">
              <a:rPr lang="zh-CN" altLang="en-US"/>
              <a:pPr>
                <a:defRPr/>
              </a:pPr>
              <a:t>‹#›</a:t>
            </a:fld>
            <a:endParaRPr lang="zh-CN" altLang="en-US"/>
          </a:p>
        </p:txBody>
      </p:sp>
    </p:spTree>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273844"/>
            <a:ext cx="7886700" cy="994172"/>
          </a:xfrm>
        </p:spPr>
        <p:txBody>
          <a:bodyPr/>
          <a:lstStyle/>
          <a:p>
            <a:r>
              <a:rPr lang="zh-CN" altLang="en-US" noProof="1" smtClean="0"/>
              <a:t>单击此处编辑母版标题样式</a:t>
            </a:r>
            <a:endParaRPr lang="zh-CN" altLang="en-US" noProof="1"/>
          </a:p>
        </p:txBody>
      </p:sp>
      <p:sp>
        <p:nvSpPr>
          <p:cNvPr id="3" name="文本占位符 2"/>
          <p:cNvSpPr>
            <a:spLocks noGrp="1"/>
          </p:cNvSpPr>
          <p:nvPr>
            <p:ph type="body" idx="1"/>
          </p:nvPr>
        </p:nvSpPr>
        <p:spPr>
          <a:xfrm>
            <a:off x="890082" y="1333829"/>
            <a:ext cx="3655181" cy="617934"/>
          </a:xfrm>
        </p:spPr>
        <p:txBody>
          <a:bodyPr anchor="ctr"/>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noProof="1" smtClean="0"/>
              <a:t>单击此处编辑母版文本样式</a:t>
            </a:r>
          </a:p>
        </p:txBody>
      </p:sp>
      <p:sp>
        <p:nvSpPr>
          <p:cNvPr id="4" name="内容占位符 3"/>
          <p:cNvSpPr>
            <a:spLocks noGrp="1"/>
          </p:cNvSpPr>
          <p:nvPr>
            <p:ph sz="half" idx="2"/>
          </p:nvPr>
        </p:nvSpPr>
        <p:spPr>
          <a:xfrm>
            <a:off x="890082" y="1999034"/>
            <a:ext cx="3655181" cy="2643213"/>
          </a:xfrm>
        </p:spPr>
        <p:txBody>
          <a:body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5" name="文本占位符 4"/>
          <p:cNvSpPr>
            <a:spLocks noGrp="1"/>
          </p:cNvSpPr>
          <p:nvPr>
            <p:ph type="body" sz="quarter" idx="3"/>
          </p:nvPr>
        </p:nvSpPr>
        <p:spPr>
          <a:xfrm>
            <a:off x="4692704" y="1333829"/>
            <a:ext cx="3673182" cy="617934"/>
          </a:xfrm>
        </p:spPr>
        <p:txBody>
          <a:bodyPr anchor="ctr"/>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noProof="1" smtClean="0"/>
              <a:t>单击此处编辑母版文本样式</a:t>
            </a:r>
          </a:p>
        </p:txBody>
      </p:sp>
      <p:sp>
        <p:nvSpPr>
          <p:cNvPr id="6" name="内容占位符 5"/>
          <p:cNvSpPr>
            <a:spLocks noGrp="1"/>
          </p:cNvSpPr>
          <p:nvPr>
            <p:ph sz="quarter" idx="4"/>
          </p:nvPr>
        </p:nvSpPr>
        <p:spPr>
          <a:xfrm>
            <a:off x="4692704" y="1999034"/>
            <a:ext cx="3673182" cy="2643213"/>
          </a:xfrm>
        </p:spPr>
        <p:txBody>
          <a:body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7" name="日期占位符 6"/>
          <p:cNvSpPr>
            <a:spLocks noGrp="1"/>
          </p:cNvSpPr>
          <p:nvPr>
            <p:ph type="dt" sz="half" idx="10"/>
          </p:nvPr>
        </p:nvSpPr>
        <p:spPr/>
        <p:txBody>
          <a:bodyPr/>
          <a:lstStyle>
            <a:lvl1pPr fontAlgn="auto">
              <a:spcBef>
                <a:spcPts val="0"/>
              </a:spcBef>
              <a:spcAft>
                <a:spcPts val="0"/>
              </a:spcAft>
              <a:defRPr b="0"/>
            </a:lvl1pPr>
          </a:lstStyle>
          <a:p>
            <a:pPr>
              <a:defRPr/>
            </a:pPr>
            <a:endParaRPr lang="zh-CN" altLang="en-US"/>
          </a:p>
        </p:txBody>
      </p:sp>
      <p:sp>
        <p:nvSpPr>
          <p:cNvPr id="8" name="页脚占位符 7"/>
          <p:cNvSpPr>
            <a:spLocks noGrp="1"/>
          </p:cNvSpPr>
          <p:nvPr>
            <p:ph type="ftr" sz="quarter" idx="11"/>
          </p:nvPr>
        </p:nvSpPr>
        <p:spPr/>
        <p:txBody>
          <a:bodyPr/>
          <a:lstStyle>
            <a:lvl1pPr fontAlgn="auto">
              <a:spcBef>
                <a:spcPts val="0"/>
              </a:spcBef>
              <a:spcAft>
                <a:spcPts val="0"/>
              </a:spcAft>
              <a:defRPr b="0"/>
            </a:lvl1pPr>
          </a:lstStyle>
          <a:p>
            <a:pPr>
              <a:defRPr/>
            </a:pPr>
            <a:endParaRPr lang="zh-CN" altLang="en-US"/>
          </a:p>
        </p:txBody>
      </p:sp>
      <p:sp>
        <p:nvSpPr>
          <p:cNvPr id="9" name="灯片编号占位符 8"/>
          <p:cNvSpPr>
            <a:spLocks noGrp="1"/>
          </p:cNvSpPr>
          <p:nvPr>
            <p:ph type="sldNum" sz="quarter" idx="12"/>
          </p:nvPr>
        </p:nvSpPr>
        <p:spPr/>
        <p:txBody>
          <a:bodyPr/>
          <a:lstStyle>
            <a:lvl1pPr fontAlgn="auto">
              <a:spcBef>
                <a:spcPts val="0"/>
              </a:spcBef>
              <a:spcAft>
                <a:spcPts val="0"/>
              </a:spcAft>
              <a:defRPr b="0"/>
            </a:lvl1pPr>
          </a:lstStyle>
          <a:p>
            <a:pPr>
              <a:defRPr/>
            </a:pPr>
            <a:fld id="{50D40599-F309-451E-94F4-A0FCECC2B64C}" type="slidenum">
              <a:rPr lang="zh-CN" altLang="en-US"/>
              <a:pPr>
                <a:defRPr/>
              </a:pPr>
              <a:t>‹#›</a:t>
            </a:fld>
            <a:endParaRPr lang="zh-CN" altLang="en-US"/>
          </a:p>
        </p:txBody>
      </p:sp>
    </p:spTree>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t>单击此处编辑母版标题样式</a:t>
            </a:r>
            <a:endParaRPr lang="zh-CN" altLang="en-US" noProof="1"/>
          </a:p>
        </p:txBody>
      </p:sp>
      <p:sp>
        <p:nvSpPr>
          <p:cNvPr id="3" name="日期占位符 2"/>
          <p:cNvSpPr>
            <a:spLocks noGrp="1"/>
          </p:cNvSpPr>
          <p:nvPr>
            <p:ph type="dt" sz="half" idx="10"/>
          </p:nvPr>
        </p:nvSpPr>
        <p:spPr/>
        <p:txBody>
          <a:bodyPr/>
          <a:lstStyle>
            <a:lvl1pPr fontAlgn="auto">
              <a:spcBef>
                <a:spcPts val="0"/>
              </a:spcBef>
              <a:spcAft>
                <a:spcPts val="0"/>
              </a:spcAft>
              <a:defRPr b="0"/>
            </a:lvl1pPr>
          </a:lstStyle>
          <a:p>
            <a:pPr>
              <a:defRPr/>
            </a:pPr>
            <a:endParaRPr lang="zh-CN" altLang="en-US"/>
          </a:p>
        </p:txBody>
      </p:sp>
      <p:sp>
        <p:nvSpPr>
          <p:cNvPr id="4" name="页脚占位符 3"/>
          <p:cNvSpPr>
            <a:spLocks noGrp="1"/>
          </p:cNvSpPr>
          <p:nvPr>
            <p:ph type="ftr" sz="quarter" idx="11"/>
          </p:nvPr>
        </p:nvSpPr>
        <p:spPr/>
        <p:txBody>
          <a:bodyPr/>
          <a:lstStyle>
            <a:lvl1pPr fontAlgn="auto">
              <a:spcBef>
                <a:spcPts val="0"/>
              </a:spcBef>
              <a:spcAft>
                <a:spcPts val="0"/>
              </a:spcAft>
              <a:defRPr b="0"/>
            </a:lvl1pPr>
          </a:lstStyle>
          <a:p>
            <a:pPr>
              <a:defRPr/>
            </a:pPr>
            <a:endParaRPr lang="zh-CN" altLang="en-US"/>
          </a:p>
        </p:txBody>
      </p:sp>
      <p:sp>
        <p:nvSpPr>
          <p:cNvPr id="5" name="灯片编号占位符 4"/>
          <p:cNvSpPr>
            <a:spLocks noGrp="1"/>
          </p:cNvSpPr>
          <p:nvPr>
            <p:ph type="sldNum" sz="quarter" idx="12"/>
          </p:nvPr>
        </p:nvSpPr>
        <p:spPr/>
        <p:txBody>
          <a:bodyPr/>
          <a:lstStyle>
            <a:lvl1pPr fontAlgn="auto">
              <a:spcBef>
                <a:spcPts val="0"/>
              </a:spcBef>
              <a:spcAft>
                <a:spcPts val="0"/>
              </a:spcAft>
              <a:defRPr b="0"/>
            </a:lvl1pPr>
          </a:lstStyle>
          <a:p>
            <a:pPr>
              <a:defRPr/>
            </a:pPr>
            <a:fld id="{C732ADAC-8427-41E3-8EBA-1A088AD8FFCA}" type="slidenum">
              <a:rPr lang="zh-CN" altLang="en-US"/>
              <a:pPr>
                <a:defRPr/>
              </a:pPr>
              <a:t>‹#›</a:t>
            </a:fld>
            <a:endParaRPr lang="zh-CN" altLang="en-US"/>
          </a:p>
        </p:txBody>
      </p:sp>
    </p:spTree>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lvl1pPr fontAlgn="auto">
              <a:spcBef>
                <a:spcPts val="0"/>
              </a:spcBef>
              <a:spcAft>
                <a:spcPts val="0"/>
              </a:spcAft>
              <a:defRPr b="0"/>
            </a:lvl1pPr>
          </a:lstStyle>
          <a:p>
            <a:pPr>
              <a:defRPr/>
            </a:pPr>
            <a:endParaRPr lang="zh-CN" altLang="en-US"/>
          </a:p>
        </p:txBody>
      </p:sp>
      <p:sp>
        <p:nvSpPr>
          <p:cNvPr id="3" name="页脚占位符 2"/>
          <p:cNvSpPr>
            <a:spLocks noGrp="1"/>
          </p:cNvSpPr>
          <p:nvPr>
            <p:ph type="ftr" sz="quarter" idx="11"/>
          </p:nvPr>
        </p:nvSpPr>
        <p:spPr/>
        <p:txBody>
          <a:bodyPr/>
          <a:lstStyle>
            <a:lvl1pPr fontAlgn="auto">
              <a:spcBef>
                <a:spcPts val="0"/>
              </a:spcBef>
              <a:spcAft>
                <a:spcPts val="0"/>
              </a:spcAft>
              <a:defRPr b="0"/>
            </a:lvl1pPr>
          </a:lstStyle>
          <a:p>
            <a:pPr>
              <a:defRPr/>
            </a:pPr>
            <a:endParaRPr lang="zh-CN" altLang="en-US"/>
          </a:p>
        </p:txBody>
      </p:sp>
      <p:sp>
        <p:nvSpPr>
          <p:cNvPr id="4" name="灯片编号占位符 3"/>
          <p:cNvSpPr>
            <a:spLocks noGrp="1"/>
          </p:cNvSpPr>
          <p:nvPr>
            <p:ph type="sldNum" sz="quarter" idx="12"/>
          </p:nvPr>
        </p:nvSpPr>
        <p:spPr/>
        <p:txBody>
          <a:bodyPr/>
          <a:lstStyle>
            <a:lvl1pPr fontAlgn="auto">
              <a:spcBef>
                <a:spcPts val="0"/>
              </a:spcBef>
              <a:spcAft>
                <a:spcPts val="0"/>
              </a:spcAft>
              <a:defRPr b="0"/>
            </a:lvl1pPr>
          </a:lstStyle>
          <a:p>
            <a:pPr>
              <a:defRPr/>
            </a:pPr>
            <a:fld id="{B73EBEB8-52AC-45D9-9C5F-99E6B90C0312}" type="slidenum">
              <a:rPr lang="zh-CN" altLang="en-US"/>
              <a:pPr>
                <a:defRPr/>
              </a:pPr>
              <a:t>‹#›</a:t>
            </a:fld>
            <a:endParaRPr lang="zh-CN" altLang="en-US"/>
          </a:p>
        </p:txBody>
      </p:sp>
    </p:spTree>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00"/>
            <a:ext cx="2949178" cy="1200150"/>
          </a:xfrm>
        </p:spPr>
        <p:txBody>
          <a:bodyPr anchor="b"/>
          <a:lstStyle>
            <a:lvl1pPr>
              <a:defRPr sz="2400"/>
            </a:lvl1pPr>
          </a:lstStyle>
          <a:p>
            <a:r>
              <a:rPr lang="zh-CN" altLang="en-US" noProof="1" smtClean="0"/>
              <a:t>单击此处编辑母版标题样式</a:t>
            </a:r>
            <a:endParaRPr lang="zh-CN" altLang="en-US" noProof="1"/>
          </a:p>
        </p:txBody>
      </p:sp>
      <p:sp>
        <p:nvSpPr>
          <p:cNvPr id="3" name="内容占位符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4" name="文本占位符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noProof="1" smtClean="0"/>
              <a:t>单击此处编辑母版文本样式</a:t>
            </a:r>
          </a:p>
        </p:txBody>
      </p:sp>
      <p:sp>
        <p:nvSpPr>
          <p:cNvPr id="5" name="日期占位符 4"/>
          <p:cNvSpPr>
            <a:spLocks noGrp="1"/>
          </p:cNvSpPr>
          <p:nvPr>
            <p:ph type="dt" sz="half" idx="10"/>
          </p:nvPr>
        </p:nvSpPr>
        <p:spPr/>
        <p:txBody>
          <a:bodyPr/>
          <a:lstStyle>
            <a:lvl1pPr fontAlgn="auto">
              <a:spcBef>
                <a:spcPts val="0"/>
              </a:spcBef>
              <a:spcAft>
                <a:spcPts val="0"/>
              </a:spcAft>
              <a:defRPr b="0"/>
            </a:lvl1pPr>
          </a:lstStyle>
          <a:p>
            <a:pPr>
              <a:defRPr/>
            </a:pPr>
            <a:endParaRPr lang="zh-CN" altLang="en-US"/>
          </a:p>
        </p:txBody>
      </p:sp>
      <p:sp>
        <p:nvSpPr>
          <p:cNvPr id="6" name="页脚占位符 5"/>
          <p:cNvSpPr>
            <a:spLocks noGrp="1"/>
          </p:cNvSpPr>
          <p:nvPr>
            <p:ph type="ftr" sz="quarter" idx="11"/>
          </p:nvPr>
        </p:nvSpPr>
        <p:spPr/>
        <p:txBody>
          <a:bodyPr/>
          <a:lstStyle>
            <a:lvl1pPr fontAlgn="auto">
              <a:spcBef>
                <a:spcPts val="0"/>
              </a:spcBef>
              <a:spcAft>
                <a:spcPts val="0"/>
              </a:spcAft>
              <a:defRPr b="0"/>
            </a:lvl1pPr>
          </a:lstStyle>
          <a:p>
            <a:pPr>
              <a:defRPr/>
            </a:pPr>
            <a:endParaRPr lang="zh-CN" altLang="en-US"/>
          </a:p>
        </p:txBody>
      </p:sp>
      <p:sp>
        <p:nvSpPr>
          <p:cNvPr id="7" name="灯片编号占位符 6"/>
          <p:cNvSpPr>
            <a:spLocks noGrp="1"/>
          </p:cNvSpPr>
          <p:nvPr>
            <p:ph type="sldNum" sz="quarter" idx="12"/>
          </p:nvPr>
        </p:nvSpPr>
        <p:spPr/>
        <p:txBody>
          <a:bodyPr/>
          <a:lstStyle>
            <a:lvl1pPr fontAlgn="auto">
              <a:spcBef>
                <a:spcPts val="0"/>
              </a:spcBef>
              <a:spcAft>
                <a:spcPts val="0"/>
              </a:spcAft>
              <a:defRPr b="0"/>
            </a:lvl1pPr>
          </a:lstStyle>
          <a:p>
            <a:pPr>
              <a:defRPr/>
            </a:pPr>
            <a:fld id="{DAC87E9E-4CCC-432D-AF8F-B45EC97D2B54}" type="slidenum">
              <a:rPr lang="zh-CN" altLang="en-US"/>
              <a:pPr>
                <a:defRPr/>
              </a:pPr>
              <a:t>‹#›</a:t>
            </a:fld>
            <a:endParaRPr lang="zh-CN" altLang="en-US"/>
          </a:p>
        </p:txBody>
      </p:sp>
    </p:spTree>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00"/>
            <a:ext cx="3124012" cy="1200150"/>
          </a:xfrm>
        </p:spPr>
        <p:txBody>
          <a:bodyPr anchor="b"/>
          <a:lstStyle>
            <a:lvl1pPr>
              <a:defRPr sz="2400"/>
            </a:lvl1pPr>
          </a:lstStyle>
          <a:p>
            <a:r>
              <a:rPr lang="zh-CN" altLang="en-US" noProof="1" smtClean="0"/>
              <a:t>单击此处编辑母版标题样式</a:t>
            </a:r>
            <a:endParaRPr lang="zh-CN" altLang="en-US" noProof="1"/>
          </a:p>
        </p:txBody>
      </p:sp>
      <p:sp>
        <p:nvSpPr>
          <p:cNvPr id="3" name="图片占位符 2"/>
          <p:cNvSpPr>
            <a:spLocks noGrp="1"/>
          </p:cNvSpPr>
          <p:nvPr>
            <p:ph type="pic" idx="1"/>
          </p:nvPr>
        </p:nvSpPr>
        <p:spPr>
          <a:xfrm>
            <a:off x="3887391" y="342901"/>
            <a:ext cx="4629150" cy="4052888"/>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zh-CN" altLang="en-US" noProof="1"/>
          </a:p>
        </p:txBody>
      </p:sp>
      <p:sp>
        <p:nvSpPr>
          <p:cNvPr id="4" name="文本占位符 3"/>
          <p:cNvSpPr>
            <a:spLocks noGrp="1"/>
          </p:cNvSpPr>
          <p:nvPr>
            <p:ph type="body" sz="half" idx="2"/>
          </p:nvPr>
        </p:nvSpPr>
        <p:spPr>
          <a:xfrm>
            <a:off x="629841" y="1543050"/>
            <a:ext cx="3124012" cy="2858691"/>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noProof="1" smtClean="0"/>
              <a:t>单击此处编辑母版文本样式</a:t>
            </a:r>
          </a:p>
        </p:txBody>
      </p:sp>
      <p:sp>
        <p:nvSpPr>
          <p:cNvPr id="5" name="日期占位符 4"/>
          <p:cNvSpPr>
            <a:spLocks noGrp="1"/>
          </p:cNvSpPr>
          <p:nvPr>
            <p:ph type="dt" sz="half" idx="10"/>
          </p:nvPr>
        </p:nvSpPr>
        <p:spPr/>
        <p:txBody>
          <a:bodyPr/>
          <a:lstStyle>
            <a:lvl1pPr fontAlgn="auto">
              <a:spcBef>
                <a:spcPts val="0"/>
              </a:spcBef>
              <a:spcAft>
                <a:spcPts val="0"/>
              </a:spcAft>
              <a:defRPr b="0"/>
            </a:lvl1pPr>
          </a:lstStyle>
          <a:p>
            <a:pPr>
              <a:defRPr/>
            </a:pPr>
            <a:endParaRPr lang="zh-CN" altLang="en-US"/>
          </a:p>
        </p:txBody>
      </p:sp>
      <p:sp>
        <p:nvSpPr>
          <p:cNvPr id="6" name="页脚占位符 5"/>
          <p:cNvSpPr>
            <a:spLocks noGrp="1"/>
          </p:cNvSpPr>
          <p:nvPr>
            <p:ph type="ftr" sz="quarter" idx="11"/>
          </p:nvPr>
        </p:nvSpPr>
        <p:spPr/>
        <p:txBody>
          <a:bodyPr/>
          <a:lstStyle>
            <a:lvl1pPr fontAlgn="auto">
              <a:spcBef>
                <a:spcPts val="0"/>
              </a:spcBef>
              <a:spcAft>
                <a:spcPts val="0"/>
              </a:spcAft>
              <a:defRPr b="0"/>
            </a:lvl1pPr>
          </a:lstStyle>
          <a:p>
            <a:pPr>
              <a:defRPr/>
            </a:pPr>
            <a:endParaRPr lang="zh-CN" altLang="en-US"/>
          </a:p>
        </p:txBody>
      </p:sp>
      <p:sp>
        <p:nvSpPr>
          <p:cNvPr id="7" name="灯片编号占位符 6"/>
          <p:cNvSpPr>
            <a:spLocks noGrp="1"/>
          </p:cNvSpPr>
          <p:nvPr>
            <p:ph type="sldNum" sz="quarter" idx="12"/>
          </p:nvPr>
        </p:nvSpPr>
        <p:spPr/>
        <p:txBody>
          <a:bodyPr/>
          <a:lstStyle>
            <a:lvl1pPr fontAlgn="auto">
              <a:spcBef>
                <a:spcPts val="0"/>
              </a:spcBef>
              <a:spcAft>
                <a:spcPts val="0"/>
              </a:spcAft>
              <a:defRPr b="0"/>
            </a:lvl1pPr>
          </a:lstStyle>
          <a:p>
            <a:pPr>
              <a:defRPr/>
            </a:pPr>
            <a:fld id="{5F36A642-5699-4111-86CB-D9A7B3600509}" type="slidenum">
              <a:rPr lang="zh-CN" altLang="en-US"/>
              <a:pPr>
                <a:defRPr/>
              </a:pPr>
              <a:t>‹#›</a:t>
            </a:fld>
            <a:endParaRPr lang="zh-CN" altLang="en-US"/>
          </a:p>
        </p:txBody>
      </p:sp>
    </p:spTree>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t>单击此处编辑母版标题样式</a:t>
            </a:r>
            <a:endParaRPr lang="zh-CN" altLang="en-US" noProof="1"/>
          </a:p>
        </p:txBody>
      </p:sp>
      <p:sp>
        <p:nvSpPr>
          <p:cNvPr id="3" name="竖排文字占位符 2"/>
          <p:cNvSpPr>
            <a:spLocks noGrp="1"/>
          </p:cNvSpPr>
          <p:nvPr>
            <p:ph type="body" orient="vert" idx="1"/>
          </p:nvPr>
        </p:nvSpPr>
        <p:spPr/>
        <p:txBody>
          <a:bodyPr vert="eaVert"/>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4" name="日期占位符 3"/>
          <p:cNvSpPr>
            <a:spLocks noGrp="1"/>
          </p:cNvSpPr>
          <p:nvPr>
            <p:ph type="dt" sz="half" idx="10"/>
          </p:nvPr>
        </p:nvSpPr>
        <p:spPr/>
        <p:txBody>
          <a:bodyPr/>
          <a:lstStyle>
            <a:lvl1pPr fontAlgn="auto">
              <a:spcBef>
                <a:spcPts val="0"/>
              </a:spcBef>
              <a:spcAft>
                <a:spcPts val="0"/>
              </a:spcAft>
              <a:defRPr b="0"/>
            </a:lvl1pPr>
          </a:lstStyle>
          <a:p>
            <a:pPr>
              <a:defRPr/>
            </a:pPr>
            <a:endParaRPr lang="zh-CN" altLang="en-US"/>
          </a:p>
        </p:txBody>
      </p:sp>
      <p:sp>
        <p:nvSpPr>
          <p:cNvPr id="5" name="页脚占位符 4"/>
          <p:cNvSpPr>
            <a:spLocks noGrp="1"/>
          </p:cNvSpPr>
          <p:nvPr>
            <p:ph type="ftr" sz="quarter" idx="11"/>
          </p:nvPr>
        </p:nvSpPr>
        <p:spPr/>
        <p:txBody>
          <a:bodyPr/>
          <a:lstStyle>
            <a:lvl1pPr fontAlgn="auto">
              <a:spcBef>
                <a:spcPts val="0"/>
              </a:spcBef>
              <a:spcAft>
                <a:spcPts val="0"/>
              </a:spcAft>
              <a:defRPr b="0"/>
            </a:lvl1pPr>
          </a:lstStyle>
          <a:p>
            <a:pPr>
              <a:defRPr/>
            </a:pPr>
            <a:endParaRPr lang="zh-CN" altLang="en-US"/>
          </a:p>
        </p:txBody>
      </p:sp>
      <p:sp>
        <p:nvSpPr>
          <p:cNvPr id="6" name="灯片编号占位符 5"/>
          <p:cNvSpPr>
            <a:spLocks noGrp="1"/>
          </p:cNvSpPr>
          <p:nvPr>
            <p:ph type="sldNum" sz="quarter" idx="12"/>
          </p:nvPr>
        </p:nvSpPr>
        <p:spPr/>
        <p:txBody>
          <a:bodyPr/>
          <a:lstStyle>
            <a:lvl1pPr fontAlgn="auto">
              <a:spcBef>
                <a:spcPts val="0"/>
              </a:spcBef>
              <a:spcAft>
                <a:spcPts val="0"/>
              </a:spcAft>
              <a:defRPr b="0"/>
            </a:lvl1pPr>
          </a:lstStyle>
          <a:p>
            <a:pPr>
              <a:defRPr/>
            </a:pPr>
            <a:fld id="{D31FABD1-BED8-49FE-A278-B7E0120521B1}" type="slidenum">
              <a:rPr lang="zh-CN" altLang="en-US"/>
              <a:pPr>
                <a:defRPr/>
              </a:pPr>
              <a:t>‹#›</a:t>
            </a:fld>
            <a:endParaRPr lang="zh-CN" altLang="en-US"/>
          </a:p>
        </p:txBody>
      </p:sp>
    </p:spTree>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79"/>
            <a:ext cx="2057400" cy="4388644"/>
          </a:xfrm>
        </p:spPr>
        <p:txBody>
          <a:bodyPr vert="eaVert"/>
          <a:lstStyle/>
          <a:p>
            <a:r>
              <a:rPr lang="zh-CN" altLang="en-US" noProof="1" smtClean="0"/>
              <a:t>单击此处编辑母版标题样式</a:t>
            </a:r>
            <a:endParaRPr lang="zh-CN" altLang="en-US" noProof="1"/>
          </a:p>
        </p:txBody>
      </p:sp>
      <p:sp>
        <p:nvSpPr>
          <p:cNvPr id="3" name="竖排文字占位符 2"/>
          <p:cNvSpPr>
            <a:spLocks noGrp="1"/>
          </p:cNvSpPr>
          <p:nvPr>
            <p:ph type="body" orient="vert" idx="1"/>
          </p:nvPr>
        </p:nvSpPr>
        <p:spPr>
          <a:xfrm>
            <a:off x="457200" y="205979"/>
            <a:ext cx="6052930" cy="4388644"/>
          </a:xfrm>
        </p:spPr>
        <p:txBody>
          <a:bodyPr vert="eaVert"/>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4" name="日期占位符 3"/>
          <p:cNvSpPr>
            <a:spLocks noGrp="1"/>
          </p:cNvSpPr>
          <p:nvPr>
            <p:ph type="dt" sz="half" idx="10"/>
          </p:nvPr>
        </p:nvSpPr>
        <p:spPr/>
        <p:txBody>
          <a:bodyPr/>
          <a:lstStyle>
            <a:lvl1pPr fontAlgn="auto">
              <a:spcBef>
                <a:spcPts val="0"/>
              </a:spcBef>
              <a:spcAft>
                <a:spcPts val="0"/>
              </a:spcAft>
              <a:defRPr b="0"/>
            </a:lvl1pPr>
          </a:lstStyle>
          <a:p>
            <a:pPr>
              <a:defRPr/>
            </a:pPr>
            <a:endParaRPr lang="zh-CN" altLang="en-US"/>
          </a:p>
        </p:txBody>
      </p:sp>
      <p:sp>
        <p:nvSpPr>
          <p:cNvPr id="5" name="页脚占位符 4"/>
          <p:cNvSpPr>
            <a:spLocks noGrp="1"/>
          </p:cNvSpPr>
          <p:nvPr>
            <p:ph type="ftr" sz="quarter" idx="11"/>
          </p:nvPr>
        </p:nvSpPr>
        <p:spPr/>
        <p:txBody>
          <a:bodyPr/>
          <a:lstStyle>
            <a:lvl1pPr fontAlgn="auto">
              <a:spcBef>
                <a:spcPts val="0"/>
              </a:spcBef>
              <a:spcAft>
                <a:spcPts val="0"/>
              </a:spcAft>
              <a:defRPr b="0"/>
            </a:lvl1pPr>
          </a:lstStyle>
          <a:p>
            <a:pPr>
              <a:defRPr/>
            </a:pPr>
            <a:endParaRPr lang="zh-CN" altLang="en-US"/>
          </a:p>
        </p:txBody>
      </p:sp>
      <p:sp>
        <p:nvSpPr>
          <p:cNvPr id="6" name="灯片编号占位符 5"/>
          <p:cNvSpPr>
            <a:spLocks noGrp="1"/>
          </p:cNvSpPr>
          <p:nvPr>
            <p:ph type="sldNum" sz="quarter" idx="12"/>
          </p:nvPr>
        </p:nvSpPr>
        <p:spPr/>
        <p:txBody>
          <a:bodyPr/>
          <a:lstStyle>
            <a:lvl1pPr fontAlgn="auto">
              <a:spcBef>
                <a:spcPts val="0"/>
              </a:spcBef>
              <a:spcAft>
                <a:spcPts val="0"/>
              </a:spcAft>
              <a:defRPr b="0"/>
            </a:lvl1pPr>
          </a:lstStyle>
          <a:p>
            <a:pPr>
              <a:defRPr/>
            </a:pPr>
            <a:fld id="{B71694A2-332C-408B-A9C6-FB4CC8A7C4A2}" type="slidenum">
              <a:rPr lang="zh-CN" altLang="en-US"/>
              <a:pPr>
                <a:defRPr/>
              </a:pPr>
              <a:t>‹#›</a:t>
            </a:fld>
            <a:endParaRPr lang="zh-CN" altLang="en-US"/>
          </a:p>
        </p:txBody>
      </p:sp>
    </p:spTree>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841772"/>
            <a:ext cx="6858000" cy="1790700"/>
          </a:xfrm>
        </p:spPr>
        <p:txBody>
          <a:bodyPr anchor="b"/>
          <a:lstStyle>
            <a:lvl1pPr algn="ctr">
              <a:defRPr sz="4500"/>
            </a:lvl1pPr>
          </a:lstStyle>
          <a:p>
            <a:r>
              <a:rPr lang="zh-CN" altLang="en-US" noProof="1" smtClean="0"/>
              <a:t>单击此处编辑母版标题样式</a:t>
            </a:r>
            <a:endParaRPr lang="zh-CN" altLang="en-US" noProof="1"/>
          </a:p>
        </p:txBody>
      </p:sp>
      <p:sp>
        <p:nvSpPr>
          <p:cNvPr id="3" name="副标题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noProof="1" smtClean="0"/>
              <a:t>单击此处编辑母版副标题样式</a:t>
            </a:r>
            <a:endParaRPr lang="zh-CN" altLang="en-US" noProof="1"/>
          </a:p>
        </p:txBody>
      </p:sp>
      <p:sp>
        <p:nvSpPr>
          <p:cNvPr id="4"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5"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6"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733BBD46-0FC2-4010-AAB6-0A62C031A3B8}" type="slidenum">
              <a:rPr lang="zh-CN" altLang="en-US"/>
              <a:pPr>
                <a:defRPr/>
              </a:pPr>
              <a:t>‹#›</a:t>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4"/>
          <p:cNvSpPr>
            <a:spLocks noGrp="1" noChangeArrowheads="1"/>
          </p:cNvSpPr>
          <p:nvPr>
            <p:ph type="dt" sz="half" idx="10"/>
          </p:nvPr>
        </p:nvSpPr>
        <p:spPr/>
        <p:txBody>
          <a:bodyPr/>
          <a:lstStyle>
            <a:lvl1pPr fontAlgn="auto">
              <a:spcBef>
                <a:spcPts val="0"/>
              </a:spcBef>
              <a:spcAft>
                <a:spcPts val="0"/>
              </a:spcAft>
              <a:defRPr>
                <a:ea typeface="+mn-ea"/>
              </a:defRPr>
            </a:lvl1pPr>
          </a:lstStyle>
          <a:p>
            <a:pPr>
              <a:defRPr/>
            </a:pPr>
            <a:endParaRPr lang="en-US"/>
          </a:p>
        </p:txBody>
      </p:sp>
      <p:sp>
        <p:nvSpPr>
          <p:cNvPr id="5" name="Rectangle 5"/>
          <p:cNvSpPr>
            <a:spLocks noGrp="1" noChangeArrowheads="1"/>
          </p:cNvSpPr>
          <p:nvPr>
            <p:ph type="ftr" sz="quarter" idx="11"/>
          </p:nvPr>
        </p:nvSpPr>
        <p:spPr/>
        <p:txBody>
          <a:bodyPr/>
          <a:lstStyle>
            <a:lvl1pPr fontAlgn="auto">
              <a:spcBef>
                <a:spcPts val="0"/>
              </a:spcBef>
              <a:spcAft>
                <a:spcPts val="0"/>
              </a:spcAft>
              <a:defRPr>
                <a:ea typeface="+mn-ea"/>
              </a:defRPr>
            </a:lvl1pPr>
          </a:lstStyle>
          <a:p>
            <a:pPr>
              <a:defRPr/>
            </a:pPr>
            <a:endParaRPr lang="en-US"/>
          </a:p>
        </p:txBody>
      </p:sp>
      <p:sp>
        <p:nvSpPr>
          <p:cNvPr id="6" name="Rectangle 6"/>
          <p:cNvSpPr>
            <a:spLocks noGrp="1" noChangeArrowheads="1"/>
          </p:cNvSpPr>
          <p:nvPr>
            <p:ph type="sldNum" sz="quarter" idx="12"/>
          </p:nvPr>
        </p:nvSpPr>
        <p:spPr/>
        <p:txBody>
          <a:bodyPr/>
          <a:lstStyle>
            <a:lvl1pPr fontAlgn="auto">
              <a:spcBef>
                <a:spcPts val="0"/>
              </a:spcBef>
              <a:spcAft>
                <a:spcPts val="0"/>
              </a:spcAft>
              <a:defRPr>
                <a:ea typeface="+mn-ea"/>
              </a:defRPr>
            </a:lvl1pPr>
          </a:lstStyle>
          <a:p>
            <a:pPr>
              <a:defRPr/>
            </a:pPr>
            <a:fld id="{B6C6C396-C805-4907-95BE-D0BEA2742950}" type="slidenum">
              <a:rPr lang="zh-CN" altLang="en-US"/>
              <a:pPr>
                <a:defRPr/>
              </a:pPr>
              <a:t>‹#›</a:t>
            </a:fld>
            <a:endParaRPr lang="en-US"/>
          </a:p>
        </p:txBody>
      </p:sp>
    </p:spTree>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t>单击此处编辑母版标题样式</a:t>
            </a:r>
            <a:endParaRPr lang="zh-CN" altLang="en-US" noProof="1"/>
          </a:p>
        </p:txBody>
      </p:sp>
      <p:sp>
        <p:nvSpPr>
          <p:cNvPr id="3" name="内容占位符 2"/>
          <p:cNvSpPr>
            <a:spLocks noGrp="1"/>
          </p:cNvSpPr>
          <p:nvPr>
            <p:ph idx="1"/>
          </p:nvPr>
        </p:nvSpPr>
        <p:spPr/>
        <p:txBody>
          <a:body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4"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5"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6"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2995DC8B-36CA-4098-A836-465F7FB55FD6}" type="slidenum">
              <a:rPr lang="zh-CN" altLang="en-US"/>
              <a:pPr>
                <a:defRPr/>
              </a:pPr>
              <a:t>‹#›</a:t>
            </a:fld>
            <a:endParaRPr lang="zh-CN" altLang="en-US"/>
          </a:p>
        </p:txBody>
      </p:sp>
    </p:spTree>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282304"/>
            <a:ext cx="7886700" cy="2139553"/>
          </a:xfrm>
        </p:spPr>
        <p:txBody>
          <a:bodyPr anchor="b"/>
          <a:lstStyle>
            <a:lvl1pPr>
              <a:defRPr sz="4500"/>
            </a:lvl1pPr>
          </a:lstStyle>
          <a:p>
            <a:r>
              <a:rPr lang="zh-CN" altLang="en-US" noProof="1" smtClean="0"/>
              <a:t>单击此处编辑母版标题样式</a:t>
            </a:r>
            <a:endParaRPr lang="zh-CN" altLang="en-US" noProof="1"/>
          </a:p>
        </p:txBody>
      </p:sp>
      <p:sp>
        <p:nvSpPr>
          <p:cNvPr id="3" name="文本占位符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noProof="1" smtClean="0"/>
              <a:t>单击此处编辑母版文本样式</a:t>
            </a:r>
          </a:p>
        </p:txBody>
      </p:sp>
      <p:sp>
        <p:nvSpPr>
          <p:cNvPr id="4"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5"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6"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BA696345-45C2-4BE6-AC0F-4C78F68DAB13}" type="slidenum">
              <a:rPr lang="zh-CN" altLang="en-US"/>
              <a:pPr>
                <a:defRPr/>
              </a:pPr>
              <a:t>‹#›</a:t>
            </a:fld>
            <a:endParaRPr lang="zh-CN" altLang="en-US"/>
          </a:p>
        </p:txBody>
      </p:sp>
    </p:spTree>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t>单击此处编辑母版标题样式</a:t>
            </a:r>
            <a:endParaRPr lang="zh-CN" altLang="en-US" noProof="1"/>
          </a:p>
        </p:txBody>
      </p:sp>
      <p:sp>
        <p:nvSpPr>
          <p:cNvPr id="3" name="内容占位符 2"/>
          <p:cNvSpPr>
            <a:spLocks noGrp="1"/>
          </p:cNvSpPr>
          <p:nvPr>
            <p:ph sz="half" idx="1"/>
          </p:nvPr>
        </p:nvSpPr>
        <p:spPr>
          <a:xfrm>
            <a:off x="457200" y="1200151"/>
            <a:ext cx="4032504" cy="3394472"/>
          </a:xfrm>
        </p:spPr>
        <p:txBody>
          <a:body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4" name="内容占位符 3"/>
          <p:cNvSpPr>
            <a:spLocks noGrp="1"/>
          </p:cNvSpPr>
          <p:nvPr>
            <p:ph sz="half" idx="2"/>
          </p:nvPr>
        </p:nvSpPr>
        <p:spPr>
          <a:xfrm>
            <a:off x="4654296" y="1200151"/>
            <a:ext cx="4032504" cy="3394472"/>
          </a:xfrm>
        </p:spPr>
        <p:txBody>
          <a:body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5"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6"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7"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5A13C1CC-FE94-4E5E-8489-81CC90645B16}" type="slidenum">
              <a:rPr lang="zh-CN" altLang="en-US"/>
              <a:pPr>
                <a:defRPr/>
              </a:pPr>
              <a:t>‹#›</a:t>
            </a:fld>
            <a:endParaRPr lang="zh-CN" altLang="en-US"/>
          </a:p>
        </p:txBody>
      </p:sp>
    </p:spTree>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273844"/>
            <a:ext cx="7886700" cy="994172"/>
          </a:xfrm>
        </p:spPr>
        <p:txBody>
          <a:bodyPr/>
          <a:lstStyle/>
          <a:p>
            <a:r>
              <a:rPr lang="zh-CN" altLang="en-US" noProof="1" smtClean="0"/>
              <a:t>单击此处编辑母版标题样式</a:t>
            </a:r>
            <a:endParaRPr lang="zh-CN" altLang="en-US" noProof="1"/>
          </a:p>
        </p:txBody>
      </p:sp>
      <p:sp>
        <p:nvSpPr>
          <p:cNvPr id="3" name="文本占位符 2"/>
          <p:cNvSpPr>
            <a:spLocks noGrp="1"/>
          </p:cNvSpPr>
          <p:nvPr>
            <p:ph type="body" idx="1"/>
          </p:nvPr>
        </p:nvSpPr>
        <p:spPr>
          <a:xfrm>
            <a:off x="629841"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noProof="1" smtClean="0"/>
              <a:t>单击此处编辑母版文本样式</a:t>
            </a:r>
          </a:p>
        </p:txBody>
      </p:sp>
      <p:sp>
        <p:nvSpPr>
          <p:cNvPr id="4" name="内容占位符 3"/>
          <p:cNvSpPr>
            <a:spLocks noGrp="1"/>
          </p:cNvSpPr>
          <p:nvPr>
            <p:ph sz="half" idx="2"/>
          </p:nvPr>
        </p:nvSpPr>
        <p:spPr>
          <a:xfrm>
            <a:off x="629841" y="1878806"/>
            <a:ext cx="3868340" cy="2763441"/>
          </a:xfrm>
        </p:spPr>
        <p:txBody>
          <a:body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5" name="文本占位符 4"/>
          <p:cNvSpPr>
            <a:spLocks noGrp="1"/>
          </p:cNvSpPr>
          <p:nvPr>
            <p:ph type="body" sz="quarter" idx="3"/>
          </p:nvPr>
        </p:nvSpPr>
        <p:spPr>
          <a:xfrm>
            <a:off x="4629151"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noProof="1" smtClean="0"/>
              <a:t>单击此处编辑母版文本样式</a:t>
            </a:r>
          </a:p>
        </p:txBody>
      </p:sp>
      <p:sp>
        <p:nvSpPr>
          <p:cNvPr id="6" name="内容占位符 5"/>
          <p:cNvSpPr>
            <a:spLocks noGrp="1"/>
          </p:cNvSpPr>
          <p:nvPr>
            <p:ph sz="quarter" idx="4"/>
          </p:nvPr>
        </p:nvSpPr>
        <p:spPr>
          <a:xfrm>
            <a:off x="4629151" y="1878806"/>
            <a:ext cx="3887391" cy="2763441"/>
          </a:xfrm>
        </p:spPr>
        <p:txBody>
          <a:body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7"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8"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9"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EAD65B9B-35D6-4BB2-828B-982C03444F07}" type="slidenum">
              <a:rPr lang="zh-CN" altLang="en-US"/>
              <a:pPr>
                <a:defRPr/>
              </a:pPr>
              <a:t>‹#›</a:t>
            </a:fld>
            <a:endParaRPr lang="zh-CN" altLang="en-US"/>
          </a:p>
        </p:txBody>
      </p:sp>
    </p:spTree>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t>单击此处编辑母版标题样式</a:t>
            </a:r>
            <a:endParaRPr lang="zh-CN" altLang="en-US" noProof="1"/>
          </a:p>
        </p:txBody>
      </p:sp>
      <p:sp>
        <p:nvSpPr>
          <p:cNvPr id="3"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4"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5"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DA69391F-38D7-411B-9CAD-F885E8338409}" type="slidenum">
              <a:rPr lang="zh-CN" altLang="en-US"/>
              <a:pPr>
                <a:defRPr/>
              </a:pPr>
              <a:t>‹#›</a:t>
            </a:fld>
            <a:endParaRPr lang="zh-CN" altLang="en-US"/>
          </a:p>
        </p:txBody>
      </p:sp>
    </p:spTree>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3"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4"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08ACC4E7-8D22-40F3-8CBB-33717E699963}" type="slidenum">
              <a:rPr lang="zh-CN" altLang="en-US"/>
              <a:pPr>
                <a:defRPr/>
              </a:pPr>
              <a:t>‹#›</a:t>
            </a:fld>
            <a:endParaRPr lang="zh-CN" altLang="en-US"/>
          </a:p>
        </p:txBody>
      </p:sp>
    </p:spTree>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00"/>
            <a:ext cx="2949178" cy="1200150"/>
          </a:xfrm>
        </p:spPr>
        <p:txBody>
          <a:bodyPr anchor="b"/>
          <a:lstStyle>
            <a:lvl1pPr>
              <a:defRPr sz="2400"/>
            </a:lvl1pPr>
          </a:lstStyle>
          <a:p>
            <a:r>
              <a:rPr lang="zh-CN" altLang="en-US" noProof="1" smtClean="0"/>
              <a:t>单击此处编辑母版标题样式</a:t>
            </a:r>
            <a:endParaRPr lang="zh-CN" altLang="en-US" noProof="1"/>
          </a:p>
        </p:txBody>
      </p:sp>
      <p:sp>
        <p:nvSpPr>
          <p:cNvPr id="3" name="内容占位符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4" name="文本占位符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noProof="1" smtClean="0"/>
              <a:t>单击此处编辑母版文本样式</a:t>
            </a:r>
          </a:p>
        </p:txBody>
      </p:sp>
      <p:sp>
        <p:nvSpPr>
          <p:cNvPr id="5"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6"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7"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4295F244-E62A-46F4-98A7-84A237C1012B}" type="slidenum">
              <a:rPr lang="zh-CN" altLang="en-US"/>
              <a:pPr>
                <a:defRPr/>
              </a:pPr>
              <a:t>‹#›</a:t>
            </a:fld>
            <a:endParaRPr lang="zh-CN" altLang="en-US"/>
          </a:p>
        </p:txBody>
      </p:sp>
    </p:spTree>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00"/>
            <a:ext cx="2949178" cy="1200150"/>
          </a:xfrm>
        </p:spPr>
        <p:txBody>
          <a:bodyPr anchor="b"/>
          <a:lstStyle>
            <a:lvl1pPr>
              <a:defRPr sz="2400"/>
            </a:lvl1pPr>
          </a:lstStyle>
          <a:p>
            <a:r>
              <a:rPr lang="zh-CN" altLang="en-US" noProof="1" smtClean="0"/>
              <a:t>单击此处编辑母版标题样式</a:t>
            </a:r>
            <a:endParaRPr lang="zh-CN" altLang="en-US" noProof="1"/>
          </a:p>
        </p:txBody>
      </p:sp>
      <p:sp>
        <p:nvSpPr>
          <p:cNvPr id="3" name="图片占位符 2"/>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zh-CN" altLang="en-US" noProof="1"/>
          </a:p>
        </p:txBody>
      </p:sp>
      <p:sp>
        <p:nvSpPr>
          <p:cNvPr id="4" name="文本占位符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noProof="1" smtClean="0"/>
              <a:t>单击此处编辑母版文本样式</a:t>
            </a:r>
          </a:p>
        </p:txBody>
      </p:sp>
      <p:sp>
        <p:nvSpPr>
          <p:cNvPr id="5"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6"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7"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797B73E5-534D-4EF2-892B-87D44818EF28}" type="slidenum">
              <a:rPr lang="zh-CN" altLang="en-US"/>
              <a:pPr>
                <a:defRPr/>
              </a:pPr>
              <a:t>‹#›</a:t>
            </a:fld>
            <a:endParaRPr lang="zh-CN" altLang="en-US"/>
          </a:p>
        </p:txBody>
      </p:sp>
    </p:spTree>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t>单击此处编辑母版标题样式</a:t>
            </a:r>
            <a:endParaRPr lang="zh-CN" altLang="en-US" noProof="1"/>
          </a:p>
        </p:txBody>
      </p:sp>
      <p:sp>
        <p:nvSpPr>
          <p:cNvPr id="3" name="竖排文字占位符 2"/>
          <p:cNvSpPr>
            <a:spLocks noGrp="1"/>
          </p:cNvSpPr>
          <p:nvPr>
            <p:ph type="body" orient="vert" idx="1"/>
          </p:nvPr>
        </p:nvSpPr>
        <p:spPr/>
        <p:txBody>
          <a:bodyPr vert="eaVert"/>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4"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5"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6"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7593DBD6-8EE4-48FB-A9C5-418D0439F8F4}" type="slidenum">
              <a:rPr lang="zh-CN" altLang="en-US"/>
              <a:pPr>
                <a:defRPr/>
              </a:pPr>
              <a:t>‹#›</a:t>
            </a:fld>
            <a:endParaRPr lang="zh-CN" altLang="en-US"/>
          </a:p>
        </p:txBody>
      </p:sp>
    </p:spTree>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79"/>
            <a:ext cx="2057400" cy="4388644"/>
          </a:xfrm>
        </p:spPr>
        <p:txBody>
          <a:bodyPr vert="eaVert"/>
          <a:lstStyle/>
          <a:p>
            <a:r>
              <a:rPr lang="zh-CN" altLang="en-US" noProof="1" smtClean="0"/>
              <a:t>单击此处编辑母版标题样式</a:t>
            </a:r>
            <a:endParaRPr lang="zh-CN" altLang="en-US" noProof="1"/>
          </a:p>
        </p:txBody>
      </p:sp>
      <p:sp>
        <p:nvSpPr>
          <p:cNvPr id="3" name="竖排文字占位符 2"/>
          <p:cNvSpPr>
            <a:spLocks noGrp="1"/>
          </p:cNvSpPr>
          <p:nvPr>
            <p:ph type="body" orient="vert" idx="1"/>
          </p:nvPr>
        </p:nvSpPr>
        <p:spPr>
          <a:xfrm>
            <a:off x="457200" y="205979"/>
            <a:ext cx="6052930" cy="4388644"/>
          </a:xfrm>
        </p:spPr>
        <p:txBody>
          <a:bodyPr vert="eaVert"/>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4"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5"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6"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401CB773-4ECC-4600-93C4-B1B8EC9794A1}" type="slidenum">
              <a:rPr lang="zh-CN" altLang="en-US"/>
              <a:pPr>
                <a:defRPr/>
              </a:pPr>
              <a:t>‹#›</a:t>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
        <p:nvSpPr>
          <p:cNvPr id="4" name="Rectangle 4"/>
          <p:cNvSpPr>
            <a:spLocks noGrp="1" noChangeArrowheads="1"/>
          </p:cNvSpPr>
          <p:nvPr>
            <p:ph type="dt" sz="half" idx="10"/>
          </p:nvPr>
        </p:nvSpPr>
        <p:spPr/>
        <p:txBody>
          <a:bodyPr/>
          <a:lstStyle>
            <a:lvl1pPr fontAlgn="auto">
              <a:spcBef>
                <a:spcPts val="0"/>
              </a:spcBef>
              <a:spcAft>
                <a:spcPts val="0"/>
              </a:spcAft>
              <a:defRPr>
                <a:ea typeface="+mn-ea"/>
              </a:defRPr>
            </a:lvl1pPr>
          </a:lstStyle>
          <a:p>
            <a:pPr>
              <a:defRPr/>
            </a:pPr>
            <a:endParaRPr lang="en-US"/>
          </a:p>
        </p:txBody>
      </p:sp>
      <p:sp>
        <p:nvSpPr>
          <p:cNvPr id="5" name="Rectangle 5"/>
          <p:cNvSpPr>
            <a:spLocks noGrp="1" noChangeArrowheads="1"/>
          </p:cNvSpPr>
          <p:nvPr>
            <p:ph type="ftr" sz="quarter" idx="11"/>
          </p:nvPr>
        </p:nvSpPr>
        <p:spPr/>
        <p:txBody>
          <a:bodyPr/>
          <a:lstStyle>
            <a:lvl1pPr fontAlgn="auto">
              <a:spcBef>
                <a:spcPts val="0"/>
              </a:spcBef>
              <a:spcAft>
                <a:spcPts val="0"/>
              </a:spcAft>
              <a:defRPr>
                <a:ea typeface="+mn-ea"/>
              </a:defRPr>
            </a:lvl1pPr>
          </a:lstStyle>
          <a:p>
            <a:pPr>
              <a:defRPr/>
            </a:pPr>
            <a:endParaRPr lang="en-US"/>
          </a:p>
        </p:txBody>
      </p:sp>
      <p:sp>
        <p:nvSpPr>
          <p:cNvPr id="6" name="Rectangle 6"/>
          <p:cNvSpPr>
            <a:spLocks noGrp="1" noChangeArrowheads="1"/>
          </p:cNvSpPr>
          <p:nvPr>
            <p:ph type="sldNum" sz="quarter" idx="12"/>
          </p:nvPr>
        </p:nvSpPr>
        <p:spPr/>
        <p:txBody>
          <a:bodyPr/>
          <a:lstStyle>
            <a:lvl1pPr fontAlgn="auto">
              <a:spcBef>
                <a:spcPts val="0"/>
              </a:spcBef>
              <a:spcAft>
                <a:spcPts val="0"/>
              </a:spcAft>
              <a:defRPr>
                <a:ea typeface="+mn-ea"/>
              </a:defRPr>
            </a:lvl1pPr>
          </a:lstStyle>
          <a:p>
            <a:pPr>
              <a:defRPr/>
            </a:pPr>
            <a:fld id="{36669DB0-9CC3-4113-88B3-72EE4BC0C753}" type="slidenum">
              <a:rPr lang="zh-CN" altLang="en-US"/>
              <a:pPr>
                <a:defRPr/>
              </a:pPr>
              <a:t>‹#›</a:t>
            </a:fld>
            <a:endParaRPr lang="en-US"/>
          </a:p>
        </p:txBody>
      </p:sp>
    </p:spTree>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type="tbl" preserve="1">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t>单击此处编辑母版标题样式</a:t>
            </a:r>
            <a:endParaRPr lang="zh-CN" altLang="en-US" noProof="1"/>
          </a:p>
        </p:txBody>
      </p:sp>
      <p:sp>
        <p:nvSpPr>
          <p:cNvPr id="3" name="表格占位符 2"/>
          <p:cNvSpPr>
            <a:spLocks noGrp="1"/>
          </p:cNvSpPr>
          <p:nvPr>
            <p:ph type="tbl" idx="1"/>
          </p:nvPr>
        </p:nvSpPr>
        <p:spPr/>
        <p:txBody>
          <a:bodyPr/>
          <a:lstStyle/>
          <a:p>
            <a:pPr lvl="0"/>
            <a:endParaRPr lang="zh-CN" altLang="en-US" noProof="1"/>
          </a:p>
        </p:txBody>
      </p:sp>
      <p:sp>
        <p:nvSpPr>
          <p:cNvPr id="4"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5"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6"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E60FE341-679D-4E0C-87C6-48E488E1118F}" type="slidenum">
              <a:rPr lang="zh-CN" altLang="en-US"/>
              <a:pPr>
                <a:defRPr/>
              </a:pPr>
              <a:t>‹#›</a:t>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951310"/>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951310"/>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Rectangle 4"/>
          <p:cNvSpPr>
            <a:spLocks noGrp="1" noChangeArrowheads="1"/>
          </p:cNvSpPr>
          <p:nvPr>
            <p:ph type="dt" sz="half" idx="10"/>
          </p:nvPr>
        </p:nvSpPr>
        <p:spPr/>
        <p:txBody>
          <a:bodyPr/>
          <a:lstStyle>
            <a:lvl1pPr fontAlgn="auto">
              <a:spcBef>
                <a:spcPts val="0"/>
              </a:spcBef>
              <a:spcAft>
                <a:spcPts val="0"/>
              </a:spcAft>
              <a:defRPr>
                <a:ea typeface="+mn-ea"/>
              </a:defRPr>
            </a:lvl1pPr>
          </a:lstStyle>
          <a:p>
            <a:pPr>
              <a:defRPr/>
            </a:pPr>
            <a:endParaRPr lang="en-US"/>
          </a:p>
        </p:txBody>
      </p:sp>
      <p:sp>
        <p:nvSpPr>
          <p:cNvPr id="6" name="Rectangle 5"/>
          <p:cNvSpPr>
            <a:spLocks noGrp="1" noChangeArrowheads="1"/>
          </p:cNvSpPr>
          <p:nvPr>
            <p:ph type="ftr" sz="quarter" idx="11"/>
          </p:nvPr>
        </p:nvSpPr>
        <p:spPr/>
        <p:txBody>
          <a:bodyPr/>
          <a:lstStyle>
            <a:lvl1pPr fontAlgn="auto">
              <a:spcBef>
                <a:spcPts val="0"/>
              </a:spcBef>
              <a:spcAft>
                <a:spcPts val="0"/>
              </a:spcAft>
              <a:defRPr>
                <a:ea typeface="+mn-ea"/>
              </a:defRPr>
            </a:lvl1pPr>
          </a:lstStyle>
          <a:p>
            <a:pPr>
              <a:defRPr/>
            </a:pPr>
            <a:endParaRPr lang="en-US"/>
          </a:p>
        </p:txBody>
      </p:sp>
      <p:sp>
        <p:nvSpPr>
          <p:cNvPr id="7" name="Rectangle 6"/>
          <p:cNvSpPr>
            <a:spLocks noGrp="1" noChangeArrowheads="1"/>
          </p:cNvSpPr>
          <p:nvPr>
            <p:ph type="sldNum" sz="quarter" idx="12"/>
          </p:nvPr>
        </p:nvSpPr>
        <p:spPr/>
        <p:txBody>
          <a:bodyPr/>
          <a:lstStyle>
            <a:lvl1pPr fontAlgn="auto">
              <a:spcBef>
                <a:spcPts val="0"/>
              </a:spcBef>
              <a:spcAft>
                <a:spcPts val="0"/>
              </a:spcAft>
              <a:defRPr>
                <a:ea typeface="+mn-ea"/>
              </a:defRPr>
            </a:lvl1pPr>
          </a:lstStyle>
          <a:p>
            <a:pPr>
              <a:defRPr/>
            </a:pPr>
            <a:fld id="{E133D6AF-6FD1-4460-AE5A-47661B04BFEC}" type="slidenum">
              <a:rPr lang="zh-CN" alt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05979"/>
            <a:ext cx="8229600" cy="85725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Rectangle 4"/>
          <p:cNvSpPr>
            <a:spLocks noGrp="1" noChangeArrowheads="1"/>
          </p:cNvSpPr>
          <p:nvPr>
            <p:ph type="dt" sz="half" idx="10"/>
          </p:nvPr>
        </p:nvSpPr>
        <p:spPr/>
        <p:txBody>
          <a:bodyPr/>
          <a:lstStyle>
            <a:lvl1pPr fontAlgn="auto">
              <a:spcBef>
                <a:spcPts val="0"/>
              </a:spcBef>
              <a:spcAft>
                <a:spcPts val="0"/>
              </a:spcAft>
              <a:defRPr>
                <a:ea typeface="+mn-ea"/>
              </a:defRPr>
            </a:lvl1pPr>
          </a:lstStyle>
          <a:p>
            <a:pPr>
              <a:defRPr/>
            </a:pPr>
            <a:endParaRPr lang="en-US"/>
          </a:p>
        </p:txBody>
      </p:sp>
      <p:sp>
        <p:nvSpPr>
          <p:cNvPr id="8" name="Rectangle 5"/>
          <p:cNvSpPr>
            <a:spLocks noGrp="1" noChangeArrowheads="1"/>
          </p:cNvSpPr>
          <p:nvPr>
            <p:ph type="ftr" sz="quarter" idx="11"/>
          </p:nvPr>
        </p:nvSpPr>
        <p:spPr/>
        <p:txBody>
          <a:bodyPr/>
          <a:lstStyle>
            <a:lvl1pPr fontAlgn="auto">
              <a:spcBef>
                <a:spcPts val="0"/>
              </a:spcBef>
              <a:spcAft>
                <a:spcPts val="0"/>
              </a:spcAft>
              <a:defRPr>
                <a:ea typeface="+mn-ea"/>
              </a:defRPr>
            </a:lvl1pPr>
          </a:lstStyle>
          <a:p>
            <a:pPr>
              <a:defRPr/>
            </a:pPr>
            <a:endParaRPr lang="en-US"/>
          </a:p>
        </p:txBody>
      </p:sp>
      <p:sp>
        <p:nvSpPr>
          <p:cNvPr id="9" name="Rectangle 6"/>
          <p:cNvSpPr>
            <a:spLocks noGrp="1" noChangeArrowheads="1"/>
          </p:cNvSpPr>
          <p:nvPr>
            <p:ph type="sldNum" sz="quarter" idx="12"/>
          </p:nvPr>
        </p:nvSpPr>
        <p:spPr/>
        <p:txBody>
          <a:bodyPr/>
          <a:lstStyle>
            <a:lvl1pPr fontAlgn="auto">
              <a:spcBef>
                <a:spcPts val="0"/>
              </a:spcBef>
              <a:spcAft>
                <a:spcPts val="0"/>
              </a:spcAft>
              <a:defRPr>
                <a:ea typeface="+mn-ea"/>
              </a:defRPr>
            </a:lvl1pPr>
          </a:lstStyle>
          <a:p>
            <a:pPr>
              <a:defRPr/>
            </a:pPr>
            <a:fld id="{A65A4ADB-8FDF-4706-92E0-A29AA8C1E315}" type="slidenum">
              <a:rPr lang="zh-CN" alt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Rectangle 4"/>
          <p:cNvSpPr>
            <a:spLocks noGrp="1" noChangeArrowheads="1"/>
          </p:cNvSpPr>
          <p:nvPr>
            <p:ph type="dt" sz="half" idx="10"/>
          </p:nvPr>
        </p:nvSpPr>
        <p:spPr/>
        <p:txBody>
          <a:bodyPr/>
          <a:lstStyle>
            <a:lvl1pPr fontAlgn="auto">
              <a:spcBef>
                <a:spcPts val="0"/>
              </a:spcBef>
              <a:spcAft>
                <a:spcPts val="0"/>
              </a:spcAft>
              <a:defRPr>
                <a:ea typeface="+mn-ea"/>
              </a:defRPr>
            </a:lvl1pPr>
          </a:lstStyle>
          <a:p>
            <a:pPr>
              <a:defRPr/>
            </a:pPr>
            <a:endParaRPr lang="en-US"/>
          </a:p>
        </p:txBody>
      </p:sp>
      <p:sp>
        <p:nvSpPr>
          <p:cNvPr id="4" name="Rectangle 5"/>
          <p:cNvSpPr>
            <a:spLocks noGrp="1" noChangeArrowheads="1"/>
          </p:cNvSpPr>
          <p:nvPr>
            <p:ph type="ftr" sz="quarter" idx="11"/>
          </p:nvPr>
        </p:nvSpPr>
        <p:spPr/>
        <p:txBody>
          <a:bodyPr/>
          <a:lstStyle>
            <a:lvl1pPr fontAlgn="auto">
              <a:spcBef>
                <a:spcPts val="0"/>
              </a:spcBef>
              <a:spcAft>
                <a:spcPts val="0"/>
              </a:spcAft>
              <a:defRPr>
                <a:ea typeface="+mn-ea"/>
              </a:defRPr>
            </a:lvl1pPr>
          </a:lstStyle>
          <a:p>
            <a:pPr>
              <a:defRPr/>
            </a:pPr>
            <a:endParaRPr lang="en-US"/>
          </a:p>
        </p:txBody>
      </p:sp>
      <p:sp>
        <p:nvSpPr>
          <p:cNvPr id="5" name="Rectangle 6"/>
          <p:cNvSpPr>
            <a:spLocks noGrp="1" noChangeArrowheads="1"/>
          </p:cNvSpPr>
          <p:nvPr>
            <p:ph type="sldNum" sz="quarter" idx="12"/>
          </p:nvPr>
        </p:nvSpPr>
        <p:spPr/>
        <p:txBody>
          <a:bodyPr/>
          <a:lstStyle>
            <a:lvl1pPr fontAlgn="auto">
              <a:spcBef>
                <a:spcPts val="0"/>
              </a:spcBef>
              <a:spcAft>
                <a:spcPts val="0"/>
              </a:spcAft>
              <a:defRPr>
                <a:ea typeface="+mn-ea"/>
              </a:defRPr>
            </a:lvl1pPr>
          </a:lstStyle>
          <a:p>
            <a:pPr>
              <a:defRPr/>
            </a:pPr>
            <a:fld id="{25583BEB-372D-460E-8E8E-E7A7F5DD792C}" type="slidenum">
              <a:rPr lang="zh-CN" alt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fontAlgn="auto">
              <a:spcBef>
                <a:spcPts val="0"/>
              </a:spcBef>
              <a:spcAft>
                <a:spcPts val="0"/>
              </a:spcAft>
              <a:defRPr>
                <a:ea typeface="+mn-ea"/>
              </a:defRPr>
            </a:lvl1pPr>
          </a:lstStyle>
          <a:p>
            <a:pPr>
              <a:defRPr/>
            </a:pPr>
            <a:endParaRPr lang="en-US"/>
          </a:p>
        </p:txBody>
      </p:sp>
      <p:sp>
        <p:nvSpPr>
          <p:cNvPr id="3" name="Rectangle 5"/>
          <p:cNvSpPr>
            <a:spLocks noGrp="1" noChangeArrowheads="1"/>
          </p:cNvSpPr>
          <p:nvPr>
            <p:ph type="ftr" sz="quarter" idx="11"/>
          </p:nvPr>
        </p:nvSpPr>
        <p:spPr/>
        <p:txBody>
          <a:bodyPr/>
          <a:lstStyle>
            <a:lvl1pPr fontAlgn="auto">
              <a:spcBef>
                <a:spcPts val="0"/>
              </a:spcBef>
              <a:spcAft>
                <a:spcPts val="0"/>
              </a:spcAft>
              <a:defRPr>
                <a:ea typeface="+mn-ea"/>
              </a:defRPr>
            </a:lvl1pPr>
          </a:lstStyle>
          <a:p>
            <a:pPr>
              <a:defRPr/>
            </a:pPr>
            <a:endParaRPr lang="en-US"/>
          </a:p>
        </p:txBody>
      </p:sp>
      <p:sp>
        <p:nvSpPr>
          <p:cNvPr id="4" name="Rectangle 6"/>
          <p:cNvSpPr>
            <a:spLocks noGrp="1" noChangeArrowheads="1"/>
          </p:cNvSpPr>
          <p:nvPr>
            <p:ph type="sldNum" sz="quarter" idx="12"/>
          </p:nvPr>
        </p:nvSpPr>
        <p:spPr/>
        <p:txBody>
          <a:bodyPr/>
          <a:lstStyle>
            <a:lvl1pPr fontAlgn="auto">
              <a:spcBef>
                <a:spcPts val="0"/>
              </a:spcBef>
              <a:spcAft>
                <a:spcPts val="0"/>
              </a:spcAft>
              <a:defRPr>
                <a:ea typeface="+mn-ea"/>
              </a:defRPr>
            </a:lvl1pPr>
          </a:lstStyle>
          <a:p>
            <a:pPr>
              <a:defRPr/>
            </a:pPr>
            <a:fld id="{AC735C61-AC17-4366-BDF2-D32CE17DC0DD}" type="slidenum">
              <a:rPr lang="zh-CN" alt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04787"/>
            <a:ext cx="3008313" cy="871538"/>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Rectangle 4"/>
          <p:cNvSpPr>
            <a:spLocks noGrp="1" noChangeArrowheads="1"/>
          </p:cNvSpPr>
          <p:nvPr>
            <p:ph type="dt" sz="half" idx="10"/>
          </p:nvPr>
        </p:nvSpPr>
        <p:spPr/>
        <p:txBody>
          <a:bodyPr/>
          <a:lstStyle>
            <a:lvl1pPr fontAlgn="auto">
              <a:spcBef>
                <a:spcPts val="0"/>
              </a:spcBef>
              <a:spcAft>
                <a:spcPts val="0"/>
              </a:spcAft>
              <a:defRPr>
                <a:ea typeface="+mn-ea"/>
              </a:defRPr>
            </a:lvl1pPr>
          </a:lstStyle>
          <a:p>
            <a:pPr>
              <a:defRPr/>
            </a:pPr>
            <a:endParaRPr lang="en-US"/>
          </a:p>
        </p:txBody>
      </p:sp>
      <p:sp>
        <p:nvSpPr>
          <p:cNvPr id="6" name="Rectangle 5"/>
          <p:cNvSpPr>
            <a:spLocks noGrp="1" noChangeArrowheads="1"/>
          </p:cNvSpPr>
          <p:nvPr>
            <p:ph type="ftr" sz="quarter" idx="11"/>
          </p:nvPr>
        </p:nvSpPr>
        <p:spPr/>
        <p:txBody>
          <a:bodyPr/>
          <a:lstStyle>
            <a:lvl1pPr fontAlgn="auto">
              <a:spcBef>
                <a:spcPts val="0"/>
              </a:spcBef>
              <a:spcAft>
                <a:spcPts val="0"/>
              </a:spcAft>
              <a:defRPr>
                <a:ea typeface="+mn-ea"/>
              </a:defRPr>
            </a:lvl1pPr>
          </a:lstStyle>
          <a:p>
            <a:pPr>
              <a:defRPr/>
            </a:pPr>
            <a:endParaRPr lang="en-US"/>
          </a:p>
        </p:txBody>
      </p:sp>
      <p:sp>
        <p:nvSpPr>
          <p:cNvPr id="7" name="Rectangle 6"/>
          <p:cNvSpPr>
            <a:spLocks noGrp="1" noChangeArrowheads="1"/>
          </p:cNvSpPr>
          <p:nvPr>
            <p:ph type="sldNum" sz="quarter" idx="12"/>
          </p:nvPr>
        </p:nvSpPr>
        <p:spPr/>
        <p:txBody>
          <a:bodyPr/>
          <a:lstStyle>
            <a:lvl1pPr fontAlgn="auto">
              <a:spcBef>
                <a:spcPts val="0"/>
              </a:spcBef>
              <a:spcAft>
                <a:spcPts val="0"/>
              </a:spcAft>
              <a:defRPr>
                <a:ea typeface="+mn-ea"/>
              </a:defRPr>
            </a:lvl1pPr>
          </a:lstStyle>
          <a:p>
            <a:pPr>
              <a:defRPr/>
            </a:pPr>
            <a:fld id="{0BDBA1B0-0815-460C-B449-9A53E45DC1EA}" type="slidenum">
              <a:rPr lang="zh-CN" alt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81366EC5-3E89-490F-B08A-F6B121DB3DDE}" type="datetimeFigureOut">
              <a:rPr lang="zh-CN" altLang="en-US"/>
              <a:pPr>
                <a:defRPr/>
              </a:pPr>
              <a:t>2020-5-5</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8A5502B8-4782-419B-BD6E-1FB7C8CC98F0}" type="slidenum">
              <a:rPr lang="zh-CN" altLang="en-US"/>
              <a:pPr>
                <a:defRPr/>
              </a:pPr>
              <a:t>‹#›</a:t>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0"/>
            <a:ext cx="5486400" cy="425054"/>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p>
        </p:txBody>
      </p:sp>
      <p:sp>
        <p:nvSpPr>
          <p:cNvPr id="4" name="文本占位符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Rectangle 4"/>
          <p:cNvSpPr>
            <a:spLocks noGrp="1" noChangeArrowheads="1"/>
          </p:cNvSpPr>
          <p:nvPr>
            <p:ph type="dt" sz="half" idx="10"/>
          </p:nvPr>
        </p:nvSpPr>
        <p:spPr/>
        <p:txBody>
          <a:bodyPr/>
          <a:lstStyle>
            <a:lvl1pPr fontAlgn="auto">
              <a:spcBef>
                <a:spcPts val="0"/>
              </a:spcBef>
              <a:spcAft>
                <a:spcPts val="0"/>
              </a:spcAft>
              <a:defRPr>
                <a:ea typeface="+mn-ea"/>
              </a:defRPr>
            </a:lvl1pPr>
          </a:lstStyle>
          <a:p>
            <a:pPr>
              <a:defRPr/>
            </a:pPr>
            <a:endParaRPr lang="en-US"/>
          </a:p>
        </p:txBody>
      </p:sp>
      <p:sp>
        <p:nvSpPr>
          <p:cNvPr id="6" name="Rectangle 5"/>
          <p:cNvSpPr>
            <a:spLocks noGrp="1" noChangeArrowheads="1"/>
          </p:cNvSpPr>
          <p:nvPr>
            <p:ph type="ftr" sz="quarter" idx="11"/>
          </p:nvPr>
        </p:nvSpPr>
        <p:spPr/>
        <p:txBody>
          <a:bodyPr/>
          <a:lstStyle>
            <a:lvl1pPr fontAlgn="auto">
              <a:spcBef>
                <a:spcPts val="0"/>
              </a:spcBef>
              <a:spcAft>
                <a:spcPts val="0"/>
              </a:spcAft>
              <a:defRPr>
                <a:ea typeface="+mn-ea"/>
              </a:defRPr>
            </a:lvl1pPr>
          </a:lstStyle>
          <a:p>
            <a:pPr>
              <a:defRPr/>
            </a:pPr>
            <a:endParaRPr lang="en-US"/>
          </a:p>
        </p:txBody>
      </p:sp>
      <p:sp>
        <p:nvSpPr>
          <p:cNvPr id="7" name="Rectangle 6"/>
          <p:cNvSpPr>
            <a:spLocks noGrp="1" noChangeArrowheads="1"/>
          </p:cNvSpPr>
          <p:nvPr>
            <p:ph type="sldNum" sz="quarter" idx="12"/>
          </p:nvPr>
        </p:nvSpPr>
        <p:spPr/>
        <p:txBody>
          <a:bodyPr/>
          <a:lstStyle>
            <a:lvl1pPr fontAlgn="auto">
              <a:spcBef>
                <a:spcPts val="0"/>
              </a:spcBef>
              <a:spcAft>
                <a:spcPts val="0"/>
              </a:spcAft>
              <a:defRPr>
                <a:ea typeface="+mn-ea"/>
              </a:defRPr>
            </a:lvl1pPr>
          </a:lstStyle>
          <a:p>
            <a:pPr>
              <a:defRPr/>
            </a:pPr>
            <a:fld id="{A4E6872D-F31C-422E-A9C0-E4300D3B2BD9}" type="slidenum">
              <a:rPr lang="zh-CN" alt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4"/>
          <p:cNvSpPr>
            <a:spLocks noGrp="1" noChangeArrowheads="1"/>
          </p:cNvSpPr>
          <p:nvPr>
            <p:ph type="dt" sz="half" idx="10"/>
          </p:nvPr>
        </p:nvSpPr>
        <p:spPr/>
        <p:txBody>
          <a:bodyPr/>
          <a:lstStyle>
            <a:lvl1pPr fontAlgn="auto">
              <a:spcBef>
                <a:spcPts val="0"/>
              </a:spcBef>
              <a:spcAft>
                <a:spcPts val="0"/>
              </a:spcAft>
              <a:defRPr>
                <a:ea typeface="+mn-ea"/>
              </a:defRPr>
            </a:lvl1pPr>
          </a:lstStyle>
          <a:p>
            <a:pPr>
              <a:defRPr/>
            </a:pPr>
            <a:endParaRPr lang="en-US"/>
          </a:p>
        </p:txBody>
      </p:sp>
      <p:sp>
        <p:nvSpPr>
          <p:cNvPr id="5" name="Rectangle 5"/>
          <p:cNvSpPr>
            <a:spLocks noGrp="1" noChangeArrowheads="1"/>
          </p:cNvSpPr>
          <p:nvPr>
            <p:ph type="ftr" sz="quarter" idx="11"/>
          </p:nvPr>
        </p:nvSpPr>
        <p:spPr/>
        <p:txBody>
          <a:bodyPr/>
          <a:lstStyle>
            <a:lvl1pPr fontAlgn="auto">
              <a:spcBef>
                <a:spcPts val="0"/>
              </a:spcBef>
              <a:spcAft>
                <a:spcPts val="0"/>
              </a:spcAft>
              <a:defRPr>
                <a:ea typeface="+mn-ea"/>
              </a:defRPr>
            </a:lvl1pPr>
          </a:lstStyle>
          <a:p>
            <a:pPr>
              <a:defRPr/>
            </a:pPr>
            <a:endParaRPr lang="en-US"/>
          </a:p>
        </p:txBody>
      </p:sp>
      <p:sp>
        <p:nvSpPr>
          <p:cNvPr id="6" name="Rectangle 6"/>
          <p:cNvSpPr>
            <a:spLocks noGrp="1" noChangeArrowheads="1"/>
          </p:cNvSpPr>
          <p:nvPr>
            <p:ph type="sldNum" sz="quarter" idx="12"/>
          </p:nvPr>
        </p:nvSpPr>
        <p:spPr/>
        <p:txBody>
          <a:bodyPr/>
          <a:lstStyle>
            <a:lvl1pPr fontAlgn="auto">
              <a:spcBef>
                <a:spcPts val="0"/>
              </a:spcBef>
              <a:spcAft>
                <a:spcPts val="0"/>
              </a:spcAft>
              <a:defRPr>
                <a:ea typeface="+mn-ea"/>
              </a:defRPr>
            </a:lvl1pPr>
          </a:lstStyle>
          <a:p>
            <a:pPr>
              <a:defRPr/>
            </a:pPr>
            <a:fld id="{EFD40352-CB86-4353-80ED-E8088B7D4E05}" type="slidenum">
              <a:rPr lang="zh-CN" alt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88106"/>
            <a:ext cx="2057400" cy="425767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88106"/>
            <a:ext cx="6019800" cy="425767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4"/>
          <p:cNvSpPr>
            <a:spLocks noGrp="1" noChangeArrowheads="1"/>
          </p:cNvSpPr>
          <p:nvPr>
            <p:ph type="dt" sz="half" idx="10"/>
          </p:nvPr>
        </p:nvSpPr>
        <p:spPr/>
        <p:txBody>
          <a:bodyPr/>
          <a:lstStyle>
            <a:lvl1pPr fontAlgn="auto">
              <a:spcBef>
                <a:spcPts val="0"/>
              </a:spcBef>
              <a:spcAft>
                <a:spcPts val="0"/>
              </a:spcAft>
              <a:defRPr>
                <a:ea typeface="+mn-ea"/>
              </a:defRPr>
            </a:lvl1pPr>
          </a:lstStyle>
          <a:p>
            <a:pPr>
              <a:defRPr/>
            </a:pPr>
            <a:endParaRPr lang="en-US"/>
          </a:p>
        </p:txBody>
      </p:sp>
      <p:sp>
        <p:nvSpPr>
          <p:cNvPr id="5" name="Rectangle 5"/>
          <p:cNvSpPr>
            <a:spLocks noGrp="1" noChangeArrowheads="1"/>
          </p:cNvSpPr>
          <p:nvPr>
            <p:ph type="ftr" sz="quarter" idx="11"/>
          </p:nvPr>
        </p:nvSpPr>
        <p:spPr/>
        <p:txBody>
          <a:bodyPr/>
          <a:lstStyle>
            <a:lvl1pPr fontAlgn="auto">
              <a:spcBef>
                <a:spcPts val="0"/>
              </a:spcBef>
              <a:spcAft>
                <a:spcPts val="0"/>
              </a:spcAft>
              <a:defRPr>
                <a:ea typeface="+mn-ea"/>
              </a:defRPr>
            </a:lvl1pPr>
          </a:lstStyle>
          <a:p>
            <a:pPr>
              <a:defRPr/>
            </a:pPr>
            <a:endParaRPr lang="en-US"/>
          </a:p>
        </p:txBody>
      </p:sp>
      <p:sp>
        <p:nvSpPr>
          <p:cNvPr id="6" name="Rectangle 6"/>
          <p:cNvSpPr>
            <a:spLocks noGrp="1" noChangeArrowheads="1"/>
          </p:cNvSpPr>
          <p:nvPr>
            <p:ph type="sldNum" sz="quarter" idx="12"/>
          </p:nvPr>
        </p:nvSpPr>
        <p:spPr/>
        <p:txBody>
          <a:bodyPr/>
          <a:lstStyle>
            <a:lvl1pPr fontAlgn="auto">
              <a:spcBef>
                <a:spcPts val="0"/>
              </a:spcBef>
              <a:spcAft>
                <a:spcPts val="0"/>
              </a:spcAft>
              <a:defRPr>
                <a:ea typeface="+mn-ea"/>
              </a:defRPr>
            </a:lvl1pPr>
          </a:lstStyle>
          <a:p>
            <a:pPr>
              <a:defRPr/>
            </a:pPr>
            <a:fld id="{8FCF844E-754F-4DFB-A2B8-76B1B3ACBD49}" type="slidenum">
              <a:rPr lang="zh-CN" alt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reserve="1">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88107"/>
            <a:ext cx="8229600" cy="540544"/>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457200" y="951310"/>
            <a:ext cx="4038600" cy="3394472"/>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951310"/>
            <a:ext cx="4038600" cy="3394472"/>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Rectangle 4"/>
          <p:cNvSpPr>
            <a:spLocks noGrp="1" noChangeArrowheads="1"/>
          </p:cNvSpPr>
          <p:nvPr>
            <p:ph type="dt" sz="half" idx="10"/>
          </p:nvPr>
        </p:nvSpPr>
        <p:spPr/>
        <p:txBody>
          <a:bodyPr/>
          <a:lstStyle>
            <a:lvl1pPr fontAlgn="auto">
              <a:spcBef>
                <a:spcPts val="0"/>
              </a:spcBef>
              <a:spcAft>
                <a:spcPts val="0"/>
              </a:spcAft>
              <a:defRPr>
                <a:ea typeface="+mn-ea"/>
              </a:defRPr>
            </a:lvl1pPr>
          </a:lstStyle>
          <a:p>
            <a:pPr>
              <a:defRPr/>
            </a:pPr>
            <a:endParaRPr lang="en-US"/>
          </a:p>
        </p:txBody>
      </p:sp>
      <p:sp>
        <p:nvSpPr>
          <p:cNvPr id="6" name="Rectangle 5"/>
          <p:cNvSpPr>
            <a:spLocks noGrp="1" noChangeArrowheads="1"/>
          </p:cNvSpPr>
          <p:nvPr>
            <p:ph type="ftr" sz="quarter" idx="11"/>
          </p:nvPr>
        </p:nvSpPr>
        <p:spPr/>
        <p:txBody>
          <a:bodyPr/>
          <a:lstStyle>
            <a:lvl1pPr fontAlgn="auto">
              <a:spcBef>
                <a:spcPts val="0"/>
              </a:spcBef>
              <a:spcAft>
                <a:spcPts val="0"/>
              </a:spcAft>
              <a:defRPr>
                <a:ea typeface="+mn-ea"/>
              </a:defRPr>
            </a:lvl1pPr>
          </a:lstStyle>
          <a:p>
            <a:pPr>
              <a:defRPr/>
            </a:pPr>
            <a:endParaRPr lang="en-US"/>
          </a:p>
        </p:txBody>
      </p:sp>
      <p:sp>
        <p:nvSpPr>
          <p:cNvPr id="7" name="Rectangle 6"/>
          <p:cNvSpPr>
            <a:spLocks noGrp="1" noChangeArrowheads="1"/>
          </p:cNvSpPr>
          <p:nvPr>
            <p:ph type="sldNum" sz="quarter" idx="12"/>
          </p:nvPr>
        </p:nvSpPr>
        <p:spPr/>
        <p:txBody>
          <a:bodyPr/>
          <a:lstStyle>
            <a:lvl1pPr fontAlgn="auto">
              <a:spcBef>
                <a:spcPts val="0"/>
              </a:spcBef>
              <a:spcAft>
                <a:spcPts val="0"/>
              </a:spcAft>
              <a:defRPr>
                <a:ea typeface="+mn-ea"/>
              </a:defRPr>
            </a:lvl1pPr>
          </a:lstStyle>
          <a:p>
            <a:pPr>
              <a:defRPr/>
            </a:pPr>
            <a:fld id="{24E934C8-ED0F-4A5D-B250-BD10FF0D7477}" type="slidenum">
              <a:rPr lang="zh-CN" alt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841772"/>
            <a:ext cx="6858000" cy="1790700"/>
          </a:xfrm>
        </p:spPr>
        <p:txBody>
          <a:bodyPr anchor="b"/>
          <a:lstStyle>
            <a:lvl1pPr algn="ctr">
              <a:defRPr sz="4500"/>
            </a:lvl1pPr>
          </a:lstStyle>
          <a:p>
            <a:r>
              <a:rPr lang="zh-CN" altLang="en-US" noProof="1" smtClean="0"/>
              <a:t>单击此处编辑母版标题样式</a:t>
            </a:r>
            <a:endParaRPr lang="zh-CN" altLang="en-US" noProof="1"/>
          </a:p>
        </p:txBody>
      </p:sp>
      <p:sp>
        <p:nvSpPr>
          <p:cNvPr id="3" name="副标题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noProof="1" smtClean="0"/>
              <a:t>单击此处编辑母版副标题样式</a:t>
            </a:r>
            <a:endParaRPr lang="zh-CN" altLang="en-US" noProof="1"/>
          </a:p>
        </p:txBody>
      </p:sp>
      <p:sp>
        <p:nvSpPr>
          <p:cNvPr id="4"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5"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6"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20E427C7-6968-4A5B-A8E7-8AECC8F7B597}" type="slidenum">
              <a:rPr lang="zh-CN" altLang="en-US"/>
              <a:pPr>
                <a:defRPr/>
              </a:pPr>
              <a:t>‹#›</a:t>
            </a:fld>
            <a:endParaRPr lang="zh-CN" alt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t>单击此处编辑母版标题样式</a:t>
            </a:r>
            <a:endParaRPr lang="zh-CN" altLang="en-US" noProof="1"/>
          </a:p>
        </p:txBody>
      </p:sp>
      <p:sp>
        <p:nvSpPr>
          <p:cNvPr id="3" name="内容占位符 2"/>
          <p:cNvSpPr>
            <a:spLocks noGrp="1"/>
          </p:cNvSpPr>
          <p:nvPr>
            <p:ph idx="1"/>
          </p:nvPr>
        </p:nvSpPr>
        <p:spPr/>
        <p:txBody>
          <a:body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4"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5"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6"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519B2E72-95D1-48B7-ADBE-48392E118E17}" type="slidenum">
              <a:rPr lang="zh-CN" altLang="en-US"/>
              <a:pPr>
                <a:defRPr/>
              </a:pPr>
              <a:t>‹#›</a:t>
            </a:fld>
            <a:endParaRPr lang="zh-CN" alt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282304"/>
            <a:ext cx="7886700" cy="2139553"/>
          </a:xfrm>
        </p:spPr>
        <p:txBody>
          <a:bodyPr anchor="b"/>
          <a:lstStyle>
            <a:lvl1pPr>
              <a:defRPr sz="4500"/>
            </a:lvl1pPr>
          </a:lstStyle>
          <a:p>
            <a:r>
              <a:rPr lang="zh-CN" altLang="en-US" noProof="1" smtClean="0"/>
              <a:t>单击此处编辑母版标题样式</a:t>
            </a:r>
            <a:endParaRPr lang="zh-CN" altLang="en-US" noProof="1"/>
          </a:p>
        </p:txBody>
      </p:sp>
      <p:sp>
        <p:nvSpPr>
          <p:cNvPr id="3" name="文本占位符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noProof="1" smtClean="0"/>
              <a:t>单击此处编辑母版文本样式</a:t>
            </a:r>
          </a:p>
        </p:txBody>
      </p:sp>
      <p:sp>
        <p:nvSpPr>
          <p:cNvPr id="4"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5"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6"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21B88804-F819-4980-97BF-9681449FE10A}" type="slidenum">
              <a:rPr lang="zh-CN" altLang="en-US"/>
              <a:pPr>
                <a:defRPr/>
              </a:pPr>
              <a:t>‹#›</a:t>
            </a:fld>
            <a:endParaRPr lang="zh-CN" alt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t>单击此处编辑母版标题样式</a:t>
            </a:r>
            <a:endParaRPr lang="zh-CN" altLang="en-US" noProof="1"/>
          </a:p>
        </p:txBody>
      </p:sp>
      <p:sp>
        <p:nvSpPr>
          <p:cNvPr id="3" name="内容占位符 2"/>
          <p:cNvSpPr>
            <a:spLocks noGrp="1"/>
          </p:cNvSpPr>
          <p:nvPr>
            <p:ph sz="half" idx="1"/>
          </p:nvPr>
        </p:nvSpPr>
        <p:spPr>
          <a:xfrm>
            <a:off x="457200" y="1200151"/>
            <a:ext cx="4032504" cy="3394472"/>
          </a:xfrm>
        </p:spPr>
        <p:txBody>
          <a:body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4" name="内容占位符 3"/>
          <p:cNvSpPr>
            <a:spLocks noGrp="1"/>
          </p:cNvSpPr>
          <p:nvPr>
            <p:ph sz="half" idx="2"/>
          </p:nvPr>
        </p:nvSpPr>
        <p:spPr>
          <a:xfrm>
            <a:off x="4654296" y="1200151"/>
            <a:ext cx="4032504" cy="3394472"/>
          </a:xfrm>
        </p:spPr>
        <p:txBody>
          <a:body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5"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6"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7"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AA66A003-00B7-4973-A3D8-CD70196B61CA}" type="slidenum">
              <a:rPr lang="zh-CN" altLang="en-US"/>
              <a:pPr>
                <a:defRPr/>
              </a:pPr>
              <a:t>‹#›</a:t>
            </a:fld>
            <a:endParaRPr lang="zh-CN"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273844"/>
            <a:ext cx="7886700" cy="994172"/>
          </a:xfrm>
        </p:spPr>
        <p:txBody>
          <a:bodyPr/>
          <a:lstStyle/>
          <a:p>
            <a:r>
              <a:rPr lang="zh-CN" altLang="en-US" noProof="1" smtClean="0"/>
              <a:t>单击此处编辑母版标题样式</a:t>
            </a:r>
            <a:endParaRPr lang="zh-CN" altLang="en-US" noProof="1"/>
          </a:p>
        </p:txBody>
      </p:sp>
      <p:sp>
        <p:nvSpPr>
          <p:cNvPr id="3" name="文本占位符 2"/>
          <p:cNvSpPr>
            <a:spLocks noGrp="1"/>
          </p:cNvSpPr>
          <p:nvPr>
            <p:ph type="body" idx="1"/>
          </p:nvPr>
        </p:nvSpPr>
        <p:spPr>
          <a:xfrm>
            <a:off x="629841"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noProof="1" smtClean="0"/>
              <a:t>单击此处编辑母版文本样式</a:t>
            </a:r>
          </a:p>
        </p:txBody>
      </p:sp>
      <p:sp>
        <p:nvSpPr>
          <p:cNvPr id="4" name="内容占位符 3"/>
          <p:cNvSpPr>
            <a:spLocks noGrp="1"/>
          </p:cNvSpPr>
          <p:nvPr>
            <p:ph sz="half" idx="2"/>
          </p:nvPr>
        </p:nvSpPr>
        <p:spPr>
          <a:xfrm>
            <a:off x="629841" y="1878806"/>
            <a:ext cx="3868340" cy="2763441"/>
          </a:xfrm>
        </p:spPr>
        <p:txBody>
          <a:body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5" name="文本占位符 4"/>
          <p:cNvSpPr>
            <a:spLocks noGrp="1"/>
          </p:cNvSpPr>
          <p:nvPr>
            <p:ph type="body" sz="quarter" idx="3"/>
          </p:nvPr>
        </p:nvSpPr>
        <p:spPr>
          <a:xfrm>
            <a:off x="4629151"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noProof="1" smtClean="0"/>
              <a:t>单击此处编辑母版文本样式</a:t>
            </a:r>
          </a:p>
        </p:txBody>
      </p:sp>
      <p:sp>
        <p:nvSpPr>
          <p:cNvPr id="6" name="内容占位符 5"/>
          <p:cNvSpPr>
            <a:spLocks noGrp="1"/>
          </p:cNvSpPr>
          <p:nvPr>
            <p:ph sz="quarter" idx="4"/>
          </p:nvPr>
        </p:nvSpPr>
        <p:spPr>
          <a:xfrm>
            <a:off x="4629151" y="1878806"/>
            <a:ext cx="3887391" cy="2763441"/>
          </a:xfrm>
        </p:spPr>
        <p:txBody>
          <a:body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7"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8"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9"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2D58C92E-7D47-48B7-BEE9-F992533F5D59}" type="slidenum">
              <a:rPr lang="zh-CN" altLang="en-US"/>
              <a:pPr>
                <a:defRPr/>
              </a:pPr>
              <a:t>‹#›</a:t>
            </a:fld>
            <a:endParaRPr lang="zh-CN" alt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t>单击此处编辑母版标题样式</a:t>
            </a:r>
            <a:endParaRPr lang="zh-CN" altLang="en-US" noProof="1"/>
          </a:p>
        </p:txBody>
      </p:sp>
      <p:sp>
        <p:nvSpPr>
          <p:cNvPr id="3"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4"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5"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C0F9007B-F76A-43FE-AC8C-34BCB2A02AE6}" type="slidenum">
              <a:rPr lang="zh-CN" altLang="en-US"/>
              <a:pPr>
                <a:defRPr/>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a:defRPr/>
            </a:lvl1pPr>
          </a:lstStyle>
          <a:p>
            <a:pPr>
              <a:defRPr/>
            </a:pPr>
            <a:fld id="{E581E7C9-8D52-42E9-87FD-84ACDB6A7356}" type="datetimeFigureOut">
              <a:rPr lang="zh-CN" altLang="en-US"/>
              <a:pPr>
                <a:defRPr/>
              </a:pPr>
              <a:t>2020-5-5</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57CEFE7F-1652-4DC3-9C4C-DED16F119268}" type="slidenum">
              <a:rPr lang="zh-CN" altLang="en-US"/>
              <a:pPr>
                <a:defRPr/>
              </a:pPr>
              <a:t>‹#›</a:t>
            </a:fld>
            <a:endParaRPr lang="zh-CN" alt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3"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4"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6083BD52-1F53-40DF-A19D-A0BF39F169A4}" type="slidenum">
              <a:rPr lang="zh-CN" altLang="en-US"/>
              <a:pPr>
                <a:defRPr/>
              </a:pPr>
              <a:t>‹#›</a:t>
            </a:fld>
            <a:endParaRPr lang="zh-CN" alt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00"/>
            <a:ext cx="2949178" cy="1200150"/>
          </a:xfrm>
        </p:spPr>
        <p:txBody>
          <a:bodyPr anchor="b"/>
          <a:lstStyle>
            <a:lvl1pPr>
              <a:defRPr sz="2400"/>
            </a:lvl1pPr>
          </a:lstStyle>
          <a:p>
            <a:r>
              <a:rPr lang="zh-CN" altLang="en-US" noProof="1" smtClean="0"/>
              <a:t>单击此处编辑母版标题样式</a:t>
            </a:r>
            <a:endParaRPr lang="zh-CN" altLang="en-US" noProof="1"/>
          </a:p>
        </p:txBody>
      </p:sp>
      <p:sp>
        <p:nvSpPr>
          <p:cNvPr id="3" name="内容占位符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4" name="文本占位符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noProof="1" smtClean="0"/>
              <a:t>单击此处编辑母版文本样式</a:t>
            </a:r>
          </a:p>
        </p:txBody>
      </p:sp>
      <p:sp>
        <p:nvSpPr>
          <p:cNvPr id="5"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6"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7"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83B20EED-6197-4A4F-9E30-2BF7BC88C033}" type="slidenum">
              <a:rPr lang="zh-CN" altLang="en-US"/>
              <a:pPr>
                <a:defRPr/>
              </a:pPr>
              <a:t>‹#›</a:t>
            </a:fld>
            <a:endParaRPr lang="zh-CN" alt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00"/>
            <a:ext cx="2949178" cy="1200150"/>
          </a:xfrm>
        </p:spPr>
        <p:txBody>
          <a:bodyPr anchor="b"/>
          <a:lstStyle>
            <a:lvl1pPr>
              <a:defRPr sz="2400"/>
            </a:lvl1pPr>
          </a:lstStyle>
          <a:p>
            <a:r>
              <a:rPr lang="zh-CN" altLang="en-US" noProof="1" smtClean="0"/>
              <a:t>单击此处编辑母版标题样式</a:t>
            </a:r>
            <a:endParaRPr lang="zh-CN" altLang="en-US" noProof="1"/>
          </a:p>
        </p:txBody>
      </p:sp>
      <p:sp>
        <p:nvSpPr>
          <p:cNvPr id="3" name="图片占位符 2"/>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zh-CN" altLang="en-US" noProof="1"/>
          </a:p>
        </p:txBody>
      </p:sp>
      <p:sp>
        <p:nvSpPr>
          <p:cNvPr id="4" name="文本占位符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noProof="1" smtClean="0"/>
              <a:t>单击此处编辑母版文本样式</a:t>
            </a:r>
          </a:p>
        </p:txBody>
      </p:sp>
      <p:sp>
        <p:nvSpPr>
          <p:cNvPr id="5"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6"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7"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AA1659CE-7760-4A77-A727-82A3A342429D}" type="slidenum">
              <a:rPr lang="zh-CN" altLang="en-US"/>
              <a:pPr>
                <a:defRPr/>
              </a:pPr>
              <a:t>‹#›</a:t>
            </a:fld>
            <a:endParaRPr lang="zh-CN" alt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t>单击此处编辑母版标题样式</a:t>
            </a:r>
            <a:endParaRPr lang="zh-CN" altLang="en-US" noProof="1"/>
          </a:p>
        </p:txBody>
      </p:sp>
      <p:sp>
        <p:nvSpPr>
          <p:cNvPr id="3" name="竖排文字占位符 2"/>
          <p:cNvSpPr>
            <a:spLocks noGrp="1"/>
          </p:cNvSpPr>
          <p:nvPr>
            <p:ph type="body" orient="vert" idx="1"/>
          </p:nvPr>
        </p:nvSpPr>
        <p:spPr/>
        <p:txBody>
          <a:bodyPr vert="eaVert"/>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4"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5"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6"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26A181E0-A37A-4202-8BB4-A0466DA0BFC4}" type="slidenum">
              <a:rPr lang="zh-CN" altLang="en-US"/>
              <a:pPr>
                <a:defRPr/>
              </a:pPr>
              <a:t>‹#›</a:t>
            </a:fld>
            <a:endParaRPr lang="zh-CN" alt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79"/>
            <a:ext cx="2057400" cy="4388644"/>
          </a:xfrm>
        </p:spPr>
        <p:txBody>
          <a:bodyPr vert="eaVert"/>
          <a:lstStyle/>
          <a:p>
            <a:r>
              <a:rPr lang="zh-CN" altLang="en-US" noProof="1" smtClean="0"/>
              <a:t>单击此处编辑母版标题样式</a:t>
            </a:r>
            <a:endParaRPr lang="zh-CN" altLang="en-US" noProof="1"/>
          </a:p>
        </p:txBody>
      </p:sp>
      <p:sp>
        <p:nvSpPr>
          <p:cNvPr id="3" name="竖排文字占位符 2"/>
          <p:cNvSpPr>
            <a:spLocks noGrp="1"/>
          </p:cNvSpPr>
          <p:nvPr>
            <p:ph type="body" orient="vert" idx="1"/>
          </p:nvPr>
        </p:nvSpPr>
        <p:spPr>
          <a:xfrm>
            <a:off x="457200" y="205979"/>
            <a:ext cx="6052930" cy="4388644"/>
          </a:xfrm>
        </p:spPr>
        <p:txBody>
          <a:bodyPr vert="eaVert"/>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4"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5"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6"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7B9E1FB4-3427-47C3-B8FC-295AF58D5B8D}" type="slidenum">
              <a:rPr lang="zh-CN" altLang="en-US"/>
              <a:pPr>
                <a:defRPr/>
              </a:pPr>
              <a:t>‹#›</a:t>
            </a:fld>
            <a:endParaRPr lang="zh-CN" alt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bl" preserve="1">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t>单击此处编辑母版标题样式</a:t>
            </a:r>
            <a:endParaRPr lang="zh-CN" altLang="en-US" noProof="1"/>
          </a:p>
        </p:txBody>
      </p:sp>
      <p:sp>
        <p:nvSpPr>
          <p:cNvPr id="3" name="表格占位符 2"/>
          <p:cNvSpPr>
            <a:spLocks noGrp="1"/>
          </p:cNvSpPr>
          <p:nvPr>
            <p:ph type="tbl" idx="1"/>
          </p:nvPr>
        </p:nvSpPr>
        <p:spPr/>
        <p:txBody>
          <a:bodyPr/>
          <a:lstStyle/>
          <a:p>
            <a:pPr lvl="0"/>
            <a:endParaRPr lang="zh-CN" altLang="en-US" noProof="1"/>
          </a:p>
        </p:txBody>
      </p:sp>
      <p:sp>
        <p:nvSpPr>
          <p:cNvPr id="4"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5"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6"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F60C0F2E-CDAB-4586-A1C8-017E9612A263}" type="slidenum">
              <a:rPr lang="zh-CN" altLang="en-US"/>
              <a:pPr>
                <a:defRPr/>
              </a:pPr>
              <a:t>‹#›</a:t>
            </a:fld>
            <a:endParaRPr lang="zh-CN" alt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841772"/>
            <a:ext cx="6858000" cy="1790700"/>
          </a:xfrm>
        </p:spPr>
        <p:txBody>
          <a:bodyPr anchor="b"/>
          <a:lstStyle>
            <a:lvl1pPr algn="ctr">
              <a:defRPr sz="4500"/>
            </a:lvl1pPr>
          </a:lstStyle>
          <a:p>
            <a:r>
              <a:rPr lang="zh-CN" altLang="en-US" noProof="1" smtClean="0"/>
              <a:t>单击此处编辑母版标题样式</a:t>
            </a:r>
            <a:endParaRPr lang="zh-CN" altLang="en-US" noProof="1"/>
          </a:p>
        </p:txBody>
      </p:sp>
      <p:sp>
        <p:nvSpPr>
          <p:cNvPr id="3" name="副标题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noProof="1" smtClean="0"/>
              <a:t>单击此处编辑母版副标题样式</a:t>
            </a:r>
            <a:endParaRPr lang="zh-CN" altLang="en-US" noProof="1"/>
          </a:p>
        </p:txBody>
      </p:sp>
      <p:sp>
        <p:nvSpPr>
          <p:cNvPr id="4"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5"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6"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6F943104-7664-44DC-B49C-18F196844EF7}" type="slidenum">
              <a:rPr lang="zh-CN" altLang="en-US"/>
              <a:pPr>
                <a:defRPr/>
              </a:pPr>
              <a:t>‹#›</a:t>
            </a:fld>
            <a:endParaRPr lang="zh-CN" alt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t>单击此处编辑母版标题样式</a:t>
            </a:r>
            <a:endParaRPr lang="zh-CN" altLang="en-US" noProof="1"/>
          </a:p>
        </p:txBody>
      </p:sp>
      <p:sp>
        <p:nvSpPr>
          <p:cNvPr id="3" name="内容占位符 2"/>
          <p:cNvSpPr>
            <a:spLocks noGrp="1"/>
          </p:cNvSpPr>
          <p:nvPr>
            <p:ph idx="1"/>
          </p:nvPr>
        </p:nvSpPr>
        <p:spPr/>
        <p:txBody>
          <a:body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4"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5"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6"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67071CDA-18B3-40E3-8EF4-29A3A16E6708}" type="slidenum">
              <a:rPr lang="zh-CN" altLang="en-US"/>
              <a:pPr>
                <a:defRPr/>
              </a:pPr>
              <a:t>‹#›</a:t>
            </a:fld>
            <a:endParaRPr lang="zh-CN" alt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282304"/>
            <a:ext cx="7886700" cy="2139553"/>
          </a:xfrm>
        </p:spPr>
        <p:txBody>
          <a:bodyPr anchor="b"/>
          <a:lstStyle>
            <a:lvl1pPr>
              <a:defRPr sz="4500"/>
            </a:lvl1pPr>
          </a:lstStyle>
          <a:p>
            <a:r>
              <a:rPr lang="zh-CN" altLang="en-US" noProof="1" smtClean="0"/>
              <a:t>单击此处编辑母版标题样式</a:t>
            </a:r>
            <a:endParaRPr lang="zh-CN" altLang="en-US" noProof="1"/>
          </a:p>
        </p:txBody>
      </p:sp>
      <p:sp>
        <p:nvSpPr>
          <p:cNvPr id="3" name="文本占位符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noProof="1" smtClean="0"/>
              <a:t>单击此处编辑母版文本样式</a:t>
            </a:r>
          </a:p>
        </p:txBody>
      </p:sp>
      <p:sp>
        <p:nvSpPr>
          <p:cNvPr id="4"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5"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6"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A9C53562-4B16-4AE9-ACFD-FD9F643166ED}" type="slidenum">
              <a:rPr lang="zh-CN" altLang="en-US"/>
              <a:pPr>
                <a:defRPr/>
              </a:pPr>
              <a:t>‹#›</a:t>
            </a:fld>
            <a:endParaRPr lang="zh-CN" alt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t>单击此处编辑母版标题样式</a:t>
            </a:r>
            <a:endParaRPr lang="zh-CN" altLang="en-US" noProof="1"/>
          </a:p>
        </p:txBody>
      </p:sp>
      <p:sp>
        <p:nvSpPr>
          <p:cNvPr id="3" name="内容占位符 2"/>
          <p:cNvSpPr>
            <a:spLocks noGrp="1"/>
          </p:cNvSpPr>
          <p:nvPr>
            <p:ph sz="half" idx="1"/>
          </p:nvPr>
        </p:nvSpPr>
        <p:spPr>
          <a:xfrm>
            <a:off x="457200" y="1200151"/>
            <a:ext cx="4032504" cy="3394472"/>
          </a:xfrm>
        </p:spPr>
        <p:txBody>
          <a:body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4" name="内容占位符 3"/>
          <p:cNvSpPr>
            <a:spLocks noGrp="1"/>
          </p:cNvSpPr>
          <p:nvPr>
            <p:ph sz="half" idx="2"/>
          </p:nvPr>
        </p:nvSpPr>
        <p:spPr>
          <a:xfrm>
            <a:off x="4654296" y="1200151"/>
            <a:ext cx="4032504" cy="3394472"/>
          </a:xfrm>
        </p:spPr>
        <p:txBody>
          <a:body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5"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6"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7"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44D14B0E-900F-4221-B86D-7C4468B7E20B}" type="slidenum">
              <a:rPr lang="zh-CN" altLang="en-US"/>
              <a:pPr>
                <a:defRPr/>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3"/>
          <p:cNvSpPr>
            <a:spLocks noGrp="1"/>
          </p:cNvSpPr>
          <p:nvPr>
            <p:ph type="dt" sz="half" idx="10"/>
          </p:nvPr>
        </p:nvSpPr>
        <p:spPr/>
        <p:txBody>
          <a:bodyPr/>
          <a:lstStyle>
            <a:lvl1pPr>
              <a:defRPr/>
            </a:lvl1pPr>
          </a:lstStyle>
          <a:p>
            <a:pPr>
              <a:defRPr/>
            </a:pPr>
            <a:fld id="{8B1893CB-6E09-4D4C-8F31-F18601377DDD}" type="datetimeFigureOut">
              <a:rPr lang="zh-CN" altLang="en-US"/>
              <a:pPr>
                <a:defRPr/>
              </a:pPr>
              <a:t>2020-5-5</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7E6A3FA3-2C2A-44D8-8D1C-50CDA08DCFBA}" type="slidenum">
              <a:rPr lang="zh-CN" altLang="en-US"/>
              <a:pPr>
                <a:defRPr/>
              </a:pPr>
              <a:t>‹#›</a:t>
            </a:fld>
            <a:endParaRPr lang="zh-CN" alt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273844"/>
            <a:ext cx="7886700" cy="994172"/>
          </a:xfrm>
        </p:spPr>
        <p:txBody>
          <a:bodyPr/>
          <a:lstStyle/>
          <a:p>
            <a:r>
              <a:rPr lang="zh-CN" altLang="en-US" noProof="1" smtClean="0"/>
              <a:t>单击此处编辑母版标题样式</a:t>
            </a:r>
            <a:endParaRPr lang="zh-CN" altLang="en-US" noProof="1"/>
          </a:p>
        </p:txBody>
      </p:sp>
      <p:sp>
        <p:nvSpPr>
          <p:cNvPr id="3" name="文本占位符 2"/>
          <p:cNvSpPr>
            <a:spLocks noGrp="1"/>
          </p:cNvSpPr>
          <p:nvPr>
            <p:ph type="body" idx="1"/>
          </p:nvPr>
        </p:nvSpPr>
        <p:spPr>
          <a:xfrm>
            <a:off x="629841"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noProof="1" smtClean="0"/>
              <a:t>单击此处编辑母版文本样式</a:t>
            </a:r>
          </a:p>
        </p:txBody>
      </p:sp>
      <p:sp>
        <p:nvSpPr>
          <p:cNvPr id="4" name="内容占位符 3"/>
          <p:cNvSpPr>
            <a:spLocks noGrp="1"/>
          </p:cNvSpPr>
          <p:nvPr>
            <p:ph sz="half" idx="2"/>
          </p:nvPr>
        </p:nvSpPr>
        <p:spPr>
          <a:xfrm>
            <a:off x="629841" y="1878806"/>
            <a:ext cx="3868340" cy="2763441"/>
          </a:xfrm>
        </p:spPr>
        <p:txBody>
          <a:body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5" name="文本占位符 4"/>
          <p:cNvSpPr>
            <a:spLocks noGrp="1"/>
          </p:cNvSpPr>
          <p:nvPr>
            <p:ph type="body" sz="quarter" idx="3"/>
          </p:nvPr>
        </p:nvSpPr>
        <p:spPr>
          <a:xfrm>
            <a:off x="4629151"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noProof="1" smtClean="0"/>
              <a:t>单击此处编辑母版文本样式</a:t>
            </a:r>
          </a:p>
        </p:txBody>
      </p:sp>
      <p:sp>
        <p:nvSpPr>
          <p:cNvPr id="6" name="内容占位符 5"/>
          <p:cNvSpPr>
            <a:spLocks noGrp="1"/>
          </p:cNvSpPr>
          <p:nvPr>
            <p:ph sz="quarter" idx="4"/>
          </p:nvPr>
        </p:nvSpPr>
        <p:spPr>
          <a:xfrm>
            <a:off x="4629151" y="1878806"/>
            <a:ext cx="3887391" cy="2763441"/>
          </a:xfrm>
        </p:spPr>
        <p:txBody>
          <a:body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7"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8"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9"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C48FFF4D-B976-445A-831D-24F8AB50ECDF}" type="slidenum">
              <a:rPr lang="zh-CN" altLang="en-US"/>
              <a:pPr>
                <a:defRPr/>
              </a:pPr>
              <a:t>‹#›</a:t>
            </a:fld>
            <a:endParaRPr lang="zh-CN" alt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t>单击此处编辑母版标题样式</a:t>
            </a:r>
            <a:endParaRPr lang="zh-CN" altLang="en-US" noProof="1"/>
          </a:p>
        </p:txBody>
      </p:sp>
      <p:sp>
        <p:nvSpPr>
          <p:cNvPr id="3"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4"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5"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9AA41D2A-B650-4E0D-A0C2-BA937713341C}" type="slidenum">
              <a:rPr lang="zh-CN" altLang="en-US"/>
              <a:pPr>
                <a:defRPr/>
              </a:pPr>
              <a:t>‹#›</a:t>
            </a:fld>
            <a:endParaRPr lang="zh-CN" alt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3"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4"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773B33E2-8AD0-4711-A1BF-7B5B2EC6D6AC}" type="slidenum">
              <a:rPr lang="zh-CN" altLang="en-US"/>
              <a:pPr>
                <a:defRPr/>
              </a:pPr>
              <a:t>‹#›</a:t>
            </a:fld>
            <a:endParaRPr lang="zh-CN" alt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00"/>
            <a:ext cx="2949178" cy="1200150"/>
          </a:xfrm>
        </p:spPr>
        <p:txBody>
          <a:bodyPr anchor="b"/>
          <a:lstStyle>
            <a:lvl1pPr>
              <a:defRPr sz="2400"/>
            </a:lvl1pPr>
          </a:lstStyle>
          <a:p>
            <a:r>
              <a:rPr lang="zh-CN" altLang="en-US" noProof="1" smtClean="0"/>
              <a:t>单击此处编辑母版标题样式</a:t>
            </a:r>
            <a:endParaRPr lang="zh-CN" altLang="en-US" noProof="1"/>
          </a:p>
        </p:txBody>
      </p:sp>
      <p:sp>
        <p:nvSpPr>
          <p:cNvPr id="3" name="内容占位符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4" name="文本占位符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noProof="1" smtClean="0"/>
              <a:t>单击此处编辑母版文本样式</a:t>
            </a:r>
          </a:p>
        </p:txBody>
      </p:sp>
      <p:sp>
        <p:nvSpPr>
          <p:cNvPr id="5"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6"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7"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AA7E0575-F519-48E5-BBD7-6E7BAA8B83DF}" type="slidenum">
              <a:rPr lang="zh-CN" altLang="en-US"/>
              <a:pPr>
                <a:defRPr/>
              </a:pPr>
              <a:t>‹#›</a:t>
            </a:fld>
            <a:endParaRPr lang="zh-CN" alt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00"/>
            <a:ext cx="2949178" cy="1200150"/>
          </a:xfrm>
        </p:spPr>
        <p:txBody>
          <a:bodyPr anchor="b"/>
          <a:lstStyle>
            <a:lvl1pPr>
              <a:defRPr sz="2400"/>
            </a:lvl1pPr>
          </a:lstStyle>
          <a:p>
            <a:r>
              <a:rPr lang="zh-CN" altLang="en-US" noProof="1" smtClean="0"/>
              <a:t>单击此处编辑母版标题样式</a:t>
            </a:r>
            <a:endParaRPr lang="zh-CN" altLang="en-US" noProof="1"/>
          </a:p>
        </p:txBody>
      </p:sp>
      <p:sp>
        <p:nvSpPr>
          <p:cNvPr id="3" name="图片占位符 2"/>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zh-CN" altLang="en-US" noProof="1"/>
          </a:p>
        </p:txBody>
      </p:sp>
      <p:sp>
        <p:nvSpPr>
          <p:cNvPr id="4" name="文本占位符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noProof="1" smtClean="0"/>
              <a:t>单击此处编辑母版文本样式</a:t>
            </a:r>
          </a:p>
        </p:txBody>
      </p:sp>
      <p:sp>
        <p:nvSpPr>
          <p:cNvPr id="5"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6"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7"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ECD9E48A-1521-4690-864F-B3CAD0955765}" type="slidenum">
              <a:rPr lang="zh-CN" altLang="en-US"/>
              <a:pPr>
                <a:defRPr/>
              </a:pPr>
              <a:t>‹#›</a:t>
            </a:fld>
            <a:endParaRPr lang="zh-CN" alt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t>单击此处编辑母版标题样式</a:t>
            </a:r>
            <a:endParaRPr lang="zh-CN" altLang="en-US" noProof="1"/>
          </a:p>
        </p:txBody>
      </p:sp>
      <p:sp>
        <p:nvSpPr>
          <p:cNvPr id="3" name="竖排文字占位符 2"/>
          <p:cNvSpPr>
            <a:spLocks noGrp="1"/>
          </p:cNvSpPr>
          <p:nvPr>
            <p:ph type="body" orient="vert" idx="1"/>
          </p:nvPr>
        </p:nvSpPr>
        <p:spPr/>
        <p:txBody>
          <a:bodyPr vert="eaVert"/>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4"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5"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6"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0627AA99-629A-4179-A0DD-D884FD37DED6}" type="slidenum">
              <a:rPr lang="zh-CN" altLang="en-US"/>
              <a:pPr>
                <a:defRPr/>
              </a:pPr>
              <a:t>‹#›</a:t>
            </a:fld>
            <a:endParaRPr lang="zh-CN" altLang="en-US"/>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79"/>
            <a:ext cx="2057400" cy="4388644"/>
          </a:xfrm>
        </p:spPr>
        <p:txBody>
          <a:bodyPr vert="eaVert"/>
          <a:lstStyle/>
          <a:p>
            <a:r>
              <a:rPr lang="zh-CN" altLang="en-US" noProof="1" smtClean="0"/>
              <a:t>单击此处编辑母版标题样式</a:t>
            </a:r>
            <a:endParaRPr lang="zh-CN" altLang="en-US" noProof="1"/>
          </a:p>
        </p:txBody>
      </p:sp>
      <p:sp>
        <p:nvSpPr>
          <p:cNvPr id="3" name="竖排文字占位符 2"/>
          <p:cNvSpPr>
            <a:spLocks noGrp="1"/>
          </p:cNvSpPr>
          <p:nvPr>
            <p:ph type="body" orient="vert" idx="1"/>
          </p:nvPr>
        </p:nvSpPr>
        <p:spPr>
          <a:xfrm>
            <a:off x="457200" y="205979"/>
            <a:ext cx="6052930" cy="4388644"/>
          </a:xfrm>
        </p:spPr>
        <p:txBody>
          <a:bodyPr vert="eaVert"/>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4"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5"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6"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E4BC6335-F2A3-4231-8344-FA9B88668D38}" type="slidenum">
              <a:rPr lang="zh-CN" altLang="en-US"/>
              <a:pPr>
                <a:defRPr/>
              </a:pPr>
              <a:t>‹#›</a:t>
            </a:fld>
            <a:endParaRPr lang="zh-CN" alt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bl" preserve="1">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t>单击此处编辑母版标题样式</a:t>
            </a:r>
            <a:endParaRPr lang="zh-CN" altLang="en-US" noProof="1"/>
          </a:p>
        </p:txBody>
      </p:sp>
      <p:sp>
        <p:nvSpPr>
          <p:cNvPr id="3" name="表格占位符 2"/>
          <p:cNvSpPr>
            <a:spLocks noGrp="1"/>
          </p:cNvSpPr>
          <p:nvPr>
            <p:ph type="tbl" idx="1"/>
          </p:nvPr>
        </p:nvSpPr>
        <p:spPr/>
        <p:txBody>
          <a:bodyPr/>
          <a:lstStyle/>
          <a:p>
            <a:pPr lvl="0"/>
            <a:endParaRPr lang="zh-CN" altLang="en-US" noProof="1"/>
          </a:p>
        </p:txBody>
      </p:sp>
      <p:sp>
        <p:nvSpPr>
          <p:cNvPr id="4"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5"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6"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00C806EA-557B-4171-B12F-D68F388586D6}" type="slidenum">
              <a:rPr lang="zh-CN" altLang="en-US"/>
              <a:pPr>
                <a:defRPr/>
              </a:pPr>
              <a:t>‹#›</a:t>
            </a:fld>
            <a:endParaRPr lang="zh-CN" altLang="en-US"/>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841772"/>
            <a:ext cx="6858000" cy="1790700"/>
          </a:xfrm>
        </p:spPr>
        <p:txBody>
          <a:bodyPr anchor="b"/>
          <a:lstStyle>
            <a:lvl1pPr algn="ctr">
              <a:defRPr sz="4500"/>
            </a:lvl1pPr>
          </a:lstStyle>
          <a:p>
            <a:r>
              <a:rPr lang="zh-CN" altLang="en-US" noProof="1" smtClean="0"/>
              <a:t>单击此处编辑母版标题样式</a:t>
            </a:r>
            <a:endParaRPr lang="zh-CN" altLang="en-US" noProof="1"/>
          </a:p>
        </p:txBody>
      </p:sp>
      <p:sp>
        <p:nvSpPr>
          <p:cNvPr id="3" name="副标题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noProof="1" smtClean="0"/>
              <a:t>单击此处编辑母版副标题样式</a:t>
            </a:r>
            <a:endParaRPr lang="zh-CN" altLang="en-US" noProof="1"/>
          </a:p>
        </p:txBody>
      </p:sp>
      <p:sp>
        <p:nvSpPr>
          <p:cNvPr id="4"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5"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6"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913C2F45-944B-4FD7-9A89-944CD95696D6}" type="slidenum">
              <a:rPr lang="zh-CN" altLang="en-US"/>
              <a:pPr>
                <a:defRPr/>
              </a:pPr>
              <a:t>‹#›</a:t>
            </a:fld>
            <a:endParaRPr lang="zh-CN" altLang="en-US"/>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t>单击此处编辑母版标题样式</a:t>
            </a:r>
            <a:endParaRPr lang="zh-CN" altLang="en-US" noProof="1"/>
          </a:p>
        </p:txBody>
      </p:sp>
      <p:sp>
        <p:nvSpPr>
          <p:cNvPr id="3" name="内容占位符 2"/>
          <p:cNvSpPr>
            <a:spLocks noGrp="1"/>
          </p:cNvSpPr>
          <p:nvPr>
            <p:ph idx="1"/>
          </p:nvPr>
        </p:nvSpPr>
        <p:spPr/>
        <p:txBody>
          <a:body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4"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5"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6"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290B9260-4212-4B7A-B1E9-0D8A1F783A19}" type="slidenum">
              <a:rPr lang="zh-CN" altLang="en-US"/>
              <a:pPr>
                <a:defRPr/>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3"/>
          <p:cNvSpPr>
            <a:spLocks noGrp="1"/>
          </p:cNvSpPr>
          <p:nvPr>
            <p:ph type="dt" sz="half" idx="10"/>
          </p:nvPr>
        </p:nvSpPr>
        <p:spPr/>
        <p:txBody>
          <a:bodyPr/>
          <a:lstStyle>
            <a:lvl1pPr>
              <a:defRPr/>
            </a:lvl1pPr>
          </a:lstStyle>
          <a:p>
            <a:pPr>
              <a:defRPr/>
            </a:pPr>
            <a:fld id="{7ECE8C22-85A1-47BC-9516-B0214CB9F8E1}" type="datetimeFigureOut">
              <a:rPr lang="zh-CN" altLang="en-US"/>
              <a:pPr>
                <a:defRPr/>
              </a:pPr>
              <a:t>2020-5-5</a:t>
            </a:fld>
            <a:endParaRPr lang="zh-CN" altLang="en-US"/>
          </a:p>
        </p:txBody>
      </p:sp>
      <p:sp>
        <p:nvSpPr>
          <p:cNvPr id="8" name="页脚占位符 4"/>
          <p:cNvSpPr>
            <a:spLocks noGrp="1"/>
          </p:cNvSpPr>
          <p:nvPr>
            <p:ph type="ftr" sz="quarter" idx="11"/>
          </p:nvPr>
        </p:nvSpPr>
        <p:spPr/>
        <p:txBody>
          <a:bodyPr/>
          <a:lstStyle>
            <a:lvl1pPr>
              <a:defRPr/>
            </a:lvl1pPr>
          </a:lstStyle>
          <a:p>
            <a:pPr>
              <a:defRPr/>
            </a:pPr>
            <a:endParaRPr lang="zh-CN" altLang="en-US"/>
          </a:p>
        </p:txBody>
      </p:sp>
      <p:sp>
        <p:nvSpPr>
          <p:cNvPr id="9" name="灯片编号占位符 5"/>
          <p:cNvSpPr>
            <a:spLocks noGrp="1"/>
          </p:cNvSpPr>
          <p:nvPr>
            <p:ph type="sldNum" sz="quarter" idx="12"/>
          </p:nvPr>
        </p:nvSpPr>
        <p:spPr/>
        <p:txBody>
          <a:bodyPr/>
          <a:lstStyle>
            <a:lvl1pPr>
              <a:defRPr/>
            </a:lvl1pPr>
          </a:lstStyle>
          <a:p>
            <a:pPr>
              <a:defRPr/>
            </a:pPr>
            <a:fld id="{E23112BA-8F33-4AF1-BFAB-BFAD483794BC}" type="slidenum">
              <a:rPr lang="zh-CN" altLang="en-US"/>
              <a:pPr>
                <a:defRPr/>
              </a:pPr>
              <a:t>‹#›</a:t>
            </a:fld>
            <a:endParaRPr lang="zh-CN" alt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282304"/>
            <a:ext cx="7886700" cy="2139553"/>
          </a:xfrm>
        </p:spPr>
        <p:txBody>
          <a:bodyPr anchor="b"/>
          <a:lstStyle>
            <a:lvl1pPr>
              <a:defRPr sz="4500"/>
            </a:lvl1pPr>
          </a:lstStyle>
          <a:p>
            <a:r>
              <a:rPr lang="zh-CN" altLang="en-US" noProof="1" smtClean="0"/>
              <a:t>单击此处编辑母版标题样式</a:t>
            </a:r>
            <a:endParaRPr lang="zh-CN" altLang="en-US" noProof="1"/>
          </a:p>
        </p:txBody>
      </p:sp>
      <p:sp>
        <p:nvSpPr>
          <p:cNvPr id="3" name="文本占位符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noProof="1" smtClean="0"/>
              <a:t>单击此处编辑母版文本样式</a:t>
            </a:r>
          </a:p>
        </p:txBody>
      </p:sp>
      <p:sp>
        <p:nvSpPr>
          <p:cNvPr id="4"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5"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6"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B3E220D7-EC9C-459C-8132-251ECD1C73AB}" type="slidenum">
              <a:rPr lang="zh-CN" altLang="en-US"/>
              <a:pPr>
                <a:defRPr/>
              </a:pPr>
              <a:t>‹#›</a:t>
            </a:fld>
            <a:endParaRPr lang="zh-CN" alt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t>单击此处编辑母版标题样式</a:t>
            </a:r>
            <a:endParaRPr lang="zh-CN" altLang="en-US" noProof="1"/>
          </a:p>
        </p:txBody>
      </p:sp>
      <p:sp>
        <p:nvSpPr>
          <p:cNvPr id="3" name="内容占位符 2"/>
          <p:cNvSpPr>
            <a:spLocks noGrp="1"/>
          </p:cNvSpPr>
          <p:nvPr>
            <p:ph sz="half" idx="1"/>
          </p:nvPr>
        </p:nvSpPr>
        <p:spPr>
          <a:xfrm>
            <a:off x="457200" y="1200151"/>
            <a:ext cx="4032504" cy="3394472"/>
          </a:xfrm>
        </p:spPr>
        <p:txBody>
          <a:body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4" name="内容占位符 3"/>
          <p:cNvSpPr>
            <a:spLocks noGrp="1"/>
          </p:cNvSpPr>
          <p:nvPr>
            <p:ph sz="half" idx="2"/>
          </p:nvPr>
        </p:nvSpPr>
        <p:spPr>
          <a:xfrm>
            <a:off x="4654296" y="1200151"/>
            <a:ext cx="4032504" cy="3394472"/>
          </a:xfrm>
        </p:spPr>
        <p:txBody>
          <a:body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5"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6"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7"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8CE06F3B-A5C0-4C94-9FFD-185CCCE5E2DA}" type="slidenum">
              <a:rPr lang="zh-CN" altLang="en-US"/>
              <a:pPr>
                <a:defRPr/>
              </a:pPr>
              <a:t>‹#›</a:t>
            </a:fld>
            <a:endParaRPr lang="zh-CN" altLang="en-US"/>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273844"/>
            <a:ext cx="7886700" cy="994172"/>
          </a:xfrm>
        </p:spPr>
        <p:txBody>
          <a:bodyPr/>
          <a:lstStyle/>
          <a:p>
            <a:r>
              <a:rPr lang="zh-CN" altLang="en-US" noProof="1" smtClean="0"/>
              <a:t>单击此处编辑母版标题样式</a:t>
            </a:r>
            <a:endParaRPr lang="zh-CN" altLang="en-US" noProof="1"/>
          </a:p>
        </p:txBody>
      </p:sp>
      <p:sp>
        <p:nvSpPr>
          <p:cNvPr id="3" name="文本占位符 2"/>
          <p:cNvSpPr>
            <a:spLocks noGrp="1"/>
          </p:cNvSpPr>
          <p:nvPr>
            <p:ph type="body" idx="1"/>
          </p:nvPr>
        </p:nvSpPr>
        <p:spPr>
          <a:xfrm>
            <a:off x="629841"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noProof="1" smtClean="0"/>
              <a:t>单击此处编辑母版文本样式</a:t>
            </a:r>
          </a:p>
        </p:txBody>
      </p:sp>
      <p:sp>
        <p:nvSpPr>
          <p:cNvPr id="4" name="内容占位符 3"/>
          <p:cNvSpPr>
            <a:spLocks noGrp="1"/>
          </p:cNvSpPr>
          <p:nvPr>
            <p:ph sz="half" idx="2"/>
          </p:nvPr>
        </p:nvSpPr>
        <p:spPr>
          <a:xfrm>
            <a:off x="629841" y="1878806"/>
            <a:ext cx="3868340" cy="2763441"/>
          </a:xfrm>
        </p:spPr>
        <p:txBody>
          <a:body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5" name="文本占位符 4"/>
          <p:cNvSpPr>
            <a:spLocks noGrp="1"/>
          </p:cNvSpPr>
          <p:nvPr>
            <p:ph type="body" sz="quarter" idx="3"/>
          </p:nvPr>
        </p:nvSpPr>
        <p:spPr>
          <a:xfrm>
            <a:off x="4629151"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noProof="1" smtClean="0"/>
              <a:t>单击此处编辑母版文本样式</a:t>
            </a:r>
          </a:p>
        </p:txBody>
      </p:sp>
      <p:sp>
        <p:nvSpPr>
          <p:cNvPr id="6" name="内容占位符 5"/>
          <p:cNvSpPr>
            <a:spLocks noGrp="1"/>
          </p:cNvSpPr>
          <p:nvPr>
            <p:ph sz="quarter" idx="4"/>
          </p:nvPr>
        </p:nvSpPr>
        <p:spPr>
          <a:xfrm>
            <a:off x="4629151" y="1878806"/>
            <a:ext cx="3887391" cy="2763441"/>
          </a:xfrm>
        </p:spPr>
        <p:txBody>
          <a:body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7"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8"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9"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B8C815CD-9884-40AD-A27E-D4F8E40D6459}" type="slidenum">
              <a:rPr lang="zh-CN" altLang="en-US"/>
              <a:pPr>
                <a:defRPr/>
              </a:pPr>
              <a:t>‹#›</a:t>
            </a:fld>
            <a:endParaRPr lang="zh-CN" altLang="en-US"/>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t>单击此处编辑母版标题样式</a:t>
            </a:r>
            <a:endParaRPr lang="zh-CN" altLang="en-US" noProof="1"/>
          </a:p>
        </p:txBody>
      </p:sp>
      <p:sp>
        <p:nvSpPr>
          <p:cNvPr id="3"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4"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5"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046A9661-AD27-4DF2-A391-3012A597600A}" type="slidenum">
              <a:rPr lang="zh-CN" altLang="en-US"/>
              <a:pPr>
                <a:defRPr/>
              </a:pPr>
              <a:t>‹#›</a:t>
            </a:fld>
            <a:endParaRPr lang="zh-CN" altLang="en-US"/>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3"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4"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18CF09AD-5932-43C4-9560-FCEDC1F74407}" type="slidenum">
              <a:rPr lang="zh-CN" altLang="en-US"/>
              <a:pPr>
                <a:defRPr/>
              </a:pPr>
              <a:t>‹#›</a:t>
            </a:fld>
            <a:endParaRPr lang="zh-CN" altLang="en-US"/>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00"/>
            <a:ext cx="2949178" cy="1200150"/>
          </a:xfrm>
        </p:spPr>
        <p:txBody>
          <a:bodyPr anchor="b"/>
          <a:lstStyle>
            <a:lvl1pPr>
              <a:defRPr sz="2400"/>
            </a:lvl1pPr>
          </a:lstStyle>
          <a:p>
            <a:r>
              <a:rPr lang="zh-CN" altLang="en-US" noProof="1" smtClean="0"/>
              <a:t>单击此处编辑母版标题样式</a:t>
            </a:r>
            <a:endParaRPr lang="zh-CN" altLang="en-US" noProof="1"/>
          </a:p>
        </p:txBody>
      </p:sp>
      <p:sp>
        <p:nvSpPr>
          <p:cNvPr id="3" name="内容占位符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4" name="文本占位符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noProof="1" smtClean="0"/>
              <a:t>单击此处编辑母版文本样式</a:t>
            </a:r>
          </a:p>
        </p:txBody>
      </p:sp>
      <p:sp>
        <p:nvSpPr>
          <p:cNvPr id="5"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6"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7"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EF2F48BF-B263-44BB-9F8F-B9BEA9EFB3EB}" type="slidenum">
              <a:rPr lang="zh-CN" altLang="en-US"/>
              <a:pPr>
                <a:defRPr/>
              </a:pPr>
              <a:t>‹#›</a:t>
            </a:fld>
            <a:endParaRPr lang="zh-CN" altLang="en-US"/>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00"/>
            <a:ext cx="2949178" cy="1200150"/>
          </a:xfrm>
        </p:spPr>
        <p:txBody>
          <a:bodyPr anchor="b"/>
          <a:lstStyle>
            <a:lvl1pPr>
              <a:defRPr sz="2400"/>
            </a:lvl1pPr>
          </a:lstStyle>
          <a:p>
            <a:r>
              <a:rPr lang="zh-CN" altLang="en-US" noProof="1" smtClean="0"/>
              <a:t>单击此处编辑母版标题样式</a:t>
            </a:r>
            <a:endParaRPr lang="zh-CN" altLang="en-US" noProof="1"/>
          </a:p>
        </p:txBody>
      </p:sp>
      <p:sp>
        <p:nvSpPr>
          <p:cNvPr id="3" name="图片占位符 2"/>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zh-CN" altLang="en-US" noProof="1"/>
          </a:p>
        </p:txBody>
      </p:sp>
      <p:sp>
        <p:nvSpPr>
          <p:cNvPr id="4" name="文本占位符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noProof="1" smtClean="0"/>
              <a:t>单击此处编辑母版文本样式</a:t>
            </a:r>
          </a:p>
        </p:txBody>
      </p:sp>
      <p:sp>
        <p:nvSpPr>
          <p:cNvPr id="5"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6"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7"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60E12242-1807-4D80-BEAD-E4C887564FD1}" type="slidenum">
              <a:rPr lang="zh-CN" altLang="en-US"/>
              <a:pPr>
                <a:defRPr/>
              </a:pPr>
              <a:t>‹#›</a:t>
            </a:fld>
            <a:endParaRPr lang="zh-CN" altLang="en-US"/>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t>单击此处编辑母版标题样式</a:t>
            </a:r>
            <a:endParaRPr lang="zh-CN" altLang="en-US" noProof="1"/>
          </a:p>
        </p:txBody>
      </p:sp>
      <p:sp>
        <p:nvSpPr>
          <p:cNvPr id="3" name="竖排文字占位符 2"/>
          <p:cNvSpPr>
            <a:spLocks noGrp="1"/>
          </p:cNvSpPr>
          <p:nvPr>
            <p:ph type="body" orient="vert" idx="1"/>
          </p:nvPr>
        </p:nvSpPr>
        <p:spPr/>
        <p:txBody>
          <a:bodyPr vert="eaVert"/>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4"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5"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6"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BB8F8976-5EDB-4D1F-9B02-FF0D4D4F5A44}" type="slidenum">
              <a:rPr lang="zh-CN" altLang="en-US"/>
              <a:pPr>
                <a:defRPr/>
              </a:pPr>
              <a:t>‹#›</a:t>
            </a:fld>
            <a:endParaRPr lang="zh-CN" altLang="en-US"/>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79"/>
            <a:ext cx="2057400" cy="4388644"/>
          </a:xfrm>
        </p:spPr>
        <p:txBody>
          <a:bodyPr vert="eaVert"/>
          <a:lstStyle/>
          <a:p>
            <a:r>
              <a:rPr lang="zh-CN" altLang="en-US" noProof="1" smtClean="0"/>
              <a:t>单击此处编辑母版标题样式</a:t>
            </a:r>
            <a:endParaRPr lang="zh-CN" altLang="en-US" noProof="1"/>
          </a:p>
        </p:txBody>
      </p:sp>
      <p:sp>
        <p:nvSpPr>
          <p:cNvPr id="3" name="竖排文字占位符 2"/>
          <p:cNvSpPr>
            <a:spLocks noGrp="1"/>
          </p:cNvSpPr>
          <p:nvPr>
            <p:ph type="body" orient="vert" idx="1"/>
          </p:nvPr>
        </p:nvSpPr>
        <p:spPr>
          <a:xfrm>
            <a:off x="457200" y="205979"/>
            <a:ext cx="6052930" cy="4388644"/>
          </a:xfrm>
        </p:spPr>
        <p:txBody>
          <a:bodyPr vert="eaVert"/>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4"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5"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6"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15ECDBAB-EC8F-4327-B1BD-CE5FEAED4DD0}" type="slidenum">
              <a:rPr lang="zh-CN" altLang="en-US"/>
              <a:pPr>
                <a:defRPr/>
              </a:pPr>
              <a:t>‹#›</a:t>
            </a:fld>
            <a:endParaRPr lang="zh-CN" altLang="en-US"/>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bl" preserve="1">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t>单击此处编辑母版标题样式</a:t>
            </a:r>
            <a:endParaRPr lang="zh-CN" altLang="en-US" noProof="1"/>
          </a:p>
        </p:txBody>
      </p:sp>
      <p:sp>
        <p:nvSpPr>
          <p:cNvPr id="3" name="表格占位符 2"/>
          <p:cNvSpPr>
            <a:spLocks noGrp="1"/>
          </p:cNvSpPr>
          <p:nvPr>
            <p:ph type="tbl" idx="1"/>
          </p:nvPr>
        </p:nvSpPr>
        <p:spPr/>
        <p:txBody>
          <a:bodyPr/>
          <a:lstStyle/>
          <a:p>
            <a:pPr lvl="0"/>
            <a:endParaRPr lang="zh-CN" altLang="en-US" noProof="1"/>
          </a:p>
        </p:txBody>
      </p:sp>
      <p:sp>
        <p:nvSpPr>
          <p:cNvPr id="4"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5"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6"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289BE081-3094-41F5-B1F4-0EEB0FA76DB6}" type="slidenum">
              <a:rPr lang="zh-CN" altLang="en-US"/>
              <a:pPr>
                <a:defRPr/>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3"/>
          <p:cNvSpPr>
            <a:spLocks noGrp="1"/>
          </p:cNvSpPr>
          <p:nvPr>
            <p:ph type="dt" sz="half" idx="10"/>
          </p:nvPr>
        </p:nvSpPr>
        <p:spPr/>
        <p:txBody>
          <a:bodyPr/>
          <a:lstStyle>
            <a:lvl1pPr>
              <a:defRPr/>
            </a:lvl1pPr>
          </a:lstStyle>
          <a:p>
            <a:pPr>
              <a:defRPr/>
            </a:pPr>
            <a:fld id="{706C951C-F28E-418A-8403-A5C3904F33FC}" type="datetimeFigureOut">
              <a:rPr lang="zh-CN" altLang="en-US"/>
              <a:pPr>
                <a:defRPr/>
              </a:pPr>
              <a:t>2020-5-5</a:t>
            </a:fld>
            <a:endParaRPr lang="zh-CN" altLang="en-US"/>
          </a:p>
        </p:txBody>
      </p:sp>
      <p:sp>
        <p:nvSpPr>
          <p:cNvPr id="4" name="页脚占位符 4"/>
          <p:cNvSpPr>
            <a:spLocks noGrp="1"/>
          </p:cNvSpPr>
          <p:nvPr>
            <p:ph type="ftr" sz="quarter" idx="11"/>
          </p:nvPr>
        </p:nvSpPr>
        <p:spPr/>
        <p:txBody>
          <a:bodyPr/>
          <a:lstStyle>
            <a:lvl1pPr>
              <a:defRPr/>
            </a:lvl1pPr>
          </a:lstStyle>
          <a:p>
            <a:pPr>
              <a:defRPr/>
            </a:pPr>
            <a:endParaRPr lang="zh-CN" altLang="en-US"/>
          </a:p>
        </p:txBody>
      </p:sp>
      <p:sp>
        <p:nvSpPr>
          <p:cNvPr id="5" name="灯片编号占位符 5"/>
          <p:cNvSpPr>
            <a:spLocks noGrp="1"/>
          </p:cNvSpPr>
          <p:nvPr>
            <p:ph type="sldNum" sz="quarter" idx="12"/>
          </p:nvPr>
        </p:nvSpPr>
        <p:spPr/>
        <p:txBody>
          <a:bodyPr/>
          <a:lstStyle>
            <a:lvl1pPr>
              <a:defRPr/>
            </a:lvl1pPr>
          </a:lstStyle>
          <a:p>
            <a:pPr>
              <a:defRPr/>
            </a:pPr>
            <a:fld id="{3635A99F-519A-4D9E-AB46-C30D63258194}" type="slidenum">
              <a:rPr lang="zh-CN" altLang="en-US"/>
              <a:pPr>
                <a:defRPr/>
              </a:pPr>
              <a:t>‹#›</a:t>
            </a:fld>
            <a:endParaRPr lang="zh-CN" alt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841772"/>
            <a:ext cx="6858000" cy="1790700"/>
          </a:xfrm>
        </p:spPr>
        <p:txBody>
          <a:bodyPr anchor="b"/>
          <a:lstStyle>
            <a:lvl1pPr algn="ctr">
              <a:defRPr sz="4500"/>
            </a:lvl1pPr>
          </a:lstStyle>
          <a:p>
            <a:r>
              <a:rPr lang="zh-CN" altLang="en-US" noProof="1" smtClean="0"/>
              <a:t>单击此处编辑母版标题样式</a:t>
            </a:r>
            <a:endParaRPr lang="zh-CN" altLang="en-US" noProof="1"/>
          </a:p>
        </p:txBody>
      </p:sp>
      <p:sp>
        <p:nvSpPr>
          <p:cNvPr id="3" name="副标题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noProof="1" smtClean="0"/>
              <a:t>单击此处编辑母版副标题样式</a:t>
            </a:r>
            <a:endParaRPr lang="zh-CN" altLang="en-US" noProof="1"/>
          </a:p>
        </p:txBody>
      </p:sp>
      <p:sp>
        <p:nvSpPr>
          <p:cNvPr id="4"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5"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6"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BA83CDD1-36CA-4B5A-A9D5-96D1FA2A94E0}" type="slidenum">
              <a:rPr lang="zh-CN" altLang="en-US"/>
              <a:pPr>
                <a:defRPr/>
              </a:pPr>
              <a:t>‹#›</a:t>
            </a:fld>
            <a:endParaRPr lang="zh-CN" altLang="en-US"/>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t>单击此处编辑母版标题样式</a:t>
            </a:r>
            <a:endParaRPr lang="zh-CN" altLang="en-US" noProof="1"/>
          </a:p>
        </p:txBody>
      </p:sp>
      <p:sp>
        <p:nvSpPr>
          <p:cNvPr id="3" name="内容占位符 2"/>
          <p:cNvSpPr>
            <a:spLocks noGrp="1"/>
          </p:cNvSpPr>
          <p:nvPr>
            <p:ph idx="1"/>
          </p:nvPr>
        </p:nvSpPr>
        <p:spPr/>
        <p:txBody>
          <a:body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4"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5"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6"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E860F8D8-1C26-424D-B0E4-451CCB71A461}" type="slidenum">
              <a:rPr lang="zh-CN" altLang="en-US"/>
              <a:pPr>
                <a:defRPr/>
              </a:pPr>
              <a:t>‹#›</a:t>
            </a:fld>
            <a:endParaRPr lang="zh-CN" altLang="en-US"/>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282304"/>
            <a:ext cx="7886700" cy="2139553"/>
          </a:xfrm>
        </p:spPr>
        <p:txBody>
          <a:bodyPr anchor="b"/>
          <a:lstStyle>
            <a:lvl1pPr>
              <a:defRPr sz="4500"/>
            </a:lvl1pPr>
          </a:lstStyle>
          <a:p>
            <a:r>
              <a:rPr lang="zh-CN" altLang="en-US" noProof="1" smtClean="0"/>
              <a:t>单击此处编辑母版标题样式</a:t>
            </a:r>
            <a:endParaRPr lang="zh-CN" altLang="en-US" noProof="1"/>
          </a:p>
        </p:txBody>
      </p:sp>
      <p:sp>
        <p:nvSpPr>
          <p:cNvPr id="3" name="文本占位符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noProof="1" smtClean="0"/>
              <a:t>单击此处编辑母版文本样式</a:t>
            </a:r>
          </a:p>
        </p:txBody>
      </p:sp>
      <p:sp>
        <p:nvSpPr>
          <p:cNvPr id="4"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5"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6"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E7F96B1C-85F3-4AE1-B198-40747B4F6A36}" type="slidenum">
              <a:rPr lang="zh-CN" altLang="en-US"/>
              <a:pPr>
                <a:defRPr/>
              </a:pPr>
              <a:t>‹#›</a:t>
            </a:fld>
            <a:endParaRPr lang="zh-CN" altLang="en-US"/>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t>单击此处编辑母版标题样式</a:t>
            </a:r>
            <a:endParaRPr lang="zh-CN" altLang="en-US" noProof="1"/>
          </a:p>
        </p:txBody>
      </p:sp>
      <p:sp>
        <p:nvSpPr>
          <p:cNvPr id="3" name="内容占位符 2"/>
          <p:cNvSpPr>
            <a:spLocks noGrp="1"/>
          </p:cNvSpPr>
          <p:nvPr>
            <p:ph sz="half" idx="1"/>
          </p:nvPr>
        </p:nvSpPr>
        <p:spPr>
          <a:xfrm>
            <a:off x="457200" y="1200151"/>
            <a:ext cx="4032504" cy="3394472"/>
          </a:xfrm>
        </p:spPr>
        <p:txBody>
          <a:body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4" name="内容占位符 3"/>
          <p:cNvSpPr>
            <a:spLocks noGrp="1"/>
          </p:cNvSpPr>
          <p:nvPr>
            <p:ph sz="half" idx="2"/>
          </p:nvPr>
        </p:nvSpPr>
        <p:spPr>
          <a:xfrm>
            <a:off x="4654296" y="1200151"/>
            <a:ext cx="4032504" cy="3394472"/>
          </a:xfrm>
        </p:spPr>
        <p:txBody>
          <a:body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5"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6"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7"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884B4A5F-48C5-496C-ACEF-95ADA96C5135}" type="slidenum">
              <a:rPr lang="zh-CN" altLang="en-US"/>
              <a:pPr>
                <a:defRPr/>
              </a:pPr>
              <a:t>‹#›</a:t>
            </a:fld>
            <a:endParaRPr lang="zh-CN" altLang="en-US"/>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273844"/>
            <a:ext cx="7886700" cy="994172"/>
          </a:xfrm>
        </p:spPr>
        <p:txBody>
          <a:bodyPr/>
          <a:lstStyle/>
          <a:p>
            <a:r>
              <a:rPr lang="zh-CN" altLang="en-US" noProof="1" smtClean="0"/>
              <a:t>单击此处编辑母版标题样式</a:t>
            </a:r>
            <a:endParaRPr lang="zh-CN" altLang="en-US" noProof="1"/>
          </a:p>
        </p:txBody>
      </p:sp>
      <p:sp>
        <p:nvSpPr>
          <p:cNvPr id="3" name="文本占位符 2"/>
          <p:cNvSpPr>
            <a:spLocks noGrp="1"/>
          </p:cNvSpPr>
          <p:nvPr>
            <p:ph type="body" idx="1"/>
          </p:nvPr>
        </p:nvSpPr>
        <p:spPr>
          <a:xfrm>
            <a:off x="629841"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noProof="1" smtClean="0"/>
              <a:t>单击此处编辑母版文本样式</a:t>
            </a:r>
          </a:p>
        </p:txBody>
      </p:sp>
      <p:sp>
        <p:nvSpPr>
          <p:cNvPr id="4" name="内容占位符 3"/>
          <p:cNvSpPr>
            <a:spLocks noGrp="1"/>
          </p:cNvSpPr>
          <p:nvPr>
            <p:ph sz="half" idx="2"/>
          </p:nvPr>
        </p:nvSpPr>
        <p:spPr>
          <a:xfrm>
            <a:off x="629841" y="1878806"/>
            <a:ext cx="3868340" cy="2763441"/>
          </a:xfrm>
        </p:spPr>
        <p:txBody>
          <a:body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5" name="文本占位符 4"/>
          <p:cNvSpPr>
            <a:spLocks noGrp="1"/>
          </p:cNvSpPr>
          <p:nvPr>
            <p:ph type="body" sz="quarter" idx="3"/>
          </p:nvPr>
        </p:nvSpPr>
        <p:spPr>
          <a:xfrm>
            <a:off x="4629151"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noProof="1" smtClean="0"/>
              <a:t>单击此处编辑母版文本样式</a:t>
            </a:r>
          </a:p>
        </p:txBody>
      </p:sp>
      <p:sp>
        <p:nvSpPr>
          <p:cNvPr id="6" name="内容占位符 5"/>
          <p:cNvSpPr>
            <a:spLocks noGrp="1"/>
          </p:cNvSpPr>
          <p:nvPr>
            <p:ph sz="quarter" idx="4"/>
          </p:nvPr>
        </p:nvSpPr>
        <p:spPr>
          <a:xfrm>
            <a:off x="4629151" y="1878806"/>
            <a:ext cx="3887391" cy="2763441"/>
          </a:xfrm>
        </p:spPr>
        <p:txBody>
          <a:body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7"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8"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9"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0CE4DD3E-3888-4775-9123-0286F1C10F06}" type="slidenum">
              <a:rPr lang="zh-CN" altLang="en-US"/>
              <a:pPr>
                <a:defRPr/>
              </a:pPr>
              <a:t>‹#›</a:t>
            </a:fld>
            <a:endParaRPr lang="zh-CN" altLang="en-US"/>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t>单击此处编辑母版标题样式</a:t>
            </a:r>
            <a:endParaRPr lang="zh-CN" altLang="en-US" noProof="1"/>
          </a:p>
        </p:txBody>
      </p:sp>
      <p:sp>
        <p:nvSpPr>
          <p:cNvPr id="3"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4"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5"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2F60E2E0-3791-4956-8EBC-F0473F8D8C26}" type="slidenum">
              <a:rPr lang="zh-CN" altLang="en-US"/>
              <a:pPr>
                <a:defRPr/>
              </a:pPr>
              <a:t>‹#›</a:t>
            </a:fld>
            <a:endParaRPr lang="zh-CN" altLang="en-US"/>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3"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4"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7F4813D0-8202-4C85-A97B-7E59999E2F99}" type="slidenum">
              <a:rPr lang="zh-CN" altLang="en-US"/>
              <a:pPr>
                <a:defRPr/>
              </a:pPr>
              <a:t>‹#›</a:t>
            </a:fld>
            <a:endParaRPr lang="zh-CN" altLang="en-US"/>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00"/>
            <a:ext cx="2949178" cy="1200150"/>
          </a:xfrm>
        </p:spPr>
        <p:txBody>
          <a:bodyPr anchor="b"/>
          <a:lstStyle>
            <a:lvl1pPr>
              <a:defRPr sz="2400"/>
            </a:lvl1pPr>
          </a:lstStyle>
          <a:p>
            <a:r>
              <a:rPr lang="zh-CN" altLang="en-US" noProof="1" smtClean="0"/>
              <a:t>单击此处编辑母版标题样式</a:t>
            </a:r>
            <a:endParaRPr lang="zh-CN" altLang="en-US" noProof="1"/>
          </a:p>
        </p:txBody>
      </p:sp>
      <p:sp>
        <p:nvSpPr>
          <p:cNvPr id="3" name="内容占位符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4" name="文本占位符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noProof="1" smtClean="0"/>
              <a:t>单击此处编辑母版文本样式</a:t>
            </a:r>
          </a:p>
        </p:txBody>
      </p:sp>
      <p:sp>
        <p:nvSpPr>
          <p:cNvPr id="5"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6"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7"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F3D46BFA-2176-4A5A-B31B-DCBE21A85557}" type="slidenum">
              <a:rPr lang="zh-CN" altLang="en-US"/>
              <a:pPr>
                <a:defRPr/>
              </a:pPr>
              <a:t>‹#›</a:t>
            </a:fld>
            <a:endParaRPr lang="zh-CN" altLang="en-US"/>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00"/>
            <a:ext cx="2949178" cy="1200150"/>
          </a:xfrm>
        </p:spPr>
        <p:txBody>
          <a:bodyPr anchor="b"/>
          <a:lstStyle>
            <a:lvl1pPr>
              <a:defRPr sz="2400"/>
            </a:lvl1pPr>
          </a:lstStyle>
          <a:p>
            <a:r>
              <a:rPr lang="zh-CN" altLang="en-US" noProof="1" smtClean="0"/>
              <a:t>单击此处编辑母版标题样式</a:t>
            </a:r>
            <a:endParaRPr lang="zh-CN" altLang="en-US" noProof="1"/>
          </a:p>
        </p:txBody>
      </p:sp>
      <p:sp>
        <p:nvSpPr>
          <p:cNvPr id="3" name="图片占位符 2"/>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zh-CN" altLang="en-US" noProof="1"/>
          </a:p>
        </p:txBody>
      </p:sp>
      <p:sp>
        <p:nvSpPr>
          <p:cNvPr id="4" name="文本占位符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noProof="1" smtClean="0"/>
              <a:t>单击此处编辑母版文本样式</a:t>
            </a:r>
          </a:p>
        </p:txBody>
      </p:sp>
      <p:sp>
        <p:nvSpPr>
          <p:cNvPr id="5"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6"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7"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331D59B4-7B7C-4661-A915-BF46A128A632}" type="slidenum">
              <a:rPr lang="zh-CN" altLang="en-US"/>
              <a:pPr>
                <a:defRPr/>
              </a:pPr>
              <a:t>‹#›</a:t>
            </a:fld>
            <a:endParaRPr lang="zh-CN" altLang="en-US"/>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t>单击此处编辑母版标题样式</a:t>
            </a:r>
            <a:endParaRPr lang="zh-CN" altLang="en-US" noProof="1"/>
          </a:p>
        </p:txBody>
      </p:sp>
      <p:sp>
        <p:nvSpPr>
          <p:cNvPr id="3" name="竖排文字占位符 2"/>
          <p:cNvSpPr>
            <a:spLocks noGrp="1"/>
          </p:cNvSpPr>
          <p:nvPr>
            <p:ph type="body" orient="vert" idx="1"/>
          </p:nvPr>
        </p:nvSpPr>
        <p:spPr/>
        <p:txBody>
          <a:bodyPr vert="eaVert"/>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4"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5"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6"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8555B217-F74C-4475-8417-6B28A73DB2EA}" type="slidenum">
              <a:rPr lang="zh-CN" altLang="en-US"/>
              <a:pPr>
                <a:defRPr/>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8291742D-F7AE-4CFC-A250-B8226BF7FE4E}" type="datetimeFigureOut">
              <a:rPr lang="zh-CN" altLang="en-US"/>
              <a:pPr>
                <a:defRPr/>
              </a:pPr>
              <a:t>2020-5-5</a:t>
            </a:fld>
            <a:endParaRPr lang="zh-CN" altLang="en-US"/>
          </a:p>
        </p:txBody>
      </p:sp>
      <p:sp>
        <p:nvSpPr>
          <p:cNvPr id="3" name="页脚占位符 4"/>
          <p:cNvSpPr>
            <a:spLocks noGrp="1"/>
          </p:cNvSpPr>
          <p:nvPr>
            <p:ph type="ftr" sz="quarter" idx="11"/>
          </p:nvPr>
        </p:nvSpPr>
        <p:spPr/>
        <p:txBody>
          <a:bodyPr/>
          <a:lstStyle>
            <a:lvl1pPr>
              <a:defRPr/>
            </a:lvl1pPr>
          </a:lstStyle>
          <a:p>
            <a:pPr>
              <a:defRPr/>
            </a:pPr>
            <a:endParaRPr lang="zh-CN" altLang="en-US"/>
          </a:p>
        </p:txBody>
      </p:sp>
      <p:sp>
        <p:nvSpPr>
          <p:cNvPr id="4" name="灯片编号占位符 5"/>
          <p:cNvSpPr>
            <a:spLocks noGrp="1"/>
          </p:cNvSpPr>
          <p:nvPr>
            <p:ph type="sldNum" sz="quarter" idx="12"/>
          </p:nvPr>
        </p:nvSpPr>
        <p:spPr/>
        <p:txBody>
          <a:bodyPr/>
          <a:lstStyle>
            <a:lvl1pPr>
              <a:defRPr/>
            </a:lvl1pPr>
          </a:lstStyle>
          <a:p>
            <a:pPr>
              <a:defRPr/>
            </a:pPr>
            <a:fld id="{3F344C3B-3D42-4804-BA26-810362D5BE76}" type="slidenum">
              <a:rPr lang="zh-CN" altLang="en-US"/>
              <a:pPr>
                <a:defRPr/>
              </a:pPr>
              <a:t>‹#›</a:t>
            </a:fld>
            <a:endParaRPr lang="zh-CN" altLang="en-US"/>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79"/>
            <a:ext cx="2057400" cy="4388644"/>
          </a:xfrm>
        </p:spPr>
        <p:txBody>
          <a:bodyPr vert="eaVert"/>
          <a:lstStyle/>
          <a:p>
            <a:r>
              <a:rPr lang="zh-CN" altLang="en-US" noProof="1" smtClean="0"/>
              <a:t>单击此处编辑母版标题样式</a:t>
            </a:r>
            <a:endParaRPr lang="zh-CN" altLang="en-US" noProof="1"/>
          </a:p>
        </p:txBody>
      </p:sp>
      <p:sp>
        <p:nvSpPr>
          <p:cNvPr id="3" name="竖排文字占位符 2"/>
          <p:cNvSpPr>
            <a:spLocks noGrp="1"/>
          </p:cNvSpPr>
          <p:nvPr>
            <p:ph type="body" orient="vert" idx="1"/>
          </p:nvPr>
        </p:nvSpPr>
        <p:spPr>
          <a:xfrm>
            <a:off x="457200" y="205979"/>
            <a:ext cx="6052930" cy="4388644"/>
          </a:xfrm>
        </p:spPr>
        <p:txBody>
          <a:bodyPr vert="eaVert"/>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4"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5"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6"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A91C4CDF-B310-4971-A6C6-E5DAF28DB7E4}" type="slidenum">
              <a:rPr lang="zh-CN" altLang="en-US"/>
              <a:pPr>
                <a:defRPr/>
              </a:pPr>
              <a:t>‹#›</a:t>
            </a:fld>
            <a:endParaRPr lang="zh-CN" altLang="en-US"/>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bl" preserve="1">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t>单击此处编辑母版标题样式</a:t>
            </a:r>
            <a:endParaRPr lang="zh-CN" altLang="en-US" noProof="1"/>
          </a:p>
        </p:txBody>
      </p:sp>
      <p:sp>
        <p:nvSpPr>
          <p:cNvPr id="3" name="表格占位符 2"/>
          <p:cNvSpPr>
            <a:spLocks noGrp="1"/>
          </p:cNvSpPr>
          <p:nvPr>
            <p:ph type="tbl" idx="1"/>
          </p:nvPr>
        </p:nvSpPr>
        <p:spPr/>
        <p:txBody>
          <a:bodyPr/>
          <a:lstStyle/>
          <a:p>
            <a:pPr lvl="0"/>
            <a:endParaRPr lang="zh-CN" altLang="en-US" noProof="1"/>
          </a:p>
        </p:txBody>
      </p:sp>
      <p:sp>
        <p:nvSpPr>
          <p:cNvPr id="4" name="日期占位符 1027"/>
          <p:cNvSpPr>
            <a:spLocks noGrp="1"/>
          </p:cNvSpPr>
          <p:nvPr>
            <p:ph type="dt" sz="half" idx="10"/>
          </p:nvPr>
        </p:nvSpPr>
        <p:spPr/>
        <p:txBody>
          <a:bodyPr/>
          <a:lstStyle>
            <a:lvl1pPr fontAlgn="auto">
              <a:spcBef>
                <a:spcPts val="0"/>
              </a:spcBef>
              <a:spcAft>
                <a:spcPts val="0"/>
              </a:spcAft>
              <a:buFontTx/>
              <a:buNone/>
              <a:defRPr/>
            </a:lvl1pPr>
          </a:lstStyle>
          <a:p>
            <a:pPr>
              <a:defRPr/>
            </a:pPr>
            <a:endParaRPr lang="zh-CN" altLang="en-US"/>
          </a:p>
        </p:txBody>
      </p:sp>
      <p:sp>
        <p:nvSpPr>
          <p:cNvPr id="5" name="页脚占位符 1028"/>
          <p:cNvSpPr>
            <a:spLocks noGrp="1"/>
          </p:cNvSpPr>
          <p:nvPr>
            <p:ph type="ftr" sz="quarter" idx="11"/>
          </p:nvPr>
        </p:nvSpPr>
        <p:spPr/>
        <p:txBody>
          <a:bodyPr/>
          <a:lstStyle>
            <a:lvl1pPr fontAlgn="auto">
              <a:spcBef>
                <a:spcPts val="0"/>
              </a:spcBef>
              <a:spcAft>
                <a:spcPts val="0"/>
              </a:spcAft>
              <a:buFontTx/>
              <a:buNone/>
              <a:defRPr/>
            </a:lvl1pPr>
          </a:lstStyle>
          <a:p>
            <a:pPr>
              <a:defRPr/>
            </a:pPr>
            <a:endParaRPr lang="zh-CN" altLang="en-US"/>
          </a:p>
        </p:txBody>
      </p:sp>
      <p:sp>
        <p:nvSpPr>
          <p:cNvPr id="6" name="灯片编号占位符 1029"/>
          <p:cNvSpPr>
            <a:spLocks noGrp="1"/>
          </p:cNvSpPr>
          <p:nvPr>
            <p:ph type="sldNum" sz="quarter" idx="12"/>
          </p:nvPr>
        </p:nvSpPr>
        <p:spPr/>
        <p:txBody>
          <a:bodyPr/>
          <a:lstStyle>
            <a:lvl1pPr fontAlgn="auto">
              <a:spcBef>
                <a:spcPts val="0"/>
              </a:spcBef>
              <a:spcAft>
                <a:spcPts val="0"/>
              </a:spcAft>
              <a:buFontTx/>
              <a:buNone/>
              <a:defRPr/>
            </a:lvl1pPr>
          </a:lstStyle>
          <a:p>
            <a:pPr>
              <a:defRPr/>
            </a:pPr>
            <a:fld id="{A8074C4B-7126-404B-A216-17320EDF0FA4}" type="slidenum">
              <a:rPr lang="zh-CN" altLang="en-US"/>
              <a:pPr>
                <a:defRPr/>
              </a:pPr>
              <a:t>‹#›</a:t>
            </a:fld>
            <a:endParaRPr lang="zh-CN" altLang="en-US"/>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7819"/>
            <a:ext cx="7772400" cy="1102519"/>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lvl1pPr fontAlgn="auto">
              <a:spcAft>
                <a:spcPts val="0"/>
              </a:spcAft>
              <a:defRPr/>
            </a:lvl1pPr>
          </a:lstStyle>
          <a:p>
            <a:pPr>
              <a:defRPr/>
            </a:pPr>
            <a:endParaRPr lang="en-US" altLang="zh-CN"/>
          </a:p>
        </p:txBody>
      </p:sp>
      <p:sp>
        <p:nvSpPr>
          <p:cNvPr id="5" name="页脚占位符 4"/>
          <p:cNvSpPr>
            <a:spLocks noGrp="1"/>
          </p:cNvSpPr>
          <p:nvPr>
            <p:ph type="ftr" sz="quarter" idx="11"/>
          </p:nvPr>
        </p:nvSpPr>
        <p:spPr/>
        <p:txBody>
          <a:bodyPr/>
          <a:lstStyle>
            <a:lvl1pPr fontAlgn="auto">
              <a:spcAft>
                <a:spcPts val="0"/>
              </a:spcAft>
              <a:defRPr/>
            </a:lvl1pPr>
          </a:lstStyle>
          <a:p>
            <a:pPr>
              <a:defRPr/>
            </a:pPr>
            <a:endParaRPr lang="en-US" altLang="zh-CN"/>
          </a:p>
        </p:txBody>
      </p:sp>
      <p:sp>
        <p:nvSpPr>
          <p:cNvPr id="6" name="灯片编号占位符 5"/>
          <p:cNvSpPr>
            <a:spLocks noGrp="1"/>
          </p:cNvSpPr>
          <p:nvPr>
            <p:ph type="sldNum" sz="quarter" idx="12"/>
          </p:nvPr>
        </p:nvSpPr>
        <p:spPr/>
        <p:txBody>
          <a:bodyPr/>
          <a:lstStyle>
            <a:lvl1pPr fontAlgn="auto">
              <a:spcAft>
                <a:spcPts val="0"/>
              </a:spcAft>
              <a:defRPr/>
            </a:lvl1pPr>
          </a:lstStyle>
          <a:p>
            <a:pPr>
              <a:defRPr/>
            </a:pPr>
            <a:fld id="{0A9D36E4-7FFB-446B-9384-57520AF4F3B6}" type="slidenum">
              <a:rPr lang="en-US" altLang="zh-CN"/>
              <a:pPr>
                <a:defRPr/>
              </a:pPr>
              <a:t>‹#›</a:t>
            </a:fld>
            <a:endParaRPr lang="en-US" altLang="zh-CN"/>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fontAlgn="auto">
              <a:spcAft>
                <a:spcPts val="0"/>
              </a:spcAft>
              <a:defRPr/>
            </a:lvl1pPr>
          </a:lstStyle>
          <a:p>
            <a:pPr>
              <a:defRPr/>
            </a:pPr>
            <a:endParaRPr lang="en-US" altLang="zh-CN"/>
          </a:p>
        </p:txBody>
      </p:sp>
      <p:sp>
        <p:nvSpPr>
          <p:cNvPr id="5" name="页脚占位符 4"/>
          <p:cNvSpPr>
            <a:spLocks noGrp="1"/>
          </p:cNvSpPr>
          <p:nvPr>
            <p:ph type="ftr" sz="quarter" idx="11"/>
          </p:nvPr>
        </p:nvSpPr>
        <p:spPr/>
        <p:txBody>
          <a:bodyPr/>
          <a:lstStyle>
            <a:lvl1pPr fontAlgn="auto">
              <a:spcAft>
                <a:spcPts val="0"/>
              </a:spcAft>
              <a:defRPr/>
            </a:lvl1pPr>
          </a:lstStyle>
          <a:p>
            <a:pPr>
              <a:defRPr/>
            </a:pPr>
            <a:endParaRPr lang="en-US" altLang="zh-CN"/>
          </a:p>
        </p:txBody>
      </p:sp>
      <p:sp>
        <p:nvSpPr>
          <p:cNvPr id="6" name="灯片编号占位符 5"/>
          <p:cNvSpPr>
            <a:spLocks noGrp="1"/>
          </p:cNvSpPr>
          <p:nvPr>
            <p:ph type="sldNum" sz="quarter" idx="12"/>
          </p:nvPr>
        </p:nvSpPr>
        <p:spPr/>
        <p:txBody>
          <a:bodyPr/>
          <a:lstStyle>
            <a:lvl1pPr fontAlgn="auto">
              <a:spcAft>
                <a:spcPts val="0"/>
              </a:spcAft>
              <a:defRPr/>
            </a:lvl1pPr>
          </a:lstStyle>
          <a:p>
            <a:pPr>
              <a:defRPr/>
            </a:pPr>
            <a:fld id="{12D02583-4209-417B-BD87-A7B9557DC422}" type="slidenum">
              <a:rPr lang="en-US" altLang="zh-CN"/>
              <a:pPr>
                <a:defRPr/>
              </a:pPr>
              <a:t>‹#›</a:t>
            </a:fld>
            <a:endParaRPr lang="en-US" altLang="zh-CN"/>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fontAlgn="auto">
              <a:spcAft>
                <a:spcPts val="0"/>
              </a:spcAft>
              <a:defRPr/>
            </a:lvl1pPr>
          </a:lstStyle>
          <a:p>
            <a:pPr>
              <a:defRPr/>
            </a:pPr>
            <a:endParaRPr lang="en-US" altLang="zh-CN"/>
          </a:p>
        </p:txBody>
      </p:sp>
      <p:sp>
        <p:nvSpPr>
          <p:cNvPr id="5" name="页脚占位符 4"/>
          <p:cNvSpPr>
            <a:spLocks noGrp="1"/>
          </p:cNvSpPr>
          <p:nvPr>
            <p:ph type="ftr" sz="quarter" idx="11"/>
          </p:nvPr>
        </p:nvSpPr>
        <p:spPr/>
        <p:txBody>
          <a:bodyPr/>
          <a:lstStyle>
            <a:lvl1pPr fontAlgn="auto">
              <a:spcAft>
                <a:spcPts val="0"/>
              </a:spcAft>
              <a:defRPr/>
            </a:lvl1pPr>
          </a:lstStyle>
          <a:p>
            <a:pPr>
              <a:defRPr/>
            </a:pPr>
            <a:endParaRPr lang="en-US" altLang="zh-CN"/>
          </a:p>
        </p:txBody>
      </p:sp>
      <p:sp>
        <p:nvSpPr>
          <p:cNvPr id="6" name="灯片编号占位符 5"/>
          <p:cNvSpPr>
            <a:spLocks noGrp="1"/>
          </p:cNvSpPr>
          <p:nvPr>
            <p:ph type="sldNum" sz="quarter" idx="12"/>
          </p:nvPr>
        </p:nvSpPr>
        <p:spPr/>
        <p:txBody>
          <a:bodyPr/>
          <a:lstStyle>
            <a:lvl1pPr fontAlgn="auto">
              <a:spcAft>
                <a:spcPts val="0"/>
              </a:spcAft>
              <a:defRPr/>
            </a:lvl1pPr>
          </a:lstStyle>
          <a:p>
            <a:pPr>
              <a:defRPr/>
            </a:pPr>
            <a:fld id="{9A950226-17C6-41BB-B133-18D66091F5B7}" type="slidenum">
              <a:rPr lang="en-US" altLang="zh-CN"/>
              <a:pPr>
                <a:defRPr/>
              </a:pPr>
              <a:t>‹#›</a:t>
            </a:fld>
            <a:endParaRPr lang="en-US" altLang="zh-CN"/>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lvl1pPr fontAlgn="auto">
              <a:spcAft>
                <a:spcPts val="0"/>
              </a:spcAft>
              <a:defRPr/>
            </a:lvl1pPr>
          </a:lstStyle>
          <a:p>
            <a:pPr>
              <a:defRPr/>
            </a:pPr>
            <a:endParaRPr lang="en-US" altLang="zh-CN"/>
          </a:p>
        </p:txBody>
      </p:sp>
      <p:sp>
        <p:nvSpPr>
          <p:cNvPr id="6" name="页脚占位符 5"/>
          <p:cNvSpPr>
            <a:spLocks noGrp="1"/>
          </p:cNvSpPr>
          <p:nvPr>
            <p:ph type="ftr" sz="quarter" idx="11"/>
          </p:nvPr>
        </p:nvSpPr>
        <p:spPr/>
        <p:txBody>
          <a:bodyPr/>
          <a:lstStyle>
            <a:lvl1pPr fontAlgn="auto">
              <a:spcAft>
                <a:spcPts val="0"/>
              </a:spcAft>
              <a:defRPr/>
            </a:lvl1pPr>
          </a:lstStyle>
          <a:p>
            <a:pPr>
              <a:defRPr/>
            </a:pPr>
            <a:endParaRPr lang="en-US" altLang="zh-CN"/>
          </a:p>
        </p:txBody>
      </p:sp>
      <p:sp>
        <p:nvSpPr>
          <p:cNvPr id="7" name="灯片编号占位符 6"/>
          <p:cNvSpPr>
            <a:spLocks noGrp="1"/>
          </p:cNvSpPr>
          <p:nvPr>
            <p:ph type="sldNum" sz="quarter" idx="12"/>
          </p:nvPr>
        </p:nvSpPr>
        <p:spPr/>
        <p:txBody>
          <a:bodyPr/>
          <a:lstStyle>
            <a:lvl1pPr fontAlgn="auto">
              <a:spcAft>
                <a:spcPts val="0"/>
              </a:spcAft>
              <a:defRPr/>
            </a:lvl1pPr>
          </a:lstStyle>
          <a:p>
            <a:pPr>
              <a:defRPr/>
            </a:pPr>
            <a:fld id="{646CF58D-DBF6-4C34-A0F5-8BBE738E3864}" type="slidenum">
              <a:rPr lang="en-US" altLang="zh-CN"/>
              <a:pPr>
                <a:defRPr/>
              </a:pPr>
              <a:t>‹#›</a:t>
            </a:fld>
            <a:endParaRPr lang="en-US" altLang="zh-CN"/>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lvl1pPr fontAlgn="auto">
              <a:spcAft>
                <a:spcPts val="0"/>
              </a:spcAft>
              <a:defRPr/>
            </a:lvl1pPr>
          </a:lstStyle>
          <a:p>
            <a:pPr>
              <a:defRPr/>
            </a:pPr>
            <a:endParaRPr lang="en-US" altLang="zh-CN"/>
          </a:p>
        </p:txBody>
      </p:sp>
      <p:sp>
        <p:nvSpPr>
          <p:cNvPr id="8" name="页脚占位符 7"/>
          <p:cNvSpPr>
            <a:spLocks noGrp="1"/>
          </p:cNvSpPr>
          <p:nvPr>
            <p:ph type="ftr" sz="quarter" idx="11"/>
          </p:nvPr>
        </p:nvSpPr>
        <p:spPr/>
        <p:txBody>
          <a:bodyPr/>
          <a:lstStyle>
            <a:lvl1pPr fontAlgn="auto">
              <a:spcAft>
                <a:spcPts val="0"/>
              </a:spcAft>
              <a:defRPr/>
            </a:lvl1pPr>
          </a:lstStyle>
          <a:p>
            <a:pPr>
              <a:defRPr/>
            </a:pPr>
            <a:endParaRPr lang="en-US" altLang="zh-CN"/>
          </a:p>
        </p:txBody>
      </p:sp>
      <p:sp>
        <p:nvSpPr>
          <p:cNvPr id="9" name="灯片编号占位符 8"/>
          <p:cNvSpPr>
            <a:spLocks noGrp="1"/>
          </p:cNvSpPr>
          <p:nvPr>
            <p:ph type="sldNum" sz="quarter" idx="12"/>
          </p:nvPr>
        </p:nvSpPr>
        <p:spPr/>
        <p:txBody>
          <a:bodyPr/>
          <a:lstStyle>
            <a:lvl1pPr fontAlgn="auto">
              <a:spcAft>
                <a:spcPts val="0"/>
              </a:spcAft>
              <a:defRPr/>
            </a:lvl1pPr>
          </a:lstStyle>
          <a:p>
            <a:pPr>
              <a:defRPr/>
            </a:pPr>
            <a:fld id="{6706671E-E67C-4BF4-B9D4-C9706671DA6F}" type="slidenum">
              <a:rPr lang="en-US" altLang="zh-CN"/>
              <a:pPr>
                <a:defRPr/>
              </a:pPr>
              <a:t>‹#›</a:t>
            </a:fld>
            <a:endParaRPr lang="en-US" altLang="zh-CN"/>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lvl1pPr fontAlgn="auto">
              <a:spcAft>
                <a:spcPts val="0"/>
              </a:spcAft>
              <a:defRPr/>
            </a:lvl1pPr>
          </a:lstStyle>
          <a:p>
            <a:pPr>
              <a:defRPr/>
            </a:pPr>
            <a:endParaRPr lang="en-US" altLang="zh-CN"/>
          </a:p>
        </p:txBody>
      </p:sp>
      <p:sp>
        <p:nvSpPr>
          <p:cNvPr id="4" name="页脚占位符 3"/>
          <p:cNvSpPr>
            <a:spLocks noGrp="1"/>
          </p:cNvSpPr>
          <p:nvPr>
            <p:ph type="ftr" sz="quarter" idx="11"/>
          </p:nvPr>
        </p:nvSpPr>
        <p:spPr/>
        <p:txBody>
          <a:bodyPr/>
          <a:lstStyle>
            <a:lvl1pPr fontAlgn="auto">
              <a:spcAft>
                <a:spcPts val="0"/>
              </a:spcAft>
              <a:defRPr/>
            </a:lvl1pPr>
          </a:lstStyle>
          <a:p>
            <a:pPr>
              <a:defRPr/>
            </a:pPr>
            <a:endParaRPr lang="en-US" altLang="zh-CN"/>
          </a:p>
        </p:txBody>
      </p:sp>
      <p:sp>
        <p:nvSpPr>
          <p:cNvPr id="5" name="灯片编号占位符 4"/>
          <p:cNvSpPr>
            <a:spLocks noGrp="1"/>
          </p:cNvSpPr>
          <p:nvPr>
            <p:ph type="sldNum" sz="quarter" idx="12"/>
          </p:nvPr>
        </p:nvSpPr>
        <p:spPr/>
        <p:txBody>
          <a:bodyPr/>
          <a:lstStyle>
            <a:lvl1pPr fontAlgn="auto">
              <a:spcAft>
                <a:spcPts val="0"/>
              </a:spcAft>
              <a:defRPr/>
            </a:lvl1pPr>
          </a:lstStyle>
          <a:p>
            <a:pPr>
              <a:defRPr/>
            </a:pPr>
            <a:fld id="{987DFF2A-120C-4806-B4DE-589464CF0FB4}" type="slidenum">
              <a:rPr lang="en-US" altLang="zh-CN"/>
              <a:pPr>
                <a:defRPr/>
              </a:pPr>
              <a:t>‹#›</a:t>
            </a:fld>
            <a:endParaRPr lang="en-US" altLang="zh-CN"/>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lvl1pPr fontAlgn="auto">
              <a:spcAft>
                <a:spcPts val="0"/>
              </a:spcAft>
              <a:defRPr/>
            </a:lvl1pPr>
          </a:lstStyle>
          <a:p>
            <a:pPr>
              <a:defRPr/>
            </a:pPr>
            <a:endParaRPr lang="en-US" altLang="zh-CN"/>
          </a:p>
        </p:txBody>
      </p:sp>
      <p:sp>
        <p:nvSpPr>
          <p:cNvPr id="3" name="页脚占位符 2"/>
          <p:cNvSpPr>
            <a:spLocks noGrp="1"/>
          </p:cNvSpPr>
          <p:nvPr>
            <p:ph type="ftr" sz="quarter" idx="11"/>
          </p:nvPr>
        </p:nvSpPr>
        <p:spPr/>
        <p:txBody>
          <a:bodyPr/>
          <a:lstStyle>
            <a:lvl1pPr fontAlgn="auto">
              <a:spcAft>
                <a:spcPts val="0"/>
              </a:spcAft>
              <a:defRPr/>
            </a:lvl1pPr>
          </a:lstStyle>
          <a:p>
            <a:pPr>
              <a:defRPr/>
            </a:pPr>
            <a:endParaRPr lang="en-US" altLang="zh-CN"/>
          </a:p>
        </p:txBody>
      </p:sp>
      <p:sp>
        <p:nvSpPr>
          <p:cNvPr id="4" name="灯片编号占位符 3"/>
          <p:cNvSpPr>
            <a:spLocks noGrp="1"/>
          </p:cNvSpPr>
          <p:nvPr>
            <p:ph type="sldNum" sz="quarter" idx="12"/>
          </p:nvPr>
        </p:nvSpPr>
        <p:spPr/>
        <p:txBody>
          <a:bodyPr/>
          <a:lstStyle>
            <a:lvl1pPr fontAlgn="auto">
              <a:spcAft>
                <a:spcPts val="0"/>
              </a:spcAft>
              <a:defRPr/>
            </a:lvl1pPr>
          </a:lstStyle>
          <a:p>
            <a:pPr>
              <a:defRPr/>
            </a:pPr>
            <a:fld id="{0D529B7F-4EF5-4384-8046-DEC049D81158}" type="slidenum">
              <a:rPr lang="en-US" altLang="zh-CN"/>
              <a:pPr>
                <a:defRPr/>
              </a:pPr>
              <a:t>‹#›</a:t>
            </a:fld>
            <a:endParaRPr lang="en-US" altLang="zh-CN"/>
          </a:p>
        </p:txBody>
      </p:sp>
    </p:spTree>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04787"/>
            <a:ext cx="3008313" cy="871538"/>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lvl1pPr fontAlgn="auto">
              <a:spcAft>
                <a:spcPts val="0"/>
              </a:spcAft>
              <a:defRPr/>
            </a:lvl1pPr>
          </a:lstStyle>
          <a:p>
            <a:pPr>
              <a:defRPr/>
            </a:pPr>
            <a:endParaRPr lang="en-US" altLang="zh-CN"/>
          </a:p>
        </p:txBody>
      </p:sp>
      <p:sp>
        <p:nvSpPr>
          <p:cNvPr id="6" name="页脚占位符 5"/>
          <p:cNvSpPr>
            <a:spLocks noGrp="1"/>
          </p:cNvSpPr>
          <p:nvPr>
            <p:ph type="ftr" sz="quarter" idx="11"/>
          </p:nvPr>
        </p:nvSpPr>
        <p:spPr/>
        <p:txBody>
          <a:bodyPr/>
          <a:lstStyle>
            <a:lvl1pPr fontAlgn="auto">
              <a:spcAft>
                <a:spcPts val="0"/>
              </a:spcAft>
              <a:defRPr/>
            </a:lvl1pPr>
          </a:lstStyle>
          <a:p>
            <a:pPr>
              <a:defRPr/>
            </a:pPr>
            <a:endParaRPr lang="en-US" altLang="zh-CN"/>
          </a:p>
        </p:txBody>
      </p:sp>
      <p:sp>
        <p:nvSpPr>
          <p:cNvPr id="7" name="灯片编号占位符 6"/>
          <p:cNvSpPr>
            <a:spLocks noGrp="1"/>
          </p:cNvSpPr>
          <p:nvPr>
            <p:ph type="sldNum" sz="quarter" idx="12"/>
          </p:nvPr>
        </p:nvSpPr>
        <p:spPr/>
        <p:txBody>
          <a:bodyPr/>
          <a:lstStyle>
            <a:lvl1pPr fontAlgn="auto">
              <a:spcAft>
                <a:spcPts val="0"/>
              </a:spcAft>
              <a:defRPr/>
            </a:lvl1pPr>
          </a:lstStyle>
          <a:p>
            <a:pPr>
              <a:defRPr/>
            </a:pPr>
            <a:fld id="{286BF5E4-B591-4FFA-BB2F-3F944AAF2FCA}" type="slidenum">
              <a:rPr lang="en-US" altLang="zh-CN"/>
              <a:pPr>
                <a:defRPr/>
              </a:pPr>
              <a:t>‹#›</a:t>
            </a:fld>
            <a:endParaRPr lang="en-US" alt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04787"/>
            <a:ext cx="3008313" cy="871538"/>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F431C478-BA1C-47FE-9120-726DF8A80336}" type="datetimeFigureOut">
              <a:rPr lang="zh-CN" altLang="en-US"/>
              <a:pPr>
                <a:defRPr/>
              </a:pPr>
              <a:t>2020-5-5</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B701E86D-49C4-4DCC-801F-717BF5EF1E85}" type="slidenum">
              <a:rPr lang="zh-CN" altLang="en-US"/>
              <a:pPr>
                <a:defRPr/>
              </a:pPr>
              <a:t>‹#›</a:t>
            </a:fld>
            <a:endParaRPr lang="zh-CN" altLang="en-US"/>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0"/>
            <a:ext cx="5486400" cy="425054"/>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lvl1pPr fontAlgn="auto">
              <a:spcAft>
                <a:spcPts val="0"/>
              </a:spcAft>
              <a:defRPr/>
            </a:lvl1pPr>
          </a:lstStyle>
          <a:p>
            <a:pPr>
              <a:defRPr/>
            </a:pPr>
            <a:endParaRPr lang="en-US" altLang="zh-CN"/>
          </a:p>
        </p:txBody>
      </p:sp>
      <p:sp>
        <p:nvSpPr>
          <p:cNvPr id="6" name="页脚占位符 5"/>
          <p:cNvSpPr>
            <a:spLocks noGrp="1"/>
          </p:cNvSpPr>
          <p:nvPr>
            <p:ph type="ftr" sz="quarter" idx="11"/>
          </p:nvPr>
        </p:nvSpPr>
        <p:spPr/>
        <p:txBody>
          <a:bodyPr/>
          <a:lstStyle>
            <a:lvl1pPr fontAlgn="auto">
              <a:spcAft>
                <a:spcPts val="0"/>
              </a:spcAft>
              <a:defRPr/>
            </a:lvl1pPr>
          </a:lstStyle>
          <a:p>
            <a:pPr>
              <a:defRPr/>
            </a:pPr>
            <a:endParaRPr lang="en-US" altLang="zh-CN"/>
          </a:p>
        </p:txBody>
      </p:sp>
      <p:sp>
        <p:nvSpPr>
          <p:cNvPr id="7" name="灯片编号占位符 6"/>
          <p:cNvSpPr>
            <a:spLocks noGrp="1"/>
          </p:cNvSpPr>
          <p:nvPr>
            <p:ph type="sldNum" sz="quarter" idx="12"/>
          </p:nvPr>
        </p:nvSpPr>
        <p:spPr/>
        <p:txBody>
          <a:bodyPr/>
          <a:lstStyle>
            <a:lvl1pPr fontAlgn="auto">
              <a:spcAft>
                <a:spcPts val="0"/>
              </a:spcAft>
              <a:defRPr/>
            </a:lvl1pPr>
          </a:lstStyle>
          <a:p>
            <a:pPr>
              <a:defRPr/>
            </a:pPr>
            <a:fld id="{23571104-7AAC-45BA-B5C8-B49B6AB7D2B0}" type="slidenum">
              <a:rPr lang="en-US" altLang="zh-CN"/>
              <a:pPr>
                <a:defRPr/>
              </a:pPr>
              <a:t>‹#›</a:t>
            </a:fld>
            <a:endParaRPr lang="en-US" altLang="zh-CN"/>
          </a:p>
        </p:txBody>
      </p:sp>
    </p:spTree>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fontAlgn="auto">
              <a:spcAft>
                <a:spcPts val="0"/>
              </a:spcAft>
              <a:defRPr/>
            </a:lvl1pPr>
          </a:lstStyle>
          <a:p>
            <a:pPr>
              <a:defRPr/>
            </a:pPr>
            <a:endParaRPr lang="en-US" altLang="zh-CN"/>
          </a:p>
        </p:txBody>
      </p:sp>
      <p:sp>
        <p:nvSpPr>
          <p:cNvPr id="5" name="页脚占位符 4"/>
          <p:cNvSpPr>
            <a:spLocks noGrp="1"/>
          </p:cNvSpPr>
          <p:nvPr>
            <p:ph type="ftr" sz="quarter" idx="11"/>
          </p:nvPr>
        </p:nvSpPr>
        <p:spPr/>
        <p:txBody>
          <a:bodyPr/>
          <a:lstStyle>
            <a:lvl1pPr fontAlgn="auto">
              <a:spcAft>
                <a:spcPts val="0"/>
              </a:spcAft>
              <a:defRPr/>
            </a:lvl1pPr>
          </a:lstStyle>
          <a:p>
            <a:pPr>
              <a:defRPr/>
            </a:pPr>
            <a:endParaRPr lang="en-US" altLang="zh-CN"/>
          </a:p>
        </p:txBody>
      </p:sp>
      <p:sp>
        <p:nvSpPr>
          <p:cNvPr id="6" name="灯片编号占位符 5"/>
          <p:cNvSpPr>
            <a:spLocks noGrp="1"/>
          </p:cNvSpPr>
          <p:nvPr>
            <p:ph type="sldNum" sz="quarter" idx="12"/>
          </p:nvPr>
        </p:nvSpPr>
        <p:spPr/>
        <p:txBody>
          <a:bodyPr/>
          <a:lstStyle>
            <a:lvl1pPr fontAlgn="auto">
              <a:spcAft>
                <a:spcPts val="0"/>
              </a:spcAft>
              <a:defRPr/>
            </a:lvl1pPr>
          </a:lstStyle>
          <a:p>
            <a:pPr>
              <a:defRPr/>
            </a:pPr>
            <a:fld id="{471BFBAD-F8EE-434D-836B-882528860603}" type="slidenum">
              <a:rPr lang="en-US" altLang="zh-CN"/>
              <a:pPr>
                <a:defRPr/>
              </a:pPr>
              <a:t>‹#›</a:t>
            </a:fld>
            <a:endParaRPr lang="en-US" altLang="zh-CN"/>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79"/>
            <a:ext cx="2057400" cy="4388644"/>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05979"/>
            <a:ext cx="6019800" cy="4388644"/>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fontAlgn="auto">
              <a:spcAft>
                <a:spcPts val="0"/>
              </a:spcAft>
              <a:defRPr/>
            </a:lvl1pPr>
          </a:lstStyle>
          <a:p>
            <a:pPr>
              <a:defRPr/>
            </a:pPr>
            <a:endParaRPr lang="en-US" altLang="zh-CN"/>
          </a:p>
        </p:txBody>
      </p:sp>
      <p:sp>
        <p:nvSpPr>
          <p:cNvPr id="5" name="页脚占位符 4"/>
          <p:cNvSpPr>
            <a:spLocks noGrp="1"/>
          </p:cNvSpPr>
          <p:nvPr>
            <p:ph type="ftr" sz="quarter" idx="11"/>
          </p:nvPr>
        </p:nvSpPr>
        <p:spPr/>
        <p:txBody>
          <a:bodyPr/>
          <a:lstStyle>
            <a:lvl1pPr fontAlgn="auto">
              <a:spcAft>
                <a:spcPts val="0"/>
              </a:spcAft>
              <a:defRPr/>
            </a:lvl1pPr>
          </a:lstStyle>
          <a:p>
            <a:pPr>
              <a:defRPr/>
            </a:pPr>
            <a:endParaRPr lang="en-US" altLang="zh-CN"/>
          </a:p>
        </p:txBody>
      </p:sp>
      <p:sp>
        <p:nvSpPr>
          <p:cNvPr id="6" name="灯片编号占位符 5"/>
          <p:cNvSpPr>
            <a:spLocks noGrp="1"/>
          </p:cNvSpPr>
          <p:nvPr>
            <p:ph type="sldNum" sz="quarter" idx="12"/>
          </p:nvPr>
        </p:nvSpPr>
        <p:spPr/>
        <p:txBody>
          <a:bodyPr/>
          <a:lstStyle>
            <a:lvl1pPr fontAlgn="auto">
              <a:spcAft>
                <a:spcPts val="0"/>
              </a:spcAft>
              <a:defRPr/>
            </a:lvl1pPr>
          </a:lstStyle>
          <a:p>
            <a:pPr>
              <a:defRPr/>
            </a:pPr>
            <a:fld id="{6F1FCE0D-51CF-469B-940E-0EB607861EFA}" type="slidenum">
              <a:rPr lang="en-US" altLang="zh-CN"/>
              <a:pPr>
                <a:defRPr/>
              </a:pPr>
              <a:t>‹#›</a:t>
            </a:fld>
            <a:endParaRPr lang="en-US" altLang="zh-CN"/>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 preserve="1">
  <p:cSld name="标题幻灯片">
    <p:bg bwMode="auto">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468313" y="1437085"/>
            <a:ext cx="7772400" cy="1102519"/>
          </a:xfrm>
        </p:spPr>
        <p:txBody>
          <a:bodyPr/>
          <a:lstStyle>
            <a:lvl1pPr>
              <a:defRPr sz="4400">
                <a:effectLst>
                  <a:outerShdw blurRad="38100" dist="38100" dir="2700000" algn="tl">
                    <a:srgbClr val="C0C0C0"/>
                  </a:outerShdw>
                </a:effectLst>
                <a:latin typeface="Arial Black" pitchFamily="34" charset="0"/>
              </a:defRPr>
            </a:lvl1pPr>
          </a:lstStyle>
          <a:p>
            <a:pPr lvl="0"/>
            <a:r>
              <a:rPr lang="zh-CN" altLang="zh-CN" noProof="0" smtClean="0"/>
              <a:t>单击此处编辑母版标题样式</a:t>
            </a:r>
          </a:p>
        </p:txBody>
      </p:sp>
      <p:sp>
        <p:nvSpPr>
          <p:cNvPr id="2051" name="Rectangle 3"/>
          <p:cNvSpPr>
            <a:spLocks noGrp="1" noChangeArrowheads="1"/>
          </p:cNvSpPr>
          <p:nvPr>
            <p:ph type="subTitle" idx="1"/>
          </p:nvPr>
        </p:nvSpPr>
        <p:spPr>
          <a:xfrm>
            <a:off x="1154113" y="2895601"/>
            <a:ext cx="6400800" cy="594122"/>
          </a:xfrm>
        </p:spPr>
        <p:txBody>
          <a:bodyPr anchor="ctr"/>
          <a:lstStyle>
            <a:lvl1pPr marL="0" indent="0" algn="ctr">
              <a:buFontTx/>
              <a:buNone/>
              <a:defRPr/>
            </a:lvl1pPr>
          </a:lstStyle>
          <a:p>
            <a:pPr lvl="0"/>
            <a:r>
              <a:rPr lang="zh-CN" altLang="zh-CN" noProof="0" smtClean="0"/>
              <a:t>单击此处编辑母版副标题样式</a:t>
            </a:r>
          </a:p>
        </p:txBody>
      </p:sp>
      <p:sp>
        <p:nvSpPr>
          <p:cNvPr id="4" name="Rectangle 4"/>
          <p:cNvSpPr>
            <a:spLocks noGrp="1" noChangeArrowheads="1"/>
          </p:cNvSpPr>
          <p:nvPr>
            <p:ph type="dt" sz="half" idx="10"/>
          </p:nvPr>
        </p:nvSpPr>
        <p:spPr/>
        <p:txBody>
          <a:bodyPr/>
          <a:lstStyle>
            <a:lvl1pPr fontAlgn="auto">
              <a:spcBef>
                <a:spcPts val="0"/>
              </a:spcBef>
              <a:spcAft>
                <a:spcPts val="0"/>
              </a:spcAft>
              <a:defRPr>
                <a:latin typeface="+mn-lt"/>
                <a:ea typeface="+mn-ea"/>
              </a:defRPr>
            </a:lvl1pPr>
          </a:lstStyle>
          <a:p>
            <a:pPr>
              <a:defRPr/>
            </a:pPr>
            <a:endParaRPr lang="en-US" altLang="zh-CN"/>
          </a:p>
        </p:txBody>
      </p:sp>
      <p:sp>
        <p:nvSpPr>
          <p:cNvPr id="5" name="Rectangle 5"/>
          <p:cNvSpPr>
            <a:spLocks noGrp="1" noChangeArrowheads="1"/>
          </p:cNvSpPr>
          <p:nvPr>
            <p:ph type="ftr" sz="quarter" idx="11"/>
          </p:nvPr>
        </p:nvSpPr>
        <p:spPr/>
        <p:txBody>
          <a:bodyPr/>
          <a:lstStyle>
            <a:lvl1pPr fontAlgn="auto">
              <a:spcBef>
                <a:spcPts val="0"/>
              </a:spcBef>
              <a:spcAft>
                <a:spcPts val="0"/>
              </a:spcAft>
              <a:defRPr>
                <a:latin typeface="+mn-lt"/>
                <a:ea typeface="+mn-ea"/>
              </a:defRPr>
            </a:lvl1pPr>
          </a:lstStyle>
          <a:p>
            <a:pPr>
              <a:defRPr/>
            </a:pPr>
            <a:endParaRPr lang="en-US" altLang="zh-CN"/>
          </a:p>
        </p:txBody>
      </p:sp>
      <p:sp>
        <p:nvSpPr>
          <p:cNvPr id="6" name="Rectangle 6"/>
          <p:cNvSpPr>
            <a:spLocks noGrp="1" noChangeArrowheads="1"/>
          </p:cNvSpPr>
          <p:nvPr>
            <p:ph type="sldNum" sz="quarter" idx="12"/>
          </p:nvPr>
        </p:nvSpPr>
        <p:spPr/>
        <p:txBody>
          <a:bodyPr/>
          <a:lstStyle>
            <a:lvl1pPr fontAlgn="auto">
              <a:spcBef>
                <a:spcPts val="0"/>
              </a:spcBef>
              <a:spcAft>
                <a:spcPts val="0"/>
              </a:spcAft>
              <a:defRPr>
                <a:latin typeface="+mn-lt"/>
                <a:ea typeface="+mn-ea"/>
              </a:defRPr>
            </a:lvl1pPr>
          </a:lstStyle>
          <a:p>
            <a:pPr>
              <a:defRPr/>
            </a:pPr>
            <a:fld id="{1F17DD98-0C6C-4854-9C18-783853E1ED96}" type="slidenum">
              <a:rPr lang="zh-CN" altLang="en-US"/>
              <a:pPr>
                <a:defRPr/>
              </a:pPr>
              <a:t>‹#›</a:t>
            </a:fld>
            <a:endParaRPr lang="en-US" altLang="zh-CN"/>
          </a:p>
        </p:txBody>
      </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fontAlgn="auto">
              <a:spcBef>
                <a:spcPts val="0"/>
              </a:spcBef>
              <a:spcAft>
                <a:spcPts val="0"/>
              </a:spcAft>
              <a:defRPr>
                <a:latin typeface="+mn-lt"/>
                <a:ea typeface="+mn-ea"/>
              </a:defRPr>
            </a:lvl1pPr>
          </a:lstStyle>
          <a:p>
            <a:pPr>
              <a:defRPr/>
            </a:pPr>
            <a:endParaRPr lang="en-US" altLang="zh-CN"/>
          </a:p>
        </p:txBody>
      </p:sp>
      <p:sp>
        <p:nvSpPr>
          <p:cNvPr id="5" name="页脚占位符 4"/>
          <p:cNvSpPr>
            <a:spLocks noGrp="1"/>
          </p:cNvSpPr>
          <p:nvPr>
            <p:ph type="ftr" sz="quarter" idx="11"/>
          </p:nvPr>
        </p:nvSpPr>
        <p:spPr/>
        <p:txBody>
          <a:bodyPr/>
          <a:lstStyle>
            <a:lvl1pPr fontAlgn="auto">
              <a:spcBef>
                <a:spcPts val="0"/>
              </a:spcBef>
              <a:spcAft>
                <a:spcPts val="0"/>
              </a:spcAft>
              <a:defRPr>
                <a:latin typeface="+mn-lt"/>
                <a:ea typeface="+mn-ea"/>
              </a:defRPr>
            </a:lvl1pPr>
          </a:lstStyle>
          <a:p>
            <a:pPr>
              <a:defRPr/>
            </a:pPr>
            <a:endParaRPr lang="en-US" altLang="zh-CN"/>
          </a:p>
        </p:txBody>
      </p:sp>
      <p:sp>
        <p:nvSpPr>
          <p:cNvPr id="6" name="灯片编号占位符 5"/>
          <p:cNvSpPr>
            <a:spLocks noGrp="1"/>
          </p:cNvSpPr>
          <p:nvPr>
            <p:ph type="sldNum" sz="quarter" idx="12"/>
          </p:nvPr>
        </p:nvSpPr>
        <p:spPr/>
        <p:txBody>
          <a:bodyPr/>
          <a:lstStyle>
            <a:lvl1pPr fontAlgn="auto">
              <a:spcBef>
                <a:spcPts val="0"/>
              </a:spcBef>
              <a:spcAft>
                <a:spcPts val="0"/>
              </a:spcAft>
              <a:defRPr>
                <a:latin typeface="+mn-lt"/>
                <a:ea typeface="+mn-ea"/>
              </a:defRPr>
            </a:lvl1pPr>
          </a:lstStyle>
          <a:p>
            <a:pPr>
              <a:defRPr/>
            </a:pPr>
            <a:fld id="{DA67B544-E0C1-4539-8077-5A1696B8BDD6}" type="slidenum">
              <a:rPr lang="zh-CN" altLang="en-US"/>
              <a:pPr>
                <a:defRPr/>
              </a:pPr>
              <a:t>‹#›</a:t>
            </a:fld>
            <a:endParaRPr lang="en-US" altLang="zh-CN"/>
          </a:p>
        </p:txBody>
      </p:sp>
    </p:spTree>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fontAlgn="auto">
              <a:spcBef>
                <a:spcPts val="0"/>
              </a:spcBef>
              <a:spcAft>
                <a:spcPts val="0"/>
              </a:spcAft>
              <a:defRPr>
                <a:latin typeface="+mn-lt"/>
                <a:ea typeface="+mn-ea"/>
              </a:defRPr>
            </a:lvl1pPr>
          </a:lstStyle>
          <a:p>
            <a:pPr>
              <a:defRPr/>
            </a:pPr>
            <a:endParaRPr lang="en-US" altLang="zh-CN"/>
          </a:p>
        </p:txBody>
      </p:sp>
      <p:sp>
        <p:nvSpPr>
          <p:cNvPr id="5" name="页脚占位符 4"/>
          <p:cNvSpPr>
            <a:spLocks noGrp="1"/>
          </p:cNvSpPr>
          <p:nvPr>
            <p:ph type="ftr" sz="quarter" idx="11"/>
          </p:nvPr>
        </p:nvSpPr>
        <p:spPr/>
        <p:txBody>
          <a:bodyPr/>
          <a:lstStyle>
            <a:lvl1pPr fontAlgn="auto">
              <a:spcBef>
                <a:spcPts val="0"/>
              </a:spcBef>
              <a:spcAft>
                <a:spcPts val="0"/>
              </a:spcAft>
              <a:defRPr>
                <a:latin typeface="+mn-lt"/>
                <a:ea typeface="+mn-ea"/>
              </a:defRPr>
            </a:lvl1pPr>
          </a:lstStyle>
          <a:p>
            <a:pPr>
              <a:defRPr/>
            </a:pPr>
            <a:endParaRPr lang="en-US" altLang="zh-CN"/>
          </a:p>
        </p:txBody>
      </p:sp>
      <p:sp>
        <p:nvSpPr>
          <p:cNvPr id="6" name="灯片编号占位符 5"/>
          <p:cNvSpPr>
            <a:spLocks noGrp="1"/>
          </p:cNvSpPr>
          <p:nvPr>
            <p:ph type="sldNum" sz="quarter" idx="12"/>
          </p:nvPr>
        </p:nvSpPr>
        <p:spPr/>
        <p:txBody>
          <a:bodyPr/>
          <a:lstStyle>
            <a:lvl1pPr fontAlgn="auto">
              <a:spcBef>
                <a:spcPts val="0"/>
              </a:spcBef>
              <a:spcAft>
                <a:spcPts val="0"/>
              </a:spcAft>
              <a:defRPr>
                <a:latin typeface="+mn-lt"/>
                <a:ea typeface="+mn-ea"/>
              </a:defRPr>
            </a:lvl1pPr>
          </a:lstStyle>
          <a:p>
            <a:pPr>
              <a:defRPr/>
            </a:pPr>
            <a:fld id="{C2A7D049-A068-404E-A606-EA15326CF2A7}" type="slidenum">
              <a:rPr lang="zh-CN" altLang="en-US"/>
              <a:pPr>
                <a:defRPr/>
              </a:pPr>
              <a:t>‹#›</a:t>
            </a:fld>
            <a:endParaRPr lang="en-US" altLang="zh-CN"/>
          </a:p>
        </p:txBody>
      </p:sp>
    </p:spTree>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951310"/>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951310"/>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lvl1pPr fontAlgn="auto">
              <a:spcBef>
                <a:spcPts val="0"/>
              </a:spcBef>
              <a:spcAft>
                <a:spcPts val="0"/>
              </a:spcAft>
              <a:defRPr>
                <a:latin typeface="+mn-lt"/>
                <a:ea typeface="+mn-ea"/>
              </a:defRPr>
            </a:lvl1pPr>
          </a:lstStyle>
          <a:p>
            <a:pPr>
              <a:defRPr/>
            </a:pPr>
            <a:endParaRPr lang="en-US" altLang="zh-CN"/>
          </a:p>
        </p:txBody>
      </p:sp>
      <p:sp>
        <p:nvSpPr>
          <p:cNvPr id="6" name="页脚占位符 5"/>
          <p:cNvSpPr>
            <a:spLocks noGrp="1"/>
          </p:cNvSpPr>
          <p:nvPr>
            <p:ph type="ftr" sz="quarter" idx="11"/>
          </p:nvPr>
        </p:nvSpPr>
        <p:spPr/>
        <p:txBody>
          <a:bodyPr/>
          <a:lstStyle>
            <a:lvl1pPr fontAlgn="auto">
              <a:spcBef>
                <a:spcPts val="0"/>
              </a:spcBef>
              <a:spcAft>
                <a:spcPts val="0"/>
              </a:spcAft>
              <a:defRPr>
                <a:latin typeface="+mn-lt"/>
                <a:ea typeface="+mn-ea"/>
              </a:defRPr>
            </a:lvl1pPr>
          </a:lstStyle>
          <a:p>
            <a:pPr>
              <a:defRPr/>
            </a:pPr>
            <a:endParaRPr lang="en-US" altLang="zh-CN"/>
          </a:p>
        </p:txBody>
      </p:sp>
      <p:sp>
        <p:nvSpPr>
          <p:cNvPr id="7" name="灯片编号占位符 6"/>
          <p:cNvSpPr>
            <a:spLocks noGrp="1"/>
          </p:cNvSpPr>
          <p:nvPr>
            <p:ph type="sldNum" sz="quarter" idx="12"/>
          </p:nvPr>
        </p:nvSpPr>
        <p:spPr/>
        <p:txBody>
          <a:bodyPr/>
          <a:lstStyle>
            <a:lvl1pPr fontAlgn="auto">
              <a:spcBef>
                <a:spcPts val="0"/>
              </a:spcBef>
              <a:spcAft>
                <a:spcPts val="0"/>
              </a:spcAft>
              <a:defRPr>
                <a:latin typeface="+mn-lt"/>
                <a:ea typeface="+mn-ea"/>
              </a:defRPr>
            </a:lvl1pPr>
          </a:lstStyle>
          <a:p>
            <a:pPr>
              <a:defRPr/>
            </a:pPr>
            <a:fld id="{5DC1218C-BAA2-4A5B-8C21-191C63F9F37F}" type="slidenum">
              <a:rPr lang="zh-CN" altLang="en-US"/>
              <a:pPr>
                <a:defRPr/>
              </a:pPr>
              <a:t>‹#›</a:t>
            </a:fld>
            <a:endParaRPr lang="en-US" altLang="zh-CN"/>
          </a:p>
        </p:txBody>
      </p:sp>
    </p:spTree>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05979"/>
            <a:ext cx="8229600" cy="85725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lvl1pPr fontAlgn="auto">
              <a:spcBef>
                <a:spcPts val="0"/>
              </a:spcBef>
              <a:spcAft>
                <a:spcPts val="0"/>
              </a:spcAft>
              <a:defRPr>
                <a:latin typeface="+mn-lt"/>
                <a:ea typeface="+mn-ea"/>
              </a:defRPr>
            </a:lvl1pPr>
          </a:lstStyle>
          <a:p>
            <a:pPr>
              <a:defRPr/>
            </a:pPr>
            <a:endParaRPr lang="en-US" altLang="zh-CN"/>
          </a:p>
        </p:txBody>
      </p:sp>
      <p:sp>
        <p:nvSpPr>
          <p:cNvPr id="8" name="页脚占位符 7"/>
          <p:cNvSpPr>
            <a:spLocks noGrp="1"/>
          </p:cNvSpPr>
          <p:nvPr>
            <p:ph type="ftr" sz="quarter" idx="11"/>
          </p:nvPr>
        </p:nvSpPr>
        <p:spPr/>
        <p:txBody>
          <a:bodyPr/>
          <a:lstStyle>
            <a:lvl1pPr fontAlgn="auto">
              <a:spcBef>
                <a:spcPts val="0"/>
              </a:spcBef>
              <a:spcAft>
                <a:spcPts val="0"/>
              </a:spcAft>
              <a:defRPr>
                <a:latin typeface="+mn-lt"/>
                <a:ea typeface="+mn-ea"/>
              </a:defRPr>
            </a:lvl1pPr>
          </a:lstStyle>
          <a:p>
            <a:pPr>
              <a:defRPr/>
            </a:pPr>
            <a:endParaRPr lang="en-US" altLang="zh-CN"/>
          </a:p>
        </p:txBody>
      </p:sp>
      <p:sp>
        <p:nvSpPr>
          <p:cNvPr id="9" name="灯片编号占位符 8"/>
          <p:cNvSpPr>
            <a:spLocks noGrp="1"/>
          </p:cNvSpPr>
          <p:nvPr>
            <p:ph type="sldNum" sz="quarter" idx="12"/>
          </p:nvPr>
        </p:nvSpPr>
        <p:spPr/>
        <p:txBody>
          <a:bodyPr/>
          <a:lstStyle>
            <a:lvl1pPr fontAlgn="auto">
              <a:spcBef>
                <a:spcPts val="0"/>
              </a:spcBef>
              <a:spcAft>
                <a:spcPts val="0"/>
              </a:spcAft>
              <a:defRPr>
                <a:latin typeface="+mn-lt"/>
                <a:ea typeface="+mn-ea"/>
              </a:defRPr>
            </a:lvl1pPr>
          </a:lstStyle>
          <a:p>
            <a:pPr>
              <a:defRPr/>
            </a:pPr>
            <a:fld id="{AFAF3382-AB53-424A-BF40-614C776237EA}" type="slidenum">
              <a:rPr lang="zh-CN" altLang="en-US"/>
              <a:pPr>
                <a:defRPr/>
              </a:pPr>
              <a:t>‹#›</a:t>
            </a:fld>
            <a:endParaRPr lang="en-US" altLang="zh-CN"/>
          </a:p>
        </p:txBody>
      </p:sp>
    </p:spTree>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lvl1pPr fontAlgn="auto">
              <a:spcBef>
                <a:spcPts val="0"/>
              </a:spcBef>
              <a:spcAft>
                <a:spcPts val="0"/>
              </a:spcAft>
              <a:defRPr>
                <a:latin typeface="+mn-lt"/>
                <a:ea typeface="+mn-ea"/>
              </a:defRPr>
            </a:lvl1pPr>
          </a:lstStyle>
          <a:p>
            <a:pPr>
              <a:defRPr/>
            </a:pPr>
            <a:endParaRPr lang="en-US" altLang="zh-CN"/>
          </a:p>
        </p:txBody>
      </p:sp>
      <p:sp>
        <p:nvSpPr>
          <p:cNvPr id="4" name="页脚占位符 3"/>
          <p:cNvSpPr>
            <a:spLocks noGrp="1"/>
          </p:cNvSpPr>
          <p:nvPr>
            <p:ph type="ftr" sz="quarter" idx="11"/>
          </p:nvPr>
        </p:nvSpPr>
        <p:spPr/>
        <p:txBody>
          <a:bodyPr/>
          <a:lstStyle>
            <a:lvl1pPr fontAlgn="auto">
              <a:spcBef>
                <a:spcPts val="0"/>
              </a:spcBef>
              <a:spcAft>
                <a:spcPts val="0"/>
              </a:spcAft>
              <a:defRPr>
                <a:latin typeface="+mn-lt"/>
                <a:ea typeface="+mn-ea"/>
              </a:defRPr>
            </a:lvl1pPr>
          </a:lstStyle>
          <a:p>
            <a:pPr>
              <a:defRPr/>
            </a:pPr>
            <a:endParaRPr lang="en-US" altLang="zh-CN"/>
          </a:p>
        </p:txBody>
      </p:sp>
      <p:sp>
        <p:nvSpPr>
          <p:cNvPr id="5" name="灯片编号占位符 4"/>
          <p:cNvSpPr>
            <a:spLocks noGrp="1"/>
          </p:cNvSpPr>
          <p:nvPr>
            <p:ph type="sldNum" sz="quarter" idx="12"/>
          </p:nvPr>
        </p:nvSpPr>
        <p:spPr/>
        <p:txBody>
          <a:bodyPr/>
          <a:lstStyle>
            <a:lvl1pPr fontAlgn="auto">
              <a:spcBef>
                <a:spcPts val="0"/>
              </a:spcBef>
              <a:spcAft>
                <a:spcPts val="0"/>
              </a:spcAft>
              <a:defRPr>
                <a:latin typeface="+mn-lt"/>
                <a:ea typeface="+mn-ea"/>
              </a:defRPr>
            </a:lvl1pPr>
          </a:lstStyle>
          <a:p>
            <a:pPr>
              <a:defRPr/>
            </a:pPr>
            <a:fld id="{969D65AA-F41B-43A5-A58F-D9412765E5CE}" type="slidenum">
              <a:rPr lang="zh-CN" altLang="en-US"/>
              <a:pPr>
                <a:defRPr/>
              </a:pPr>
              <a:t>‹#›</a:t>
            </a:fld>
            <a:endParaRPr lang="en-US" altLang="zh-CN"/>
          </a:p>
        </p:txBody>
      </p:sp>
    </p:spTree>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lvl1pPr fontAlgn="auto">
              <a:spcBef>
                <a:spcPts val="0"/>
              </a:spcBef>
              <a:spcAft>
                <a:spcPts val="0"/>
              </a:spcAft>
              <a:defRPr>
                <a:latin typeface="+mn-lt"/>
                <a:ea typeface="+mn-ea"/>
              </a:defRPr>
            </a:lvl1pPr>
          </a:lstStyle>
          <a:p>
            <a:pPr>
              <a:defRPr/>
            </a:pPr>
            <a:endParaRPr lang="en-US" altLang="zh-CN"/>
          </a:p>
        </p:txBody>
      </p:sp>
      <p:sp>
        <p:nvSpPr>
          <p:cNvPr id="3" name="页脚占位符 2"/>
          <p:cNvSpPr>
            <a:spLocks noGrp="1"/>
          </p:cNvSpPr>
          <p:nvPr>
            <p:ph type="ftr" sz="quarter" idx="11"/>
          </p:nvPr>
        </p:nvSpPr>
        <p:spPr/>
        <p:txBody>
          <a:bodyPr/>
          <a:lstStyle>
            <a:lvl1pPr fontAlgn="auto">
              <a:spcBef>
                <a:spcPts val="0"/>
              </a:spcBef>
              <a:spcAft>
                <a:spcPts val="0"/>
              </a:spcAft>
              <a:defRPr>
                <a:latin typeface="+mn-lt"/>
                <a:ea typeface="+mn-ea"/>
              </a:defRPr>
            </a:lvl1pPr>
          </a:lstStyle>
          <a:p>
            <a:pPr>
              <a:defRPr/>
            </a:pPr>
            <a:endParaRPr lang="en-US" altLang="zh-CN"/>
          </a:p>
        </p:txBody>
      </p:sp>
      <p:sp>
        <p:nvSpPr>
          <p:cNvPr id="4" name="灯片编号占位符 3"/>
          <p:cNvSpPr>
            <a:spLocks noGrp="1"/>
          </p:cNvSpPr>
          <p:nvPr>
            <p:ph type="sldNum" sz="quarter" idx="12"/>
          </p:nvPr>
        </p:nvSpPr>
        <p:spPr/>
        <p:txBody>
          <a:bodyPr/>
          <a:lstStyle>
            <a:lvl1pPr fontAlgn="auto">
              <a:spcBef>
                <a:spcPts val="0"/>
              </a:spcBef>
              <a:spcAft>
                <a:spcPts val="0"/>
              </a:spcAft>
              <a:defRPr>
                <a:latin typeface="+mn-lt"/>
                <a:ea typeface="+mn-ea"/>
              </a:defRPr>
            </a:lvl1pPr>
          </a:lstStyle>
          <a:p>
            <a:pPr>
              <a:defRPr/>
            </a:pPr>
            <a:fld id="{2DAD8B50-5734-4656-BCA5-FA9F3E28D26A}" type="slidenum">
              <a:rPr lang="zh-CN" altLang="en-US"/>
              <a:pPr>
                <a:defRPr/>
              </a:pPr>
              <a:t>‹#›</a:t>
            </a:fld>
            <a:endParaRPr lang="en-US" alt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0"/>
            <a:ext cx="5486400" cy="425054"/>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459581"/>
            <a:ext cx="5486400" cy="30861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C18C5815-47C7-4A57-93F5-A94088EBAE54}" type="datetimeFigureOut">
              <a:rPr lang="zh-CN" altLang="en-US"/>
              <a:pPr>
                <a:defRPr/>
              </a:pPr>
              <a:t>2020-5-5</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34CC8138-47CA-42EA-9DD2-830E0138D7B4}" type="slidenum">
              <a:rPr lang="zh-CN" altLang="en-US"/>
              <a:pPr>
                <a:defRPr/>
              </a:pPr>
              <a:t>‹#›</a:t>
            </a:fld>
            <a:endParaRPr lang="zh-CN" altLang="en-US"/>
          </a:p>
        </p:txBody>
      </p:sp>
    </p:spTree>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04787"/>
            <a:ext cx="3008313" cy="871538"/>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lvl1pPr fontAlgn="auto">
              <a:spcBef>
                <a:spcPts val="0"/>
              </a:spcBef>
              <a:spcAft>
                <a:spcPts val="0"/>
              </a:spcAft>
              <a:defRPr>
                <a:latin typeface="+mn-lt"/>
                <a:ea typeface="+mn-ea"/>
              </a:defRPr>
            </a:lvl1pPr>
          </a:lstStyle>
          <a:p>
            <a:pPr>
              <a:defRPr/>
            </a:pPr>
            <a:endParaRPr lang="en-US" altLang="zh-CN"/>
          </a:p>
        </p:txBody>
      </p:sp>
      <p:sp>
        <p:nvSpPr>
          <p:cNvPr id="6" name="页脚占位符 5"/>
          <p:cNvSpPr>
            <a:spLocks noGrp="1"/>
          </p:cNvSpPr>
          <p:nvPr>
            <p:ph type="ftr" sz="quarter" idx="11"/>
          </p:nvPr>
        </p:nvSpPr>
        <p:spPr/>
        <p:txBody>
          <a:bodyPr/>
          <a:lstStyle>
            <a:lvl1pPr fontAlgn="auto">
              <a:spcBef>
                <a:spcPts val="0"/>
              </a:spcBef>
              <a:spcAft>
                <a:spcPts val="0"/>
              </a:spcAft>
              <a:defRPr>
                <a:latin typeface="+mn-lt"/>
                <a:ea typeface="+mn-ea"/>
              </a:defRPr>
            </a:lvl1pPr>
          </a:lstStyle>
          <a:p>
            <a:pPr>
              <a:defRPr/>
            </a:pPr>
            <a:endParaRPr lang="en-US" altLang="zh-CN"/>
          </a:p>
        </p:txBody>
      </p:sp>
      <p:sp>
        <p:nvSpPr>
          <p:cNvPr id="7" name="灯片编号占位符 6"/>
          <p:cNvSpPr>
            <a:spLocks noGrp="1"/>
          </p:cNvSpPr>
          <p:nvPr>
            <p:ph type="sldNum" sz="quarter" idx="12"/>
          </p:nvPr>
        </p:nvSpPr>
        <p:spPr/>
        <p:txBody>
          <a:bodyPr/>
          <a:lstStyle>
            <a:lvl1pPr fontAlgn="auto">
              <a:spcBef>
                <a:spcPts val="0"/>
              </a:spcBef>
              <a:spcAft>
                <a:spcPts val="0"/>
              </a:spcAft>
              <a:defRPr>
                <a:latin typeface="+mn-lt"/>
                <a:ea typeface="+mn-ea"/>
              </a:defRPr>
            </a:lvl1pPr>
          </a:lstStyle>
          <a:p>
            <a:pPr>
              <a:defRPr/>
            </a:pPr>
            <a:fld id="{AA93D909-0D8B-4D28-8471-37ADBCAD81B6}" type="slidenum">
              <a:rPr lang="zh-CN" altLang="en-US"/>
              <a:pPr>
                <a:defRPr/>
              </a:pPr>
              <a:t>‹#›</a:t>
            </a:fld>
            <a:endParaRPr lang="en-US" altLang="zh-CN"/>
          </a:p>
        </p:txBody>
      </p:sp>
    </p:spTree>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0"/>
            <a:ext cx="5486400" cy="425054"/>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lvl1pPr fontAlgn="auto">
              <a:spcBef>
                <a:spcPts val="0"/>
              </a:spcBef>
              <a:spcAft>
                <a:spcPts val="0"/>
              </a:spcAft>
              <a:defRPr>
                <a:latin typeface="+mn-lt"/>
                <a:ea typeface="+mn-ea"/>
              </a:defRPr>
            </a:lvl1pPr>
          </a:lstStyle>
          <a:p>
            <a:pPr>
              <a:defRPr/>
            </a:pPr>
            <a:endParaRPr lang="en-US" altLang="zh-CN"/>
          </a:p>
        </p:txBody>
      </p:sp>
      <p:sp>
        <p:nvSpPr>
          <p:cNvPr id="6" name="页脚占位符 5"/>
          <p:cNvSpPr>
            <a:spLocks noGrp="1"/>
          </p:cNvSpPr>
          <p:nvPr>
            <p:ph type="ftr" sz="quarter" idx="11"/>
          </p:nvPr>
        </p:nvSpPr>
        <p:spPr/>
        <p:txBody>
          <a:bodyPr/>
          <a:lstStyle>
            <a:lvl1pPr fontAlgn="auto">
              <a:spcBef>
                <a:spcPts val="0"/>
              </a:spcBef>
              <a:spcAft>
                <a:spcPts val="0"/>
              </a:spcAft>
              <a:defRPr>
                <a:latin typeface="+mn-lt"/>
                <a:ea typeface="+mn-ea"/>
              </a:defRPr>
            </a:lvl1pPr>
          </a:lstStyle>
          <a:p>
            <a:pPr>
              <a:defRPr/>
            </a:pPr>
            <a:endParaRPr lang="en-US" altLang="zh-CN"/>
          </a:p>
        </p:txBody>
      </p:sp>
      <p:sp>
        <p:nvSpPr>
          <p:cNvPr id="7" name="灯片编号占位符 6"/>
          <p:cNvSpPr>
            <a:spLocks noGrp="1"/>
          </p:cNvSpPr>
          <p:nvPr>
            <p:ph type="sldNum" sz="quarter" idx="12"/>
          </p:nvPr>
        </p:nvSpPr>
        <p:spPr/>
        <p:txBody>
          <a:bodyPr/>
          <a:lstStyle>
            <a:lvl1pPr fontAlgn="auto">
              <a:spcBef>
                <a:spcPts val="0"/>
              </a:spcBef>
              <a:spcAft>
                <a:spcPts val="0"/>
              </a:spcAft>
              <a:defRPr>
                <a:latin typeface="+mn-lt"/>
                <a:ea typeface="+mn-ea"/>
              </a:defRPr>
            </a:lvl1pPr>
          </a:lstStyle>
          <a:p>
            <a:pPr>
              <a:defRPr/>
            </a:pPr>
            <a:fld id="{42F4432E-68D7-4D44-B1B9-4CB08B5D1380}" type="slidenum">
              <a:rPr lang="zh-CN" altLang="en-US"/>
              <a:pPr>
                <a:defRPr/>
              </a:pPr>
              <a:t>‹#›</a:t>
            </a:fld>
            <a:endParaRPr lang="en-US" altLang="zh-CN"/>
          </a:p>
        </p:txBody>
      </p:sp>
    </p:spTree>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fontAlgn="auto">
              <a:spcBef>
                <a:spcPts val="0"/>
              </a:spcBef>
              <a:spcAft>
                <a:spcPts val="0"/>
              </a:spcAft>
              <a:defRPr>
                <a:latin typeface="+mn-lt"/>
                <a:ea typeface="+mn-ea"/>
              </a:defRPr>
            </a:lvl1pPr>
          </a:lstStyle>
          <a:p>
            <a:pPr>
              <a:defRPr/>
            </a:pPr>
            <a:endParaRPr lang="en-US" altLang="zh-CN"/>
          </a:p>
        </p:txBody>
      </p:sp>
      <p:sp>
        <p:nvSpPr>
          <p:cNvPr id="5" name="页脚占位符 4"/>
          <p:cNvSpPr>
            <a:spLocks noGrp="1"/>
          </p:cNvSpPr>
          <p:nvPr>
            <p:ph type="ftr" sz="quarter" idx="11"/>
          </p:nvPr>
        </p:nvSpPr>
        <p:spPr/>
        <p:txBody>
          <a:bodyPr/>
          <a:lstStyle>
            <a:lvl1pPr fontAlgn="auto">
              <a:spcBef>
                <a:spcPts val="0"/>
              </a:spcBef>
              <a:spcAft>
                <a:spcPts val="0"/>
              </a:spcAft>
              <a:defRPr>
                <a:latin typeface="+mn-lt"/>
                <a:ea typeface="+mn-ea"/>
              </a:defRPr>
            </a:lvl1pPr>
          </a:lstStyle>
          <a:p>
            <a:pPr>
              <a:defRPr/>
            </a:pPr>
            <a:endParaRPr lang="en-US" altLang="zh-CN"/>
          </a:p>
        </p:txBody>
      </p:sp>
      <p:sp>
        <p:nvSpPr>
          <p:cNvPr id="6" name="灯片编号占位符 5"/>
          <p:cNvSpPr>
            <a:spLocks noGrp="1"/>
          </p:cNvSpPr>
          <p:nvPr>
            <p:ph type="sldNum" sz="quarter" idx="12"/>
          </p:nvPr>
        </p:nvSpPr>
        <p:spPr/>
        <p:txBody>
          <a:bodyPr/>
          <a:lstStyle>
            <a:lvl1pPr fontAlgn="auto">
              <a:spcBef>
                <a:spcPts val="0"/>
              </a:spcBef>
              <a:spcAft>
                <a:spcPts val="0"/>
              </a:spcAft>
              <a:defRPr>
                <a:latin typeface="+mn-lt"/>
                <a:ea typeface="+mn-ea"/>
              </a:defRPr>
            </a:lvl1pPr>
          </a:lstStyle>
          <a:p>
            <a:pPr>
              <a:defRPr/>
            </a:pPr>
            <a:fld id="{35A9FEB0-5569-493A-A0E7-32A094159138}" type="slidenum">
              <a:rPr lang="zh-CN" altLang="en-US"/>
              <a:pPr>
                <a:defRPr/>
              </a:pPr>
              <a:t>‹#›</a:t>
            </a:fld>
            <a:endParaRPr lang="en-US" altLang="zh-CN"/>
          </a:p>
        </p:txBody>
      </p:sp>
    </p:spTree>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88106"/>
            <a:ext cx="2057400" cy="425767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88106"/>
            <a:ext cx="6019800" cy="425767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fontAlgn="auto">
              <a:spcBef>
                <a:spcPts val="0"/>
              </a:spcBef>
              <a:spcAft>
                <a:spcPts val="0"/>
              </a:spcAft>
              <a:defRPr>
                <a:latin typeface="+mn-lt"/>
                <a:ea typeface="+mn-ea"/>
              </a:defRPr>
            </a:lvl1pPr>
          </a:lstStyle>
          <a:p>
            <a:pPr>
              <a:defRPr/>
            </a:pPr>
            <a:endParaRPr lang="en-US" altLang="zh-CN"/>
          </a:p>
        </p:txBody>
      </p:sp>
      <p:sp>
        <p:nvSpPr>
          <p:cNvPr id="5" name="页脚占位符 4"/>
          <p:cNvSpPr>
            <a:spLocks noGrp="1"/>
          </p:cNvSpPr>
          <p:nvPr>
            <p:ph type="ftr" sz="quarter" idx="11"/>
          </p:nvPr>
        </p:nvSpPr>
        <p:spPr/>
        <p:txBody>
          <a:bodyPr/>
          <a:lstStyle>
            <a:lvl1pPr fontAlgn="auto">
              <a:spcBef>
                <a:spcPts val="0"/>
              </a:spcBef>
              <a:spcAft>
                <a:spcPts val="0"/>
              </a:spcAft>
              <a:defRPr>
                <a:latin typeface="+mn-lt"/>
                <a:ea typeface="+mn-ea"/>
              </a:defRPr>
            </a:lvl1pPr>
          </a:lstStyle>
          <a:p>
            <a:pPr>
              <a:defRPr/>
            </a:pPr>
            <a:endParaRPr lang="en-US" altLang="zh-CN"/>
          </a:p>
        </p:txBody>
      </p:sp>
      <p:sp>
        <p:nvSpPr>
          <p:cNvPr id="6" name="灯片编号占位符 5"/>
          <p:cNvSpPr>
            <a:spLocks noGrp="1"/>
          </p:cNvSpPr>
          <p:nvPr>
            <p:ph type="sldNum" sz="quarter" idx="12"/>
          </p:nvPr>
        </p:nvSpPr>
        <p:spPr/>
        <p:txBody>
          <a:bodyPr/>
          <a:lstStyle>
            <a:lvl1pPr fontAlgn="auto">
              <a:spcBef>
                <a:spcPts val="0"/>
              </a:spcBef>
              <a:spcAft>
                <a:spcPts val="0"/>
              </a:spcAft>
              <a:defRPr>
                <a:latin typeface="+mn-lt"/>
                <a:ea typeface="+mn-ea"/>
              </a:defRPr>
            </a:lvl1pPr>
          </a:lstStyle>
          <a:p>
            <a:pPr>
              <a:defRPr/>
            </a:pPr>
            <a:fld id="{CD0E3062-9E45-4631-AD69-D4E422CFC1A5}" type="slidenum">
              <a:rPr lang="zh-CN" altLang="en-US"/>
              <a:pPr>
                <a:defRPr/>
              </a:pPr>
              <a:t>‹#›</a:t>
            </a:fld>
            <a:endParaRPr lang="en-US" altLang="zh-CN"/>
          </a:p>
        </p:txBody>
      </p:sp>
    </p:spTree>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xAndObj" preserve="1">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88107"/>
            <a:ext cx="8229600" cy="540544"/>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457200" y="951310"/>
            <a:ext cx="4038600" cy="3394472"/>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951310"/>
            <a:ext cx="4038600" cy="3394472"/>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lvl1pPr fontAlgn="auto">
              <a:spcBef>
                <a:spcPts val="0"/>
              </a:spcBef>
              <a:spcAft>
                <a:spcPts val="0"/>
              </a:spcAft>
              <a:defRPr>
                <a:latin typeface="+mn-lt"/>
                <a:ea typeface="+mn-ea"/>
              </a:defRPr>
            </a:lvl1pPr>
          </a:lstStyle>
          <a:p>
            <a:pPr>
              <a:defRPr/>
            </a:pPr>
            <a:endParaRPr lang="en-US" altLang="zh-CN"/>
          </a:p>
        </p:txBody>
      </p:sp>
      <p:sp>
        <p:nvSpPr>
          <p:cNvPr id="6" name="页脚占位符 5"/>
          <p:cNvSpPr>
            <a:spLocks noGrp="1"/>
          </p:cNvSpPr>
          <p:nvPr>
            <p:ph type="ftr" sz="quarter" idx="11"/>
          </p:nvPr>
        </p:nvSpPr>
        <p:spPr/>
        <p:txBody>
          <a:bodyPr/>
          <a:lstStyle>
            <a:lvl1pPr fontAlgn="auto">
              <a:spcBef>
                <a:spcPts val="0"/>
              </a:spcBef>
              <a:spcAft>
                <a:spcPts val="0"/>
              </a:spcAft>
              <a:defRPr>
                <a:latin typeface="+mn-lt"/>
                <a:ea typeface="+mn-ea"/>
              </a:defRPr>
            </a:lvl1pPr>
          </a:lstStyle>
          <a:p>
            <a:pPr>
              <a:defRPr/>
            </a:pPr>
            <a:endParaRPr lang="en-US" altLang="zh-CN"/>
          </a:p>
        </p:txBody>
      </p:sp>
      <p:sp>
        <p:nvSpPr>
          <p:cNvPr id="7" name="灯片编号占位符 6"/>
          <p:cNvSpPr>
            <a:spLocks noGrp="1"/>
          </p:cNvSpPr>
          <p:nvPr>
            <p:ph type="sldNum" sz="quarter" idx="12"/>
          </p:nvPr>
        </p:nvSpPr>
        <p:spPr/>
        <p:txBody>
          <a:bodyPr/>
          <a:lstStyle>
            <a:lvl1pPr fontAlgn="auto">
              <a:spcBef>
                <a:spcPts val="0"/>
              </a:spcBef>
              <a:spcAft>
                <a:spcPts val="0"/>
              </a:spcAft>
              <a:defRPr>
                <a:latin typeface="+mn-lt"/>
                <a:ea typeface="+mn-ea"/>
              </a:defRPr>
            </a:lvl1pPr>
          </a:lstStyle>
          <a:p>
            <a:pPr>
              <a:defRPr/>
            </a:pPr>
            <a:fld id="{487AC505-B9AE-4576-987E-764FE69E1168}" type="slidenum">
              <a:rPr lang="zh-CN" altLang="en-US"/>
              <a:pPr>
                <a:defRPr/>
              </a:pPr>
              <a:t>‹#›</a:t>
            </a:fld>
            <a:endParaRPr lang="en-US" altLang="zh-CN"/>
          </a:p>
        </p:txBody>
      </p:sp>
    </p:spTree>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title" preserve="1">
  <p:cSld name="标题幻灯片">
    <p:bg bwMode="auto">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468313" y="1437085"/>
            <a:ext cx="7772400" cy="1102519"/>
          </a:xfrm>
        </p:spPr>
        <p:txBody>
          <a:bodyPr/>
          <a:lstStyle>
            <a:lvl1pPr>
              <a:defRPr sz="4400">
                <a:effectLst>
                  <a:outerShdw blurRad="38100" dist="38100" dir="2700000" algn="tl">
                    <a:srgbClr val="C0C0C0"/>
                  </a:outerShdw>
                </a:effectLst>
                <a:latin typeface="Arial Black" pitchFamily="34" charset="0"/>
              </a:defRPr>
            </a:lvl1pPr>
          </a:lstStyle>
          <a:p>
            <a:pPr lvl="0"/>
            <a:r>
              <a:rPr lang="zh-CN" altLang="zh-CN" noProof="0" smtClean="0"/>
              <a:t>单击此处编辑母版标题样式</a:t>
            </a:r>
          </a:p>
        </p:txBody>
      </p:sp>
      <p:sp>
        <p:nvSpPr>
          <p:cNvPr id="2051" name="Rectangle 3"/>
          <p:cNvSpPr>
            <a:spLocks noGrp="1" noChangeArrowheads="1"/>
          </p:cNvSpPr>
          <p:nvPr>
            <p:ph type="subTitle" idx="1"/>
          </p:nvPr>
        </p:nvSpPr>
        <p:spPr>
          <a:xfrm>
            <a:off x="1154113" y="2895601"/>
            <a:ext cx="6400800" cy="594122"/>
          </a:xfrm>
        </p:spPr>
        <p:txBody>
          <a:bodyPr anchor="ctr"/>
          <a:lstStyle>
            <a:lvl1pPr marL="0" indent="0" algn="ctr">
              <a:buFontTx/>
              <a:buNone/>
              <a:defRPr/>
            </a:lvl1pPr>
          </a:lstStyle>
          <a:p>
            <a:pPr lvl="0"/>
            <a:r>
              <a:rPr lang="zh-CN" altLang="zh-CN" noProof="0" smtClean="0"/>
              <a:t>单击此处编辑母版副标题样式</a:t>
            </a:r>
          </a:p>
        </p:txBody>
      </p:sp>
      <p:sp>
        <p:nvSpPr>
          <p:cNvPr id="4" name="Rectangle 4"/>
          <p:cNvSpPr>
            <a:spLocks noGrp="1" noChangeArrowheads="1"/>
          </p:cNvSpPr>
          <p:nvPr>
            <p:ph type="dt" sz="half" idx="10"/>
          </p:nvPr>
        </p:nvSpPr>
        <p:spPr/>
        <p:txBody>
          <a:bodyPr/>
          <a:lstStyle>
            <a:lvl1pPr fontAlgn="auto">
              <a:spcBef>
                <a:spcPts val="0"/>
              </a:spcBef>
              <a:spcAft>
                <a:spcPts val="0"/>
              </a:spcAft>
              <a:defRPr>
                <a:latin typeface="+mn-lt"/>
                <a:ea typeface="+mn-ea"/>
              </a:defRPr>
            </a:lvl1pPr>
          </a:lstStyle>
          <a:p>
            <a:pPr>
              <a:defRPr/>
            </a:pPr>
            <a:endParaRPr lang="en-US" altLang="zh-CN"/>
          </a:p>
        </p:txBody>
      </p:sp>
      <p:sp>
        <p:nvSpPr>
          <p:cNvPr id="5" name="Rectangle 5"/>
          <p:cNvSpPr>
            <a:spLocks noGrp="1" noChangeArrowheads="1"/>
          </p:cNvSpPr>
          <p:nvPr>
            <p:ph type="ftr" sz="quarter" idx="11"/>
          </p:nvPr>
        </p:nvSpPr>
        <p:spPr/>
        <p:txBody>
          <a:bodyPr/>
          <a:lstStyle>
            <a:lvl1pPr fontAlgn="auto">
              <a:spcBef>
                <a:spcPts val="0"/>
              </a:spcBef>
              <a:spcAft>
                <a:spcPts val="0"/>
              </a:spcAft>
              <a:defRPr>
                <a:latin typeface="+mn-lt"/>
                <a:ea typeface="+mn-ea"/>
              </a:defRPr>
            </a:lvl1pPr>
          </a:lstStyle>
          <a:p>
            <a:pPr>
              <a:defRPr/>
            </a:pPr>
            <a:endParaRPr lang="en-US" altLang="zh-CN"/>
          </a:p>
        </p:txBody>
      </p:sp>
      <p:sp>
        <p:nvSpPr>
          <p:cNvPr id="6" name="Rectangle 6"/>
          <p:cNvSpPr>
            <a:spLocks noGrp="1" noChangeArrowheads="1"/>
          </p:cNvSpPr>
          <p:nvPr>
            <p:ph type="sldNum" sz="quarter" idx="12"/>
          </p:nvPr>
        </p:nvSpPr>
        <p:spPr/>
        <p:txBody>
          <a:bodyPr/>
          <a:lstStyle>
            <a:lvl1pPr fontAlgn="auto">
              <a:spcBef>
                <a:spcPts val="0"/>
              </a:spcBef>
              <a:spcAft>
                <a:spcPts val="0"/>
              </a:spcAft>
              <a:defRPr>
                <a:latin typeface="+mn-lt"/>
                <a:ea typeface="+mn-ea"/>
              </a:defRPr>
            </a:lvl1pPr>
          </a:lstStyle>
          <a:p>
            <a:pPr>
              <a:defRPr/>
            </a:pPr>
            <a:fld id="{58C12BD5-8F62-41E9-9D27-D4A84266340A}" type="slidenum">
              <a:rPr lang="zh-CN" altLang="en-US"/>
              <a:pPr>
                <a:defRPr/>
              </a:pPr>
              <a:t>‹#›</a:t>
            </a:fld>
            <a:endParaRPr lang="en-US" altLang="zh-CN"/>
          </a:p>
        </p:txBody>
      </p:sp>
    </p:spTree>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fontAlgn="auto">
              <a:spcBef>
                <a:spcPts val="0"/>
              </a:spcBef>
              <a:spcAft>
                <a:spcPts val="0"/>
              </a:spcAft>
              <a:defRPr>
                <a:latin typeface="+mn-lt"/>
                <a:ea typeface="+mn-ea"/>
              </a:defRPr>
            </a:lvl1pPr>
          </a:lstStyle>
          <a:p>
            <a:pPr>
              <a:defRPr/>
            </a:pPr>
            <a:endParaRPr lang="en-US" altLang="zh-CN"/>
          </a:p>
        </p:txBody>
      </p:sp>
      <p:sp>
        <p:nvSpPr>
          <p:cNvPr id="5" name="页脚占位符 4"/>
          <p:cNvSpPr>
            <a:spLocks noGrp="1"/>
          </p:cNvSpPr>
          <p:nvPr>
            <p:ph type="ftr" sz="quarter" idx="11"/>
          </p:nvPr>
        </p:nvSpPr>
        <p:spPr/>
        <p:txBody>
          <a:bodyPr/>
          <a:lstStyle>
            <a:lvl1pPr fontAlgn="auto">
              <a:spcBef>
                <a:spcPts val="0"/>
              </a:spcBef>
              <a:spcAft>
                <a:spcPts val="0"/>
              </a:spcAft>
              <a:defRPr>
                <a:latin typeface="+mn-lt"/>
                <a:ea typeface="+mn-ea"/>
              </a:defRPr>
            </a:lvl1pPr>
          </a:lstStyle>
          <a:p>
            <a:pPr>
              <a:defRPr/>
            </a:pPr>
            <a:endParaRPr lang="en-US" altLang="zh-CN"/>
          </a:p>
        </p:txBody>
      </p:sp>
      <p:sp>
        <p:nvSpPr>
          <p:cNvPr id="6" name="灯片编号占位符 5"/>
          <p:cNvSpPr>
            <a:spLocks noGrp="1"/>
          </p:cNvSpPr>
          <p:nvPr>
            <p:ph type="sldNum" sz="quarter" idx="12"/>
          </p:nvPr>
        </p:nvSpPr>
        <p:spPr/>
        <p:txBody>
          <a:bodyPr/>
          <a:lstStyle>
            <a:lvl1pPr fontAlgn="auto">
              <a:spcBef>
                <a:spcPts val="0"/>
              </a:spcBef>
              <a:spcAft>
                <a:spcPts val="0"/>
              </a:spcAft>
              <a:defRPr>
                <a:latin typeface="+mn-lt"/>
                <a:ea typeface="+mn-ea"/>
              </a:defRPr>
            </a:lvl1pPr>
          </a:lstStyle>
          <a:p>
            <a:pPr>
              <a:defRPr/>
            </a:pPr>
            <a:fld id="{6E4322D5-0860-42D1-BE80-00D8820BDCD4}" type="slidenum">
              <a:rPr lang="zh-CN" altLang="en-US"/>
              <a:pPr>
                <a:defRPr/>
              </a:pPr>
              <a:t>‹#›</a:t>
            </a:fld>
            <a:endParaRPr lang="en-US" altLang="zh-CN"/>
          </a:p>
        </p:txBody>
      </p:sp>
    </p:spTree>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fontAlgn="auto">
              <a:spcBef>
                <a:spcPts val="0"/>
              </a:spcBef>
              <a:spcAft>
                <a:spcPts val="0"/>
              </a:spcAft>
              <a:defRPr>
                <a:latin typeface="+mn-lt"/>
                <a:ea typeface="+mn-ea"/>
              </a:defRPr>
            </a:lvl1pPr>
          </a:lstStyle>
          <a:p>
            <a:pPr>
              <a:defRPr/>
            </a:pPr>
            <a:endParaRPr lang="en-US" altLang="zh-CN"/>
          </a:p>
        </p:txBody>
      </p:sp>
      <p:sp>
        <p:nvSpPr>
          <p:cNvPr id="5" name="页脚占位符 4"/>
          <p:cNvSpPr>
            <a:spLocks noGrp="1"/>
          </p:cNvSpPr>
          <p:nvPr>
            <p:ph type="ftr" sz="quarter" idx="11"/>
          </p:nvPr>
        </p:nvSpPr>
        <p:spPr/>
        <p:txBody>
          <a:bodyPr/>
          <a:lstStyle>
            <a:lvl1pPr fontAlgn="auto">
              <a:spcBef>
                <a:spcPts val="0"/>
              </a:spcBef>
              <a:spcAft>
                <a:spcPts val="0"/>
              </a:spcAft>
              <a:defRPr>
                <a:latin typeface="+mn-lt"/>
                <a:ea typeface="+mn-ea"/>
              </a:defRPr>
            </a:lvl1pPr>
          </a:lstStyle>
          <a:p>
            <a:pPr>
              <a:defRPr/>
            </a:pPr>
            <a:endParaRPr lang="en-US" altLang="zh-CN"/>
          </a:p>
        </p:txBody>
      </p:sp>
      <p:sp>
        <p:nvSpPr>
          <p:cNvPr id="6" name="灯片编号占位符 5"/>
          <p:cNvSpPr>
            <a:spLocks noGrp="1"/>
          </p:cNvSpPr>
          <p:nvPr>
            <p:ph type="sldNum" sz="quarter" idx="12"/>
          </p:nvPr>
        </p:nvSpPr>
        <p:spPr/>
        <p:txBody>
          <a:bodyPr/>
          <a:lstStyle>
            <a:lvl1pPr fontAlgn="auto">
              <a:spcBef>
                <a:spcPts val="0"/>
              </a:spcBef>
              <a:spcAft>
                <a:spcPts val="0"/>
              </a:spcAft>
              <a:defRPr>
                <a:latin typeface="+mn-lt"/>
                <a:ea typeface="+mn-ea"/>
              </a:defRPr>
            </a:lvl1pPr>
          </a:lstStyle>
          <a:p>
            <a:pPr>
              <a:defRPr/>
            </a:pPr>
            <a:fld id="{C2B5A5AC-FDB4-4657-B848-8D902701BD67}" type="slidenum">
              <a:rPr lang="zh-CN" altLang="en-US"/>
              <a:pPr>
                <a:defRPr/>
              </a:pPr>
              <a:t>‹#›</a:t>
            </a:fld>
            <a:endParaRPr lang="en-US" altLang="zh-CN"/>
          </a:p>
        </p:txBody>
      </p:sp>
    </p:spTree>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951310"/>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951310"/>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lvl1pPr fontAlgn="auto">
              <a:spcBef>
                <a:spcPts val="0"/>
              </a:spcBef>
              <a:spcAft>
                <a:spcPts val="0"/>
              </a:spcAft>
              <a:defRPr>
                <a:latin typeface="+mn-lt"/>
                <a:ea typeface="+mn-ea"/>
              </a:defRPr>
            </a:lvl1pPr>
          </a:lstStyle>
          <a:p>
            <a:pPr>
              <a:defRPr/>
            </a:pPr>
            <a:endParaRPr lang="en-US" altLang="zh-CN"/>
          </a:p>
        </p:txBody>
      </p:sp>
      <p:sp>
        <p:nvSpPr>
          <p:cNvPr id="6" name="页脚占位符 5"/>
          <p:cNvSpPr>
            <a:spLocks noGrp="1"/>
          </p:cNvSpPr>
          <p:nvPr>
            <p:ph type="ftr" sz="quarter" idx="11"/>
          </p:nvPr>
        </p:nvSpPr>
        <p:spPr/>
        <p:txBody>
          <a:bodyPr/>
          <a:lstStyle>
            <a:lvl1pPr fontAlgn="auto">
              <a:spcBef>
                <a:spcPts val="0"/>
              </a:spcBef>
              <a:spcAft>
                <a:spcPts val="0"/>
              </a:spcAft>
              <a:defRPr>
                <a:latin typeface="+mn-lt"/>
                <a:ea typeface="+mn-ea"/>
              </a:defRPr>
            </a:lvl1pPr>
          </a:lstStyle>
          <a:p>
            <a:pPr>
              <a:defRPr/>
            </a:pPr>
            <a:endParaRPr lang="en-US" altLang="zh-CN"/>
          </a:p>
        </p:txBody>
      </p:sp>
      <p:sp>
        <p:nvSpPr>
          <p:cNvPr id="7" name="灯片编号占位符 6"/>
          <p:cNvSpPr>
            <a:spLocks noGrp="1"/>
          </p:cNvSpPr>
          <p:nvPr>
            <p:ph type="sldNum" sz="quarter" idx="12"/>
          </p:nvPr>
        </p:nvSpPr>
        <p:spPr/>
        <p:txBody>
          <a:bodyPr/>
          <a:lstStyle>
            <a:lvl1pPr fontAlgn="auto">
              <a:spcBef>
                <a:spcPts val="0"/>
              </a:spcBef>
              <a:spcAft>
                <a:spcPts val="0"/>
              </a:spcAft>
              <a:defRPr>
                <a:latin typeface="+mn-lt"/>
                <a:ea typeface="+mn-ea"/>
              </a:defRPr>
            </a:lvl1pPr>
          </a:lstStyle>
          <a:p>
            <a:pPr>
              <a:defRPr/>
            </a:pPr>
            <a:fld id="{D3E1D958-D702-4DED-A5EE-6E63E16079A3}" type="slidenum">
              <a:rPr lang="zh-CN" altLang="en-US"/>
              <a:pPr>
                <a:defRPr/>
              </a:pPr>
              <a:t>‹#›</a:t>
            </a:fld>
            <a:endParaRPr lang="en-US" altLang="zh-CN"/>
          </a:p>
        </p:txBody>
      </p:sp>
    </p:spTree>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05979"/>
            <a:ext cx="8229600" cy="85725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lvl1pPr fontAlgn="auto">
              <a:spcBef>
                <a:spcPts val="0"/>
              </a:spcBef>
              <a:spcAft>
                <a:spcPts val="0"/>
              </a:spcAft>
              <a:defRPr>
                <a:latin typeface="+mn-lt"/>
                <a:ea typeface="+mn-ea"/>
              </a:defRPr>
            </a:lvl1pPr>
          </a:lstStyle>
          <a:p>
            <a:pPr>
              <a:defRPr/>
            </a:pPr>
            <a:endParaRPr lang="en-US" altLang="zh-CN"/>
          </a:p>
        </p:txBody>
      </p:sp>
      <p:sp>
        <p:nvSpPr>
          <p:cNvPr id="8" name="页脚占位符 7"/>
          <p:cNvSpPr>
            <a:spLocks noGrp="1"/>
          </p:cNvSpPr>
          <p:nvPr>
            <p:ph type="ftr" sz="quarter" idx="11"/>
          </p:nvPr>
        </p:nvSpPr>
        <p:spPr/>
        <p:txBody>
          <a:bodyPr/>
          <a:lstStyle>
            <a:lvl1pPr fontAlgn="auto">
              <a:spcBef>
                <a:spcPts val="0"/>
              </a:spcBef>
              <a:spcAft>
                <a:spcPts val="0"/>
              </a:spcAft>
              <a:defRPr>
                <a:latin typeface="+mn-lt"/>
                <a:ea typeface="+mn-ea"/>
              </a:defRPr>
            </a:lvl1pPr>
          </a:lstStyle>
          <a:p>
            <a:pPr>
              <a:defRPr/>
            </a:pPr>
            <a:endParaRPr lang="en-US" altLang="zh-CN"/>
          </a:p>
        </p:txBody>
      </p:sp>
      <p:sp>
        <p:nvSpPr>
          <p:cNvPr id="9" name="灯片编号占位符 8"/>
          <p:cNvSpPr>
            <a:spLocks noGrp="1"/>
          </p:cNvSpPr>
          <p:nvPr>
            <p:ph type="sldNum" sz="quarter" idx="12"/>
          </p:nvPr>
        </p:nvSpPr>
        <p:spPr/>
        <p:txBody>
          <a:bodyPr/>
          <a:lstStyle>
            <a:lvl1pPr fontAlgn="auto">
              <a:spcBef>
                <a:spcPts val="0"/>
              </a:spcBef>
              <a:spcAft>
                <a:spcPts val="0"/>
              </a:spcAft>
              <a:defRPr>
                <a:latin typeface="+mn-lt"/>
                <a:ea typeface="+mn-ea"/>
              </a:defRPr>
            </a:lvl1pPr>
          </a:lstStyle>
          <a:p>
            <a:pPr>
              <a:defRPr/>
            </a:pPr>
            <a:fld id="{4D45447D-2EEE-4010-B4E8-FC56FCF5273A}" type="slidenum">
              <a:rPr lang="zh-CN" altLang="en-US"/>
              <a:pPr>
                <a:defRPr/>
              </a:pPr>
              <a:t>‹#›</a:t>
            </a:fld>
            <a:endParaRPr lang="en-US" altLang="zh-C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14.xml"/><Relationship Id="rId3" Type="http://schemas.openxmlformats.org/officeDocument/2006/relationships/slideLayout" Target="../slideLayouts/slideLayout109.xml"/><Relationship Id="rId7" Type="http://schemas.openxmlformats.org/officeDocument/2006/relationships/slideLayout" Target="../slideLayouts/slideLayout113.xml"/><Relationship Id="rId12" Type="http://schemas.openxmlformats.org/officeDocument/2006/relationships/theme" Target="../theme/theme10.xml"/><Relationship Id="rId2" Type="http://schemas.openxmlformats.org/officeDocument/2006/relationships/slideLayout" Target="../slideLayouts/slideLayout108.xml"/><Relationship Id="rId1" Type="http://schemas.openxmlformats.org/officeDocument/2006/relationships/slideLayout" Target="../slideLayouts/slideLayout107.xml"/><Relationship Id="rId6" Type="http://schemas.openxmlformats.org/officeDocument/2006/relationships/slideLayout" Target="../slideLayouts/slideLayout112.xml"/><Relationship Id="rId11" Type="http://schemas.openxmlformats.org/officeDocument/2006/relationships/slideLayout" Target="../slideLayouts/slideLayout117.xml"/><Relationship Id="rId5" Type="http://schemas.openxmlformats.org/officeDocument/2006/relationships/slideLayout" Target="../slideLayouts/slideLayout111.xml"/><Relationship Id="rId10" Type="http://schemas.openxmlformats.org/officeDocument/2006/relationships/slideLayout" Target="../slideLayouts/slideLayout116.xml"/><Relationship Id="rId4" Type="http://schemas.openxmlformats.org/officeDocument/2006/relationships/slideLayout" Target="../slideLayouts/slideLayout110.xml"/><Relationship Id="rId9" Type="http://schemas.openxmlformats.org/officeDocument/2006/relationships/slideLayout" Target="../slideLayouts/slideLayout115.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25.xml"/><Relationship Id="rId3" Type="http://schemas.openxmlformats.org/officeDocument/2006/relationships/slideLayout" Target="../slideLayouts/slideLayout120.xml"/><Relationship Id="rId7" Type="http://schemas.openxmlformats.org/officeDocument/2006/relationships/slideLayout" Target="../slideLayouts/slideLayout124.xml"/><Relationship Id="rId12" Type="http://schemas.openxmlformats.org/officeDocument/2006/relationships/theme" Target="../theme/theme11.xml"/><Relationship Id="rId2" Type="http://schemas.openxmlformats.org/officeDocument/2006/relationships/slideLayout" Target="../slideLayouts/slideLayout119.xml"/><Relationship Id="rId1" Type="http://schemas.openxmlformats.org/officeDocument/2006/relationships/slideLayout" Target="../slideLayouts/slideLayout118.xml"/><Relationship Id="rId6" Type="http://schemas.openxmlformats.org/officeDocument/2006/relationships/slideLayout" Target="../slideLayouts/slideLayout123.xml"/><Relationship Id="rId11" Type="http://schemas.openxmlformats.org/officeDocument/2006/relationships/slideLayout" Target="../slideLayouts/slideLayout128.xml"/><Relationship Id="rId5" Type="http://schemas.openxmlformats.org/officeDocument/2006/relationships/slideLayout" Target="../slideLayouts/slideLayout122.xml"/><Relationship Id="rId10" Type="http://schemas.openxmlformats.org/officeDocument/2006/relationships/slideLayout" Target="../slideLayouts/slideLayout127.xml"/><Relationship Id="rId4" Type="http://schemas.openxmlformats.org/officeDocument/2006/relationships/slideLayout" Target="../slideLayouts/slideLayout121.xml"/><Relationship Id="rId9" Type="http://schemas.openxmlformats.org/officeDocument/2006/relationships/slideLayout" Target="../slideLayouts/slideLayout126.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36.xml"/><Relationship Id="rId13" Type="http://schemas.openxmlformats.org/officeDocument/2006/relationships/theme" Target="../theme/theme12.xml"/><Relationship Id="rId3" Type="http://schemas.openxmlformats.org/officeDocument/2006/relationships/slideLayout" Target="../slideLayouts/slideLayout131.xml"/><Relationship Id="rId7" Type="http://schemas.openxmlformats.org/officeDocument/2006/relationships/slideLayout" Target="../slideLayouts/slideLayout135.xml"/><Relationship Id="rId12" Type="http://schemas.openxmlformats.org/officeDocument/2006/relationships/slideLayout" Target="../slideLayouts/slideLayout140.xml"/><Relationship Id="rId2" Type="http://schemas.openxmlformats.org/officeDocument/2006/relationships/slideLayout" Target="../slideLayouts/slideLayout130.xml"/><Relationship Id="rId1" Type="http://schemas.openxmlformats.org/officeDocument/2006/relationships/slideLayout" Target="../slideLayouts/slideLayout129.xml"/><Relationship Id="rId6" Type="http://schemas.openxmlformats.org/officeDocument/2006/relationships/slideLayout" Target="../slideLayouts/slideLayout134.xml"/><Relationship Id="rId11" Type="http://schemas.openxmlformats.org/officeDocument/2006/relationships/slideLayout" Target="../slideLayouts/slideLayout139.xml"/><Relationship Id="rId5" Type="http://schemas.openxmlformats.org/officeDocument/2006/relationships/slideLayout" Target="../slideLayouts/slideLayout133.xml"/><Relationship Id="rId10" Type="http://schemas.openxmlformats.org/officeDocument/2006/relationships/slideLayout" Target="../slideLayouts/slideLayout138.xml"/><Relationship Id="rId4" Type="http://schemas.openxmlformats.org/officeDocument/2006/relationships/slideLayout" Target="../slideLayouts/slideLayout132.xml"/><Relationship Id="rId9" Type="http://schemas.openxmlformats.org/officeDocument/2006/relationships/slideLayout" Target="../slideLayouts/slideLayout137.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3.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13" Type="http://schemas.openxmlformats.org/officeDocument/2006/relationships/theme" Target="../theme/theme4.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slideLayout" Target="../slideLayouts/slideLayout47.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5.xml"/><Relationship Id="rId13" Type="http://schemas.openxmlformats.org/officeDocument/2006/relationships/theme" Target="../theme/theme5.xml"/><Relationship Id="rId3" Type="http://schemas.openxmlformats.org/officeDocument/2006/relationships/slideLayout" Target="../slideLayouts/slideLayout50.xml"/><Relationship Id="rId7" Type="http://schemas.openxmlformats.org/officeDocument/2006/relationships/slideLayout" Target="../slideLayouts/slideLayout54.xml"/><Relationship Id="rId12" Type="http://schemas.openxmlformats.org/officeDocument/2006/relationships/slideLayout" Target="../slideLayouts/slideLayout59.xml"/><Relationship Id="rId2" Type="http://schemas.openxmlformats.org/officeDocument/2006/relationships/slideLayout" Target="../slideLayouts/slideLayout49.xml"/><Relationship Id="rId1" Type="http://schemas.openxmlformats.org/officeDocument/2006/relationships/slideLayout" Target="../slideLayouts/slideLayout48.xml"/><Relationship Id="rId6" Type="http://schemas.openxmlformats.org/officeDocument/2006/relationships/slideLayout" Target="../slideLayouts/slideLayout53.xml"/><Relationship Id="rId11" Type="http://schemas.openxmlformats.org/officeDocument/2006/relationships/slideLayout" Target="../slideLayouts/slideLayout58.xml"/><Relationship Id="rId5" Type="http://schemas.openxmlformats.org/officeDocument/2006/relationships/slideLayout" Target="../slideLayouts/slideLayout52.xml"/><Relationship Id="rId10" Type="http://schemas.openxmlformats.org/officeDocument/2006/relationships/slideLayout" Target="../slideLayouts/slideLayout57.xml"/><Relationship Id="rId4" Type="http://schemas.openxmlformats.org/officeDocument/2006/relationships/slideLayout" Target="../slideLayouts/slideLayout51.xml"/><Relationship Id="rId9" Type="http://schemas.openxmlformats.org/officeDocument/2006/relationships/slideLayout" Target="../slideLayouts/slideLayout56.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7.xml"/><Relationship Id="rId13" Type="http://schemas.openxmlformats.org/officeDocument/2006/relationships/theme" Target="../theme/theme6.xml"/><Relationship Id="rId3" Type="http://schemas.openxmlformats.org/officeDocument/2006/relationships/slideLayout" Target="../slideLayouts/slideLayout62.xml"/><Relationship Id="rId7" Type="http://schemas.openxmlformats.org/officeDocument/2006/relationships/slideLayout" Target="../slideLayouts/slideLayout66.xml"/><Relationship Id="rId12" Type="http://schemas.openxmlformats.org/officeDocument/2006/relationships/slideLayout" Target="../slideLayouts/slideLayout71.xml"/><Relationship Id="rId2" Type="http://schemas.openxmlformats.org/officeDocument/2006/relationships/slideLayout" Target="../slideLayouts/slideLayout61.xml"/><Relationship Id="rId1" Type="http://schemas.openxmlformats.org/officeDocument/2006/relationships/slideLayout" Target="../slideLayouts/slideLayout60.xml"/><Relationship Id="rId6" Type="http://schemas.openxmlformats.org/officeDocument/2006/relationships/slideLayout" Target="../slideLayouts/slideLayout65.xml"/><Relationship Id="rId11" Type="http://schemas.openxmlformats.org/officeDocument/2006/relationships/slideLayout" Target="../slideLayouts/slideLayout70.xml"/><Relationship Id="rId5" Type="http://schemas.openxmlformats.org/officeDocument/2006/relationships/slideLayout" Target="../slideLayouts/slideLayout64.xml"/><Relationship Id="rId10" Type="http://schemas.openxmlformats.org/officeDocument/2006/relationships/slideLayout" Target="../slideLayouts/slideLayout69.xml"/><Relationship Id="rId4" Type="http://schemas.openxmlformats.org/officeDocument/2006/relationships/slideLayout" Target="../slideLayouts/slideLayout63.xml"/><Relationship Id="rId9" Type="http://schemas.openxmlformats.org/officeDocument/2006/relationships/slideLayout" Target="../slideLayouts/slideLayout68.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9.xml"/><Relationship Id="rId13" Type="http://schemas.openxmlformats.org/officeDocument/2006/relationships/image" Target="../media/image3.jpeg"/><Relationship Id="rId3" Type="http://schemas.openxmlformats.org/officeDocument/2006/relationships/slideLayout" Target="../slideLayouts/slideLayout74.xml"/><Relationship Id="rId7" Type="http://schemas.openxmlformats.org/officeDocument/2006/relationships/slideLayout" Target="../slideLayouts/slideLayout78.xml"/><Relationship Id="rId12" Type="http://schemas.openxmlformats.org/officeDocument/2006/relationships/theme" Target="../theme/theme7.xml"/><Relationship Id="rId2" Type="http://schemas.openxmlformats.org/officeDocument/2006/relationships/slideLayout" Target="../slideLayouts/slideLayout73.xml"/><Relationship Id="rId1" Type="http://schemas.openxmlformats.org/officeDocument/2006/relationships/slideLayout" Target="../slideLayouts/slideLayout72.xml"/><Relationship Id="rId6" Type="http://schemas.openxmlformats.org/officeDocument/2006/relationships/slideLayout" Target="../slideLayouts/slideLayout77.xml"/><Relationship Id="rId11" Type="http://schemas.openxmlformats.org/officeDocument/2006/relationships/slideLayout" Target="../slideLayouts/slideLayout82.xml"/><Relationship Id="rId5" Type="http://schemas.openxmlformats.org/officeDocument/2006/relationships/slideLayout" Target="../slideLayouts/slideLayout76.xml"/><Relationship Id="rId10" Type="http://schemas.openxmlformats.org/officeDocument/2006/relationships/slideLayout" Target="../slideLayouts/slideLayout81.xml"/><Relationship Id="rId4" Type="http://schemas.openxmlformats.org/officeDocument/2006/relationships/slideLayout" Target="../slideLayouts/slideLayout75.xml"/><Relationship Id="rId9" Type="http://schemas.openxmlformats.org/officeDocument/2006/relationships/slideLayout" Target="../slideLayouts/slideLayout80.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90.xml"/><Relationship Id="rId13" Type="http://schemas.openxmlformats.org/officeDocument/2006/relationships/theme" Target="../theme/theme8.xml"/><Relationship Id="rId3" Type="http://schemas.openxmlformats.org/officeDocument/2006/relationships/slideLayout" Target="../slideLayouts/slideLayout85.xml"/><Relationship Id="rId7" Type="http://schemas.openxmlformats.org/officeDocument/2006/relationships/slideLayout" Target="../slideLayouts/slideLayout89.xml"/><Relationship Id="rId12" Type="http://schemas.openxmlformats.org/officeDocument/2006/relationships/slideLayout" Target="../slideLayouts/slideLayout94.xml"/><Relationship Id="rId2" Type="http://schemas.openxmlformats.org/officeDocument/2006/relationships/slideLayout" Target="../slideLayouts/slideLayout84.xml"/><Relationship Id="rId1" Type="http://schemas.openxmlformats.org/officeDocument/2006/relationships/slideLayout" Target="../slideLayouts/slideLayout83.xml"/><Relationship Id="rId6" Type="http://schemas.openxmlformats.org/officeDocument/2006/relationships/slideLayout" Target="../slideLayouts/slideLayout88.xml"/><Relationship Id="rId11" Type="http://schemas.openxmlformats.org/officeDocument/2006/relationships/slideLayout" Target="../slideLayouts/slideLayout93.xml"/><Relationship Id="rId5" Type="http://schemas.openxmlformats.org/officeDocument/2006/relationships/slideLayout" Target="../slideLayouts/slideLayout87.xml"/><Relationship Id="rId10" Type="http://schemas.openxmlformats.org/officeDocument/2006/relationships/slideLayout" Target="../slideLayouts/slideLayout92.xml"/><Relationship Id="rId4" Type="http://schemas.openxmlformats.org/officeDocument/2006/relationships/slideLayout" Target="../slideLayouts/slideLayout86.xml"/><Relationship Id="rId9" Type="http://schemas.openxmlformats.org/officeDocument/2006/relationships/slideLayout" Target="../slideLayouts/slideLayout91.xml"/><Relationship Id="rId14" Type="http://schemas.openxmlformats.org/officeDocument/2006/relationships/image" Target="../media/image1.jpeg"/></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102.xml"/><Relationship Id="rId13" Type="http://schemas.openxmlformats.org/officeDocument/2006/relationships/theme" Target="../theme/theme9.xml"/><Relationship Id="rId3" Type="http://schemas.openxmlformats.org/officeDocument/2006/relationships/slideLayout" Target="../slideLayouts/slideLayout97.xml"/><Relationship Id="rId7" Type="http://schemas.openxmlformats.org/officeDocument/2006/relationships/slideLayout" Target="../slideLayouts/slideLayout101.xml"/><Relationship Id="rId12" Type="http://schemas.openxmlformats.org/officeDocument/2006/relationships/slideLayout" Target="../slideLayouts/slideLayout106.xml"/><Relationship Id="rId2" Type="http://schemas.openxmlformats.org/officeDocument/2006/relationships/slideLayout" Target="../slideLayouts/slideLayout96.xml"/><Relationship Id="rId1" Type="http://schemas.openxmlformats.org/officeDocument/2006/relationships/slideLayout" Target="../slideLayouts/slideLayout95.xml"/><Relationship Id="rId6" Type="http://schemas.openxmlformats.org/officeDocument/2006/relationships/slideLayout" Target="../slideLayouts/slideLayout100.xml"/><Relationship Id="rId11" Type="http://schemas.openxmlformats.org/officeDocument/2006/relationships/slideLayout" Target="../slideLayouts/slideLayout105.xml"/><Relationship Id="rId5" Type="http://schemas.openxmlformats.org/officeDocument/2006/relationships/slideLayout" Target="../slideLayouts/slideLayout99.xml"/><Relationship Id="rId10" Type="http://schemas.openxmlformats.org/officeDocument/2006/relationships/slideLayout" Target="../slideLayouts/slideLayout104.xml"/><Relationship Id="rId4" Type="http://schemas.openxmlformats.org/officeDocument/2006/relationships/slideLayout" Target="../slideLayouts/slideLayout98.xml"/><Relationship Id="rId9" Type="http://schemas.openxmlformats.org/officeDocument/2006/relationships/slideLayout" Target="../slideLayouts/slideLayout103.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标题占位符 1"/>
          <p:cNvSpPr>
            <a:spLocks noGrp="1"/>
          </p:cNvSpPr>
          <p:nvPr>
            <p:ph type="title"/>
          </p:nvPr>
        </p:nvSpPr>
        <p:spPr bwMode="auto">
          <a:xfrm>
            <a:off x="457200" y="206375"/>
            <a:ext cx="8229600" cy="857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1027" name="文本占位符 2"/>
          <p:cNvSpPr>
            <a:spLocks noGrp="1"/>
          </p:cNvSpPr>
          <p:nvPr>
            <p:ph type="body" idx="1"/>
          </p:nvPr>
        </p:nvSpPr>
        <p:spPr bwMode="auto">
          <a:xfrm>
            <a:off x="457200" y="1200150"/>
            <a:ext cx="8229600" cy="33940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4" name="日期占位符 3"/>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AFE86DC2-8646-4289-BFA8-DA83AD9E3058}" type="datetimeFigureOut">
              <a:rPr lang="zh-CN" altLang="en-US"/>
              <a:pPr>
                <a:defRPr/>
              </a:pPr>
              <a:t>2020-5-5</a:t>
            </a:fld>
            <a:endParaRPr lang="zh-CN" altLang="en-US"/>
          </a:p>
        </p:txBody>
      </p:sp>
      <p:sp>
        <p:nvSpPr>
          <p:cNvPr id="5" name="页脚占位符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zh-CN" altLang="en-US"/>
          </a:p>
        </p:txBody>
      </p:sp>
      <p:sp>
        <p:nvSpPr>
          <p:cNvPr id="6" name="灯片编号占位符 5"/>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4C7B34F4-E218-4930-BCB7-4AF0E94F4AC1}"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4129" r:id="rId1"/>
    <p:sldLayoutId id="2147484128" r:id="rId2"/>
    <p:sldLayoutId id="2147484127" r:id="rId3"/>
    <p:sldLayoutId id="2147484126" r:id="rId4"/>
    <p:sldLayoutId id="2147484125" r:id="rId5"/>
    <p:sldLayoutId id="2147484124" r:id="rId6"/>
    <p:sldLayoutId id="2147484123" r:id="rId7"/>
    <p:sldLayoutId id="2147484122" r:id="rId8"/>
    <p:sldLayoutId id="2147484121" r:id="rId9"/>
    <p:sldLayoutId id="2147484120" r:id="rId10"/>
    <p:sldLayoutId id="214748411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宋体" charset="-122"/>
        </a:defRPr>
      </a:lvl2pPr>
      <a:lvl3pPr algn="ctr" rtl="0" eaLnBrk="0" fontAlgn="base" hangingPunct="0">
        <a:spcBef>
          <a:spcPct val="0"/>
        </a:spcBef>
        <a:spcAft>
          <a:spcPct val="0"/>
        </a:spcAft>
        <a:defRPr sz="4400">
          <a:solidFill>
            <a:schemeClr val="tx1"/>
          </a:solidFill>
          <a:latin typeface="Calibri" pitchFamily="34" charset="0"/>
          <a:ea typeface="宋体" charset="-122"/>
        </a:defRPr>
      </a:lvl3pPr>
      <a:lvl4pPr algn="ctr" rtl="0" eaLnBrk="0" fontAlgn="base" hangingPunct="0">
        <a:spcBef>
          <a:spcPct val="0"/>
        </a:spcBef>
        <a:spcAft>
          <a:spcPct val="0"/>
        </a:spcAft>
        <a:defRPr sz="4400">
          <a:solidFill>
            <a:schemeClr val="tx1"/>
          </a:solidFill>
          <a:latin typeface="Calibri" pitchFamily="34" charset="0"/>
          <a:ea typeface="宋体" charset="-122"/>
        </a:defRPr>
      </a:lvl4pPr>
      <a:lvl5pPr algn="ctr" rtl="0" eaLnBrk="0" fontAlgn="base" hangingPunct="0">
        <a:spcBef>
          <a:spcPct val="0"/>
        </a:spcBef>
        <a:spcAft>
          <a:spcPct val="0"/>
        </a:spcAft>
        <a:defRPr sz="4400">
          <a:solidFill>
            <a:schemeClr val="tx1"/>
          </a:solidFill>
          <a:latin typeface="Calibri" pitchFamily="34" charset="0"/>
          <a:ea typeface="宋体" charset="-122"/>
        </a:defRPr>
      </a:lvl5pPr>
      <a:lvl6pPr marL="457200" algn="ctr" rtl="0" fontAlgn="base">
        <a:spcBef>
          <a:spcPct val="0"/>
        </a:spcBef>
        <a:spcAft>
          <a:spcPct val="0"/>
        </a:spcAft>
        <a:defRPr sz="4400">
          <a:solidFill>
            <a:schemeClr val="tx1"/>
          </a:solidFill>
          <a:latin typeface="Calibri" pitchFamily="34" charset="0"/>
          <a:ea typeface="宋体" charset="-122"/>
        </a:defRPr>
      </a:lvl6pPr>
      <a:lvl7pPr marL="914400" algn="ctr" rtl="0" fontAlgn="base">
        <a:spcBef>
          <a:spcPct val="0"/>
        </a:spcBef>
        <a:spcAft>
          <a:spcPct val="0"/>
        </a:spcAft>
        <a:defRPr sz="4400">
          <a:solidFill>
            <a:schemeClr val="tx1"/>
          </a:solidFill>
          <a:latin typeface="Calibri" pitchFamily="34" charset="0"/>
          <a:ea typeface="宋体" charset="-122"/>
        </a:defRPr>
      </a:lvl7pPr>
      <a:lvl8pPr marL="1371600" algn="ctr" rtl="0" fontAlgn="base">
        <a:spcBef>
          <a:spcPct val="0"/>
        </a:spcBef>
        <a:spcAft>
          <a:spcPct val="0"/>
        </a:spcAft>
        <a:defRPr sz="4400">
          <a:solidFill>
            <a:schemeClr val="tx1"/>
          </a:solidFill>
          <a:latin typeface="Calibri" pitchFamily="34" charset="0"/>
          <a:ea typeface="宋体" charset="-122"/>
        </a:defRPr>
      </a:lvl8pPr>
      <a:lvl9pPr marL="1828800" algn="ctr" rtl="0" fontAlgn="base">
        <a:spcBef>
          <a:spcPct val="0"/>
        </a:spcBef>
        <a:spcAft>
          <a:spcPct val="0"/>
        </a:spcAft>
        <a:defRPr sz="4400">
          <a:solidFill>
            <a:schemeClr val="tx1"/>
          </a:solidFill>
          <a:latin typeface="Calibri" pitchFamily="34" charset="0"/>
          <a:ea typeface="宋体" charset="-122"/>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118786" name="标题 1025"/>
          <p:cNvSpPr>
            <a:spLocks noGrp="1"/>
          </p:cNvSpPr>
          <p:nvPr>
            <p:ph type="title"/>
          </p:nvPr>
        </p:nvSpPr>
        <p:spPr bwMode="auto">
          <a:xfrm>
            <a:off x="457200" y="206375"/>
            <a:ext cx="8229600" cy="857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118787" name="文本占位符 1026"/>
          <p:cNvSpPr>
            <a:spLocks noGrp="1"/>
          </p:cNvSpPr>
          <p:nvPr>
            <p:ph type="body"/>
          </p:nvPr>
        </p:nvSpPr>
        <p:spPr bwMode="auto">
          <a:xfrm>
            <a:off x="457200" y="1200150"/>
            <a:ext cx="8229600" cy="33940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1028" name="日期占位符 1027"/>
          <p:cNvSpPr>
            <a:spLocks noGrp="1"/>
          </p:cNvSpPr>
          <p:nvPr>
            <p:ph type="dt" sz="half" idx="2"/>
          </p:nvPr>
        </p:nvSpPr>
        <p:spPr>
          <a:xfrm>
            <a:off x="457200" y="4684713"/>
            <a:ext cx="2133600" cy="357187"/>
          </a:xfrm>
          <a:prstGeom prst="rect">
            <a:avLst/>
          </a:prstGeom>
          <a:noFill/>
          <a:ln w="9525">
            <a:noFill/>
          </a:ln>
        </p:spPr>
        <p:txBody>
          <a:bodyPr/>
          <a:lstStyle>
            <a:lvl1pPr>
              <a:defRPr sz="1400" b="1" noProof="1">
                <a:solidFill>
                  <a:srgbClr val="000000"/>
                </a:solidFill>
                <a:latin typeface="+mn-lt"/>
                <a:ea typeface="+mn-ea"/>
              </a:defRPr>
            </a:lvl1pPr>
          </a:lstStyle>
          <a:p>
            <a:pPr>
              <a:defRPr/>
            </a:pPr>
            <a:endParaRPr lang="zh-CN" altLang="en-US"/>
          </a:p>
        </p:txBody>
      </p:sp>
      <p:sp>
        <p:nvSpPr>
          <p:cNvPr id="1029" name="页脚占位符 1028"/>
          <p:cNvSpPr>
            <a:spLocks noGrp="1"/>
          </p:cNvSpPr>
          <p:nvPr>
            <p:ph type="ftr" sz="quarter" idx="3"/>
          </p:nvPr>
        </p:nvSpPr>
        <p:spPr>
          <a:xfrm>
            <a:off x="3124200" y="4684713"/>
            <a:ext cx="2895600" cy="357187"/>
          </a:xfrm>
          <a:prstGeom prst="rect">
            <a:avLst/>
          </a:prstGeom>
          <a:noFill/>
          <a:ln w="9525">
            <a:noFill/>
          </a:ln>
        </p:spPr>
        <p:txBody>
          <a:bodyPr/>
          <a:lstStyle>
            <a:lvl1pPr algn="ctr">
              <a:defRPr sz="1400" b="1" noProof="1">
                <a:solidFill>
                  <a:srgbClr val="000000"/>
                </a:solidFill>
                <a:latin typeface="+mn-lt"/>
                <a:ea typeface="+mn-ea"/>
              </a:defRPr>
            </a:lvl1pPr>
          </a:lstStyle>
          <a:p>
            <a:pPr>
              <a:defRPr/>
            </a:pPr>
            <a:endParaRPr lang="zh-CN" altLang="en-US"/>
          </a:p>
        </p:txBody>
      </p:sp>
      <p:sp>
        <p:nvSpPr>
          <p:cNvPr id="1030" name="灯片编号占位符 1029"/>
          <p:cNvSpPr>
            <a:spLocks noGrp="1"/>
          </p:cNvSpPr>
          <p:nvPr>
            <p:ph type="sldNum" sz="quarter" idx="4"/>
          </p:nvPr>
        </p:nvSpPr>
        <p:spPr>
          <a:xfrm>
            <a:off x="6553200" y="4684713"/>
            <a:ext cx="2133600" cy="357187"/>
          </a:xfrm>
          <a:prstGeom prst="rect">
            <a:avLst/>
          </a:prstGeom>
          <a:noFill/>
          <a:ln w="9525">
            <a:noFill/>
          </a:ln>
        </p:spPr>
        <p:txBody>
          <a:bodyPr/>
          <a:lstStyle>
            <a:lvl1pPr algn="r">
              <a:defRPr sz="1400" b="1" noProof="1">
                <a:solidFill>
                  <a:srgbClr val="000000"/>
                </a:solidFill>
                <a:latin typeface="+mn-lt"/>
                <a:ea typeface="+mn-ea"/>
              </a:defRPr>
            </a:lvl1pPr>
          </a:lstStyle>
          <a:p>
            <a:pPr>
              <a:defRPr/>
            </a:pPr>
            <a:fld id="{1CDE8520-8897-488F-AA50-3A35C0BD765A}"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4225" r:id="rId1"/>
    <p:sldLayoutId id="2147484226" r:id="rId2"/>
    <p:sldLayoutId id="2147484227" r:id="rId3"/>
    <p:sldLayoutId id="2147484228" r:id="rId4"/>
    <p:sldLayoutId id="2147484229" r:id="rId5"/>
    <p:sldLayoutId id="2147484230" r:id="rId6"/>
    <p:sldLayoutId id="2147484231" r:id="rId7"/>
    <p:sldLayoutId id="2147484232" r:id="rId8"/>
    <p:sldLayoutId id="2147484233" r:id="rId9"/>
    <p:sldLayoutId id="2147484234" r:id="rId10"/>
    <p:sldLayoutId id="2147484235" r:id="rId11"/>
  </p:sldLayoutIdLst>
  <p:hf sldNum="0" hdr="0" ftr="0" dt="0"/>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ea typeface="宋体" charset="-122"/>
        </a:defRPr>
      </a:lvl2pPr>
      <a:lvl3pPr algn="ctr" rtl="0" eaLnBrk="0" fontAlgn="base" hangingPunct="0">
        <a:spcBef>
          <a:spcPct val="0"/>
        </a:spcBef>
        <a:spcAft>
          <a:spcPct val="0"/>
        </a:spcAft>
        <a:defRPr sz="4400">
          <a:solidFill>
            <a:schemeClr val="tx2"/>
          </a:solidFill>
          <a:latin typeface="Arial" charset="0"/>
          <a:ea typeface="宋体" charset="-122"/>
        </a:defRPr>
      </a:lvl3pPr>
      <a:lvl4pPr algn="ctr" rtl="0" eaLnBrk="0" fontAlgn="base" hangingPunct="0">
        <a:spcBef>
          <a:spcPct val="0"/>
        </a:spcBef>
        <a:spcAft>
          <a:spcPct val="0"/>
        </a:spcAft>
        <a:defRPr sz="4400">
          <a:solidFill>
            <a:schemeClr val="tx2"/>
          </a:solidFill>
          <a:latin typeface="Arial" charset="0"/>
          <a:ea typeface="宋体" charset="-122"/>
        </a:defRPr>
      </a:lvl4pPr>
      <a:lvl5pPr algn="ctr" rtl="0" eaLnBrk="0" fontAlgn="base" hangingPunct="0">
        <a:spcBef>
          <a:spcPct val="0"/>
        </a:spcBef>
        <a:spcAft>
          <a:spcPct val="0"/>
        </a:spcAft>
        <a:defRPr sz="4400">
          <a:solidFill>
            <a:schemeClr val="tx2"/>
          </a:solidFill>
          <a:latin typeface="Arial" charset="0"/>
          <a:ea typeface="宋体" charset="-122"/>
        </a:defRPr>
      </a:lvl5pPr>
      <a:lvl6pPr marL="457200" algn="ctr" rtl="0" fontAlgn="base">
        <a:spcBef>
          <a:spcPct val="0"/>
        </a:spcBef>
        <a:spcAft>
          <a:spcPct val="0"/>
        </a:spcAft>
        <a:defRPr sz="4400">
          <a:solidFill>
            <a:schemeClr val="tx2"/>
          </a:solidFill>
          <a:latin typeface="Arial" charset="0"/>
          <a:ea typeface="宋体" charset="-122"/>
        </a:defRPr>
      </a:lvl6pPr>
      <a:lvl7pPr marL="914400" algn="ctr" rtl="0" fontAlgn="base">
        <a:spcBef>
          <a:spcPct val="0"/>
        </a:spcBef>
        <a:spcAft>
          <a:spcPct val="0"/>
        </a:spcAft>
        <a:defRPr sz="4400">
          <a:solidFill>
            <a:schemeClr val="tx2"/>
          </a:solidFill>
          <a:latin typeface="Arial" charset="0"/>
          <a:ea typeface="宋体" charset="-122"/>
        </a:defRPr>
      </a:lvl7pPr>
      <a:lvl8pPr marL="1371600" algn="ctr" rtl="0" fontAlgn="base">
        <a:spcBef>
          <a:spcPct val="0"/>
        </a:spcBef>
        <a:spcAft>
          <a:spcPct val="0"/>
        </a:spcAft>
        <a:defRPr sz="4400">
          <a:solidFill>
            <a:schemeClr val="tx2"/>
          </a:solidFill>
          <a:latin typeface="Arial" charset="0"/>
          <a:ea typeface="宋体" charset="-122"/>
        </a:defRPr>
      </a:lvl8pPr>
      <a:lvl9pPr marL="1828800" algn="ctr" rtl="0" fontAlgn="base">
        <a:spcBef>
          <a:spcPct val="0"/>
        </a:spcBef>
        <a:spcAft>
          <a:spcPct val="0"/>
        </a:spcAft>
        <a:defRPr sz="4400">
          <a:solidFill>
            <a:schemeClr val="tx2"/>
          </a:solidFill>
          <a:latin typeface="Arial" charset="0"/>
          <a:ea typeface="宋体" charset="-122"/>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lvl="1"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lvl="2"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lvl="3"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lvl="4"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lvl="5"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rtl="0" eaLnBrk="1" fontAlgn="base" latinLnBrk="0" hangingPunct="1">
        <a:lnSpc>
          <a:spcPct val="100000"/>
        </a:lnSpc>
        <a:spcBef>
          <a:spcPct val="0"/>
        </a:spcBef>
        <a:spcAft>
          <a:spcPct val="0"/>
        </a:spcAft>
        <a:buNone/>
        <a:defRPr sz="4000"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sz="4000"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sz="4000"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sz="4000"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sz="4000"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sz="4000"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sz="4000"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sz="4000"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131074" name="标题 1025"/>
          <p:cNvSpPr>
            <a:spLocks noGrp="1"/>
          </p:cNvSpPr>
          <p:nvPr>
            <p:ph type="title"/>
          </p:nvPr>
        </p:nvSpPr>
        <p:spPr bwMode="auto">
          <a:xfrm>
            <a:off x="457200" y="206375"/>
            <a:ext cx="8229600" cy="857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131075" name="文本占位符 1026"/>
          <p:cNvSpPr>
            <a:spLocks noGrp="1"/>
          </p:cNvSpPr>
          <p:nvPr>
            <p:ph type="body"/>
          </p:nvPr>
        </p:nvSpPr>
        <p:spPr bwMode="auto">
          <a:xfrm>
            <a:off x="457200" y="1200150"/>
            <a:ext cx="8229600" cy="33940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1028" name="日期占位符 1027"/>
          <p:cNvSpPr>
            <a:spLocks noGrp="1"/>
          </p:cNvSpPr>
          <p:nvPr>
            <p:ph type="dt" sz="half" idx="2"/>
          </p:nvPr>
        </p:nvSpPr>
        <p:spPr>
          <a:xfrm>
            <a:off x="457200" y="4684713"/>
            <a:ext cx="2133600" cy="357187"/>
          </a:xfrm>
          <a:prstGeom prst="rect">
            <a:avLst/>
          </a:prstGeom>
          <a:noFill/>
          <a:ln w="9525">
            <a:noFill/>
          </a:ln>
        </p:spPr>
        <p:txBody>
          <a:bodyPr/>
          <a:lstStyle>
            <a:lvl1pPr>
              <a:defRPr sz="1400" b="1" noProof="1">
                <a:solidFill>
                  <a:srgbClr val="000000"/>
                </a:solidFill>
                <a:latin typeface="+mn-lt"/>
                <a:ea typeface="+mn-ea"/>
              </a:defRPr>
            </a:lvl1pPr>
          </a:lstStyle>
          <a:p>
            <a:pPr>
              <a:defRPr/>
            </a:pPr>
            <a:endParaRPr lang="zh-CN" altLang="en-US"/>
          </a:p>
        </p:txBody>
      </p:sp>
      <p:sp>
        <p:nvSpPr>
          <p:cNvPr id="1029" name="页脚占位符 1028"/>
          <p:cNvSpPr>
            <a:spLocks noGrp="1"/>
          </p:cNvSpPr>
          <p:nvPr>
            <p:ph type="ftr" sz="quarter" idx="3"/>
          </p:nvPr>
        </p:nvSpPr>
        <p:spPr>
          <a:xfrm>
            <a:off x="3124200" y="4684713"/>
            <a:ext cx="2895600" cy="357187"/>
          </a:xfrm>
          <a:prstGeom prst="rect">
            <a:avLst/>
          </a:prstGeom>
          <a:noFill/>
          <a:ln w="9525">
            <a:noFill/>
          </a:ln>
        </p:spPr>
        <p:txBody>
          <a:bodyPr/>
          <a:lstStyle>
            <a:lvl1pPr algn="ctr">
              <a:defRPr sz="1400" b="1" noProof="1">
                <a:solidFill>
                  <a:srgbClr val="000000"/>
                </a:solidFill>
                <a:latin typeface="+mn-lt"/>
                <a:ea typeface="+mn-ea"/>
              </a:defRPr>
            </a:lvl1pPr>
          </a:lstStyle>
          <a:p>
            <a:pPr>
              <a:defRPr/>
            </a:pPr>
            <a:endParaRPr lang="zh-CN" altLang="en-US"/>
          </a:p>
        </p:txBody>
      </p:sp>
      <p:sp>
        <p:nvSpPr>
          <p:cNvPr id="1030" name="灯片编号占位符 1029"/>
          <p:cNvSpPr>
            <a:spLocks noGrp="1"/>
          </p:cNvSpPr>
          <p:nvPr>
            <p:ph type="sldNum" sz="quarter" idx="4"/>
          </p:nvPr>
        </p:nvSpPr>
        <p:spPr>
          <a:xfrm>
            <a:off x="6553200" y="4684713"/>
            <a:ext cx="2133600" cy="357187"/>
          </a:xfrm>
          <a:prstGeom prst="rect">
            <a:avLst/>
          </a:prstGeom>
          <a:noFill/>
          <a:ln w="9525">
            <a:noFill/>
          </a:ln>
        </p:spPr>
        <p:txBody>
          <a:bodyPr/>
          <a:lstStyle>
            <a:lvl1pPr algn="r">
              <a:defRPr sz="1400" b="1" noProof="1">
                <a:solidFill>
                  <a:srgbClr val="000000"/>
                </a:solidFill>
                <a:latin typeface="+mn-lt"/>
                <a:ea typeface="+mn-ea"/>
              </a:defRPr>
            </a:lvl1pPr>
          </a:lstStyle>
          <a:p>
            <a:pPr>
              <a:defRPr/>
            </a:pPr>
            <a:fld id="{FB559A5F-7EB5-4BFA-B083-78073E7F68B1}"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4236" r:id="rId1"/>
    <p:sldLayoutId id="2147484237" r:id="rId2"/>
    <p:sldLayoutId id="2147484238" r:id="rId3"/>
    <p:sldLayoutId id="2147484239" r:id="rId4"/>
    <p:sldLayoutId id="2147484240" r:id="rId5"/>
    <p:sldLayoutId id="2147484241" r:id="rId6"/>
    <p:sldLayoutId id="2147484242" r:id="rId7"/>
    <p:sldLayoutId id="2147484243" r:id="rId8"/>
    <p:sldLayoutId id="2147484244" r:id="rId9"/>
    <p:sldLayoutId id="2147484245" r:id="rId10"/>
    <p:sldLayoutId id="2147484246" r:id="rId11"/>
  </p:sldLayoutIdLst>
  <p:hf sldNum="0" hdr="0" ftr="0" dt="0"/>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ea typeface="宋体" charset="-122"/>
        </a:defRPr>
      </a:lvl2pPr>
      <a:lvl3pPr algn="ctr" rtl="0" eaLnBrk="0" fontAlgn="base" hangingPunct="0">
        <a:spcBef>
          <a:spcPct val="0"/>
        </a:spcBef>
        <a:spcAft>
          <a:spcPct val="0"/>
        </a:spcAft>
        <a:defRPr sz="4400">
          <a:solidFill>
            <a:schemeClr val="tx2"/>
          </a:solidFill>
          <a:latin typeface="Arial" charset="0"/>
          <a:ea typeface="宋体" charset="-122"/>
        </a:defRPr>
      </a:lvl3pPr>
      <a:lvl4pPr algn="ctr" rtl="0" eaLnBrk="0" fontAlgn="base" hangingPunct="0">
        <a:spcBef>
          <a:spcPct val="0"/>
        </a:spcBef>
        <a:spcAft>
          <a:spcPct val="0"/>
        </a:spcAft>
        <a:defRPr sz="4400">
          <a:solidFill>
            <a:schemeClr val="tx2"/>
          </a:solidFill>
          <a:latin typeface="Arial" charset="0"/>
          <a:ea typeface="宋体" charset="-122"/>
        </a:defRPr>
      </a:lvl4pPr>
      <a:lvl5pPr algn="ctr" rtl="0" eaLnBrk="0" fontAlgn="base" hangingPunct="0">
        <a:spcBef>
          <a:spcPct val="0"/>
        </a:spcBef>
        <a:spcAft>
          <a:spcPct val="0"/>
        </a:spcAft>
        <a:defRPr sz="4400">
          <a:solidFill>
            <a:schemeClr val="tx2"/>
          </a:solidFill>
          <a:latin typeface="Arial" charset="0"/>
          <a:ea typeface="宋体" charset="-122"/>
        </a:defRPr>
      </a:lvl5pPr>
      <a:lvl6pPr marL="457200" algn="ctr" rtl="0" fontAlgn="base">
        <a:spcBef>
          <a:spcPct val="0"/>
        </a:spcBef>
        <a:spcAft>
          <a:spcPct val="0"/>
        </a:spcAft>
        <a:defRPr sz="4400">
          <a:solidFill>
            <a:schemeClr val="tx2"/>
          </a:solidFill>
          <a:latin typeface="Arial" charset="0"/>
          <a:ea typeface="宋体" charset="-122"/>
        </a:defRPr>
      </a:lvl6pPr>
      <a:lvl7pPr marL="914400" algn="ctr" rtl="0" fontAlgn="base">
        <a:spcBef>
          <a:spcPct val="0"/>
        </a:spcBef>
        <a:spcAft>
          <a:spcPct val="0"/>
        </a:spcAft>
        <a:defRPr sz="4400">
          <a:solidFill>
            <a:schemeClr val="tx2"/>
          </a:solidFill>
          <a:latin typeface="Arial" charset="0"/>
          <a:ea typeface="宋体" charset="-122"/>
        </a:defRPr>
      </a:lvl7pPr>
      <a:lvl8pPr marL="1371600" algn="ctr" rtl="0" fontAlgn="base">
        <a:spcBef>
          <a:spcPct val="0"/>
        </a:spcBef>
        <a:spcAft>
          <a:spcPct val="0"/>
        </a:spcAft>
        <a:defRPr sz="4400">
          <a:solidFill>
            <a:schemeClr val="tx2"/>
          </a:solidFill>
          <a:latin typeface="Arial" charset="0"/>
          <a:ea typeface="宋体" charset="-122"/>
        </a:defRPr>
      </a:lvl8pPr>
      <a:lvl9pPr marL="1828800" algn="ctr" rtl="0" fontAlgn="base">
        <a:spcBef>
          <a:spcPct val="0"/>
        </a:spcBef>
        <a:spcAft>
          <a:spcPct val="0"/>
        </a:spcAft>
        <a:defRPr sz="4400">
          <a:solidFill>
            <a:schemeClr val="tx2"/>
          </a:solidFill>
          <a:latin typeface="Arial" charset="0"/>
          <a:ea typeface="宋体" charset="-122"/>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lvl="1"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lvl="2"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lvl="3"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lvl="4"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lvl="5"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rtl="0" eaLnBrk="1" fontAlgn="base" latinLnBrk="0" hangingPunct="1">
        <a:lnSpc>
          <a:spcPct val="100000"/>
        </a:lnSpc>
        <a:spcBef>
          <a:spcPct val="0"/>
        </a:spcBef>
        <a:spcAft>
          <a:spcPct val="0"/>
        </a:spcAft>
        <a:buNone/>
        <a:defRPr sz="4000"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sz="4000"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sz="4000"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sz="4000"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sz="4000"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sz="4000"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sz="4000"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sz="4000"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bwMode="auto">
      <p:bgPr>
        <a:solidFill>
          <a:srgbClr val="2815B7"/>
        </a:solidFill>
        <a:effectLst/>
      </p:bgPr>
    </p:bg>
    <p:spTree>
      <p:nvGrpSpPr>
        <p:cNvPr id="1" name=""/>
        <p:cNvGrpSpPr/>
        <p:nvPr/>
      </p:nvGrpSpPr>
      <p:grpSpPr>
        <a:xfrm>
          <a:off x="0" y="0"/>
          <a:ext cx="0" cy="0"/>
          <a:chOff x="0" y="0"/>
          <a:chExt cx="0" cy="0"/>
        </a:xfrm>
      </p:grpSpPr>
      <p:sp>
        <p:nvSpPr>
          <p:cNvPr id="143362" name="标题 1025"/>
          <p:cNvSpPr>
            <a:spLocks noGrp="1" noChangeArrowheads="1"/>
          </p:cNvSpPr>
          <p:nvPr>
            <p:ph type="title" idx="4294967295"/>
          </p:nvPr>
        </p:nvSpPr>
        <p:spPr bwMode="auto">
          <a:xfrm>
            <a:off x="457200" y="206375"/>
            <a:ext cx="8229600" cy="857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143363" name="文本占位符 1026"/>
          <p:cNvSpPr>
            <a:spLocks noGrp="1" noChangeArrowheads="1"/>
          </p:cNvSpPr>
          <p:nvPr>
            <p:ph type="body" idx="4294967295"/>
          </p:nvPr>
        </p:nvSpPr>
        <p:spPr bwMode="auto">
          <a:xfrm>
            <a:off x="457200" y="1200150"/>
            <a:ext cx="8229600" cy="33940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1028" name="日期占位符 1027"/>
          <p:cNvSpPr>
            <a:spLocks noGrp="1"/>
          </p:cNvSpPr>
          <p:nvPr>
            <p:ph type="dt" sz="half" idx="2"/>
          </p:nvPr>
        </p:nvSpPr>
        <p:spPr>
          <a:xfrm>
            <a:off x="457200" y="4684713"/>
            <a:ext cx="2133600" cy="357187"/>
          </a:xfrm>
          <a:prstGeom prst="rect">
            <a:avLst/>
          </a:prstGeom>
          <a:noFill/>
          <a:ln w="9525">
            <a:noFill/>
            <a:miter/>
          </a:ln>
        </p:spPr>
        <p:txBody>
          <a:bodyPr/>
          <a:lstStyle>
            <a:lvl1pPr>
              <a:spcBef>
                <a:spcPct val="20000"/>
              </a:spcBef>
              <a:buFont typeface="Arial" pitchFamily="34" charset="0"/>
              <a:buNone/>
              <a:defRPr sz="1400" b="0" noProof="1">
                <a:solidFill>
                  <a:srgbClr val="FFFFFF"/>
                </a:solidFill>
                <a:latin typeface="+mn-lt"/>
                <a:ea typeface="+mn-ea"/>
              </a:defRPr>
            </a:lvl1pPr>
          </a:lstStyle>
          <a:p>
            <a:pPr>
              <a:defRPr/>
            </a:pPr>
            <a:endParaRPr lang="zh-CN" altLang="en-US"/>
          </a:p>
        </p:txBody>
      </p:sp>
      <p:sp>
        <p:nvSpPr>
          <p:cNvPr id="1029" name="页脚占位符 1028"/>
          <p:cNvSpPr>
            <a:spLocks noGrp="1"/>
          </p:cNvSpPr>
          <p:nvPr>
            <p:ph type="ftr" sz="quarter" idx="3"/>
          </p:nvPr>
        </p:nvSpPr>
        <p:spPr>
          <a:xfrm>
            <a:off x="3124200" y="4684713"/>
            <a:ext cx="2895600" cy="357187"/>
          </a:xfrm>
          <a:prstGeom prst="rect">
            <a:avLst/>
          </a:prstGeom>
          <a:noFill/>
          <a:ln w="9525">
            <a:noFill/>
            <a:miter/>
          </a:ln>
        </p:spPr>
        <p:txBody>
          <a:bodyPr/>
          <a:lstStyle>
            <a:lvl1pPr algn="ctr">
              <a:spcBef>
                <a:spcPct val="20000"/>
              </a:spcBef>
              <a:buFont typeface="Arial" pitchFamily="34" charset="0"/>
              <a:buNone/>
              <a:defRPr sz="1400" b="0" noProof="1">
                <a:solidFill>
                  <a:srgbClr val="FFFFFF"/>
                </a:solidFill>
                <a:latin typeface="+mn-lt"/>
                <a:ea typeface="+mn-ea"/>
              </a:defRPr>
            </a:lvl1pPr>
          </a:lstStyle>
          <a:p>
            <a:pPr>
              <a:defRPr/>
            </a:pPr>
            <a:endParaRPr lang="zh-CN" altLang="en-US"/>
          </a:p>
        </p:txBody>
      </p:sp>
      <p:sp>
        <p:nvSpPr>
          <p:cNvPr id="1030" name="灯片编号占位符 1029"/>
          <p:cNvSpPr>
            <a:spLocks noGrp="1"/>
          </p:cNvSpPr>
          <p:nvPr>
            <p:ph type="sldNum" sz="quarter" idx="4"/>
          </p:nvPr>
        </p:nvSpPr>
        <p:spPr>
          <a:xfrm>
            <a:off x="6553200" y="4684713"/>
            <a:ext cx="2133600" cy="357187"/>
          </a:xfrm>
          <a:prstGeom prst="rect">
            <a:avLst/>
          </a:prstGeom>
          <a:noFill/>
          <a:ln w="9525">
            <a:noFill/>
            <a:miter/>
          </a:ln>
        </p:spPr>
        <p:txBody>
          <a:bodyPr vert="horz" wrap="square" lIns="91440" tIns="45720" rIns="91440" bIns="45720" numCol="1" anchor="t" anchorCtr="0" compatLnSpc="1">
            <a:prstTxWarp prst="textNoShape">
              <a:avLst/>
            </a:prstTxWarp>
          </a:bodyPr>
          <a:lstStyle>
            <a:lvl1pPr algn="r">
              <a:spcBef>
                <a:spcPct val="20000"/>
              </a:spcBef>
              <a:buFont typeface="Arial" pitchFamily="34" charset="0"/>
              <a:buNone/>
              <a:defRPr sz="1400" b="0">
                <a:solidFill>
                  <a:srgbClr val="FFFFFF"/>
                </a:solidFill>
                <a:latin typeface="+mn-lt"/>
                <a:ea typeface="+mn-ea"/>
              </a:defRPr>
            </a:lvl1pPr>
          </a:lstStyle>
          <a:p>
            <a:pPr>
              <a:defRPr/>
            </a:pPr>
            <a:fld id="{5901376B-BA81-41D0-9294-133A454FEFE3}"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4247" r:id="rId1"/>
    <p:sldLayoutId id="2147484248" r:id="rId2"/>
    <p:sldLayoutId id="2147484249" r:id="rId3"/>
    <p:sldLayoutId id="2147484250" r:id="rId4"/>
    <p:sldLayoutId id="2147484251" r:id="rId5"/>
    <p:sldLayoutId id="2147484252" r:id="rId6"/>
    <p:sldLayoutId id="2147484253" r:id="rId7"/>
    <p:sldLayoutId id="2147484254" r:id="rId8"/>
    <p:sldLayoutId id="2147484255" r:id="rId9"/>
    <p:sldLayoutId id="2147484256" r:id="rId10"/>
    <p:sldLayoutId id="2147484257" r:id="rId11"/>
    <p:sldLayoutId id="2147484258" r:id="rId12"/>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ea typeface="宋体" pitchFamily="2" charset="-122"/>
        </a:defRPr>
      </a:lvl2pPr>
      <a:lvl3pPr algn="ctr" rtl="0" eaLnBrk="0" fontAlgn="base" hangingPunct="0">
        <a:spcBef>
          <a:spcPct val="0"/>
        </a:spcBef>
        <a:spcAft>
          <a:spcPct val="0"/>
        </a:spcAft>
        <a:defRPr sz="4400">
          <a:solidFill>
            <a:schemeClr val="tx2"/>
          </a:solidFill>
          <a:latin typeface="Arial" pitchFamily="34" charset="0"/>
          <a:ea typeface="宋体" pitchFamily="2" charset="-122"/>
        </a:defRPr>
      </a:lvl3pPr>
      <a:lvl4pPr algn="ctr" rtl="0" eaLnBrk="0" fontAlgn="base" hangingPunct="0">
        <a:spcBef>
          <a:spcPct val="0"/>
        </a:spcBef>
        <a:spcAft>
          <a:spcPct val="0"/>
        </a:spcAft>
        <a:defRPr sz="4400">
          <a:solidFill>
            <a:schemeClr val="tx2"/>
          </a:solidFill>
          <a:latin typeface="Arial" pitchFamily="34" charset="0"/>
          <a:ea typeface="宋体" pitchFamily="2" charset="-122"/>
        </a:defRPr>
      </a:lvl4pPr>
      <a:lvl5pPr algn="ctr" rtl="0" eaLnBrk="0" fontAlgn="base" hangingPunct="0">
        <a:spcBef>
          <a:spcPct val="0"/>
        </a:spcBef>
        <a:spcAft>
          <a:spcPct val="0"/>
        </a:spcAft>
        <a:defRPr sz="4400">
          <a:solidFill>
            <a:schemeClr val="tx2"/>
          </a:solidFill>
          <a:latin typeface="Arial" pitchFamily="34" charset="0"/>
          <a:ea typeface="宋体" pitchFamily="2" charset="-122"/>
        </a:defRPr>
      </a:lvl5pPr>
      <a:lvl6pPr marL="457200" algn="ctr" rtl="0" fontAlgn="base">
        <a:spcBef>
          <a:spcPct val="0"/>
        </a:spcBef>
        <a:spcAft>
          <a:spcPct val="0"/>
        </a:spcAft>
        <a:defRPr sz="4400">
          <a:solidFill>
            <a:schemeClr val="tx2"/>
          </a:solidFill>
          <a:latin typeface="Arial" pitchFamily="34" charset="0"/>
          <a:ea typeface="宋体" pitchFamily="2" charset="-122"/>
        </a:defRPr>
      </a:lvl6pPr>
      <a:lvl7pPr marL="914400" algn="ctr" rtl="0" fontAlgn="base">
        <a:spcBef>
          <a:spcPct val="0"/>
        </a:spcBef>
        <a:spcAft>
          <a:spcPct val="0"/>
        </a:spcAft>
        <a:defRPr sz="4400">
          <a:solidFill>
            <a:schemeClr val="tx2"/>
          </a:solidFill>
          <a:latin typeface="Arial" pitchFamily="34" charset="0"/>
          <a:ea typeface="宋体" pitchFamily="2" charset="-122"/>
        </a:defRPr>
      </a:lvl7pPr>
      <a:lvl8pPr marL="1371600" algn="ctr" rtl="0" fontAlgn="base">
        <a:spcBef>
          <a:spcPct val="0"/>
        </a:spcBef>
        <a:spcAft>
          <a:spcPct val="0"/>
        </a:spcAft>
        <a:defRPr sz="4400">
          <a:solidFill>
            <a:schemeClr val="tx2"/>
          </a:solidFill>
          <a:latin typeface="Arial" pitchFamily="34" charset="0"/>
          <a:ea typeface="宋体" pitchFamily="2" charset="-122"/>
        </a:defRPr>
      </a:lvl8pPr>
      <a:lvl9pPr marL="1828800" algn="ctr" rtl="0" fontAlgn="base">
        <a:spcBef>
          <a:spcPct val="0"/>
        </a:spcBef>
        <a:spcAft>
          <a:spcPct val="0"/>
        </a:spcAft>
        <a:defRPr sz="4400">
          <a:solidFill>
            <a:schemeClr val="tx2"/>
          </a:solidFill>
          <a:latin typeface="Arial" pitchFamily="34" charset="0"/>
          <a:ea typeface="宋体" pitchFamily="2" charset="-122"/>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lvl="1"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lvl="2"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lvl="3"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lvl="4"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lvl="5" indent="-228600" algn="l" defTabSz="914400" eaLnBrk="1" fontAlgn="base" latinLnBrk="0" hangingPunct="1">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spcBef>
          <a:spcPct val="20000"/>
        </a:spcBef>
        <a:spcAft>
          <a:spcPct val="0"/>
        </a:spcAft>
        <a:buNone/>
        <a:defRPr sz="3200" b="1" i="0" u="none" kern="1200" baseline="0">
          <a:solidFill>
            <a:schemeClr val="bg1"/>
          </a:solidFill>
          <a:latin typeface="+mn-lt"/>
          <a:ea typeface="+mn-ea"/>
          <a:cs typeface="+mn-cs"/>
        </a:defRPr>
      </a:lvl2pPr>
      <a:lvl3pPr marL="914400" lvl="2" indent="0" algn="l" defTabSz="914400" eaLnBrk="1" fontAlgn="base" latinLnBrk="0" hangingPunct="1">
        <a:spcBef>
          <a:spcPct val="20000"/>
        </a:spcBef>
        <a:spcAft>
          <a:spcPct val="0"/>
        </a:spcAft>
        <a:buNone/>
        <a:defRPr sz="3200" b="1" i="0" u="none" kern="1200" baseline="0">
          <a:solidFill>
            <a:schemeClr val="bg1"/>
          </a:solidFill>
          <a:latin typeface="+mn-lt"/>
          <a:ea typeface="+mn-ea"/>
          <a:cs typeface="+mn-cs"/>
        </a:defRPr>
      </a:lvl3pPr>
      <a:lvl4pPr marL="1371600" lvl="3" indent="0" algn="l" defTabSz="914400" eaLnBrk="1" fontAlgn="base" latinLnBrk="0" hangingPunct="1">
        <a:spcBef>
          <a:spcPct val="20000"/>
        </a:spcBef>
        <a:spcAft>
          <a:spcPct val="0"/>
        </a:spcAft>
        <a:buNone/>
        <a:defRPr sz="3200" b="1" i="0" u="none" kern="1200" baseline="0">
          <a:solidFill>
            <a:schemeClr val="bg1"/>
          </a:solidFill>
          <a:latin typeface="+mn-lt"/>
          <a:ea typeface="+mn-ea"/>
          <a:cs typeface="+mn-cs"/>
        </a:defRPr>
      </a:lvl4pPr>
      <a:lvl5pPr marL="1828800" lvl="4" indent="0" algn="l" defTabSz="914400" eaLnBrk="1" fontAlgn="base" latinLnBrk="0" hangingPunct="1">
        <a:spcBef>
          <a:spcPct val="20000"/>
        </a:spcBef>
        <a:spcAft>
          <a:spcPct val="0"/>
        </a:spcAft>
        <a:buNone/>
        <a:defRPr sz="3200" b="1" i="0" u="none" kern="1200" baseline="0">
          <a:solidFill>
            <a:schemeClr val="bg1"/>
          </a:solidFill>
          <a:latin typeface="+mn-lt"/>
          <a:ea typeface="+mn-ea"/>
          <a:cs typeface="+mn-cs"/>
        </a:defRPr>
      </a:lvl5pPr>
      <a:lvl6pPr marL="2286000" lvl="5" indent="0" algn="l" defTabSz="914400" eaLnBrk="1" fontAlgn="base" latinLnBrk="0" hangingPunct="1">
        <a:spcBef>
          <a:spcPct val="20000"/>
        </a:spcBef>
        <a:spcAft>
          <a:spcPct val="0"/>
        </a:spcAft>
        <a:buNone/>
        <a:defRPr sz="3200" b="1" i="0" u="none" kern="1200" baseline="0">
          <a:solidFill>
            <a:schemeClr val="bg1"/>
          </a:solidFill>
          <a:latin typeface="+mn-lt"/>
          <a:ea typeface="+mn-ea"/>
          <a:cs typeface="+mn-cs"/>
        </a:defRPr>
      </a:lvl6pPr>
      <a:lvl7pPr marL="2743200" lvl="6" indent="0" algn="l" defTabSz="914400" eaLnBrk="1" fontAlgn="base" latinLnBrk="0" hangingPunct="1">
        <a:spcBef>
          <a:spcPct val="20000"/>
        </a:spcBef>
        <a:spcAft>
          <a:spcPct val="0"/>
        </a:spcAft>
        <a:buNone/>
        <a:defRPr sz="3200" b="1" i="0" u="none" kern="1200" baseline="0">
          <a:solidFill>
            <a:schemeClr val="bg1"/>
          </a:solidFill>
          <a:latin typeface="+mn-lt"/>
          <a:ea typeface="+mn-ea"/>
          <a:cs typeface="+mn-cs"/>
        </a:defRPr>
      </a:lvl7pPr>
      <a:lvl8pPr marL="3200400" lvl="7" indent="0" algn="l" defTabSz="914400" eaLnBrk="1" fontAlgn="base" latinLnBrk="0" hangingPunct="1">
        <a:spcBef>
          <a:spcPct val="20000"/>
        </a:spcBef>
        <a:spcAft>
          <a:spcPct val="0"/>
        </a:spcAft>
        <a:buNone/>
        <a:defRPr sz="3200" b="1" i="0" u="none" kern="1200" baseline="0">
          <a:solidFill>
            <a:schemeClr val="bg1"/>
          </a:solidFill>
          <a:latin typeface="+mn-lt"/>
          <a:ea typeface="+mn-ea"/>
          <a:cs typeface="+mn-cs"/>
        </a:defRPr>
      </a:lvl8pPr>
      <a:lvl9pPr marL="3657600" lvl="8" indent="0" algn="l" defTabSz="914400" eaLnBrk="1" fontAlgn="base" latinLnBrk="0" hangingPunct="1">
        <a:spcBef>
          <a:spcPct val="20000"/>
        </a:spcBef>
        <a:spcAft>
          <a:spcPct val="0"/>
        </a:spcAft>
        <a:buNone/>
        <a:defRPr sz="3200" b="1" i="0" u="none" kern="1200" baseline="0">
          <a:solidFill>
            <a:schemeClr val="bg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bwMode="auto">
          <a:xfrm>
            <a:off x="457200" y="88900"/>
            <a:ext cx="8229600" cy="5397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zh-CN" smtClean="0"/>
              <a:t>单击此处编辑母版标题样式</a:t>
            </a:r>
          </a:p>
        </p:txBody>
      </p:sp>
      <p:sp>
        <p:nvSpPr>
          <p:cNvPr id="13315" name="Rectangle 3"/>
          <p:cNvSpPr>
            <a:spLocks noGrp="1" noChangeArrowheads="1"/>
          </p:cNvSpPr>
          <p:nvPr>
            <p:ph type="body" idx="1"/>
          </p:nvPr>
        </p:nvSpPr>
        <p:spPr bwMode="auto">
          <a:xfrm>
            <a:off x="457200" y="950913"/>
            <a:ext cx="8229600" cy="33956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zh-CN" smtClean="0"/>
              <a:t>单击此处编辑母版文本样式</a:t>
            </a:r>
          </a:p>
          <a:p>
            <a:pPr lvl="1"/>
            <a:r>
              <a:rPr lang="zh-CN" altLang="zh-CN" smtClean="0"/>
              <a:t>第二级</a:t>
            </a:r>
          </a:p>
          <a:p>
            <a:pPr lvl="2"/>
            <a:r>
              <a:rPr lang="zh-CN" altLang="zh-CN" smtClean="0"/>
              <a:t>第三级</a:t>
            </a:r>
          </a:p>
          <a:p>
            <a:pPr lvl="3"/>
            <a:r>
              <a:rPr lang="zh-CN" altLang="zh-CN" smtClean="0"/>
              <a:t>第四级</a:t>
            </a:r>
          </a:p>
          <a:p>
            <a:pPr lvl="4"/>
            <a:r>
              <a:rPr lang="zh-CN" altLang="zh-CN" smtClean="0"/>
              <a:t>第五级</a:t>
            </a:r>
          </a:p>
        </p:txBody>
      </p:sp>
      <p:sp>
        <p:nvSpPr>
          <p:cNvPr id="1028" name="Rectangle 4"/>
          <p:cNvSpPr>
            <a:spLocks noGrp="1" noChangeArrowheads="1"/>
          </p:cNvSpPr>
          <p:nvPr>
            <p:ph type="dt" sz="half" idx="2"/>
          </p:nvPr>
        </p:nvSpPr>
        <p:spPr bwMode="auto">
          <a:xfrm>
            <a:off x="457200" y="4684713"/>
            <a:ext cx="2133600" cy="3571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rgbClr val="000000"/>
                </a:solidFill>
                <a:latin typeface="Arial" pitchFamily="34" charset="0"/>
                <a:ea typeface="宋体" pitchFamily="2" charset="-122"/>
              </a:defRPr>
            </a:lvl1pPr>
          </a:lstStyle>
          <a:p>
            <a:pPr>
              <a:defRPr/>
            </a:pPr>
            <a:endParaRPr lang="en-US"/>
          </a:p>
        </p:txBody>
      </p:sp>
      <p:sp>
        <p:nvSpPr>
          <p:cNvPr id="1029" name="Rectangle 5"/>
          <p:cNvSpPr>
            <a:spLocks noGrp="1" noChangeArrowheads="1"/>
          </p:cNvSpPr>
          <p:nvPr>
            <p:ph type="ftr" sz="quarter" idx="3"/>
          </p:nvPr>
        </p:nvSpPr>
        <p:spPr bwMode="auto">
          <a:xfrm>
            <a:off x="3124200" y="4684713"/>
            <a:ext cx="2895600" cy="3571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rgbClr val="000000"/>
                </a:solidFill>
                <a:latin typeface="Arial" pitchFamily="34" charset="0"/>
                <a:ea typeface="宋体" pitchFamily="2" charset="-122"/>
              </a:defRPr>
            </a:lvl1pPr>
          </a:lstStyle>
          <a:p>
            <a:pPr>
              <a:defRPr/>
            </a:pPr>
            <a:endParaRPr lang="en-US"/>
          </a:p>
        </p:txBody>
      </p:sp>
      <p:sp>
        <p:nvSpPr>
          <p:cNvPr id="1030" name="Rectangle 6"/>
          <p:cNvSpPr>
            <a:spLocks noGrp="1" noChangeArrowheads="1"/>
          </p:cNvSpPr>
          <p:nvPr>
            <p:ph type="sldNum" sz="quarter" idx="4"/>
          </p:nvPr>
        </p:nvSpPr>
        <p:spPr bwMode="auto">
          <a:xfrm>
            <a:off x="6553200" y="4684713"/>
            <a:ext cx="2133600" cy="3571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000000"/>
                </a:solidFill>
                <a:latin typeface="Arial" pitchFamily="34" charset="0"/>
                <a:ea typeface="宋体" pitchFamily="2" charset="-122"/>
              </a:defRPr>
            </a:lvl1pPr>
          </a:lstStyle>
          <a:p>
            <a:pPr>
              <a:defRPr/>
            </a:pPr>
            <a:fld id="{91D7F076-20CF-4E62-970D-439B8268FD92}" type="slidenum">
              <a:rPr lang="zh-CN" altLang="en-US"/>
              <a:pPr>
                <a:defRPr/>
              </a:pPr>
              <a:t>‹#›</a:t>
            </a:fld>
            <a:endParaRPr lang="en-US"/>
          </a:p>
        </p:txBody>
      </p:sp>
    </p:spTree>
  </p:cSld>
  <p:clrMap bg1="lt1" tx1="dk1" bg2="lt2" tx2="dk2" accent1="accent1" accent2="accent2" accent3="accent3" accent4="accent4" accent5="accent5" accent6="accent6" hlink="hlink" folHlink="folHlink"/>
  <p:sldLayoutIdLst>
    <p:sldLayoutId id="2147484130" r:id="rId1"/>
    <p:sldLayoutId id="2147484131" r:id="rId2"/>
    <p:sldLayoutId id="2147484132" r:id="rId3"/>
    <p:sldLayoutId id="2147484133" r:id="rId4"/>
    <p:sldLayoutId id="2147484134" r:id="rId5"/>
    <p:sldLayoutId id="2147484135" r:id="rId6"/>
    <p:sldLayoutId id="2147484136" r:id="rId7"/>
    <p:sldLayoutId id="2147484137" r:id="rId8"/>
    <p:sldLayoutId id="2147484138" r:id="rId9"/>
    <p:sldLayoutId id="2147484139" r:id="rId10"/>
    <p:sldLayoutId id="2147484140" r:id="rId11"/>
    <p:sldLayoutId id="2147484141" r:id="rId12"/>
  </p:sldLayoutIdLst>
  <p:txStyles>
    <p:titleStyle>
      <a:lvl1pPr algn="ctr" rtl="0" eaLnBrk="0" fontAlgn="base" hangingPunct="0">
        <a:spcBef>
          <a:spcPct val="0"/>
        </a:spcBef>
        <a:spcAft>
          <a:spcPct val="0"/>
        </a:spcAft>
        <a:defRPr sz="4000" b="1">
          <a:solidFill>
            <a:schemeClr val="tx2"/>
          </a:solidFill>
          <a:latin typeface="+mj-lt"/>
          <a:ea typeface="+mj-ea"/>
          <a:cs typeface="+mj-cs"/>
        </a:defRPr>
      </a:lvl1pPr>
      <a:lvl2pPr algn="ctr" rtl="0" eaLnBrk="0" fontAlgn="base" hangingPunct="0">
        <a:spcBef>
          <a:spcPct val="0"/>
        </a:spcBef>
        <a:spcAft>
          <a:spcPct val="0"/>
        </a:spcAft>
        <a:defRPr sz="4000" b="1">
          <a:solidFill>
            <a:schemeClr val="tx2"/>
          </a:solidFill>
          <a:latin typeface="Arial" pitchFamily="34" charset="0"/>
          <a:ea typeface="黑体" pitchFamily="49" charset="-122"/>
        </a:defRPr>
      </a:lvl2pPr>
      <a:lvl3pPr algn="ctr" rtl="0" eaLnBrk="0" fontAlgn="base" hangingPunct="0">
        <a:spcBef>
          <a:spcPct val="0"/>
        </a:spcBef>
        <a:spcAft>
          <a:spcPct val="0"/>
        </a:spcAft>
        <a:defRPr sz="4000" b="1">
          <a:solidFill>
            <a:schemeClr val="tx2"/>
          </a:solidFill>
          <a:latin typeface="Arial" pitchFamily="34" charset="0"/>
          <a:ea typeface="黑体" pitchFamily="49" charset="-122"/>
        </a:defRPr>
      </a:lvl3pPr>
      <a:lvl4pPr algn="ctr" rtl="0" eaLnBrk="0" fontAlgn="base" hangingPunct="0">
        <a:spcBef>
          <a:spcPct val="0"/>
        </a:spcBef>
        <a:spcAft>
          <a:spcPct val="0"/>
        </a:spcAft>
        <a:defRPr sz="4000" b="1">
          <a:solidFill>
            <a:schemeClr val="tx2"/>
          </a:solidFill>
          <a:latin typeface="Arial" pitchFamily="34" charset="0"/>
          <a:ea typeface="黑体" pitchFamily="49" charset="-122"/>
        </a:defRPr>
      </a:lvl4pPr>
      <a:lvl5pPr algn="ctr" rtl="0" eaLnBrk="0" fontAlgn="base" hangingPunct="0">
        <a:spcBef>
          <a:spcPct val="0"/>
        </a:spcBef>
        <a:spcAft>
          <a:spcPct val="0"/>
        </a:spcAft>
        <a:defRPr sz="4000" b="1">
          <a:solidFill>
            <a:schemeClr val="tx2"/>
          </a:solidFill>
          <a:latin typeface="Arial" pitchFamily="34" charset="0"/>
          <a:ea typeface="黑体" pitchFamily="49" charset="-122"/>
        </a:defRPr>
      </a:lvl5pPr>
      <a:lvl6pPr marL="457200" algn="ctr" rtl="0" fontAlgn="base">
        <a:spcBef>
          <a:spcPct val="0"/>
        </a:spcBef>
        <a:spcAft>
          <a:spcPct val="0"/>
        </a:spcAft>
        <a:defRPr sz="4000" b="1">
          <a:solidFill>
            <a:schemeClr val="tx2"/>
          </a:solidFill>
          <a:latin typeface="Arial" pitchFamily="34" charset="0"/>
          <a:ea typeface="黑体" pitchFamily="49" charset="-122"/>
        </a:defRPr>
      </a:lvl6pPr>
      <a:lvl7pPr marL="914400" algn="ctr" rtl="0" fontAlgn="base">
        <a:spcBef>
          <a:spcPct val="0"/>
        </a:spcBef>
        <a:spcAft>
          <a:spcPct val="0"/>
        </a:spcAft>
        <a:defRPr sz="4000" b="1">
          <a:solidFill>
            <a:schemeClr val="tx2"/>
          </a:solidFill>
          <a:latin typeface="Arial" pitchFamily="34" charset="0"/>
          <a:ea typeface="黑体" pitchFamily="49" charset="-122"/>
        </a:defRPr>
      </a:lvl7pPr>
      <a:lvl8pPr marL="1371600" algn="ctr" rtl="0" fontAlgn="base">
        <a:spcBef>
          <a:spcPct val="0"/>
        </a:spcBef>
        <a:spcAft>
          <a:spcPct val="0"/>
        </a:spcAft>
        <a:defRPr sz="4000" b="1">
          <a:solidFill>
            <a:schemeClr val="tx2"/>
          </a:solidFill>
          <a:latin typeface="Arial" pitchFamily="34" charset="0"/>
          <a:ea typeface="黑体" pitchFamily="49" charset="-122"/>
        </a:defRPr>
      </a:lvl8pPr>
      <a:lvl9pPr marL="1828800" algn="ctr" rtl="0" fontAlgn="base">
        <a:spcBef>
          <a:spcPct val="0"/>
        </a:spcBef>
        <a:spcAft>
          <a:spcPct val="0"/>
        </a:spcAft>
        <a:defRPr sz="4000" b="1">
          <a:solidFill>
            <a:schemeClr val="tx2"/>
          </a:solidFill>
          <a:latin typeface="Arial" pitchFamily="34" charset="0"/>
          <a:ea typeface="黑体" pitchFamily="49" charset="-122"/>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bwMode="auto">
      <p:bgPr>
        <a:solidFill>
          <a:srgbClr val="2815B7"/>
        </a:solidFill>
        <a:effectLst/>
      </p:bgPr>
    </p:bg>
    <p:spTree>
      <p:nvGrpSpPr>
        <p:cNvPr id="1" name=""/>
        <p:cNvGrpSpPr/>
        <p:nvPr/>
      </p:nvGrpSpPr>
      <p:grpSpPr>
        <a:xfrm>
          <a:off x="0" y="0"/>
          <a:ext cx="0" cy="0"/>
          <a:chOff x="0" y="0"/>
          <a:chExt cx="0" cy="0"/>
        </a:xfrm>
      </p:grpSpPr>
      <p:sp>
        <p:nvSpPr>
          <p:cNvPr id="26626" name="标题 1025"/>
          <p:cNvSpPr>
            <a:spLocks noGrp="1" noChangeArrowheads="1"/>
          </p:cNvSpPr>
          <p:nvPr>
            <p:ph type="title" idx="4294967295"/>
          </p:nvPr>
        </p:nvSpPr>
        <p:spPr bwMode="auto">
          <a:xfrm>
            <a:off x="457200" y="206375"/>
            <a:ext cx="8229600" cy="857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26627" name="文本占位符 1026"/>
          <p:cNvSpPr>
            <a:spLocks noGrp="1" noChangeArrowheads="1"/>
          </p:cNvSpPr>
          <p:nvPr>
            <p:ph type="body" idx="4294967295"/>
          </p:nvPr>
        </p:nvSpPr>
        <p:spPr bwMode="auto">
          <a:xfrm>
            <a:off x="457200" y="1200150"/>
            <a:ext cx="8229600" cy="33940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1028" name="日期占位符 1027"/>
          <p:cNvSpPr>
            <a:spLocks noGrp="1"/>
          </p:cNvSpPr>
          <p:nvPr>
            <p:ph type="dt" sz="half" idx="2"/>
          </p:nvPr>
        </p:nvSpPr>
        <p:spPr>
          <a:xfrm>
            <a:off x="457200" y="4684713"/>
            <a:ext cx="2133600" cy="357187"/>
          </a:xfrm>
          <a:prstGeom prst="rect">
            <a:avLst/>
          </a:prstGeom>
          <a:noFill/>
          <a:ln w="9525">
            <a:noFill/>
            <a:miter/>
          </a:ln>
        </p:spPr>
        <p:txBody>
          <a:bodyPr/>
          <a:lstStyle>
            <a:lvl1pPr>
              <a:spcBef>
                <a:spcPct val="20000"/>
              </a:spcBef>
              <a:buFont typeface="Arial" pitchFamily="34" charset="0"/>
              <a:buNone/>
              <a:defRPr sz="1400" b="0" noProof="1">
                <a:solidFill>
                  <a:srgbClr val="FFFFFF"/>
                </a:solidFill>
                <a:latin typeface="+mn-lt"/>
                <a:ea typeface="+mn-ea"/>
              </a:defRPr>
            </a:lvl1pPr>
          </a:lstStyle>
          <a:p>
            <a:pPr>
              <a:defRPr/>
            </a:pPr>
            <a:endParaRPr lang="zh-CN" altLang="en-US"/>
          </a:p>
        </p:txBody>
      </p:sp>
      <p:sp>
        <p:nvSpPr>
          <p:cNvPr id="1029" name="页脚占位符 1028"/>
          <p:cNvSpPr>
            <a:spLocks noGrp="1"/>
          </p:cNvSpPr>
          <p:nvPr>
            <p:ph type="ftr" sz="quarter" idx="3"/>
          </p:nvPr>
        </p:nvSpPr>
        <p:spPr>
          <a:xfrm>
            <a:off x="3124200" y="4684713"/>
            <a:ext cx="2895600" cy="357187"/>
          </a:xfrm>
          <a:prstGeom prst="rect">
            <a:avLst/>
          </a:prstGeom>
          <a:noFill/>
          <a:ln w="9525">
            <a:noFill/>
            <a:miter/>
          </a:ln>
        </p:spPr>
        <p:txBody>
          <a:bodyPr/>
          <a:lstStyle>
            <a:lvl1pPr algn="ctr">
              <a:spcBef>
                <a:spcPct val="20000"/>
              </a:spcBef>
              <a:buFont typeface="Arial" pitchFamily="34" charset="0"/>
              <a:buNone/>
              <a:defRPr sz="1400" b="0" noProof="1">
                <a:solidFill>
                  <a:srgbClr val="FFFFFF"/>
                </a:solidFill>
                <a:latin typeface="+mn-lt"/>
                <a:ea typeface="+mn-ea"/>
              </a:defRPr>
            </a:lvl1pPr>
          </a:lstStyle>
          <a:p>
            <a:pPr>
              <a:defRPr/>
            </a:pPr>
            <a:endParaRPr lang="zh-CN" altLang="en-US"/>
          </a:p>
        </p:txBody>
      </p:sp>
      <p:sp>
        <p:nvSpPr>
          <p:cNvPr id="1030" name="灯片编号占位符 1029"/>
          <p:cNvSpPr>
            <a:spLocks noGrp="1"/>
          </p:cNvSpPr>
          <p:nvPr>
            <p:ph type="sldNum" sz="quarter" idx="4"/>
          </p:nvPr>
        </p:nvSpPr>
        <p:spPr>
          <a:xfrm>
            <a:off x="6553200" y="4684713"/>
            <a:ext cx="2133600" cy="357187"/>
          </a:xfrm>
          <a:prstGeom prst="rect">
            <a:avLst/>
          </a:prstGeom>
          <a:noFill/>
          <a:ln w="9525">
            <a:noFill/>
            <a:miter/>
          </a:ln>
        </p:spPr>
        <p:txBody>
          <a:bodyPr vert="horz" wrap="square" lIns="91440" tIns="45720" rIns="91440" bIns="45720" numCol="1" anchor="t" anchorCtr="0" compatLnSpc="1">
            <a:prstTxWarp prst="textNoShape">
              <a:avLst/>
            </a:prstTxWarp>
          </a:bodyPr>
          <a:lstStyle>
            <a:lvl1pPr algn="r">
              <a:spcBef>
                <a:spcPct val="20000"/>
              </a:spcBef>
              <a:buFont typeface="Arial" pitchFamily="34" charset="0"/>
              <a:buNone/>
              <a:defRPr sz="1400" b="0">
                <a:solidFill>
                  <a:srgbClr val="FFFFFF"/>
                </a:solidFill>
                <a:latin typeface="+mn-lt"/>
                <a:ea typeface="+mn-ea"/>
              </a:defRPr>
            </a:lvl1pPr>
          </a:lstStyle>
          <a:p>
            <a:pPr>
              <a:defRPr/>
            </a:pPr>
            <a:fld id="{0FA5363B-821A-4B2A-B949-3DEE1DD63787}"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4142" r:id="rId1"/>
    <p:sldLayoutId id="2147484143" r:id="rId2"/>
    <p:sldLayoutId id="2147484144" r:id="rId3"/>
    <p:sldLayoutId id="2147484145" r:id="rId4"/>
    <p:sldLayoutId id="2147484146" r:id="rId5"/>
    <p:sldLayoutId id="2147484147" r:id="rId6"/>
    <p:sldLayoutId id="2147484148" r:id="rId7"/>
    <p:sldLayoutId id="2147484149" r:id="rId8"/>
    <p:sldLayoutId id="2147484150" r:id="rId9"/>
    <p:sldLayoutId id="2147484151" r:id="rId10"/>
    <p:sldLayoutId id="2147484152" r:id="rId11"/>
    <p:sldLayoutId id="2147484153" r:id="rId12"/>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ea typeface="宋体" pitchFamily="2" charset="-122"/>
        </a:defRPr>
      </a:lvl2pPr>
      <a:lvl3pPr algn="ctr" rtl="0" eaLnBrk="0" fontAlgn="base" hangingPunct="0">
        <a:spcBef>
          <a:spcPct val="0"/>
        </a:spcBef>
        <a:spcAft>
          <a:spcPct val="0"/>
        </a:spcAft>
        <a:defRPr sz="4400">
          <a:solidFill>
            <a:schemeClr val="tx2"/>
          </a:solidFill>
          <a:latin typeface="Arial" pitchFamily="34" charset="0"/>
          <a:ea typeface="宋体" pitchFamily="2" charset="-122"/>
        </a:defRPr>
      </a:lvl3pPr>
      <a:lvl4pPr algn="ctr" rtl="0" eaLnBrk="0" fontAlgn="base" hangingPunct="0">
        <a:spcBef>
          <a:spcPct val="0"/>
        </a:spcBef>
        <a:spcAft>
          <a:spcPct val="0"/>
        </a:spcAft>
        <a:defRPr sz="4400">
          <a:solidFill>
            <a:schemeClr val="tx2"/>
          </a:solidFill>
          <a:latin typeface="Arial" pitchFamily="34" charset="0"/>
          <a:ea typeface="宋体" pitchFamily="2" charset="-122"/>
        </a:defRPr>
      </a:lvl4pPr>
      <a:lvl5pPr algn="ctr" rtl="0" eaLnBrk="0" fontAlgn="base" hangingPunct="0">
        <a:spcBef>
          <a:spcPct val="0"/>
        </a:spcBef>
        <a:spcAft>
          <a:spcPct val="0"/>
        </a:spcAft>
        <a:defRPr sz="4400">
          <a:solidFill>
            <a:schemeClr val="tx2"/>
          </a:solidFill>
          <a:latin typeface="Arial" pitchFamily="34" charset="0"/>
          <a:ea typeface="宋体" pitchFamily="2" charset="-122"/>
        </a:defRPr>
      </a:lvl5pPr>
      <a:lvl6pPr marL="457200" algn="ctr" rtl="0" fontAlgn="base">
        <a:spcBef>
          <a:spcPct val="0"/>
        </a:spcBef>
        <a:spcAft>
          <a:spcPct val="0"/>
        </a:spcAft>
        <a:defRPr sz="4400">
          <a:solidFill>
            <a:schemeClr val="tx2"/>
          </a:solidFill>
          <a:latin typeface="Arial" pitchFamily="34" charset="0"/>
          <a:ea typeface="宋体" pitchFamily="2" charset="-122"/>
        </a:defRPr>
      </a:lvl6pPr>
      <a:lvl7pPr marL="914400" algn="ctr" rtl="0" fontAlgn="base">
        <a:spcBef>
          <a:spcPct val="0"/>
        </a:spcBef>
        <a:spcAft>
          <a:spcPct val="0"/>
        </a:spcAft>
        <a:defRPr sz="4400">
          <a:solidFill>
            <a:schemeClr val="tx2"/>
          </a:solidFill>
          <a:latin typeface="Arial" pitchFamily="34" charset="0"/>
          <a:ea typeface="宋体" pitchFamily="2" charset="-122"/>
        </a:defRPr>
      </a:lvl7pPr>
      <a:lvl8pPr marL="1371600" algn="ctr" rtl="0" fontAlgn="base">
        <a:spcBef>
          <a:spcPct val="0"/>
        </a:spcBef>
        <a:spcAft>
          <a:spcPct val="0"/>
        </a:spcAft>
        <a:defRPr sz="4400">
          <a:solidFill>
            <a:schemeClr val="tx2"/>
          </a:solidFill>
          <a:latin typeface="Arial" pitchFamily="34" charset="0"/>
          <a:ea typeface="宋体" pitchFamily="2" charset="-122"/>
        </a:defRPr>
      </a:lvl8pPr>
      <a:lvl9pPr marL="1828800" algn="ctr" rtl="0" fontAlgn="base">
        <a:spcBef>
          <a:spcPct val="0"/>
        </a:spcBef>
        <a:spcAft>
          <a:spcPct val="0"/>
        </a:spcAft>
        <a:defRPr sz="4400">
          <a:solidFill>
            <a:schemeClr val="tx2"/>
          </a:solidFill>
          <a:latin typeface="Arial" pitchFamily="34" charset="0"/>
          <a:ea typeface="宋体" pitchFamily="2" charset="-122"/>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lvl="1"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lvl="2"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lvl="3"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lvl="4"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lvl="5" indent="-228600" algn="l" defTabSz="914400" eaLnBrk="1" fontAlgn="base" latinLnBrk="0" hangingPunct="1">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spcBef>
          <a:spcPct val="20000"/>
        </a:spcBef>
        <a:spcAft>
          <a:spcPct val="0"/>
        </a:spcAft>
        <a:buNone/>
        <a:defRPr sz="3200" b="1" i="0" u="none" kern="1200" baseline="0">
          <a:solidFill>
            <a:schemeClr val="bg1"/>
          </a:solidFill>
          <a:latin typeface="+mn-lt"/>
          <a:ea typeface="+mn-ea"/>
          <a:cs typeface="+mn-cs"/>
        </a:defRPr>
      </a:lvl2pPr>
      <a:lvl3pPr marL="914400" lvl="2" indent="0" algn="l" defTabSz="914400" eaLnBrk="1" fontAlgn="base" latinLnBrk="0" hangingPunct="1">
        <a:spcBef>
          <a:spcPct val="20000"/>
        </a:spcBef>
        <a:spcAft>
          <a:spcPct val="0"/>
        </a:spcAft>
        <a:buNone/>
        <a:defRPr sz="3200" b="1" i="0" u="none" kern="1200" baseline="0">
          <a:solidFill>
            <a:schemeClr val="bg1"/>
          </a:solidFill>
          <a:latin typeface="+mn-lt"/>
          <a:ea typeface="+mn-ea"/>
          <a:cs typeface="+mn-cs"/>
        </a:defRPr>
      </a:lvl3pPr>
      <a:lvl4pPr marL="1371600" lvl="3" indent="0" algn="l" defTabSz="914400" eaLnBrk="1" fontAlgn="base" latinLnBrk="0" hangingPunct="1">
        <a:spcBef>
          <a:spcPct val="20000"/>
        </a:spcBef>
        <a:spcAft>
          <a:spcPct val="0"/>
        </a:spcAft>
        <a:buNone/>
        <a:defRPr sz="3200" b="1" i="0" u="none" kern="1200" baseline="0">
          <a:solidFill>
            <a:schemeClr val="bg1"/>
          </a:solidFill>
          <a:latin typeface="+mn-lt"/>
          <a:ea typeface="+mn-ea"/>
          <a:cs typeface="+mn-cs"/>
        </a:defRPr>
      </a:lvl4pPr>
      <a:lvl5pPr marL="1828800" lvl="4" indent="0" algn="l" defTabSz="914400" eaLnBrk="1" fontAlgn="base" latinLnBrk="0" hangingPunct="1">
        <a:spcBef>
          <a:spcPct val="20000"/>
        </a:spcBef>
        <a:spcAft>
          <a:spcPct val="0"/>
        </a:spcAft>
        <a:buNone/>
        <a:defRPr sz="3200" b="1" i="0" u="none" kern="1200" baseline="0">
          <a:solidFill>
            <a:schemeClr val="bg1"/>
          </a:solidFill>
          <a:latin typeface="+mn-lt"/>
          <a:ea typeface="+mn-ea"/>
          <a:cs typeface="+mn-cs"/>
        </a:defRPr>
      </a:lvl5pPr>
      <a:lvl6pPr marL="2286000" lvl="5" indent="0" algn="l" defTabSz="914400" eaLnBrk="1" fontAlgn="base" latinLnBrk="0" hangingPunct="1">
        <a:spcBef>
          <a:spcPct val="20000"/>
        </a:spcBef>
        <a:spcAft>
          <a:spcPct val="0"/>
        </a:spcAft>
        <a:buNone/>
        <a:defRPr sz="3200" b="1" i="0" u="none" kern="1200" baseline="0">
          <a:solidFill>
            <a:schemeClr val="bg1"/>
          </a:solidFill>
          <a:latin typeface="+mn-lt"/>
          <a:ea typeface="+mn-ea"/>
          <a:cs typeface="+mn-cs"/>
        </a:defRPr>
      </a:lvl6pPr>
      <a:lvl7pPr marL="2743200" lvl="6" indent="0" algn="l" defTabSz="914400" eaLnBrk="1" fontAlgn="base" latinLnBrk="0" hangingPunct="1">
        <a:spcBef>
          <a:spcPct val="20000"/>
        </a:spcBef>
        <a:spcAft>
          <a:spcPct val="0"/>
        </a:spcAft>
        <a:buNone/>
        <a:defRPr sz="3200" b="1" i="0" u="none" kern="1200" baseline="0">
          <a:solidFill>
            <a:schemeClr val="bg1"/>
          </a:solidFill>
          <a:latin typeface="+mn-lt"/>
          <a:ea typeface="+mn-ea"/>
          <a:cs typeface="+mn-cs"/>
        </a:defRPr>
      </a:lvl7pPr>
      <a:lvl8pPr marL="3200400" lvl="7" indent="0" algn="l" defTabSz="914400" eaLnBrk="1" fontAlgn="base" latinLnBrk="0" hangingPunct="1">
        <a:spcBef>
          <a:spcPct val="20000"/>
        </a:spcBef>
        <a:spcAft>
          <a:spcPct val="0"/>
        </a:spcAft>
        <a:buNone/>
        <a:defRPr sz="3200" b="1" i="0" u="none" kern="1200" baseline="0">
          <a:solidFill>
            <a:schemeClr val="bg1"/>
          </a:solidFill>
          <a:latin typeface="+mn-lt"/>
          <a:ea typeface="+mn-ea"/>
          <a:cs typeface="+mn-cs"/>
        </a:defRPr>
      </a:lvl8pPr>
      <a:lvl9pPr marL="3657600" lvl="8" indent="0" algn="l" defTabSz="914400" eaLnBrk="1" fontAlgn="base" latinLnBrk="0" hangingPunct="1">
        <a:spcBef>
          <a:spcPct val="20000"/>
        </a:spcBef>
        <a:spcAft>
          <a:spcPct val="0"/>
        </a:spcAft>
        <a:buNone/>
        <a:defRPr sz="3200" b="1" i="0" u="none" kern="1200" baseline="0">
          <a:solidFill>
            <a:schemeClr val="bg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bwMode="auto">
      <p:bgPr>
        <a:solidFill>
          <a:srgbClr val="2815B7"/>
        </a:solidFill>
        <a:effectLst/>
      </p:bgPr>
    </p:bg>
    <p:spTree>
      <p:nvGrpSpPr>
        <p:cNvPr id="1" name=""/>
        <p:cNvGrpSpPr/>
        <p:nvPr/>
      </p:nvGrpSpPr>
      <p:grpSpPr>
        <a:xfrm>
          <a:off x="0" y="0"/>
          <a:ext cx="0" cy="0"/>
          <a:chOff x="0" y="0"/>
          <a:chExt cx="0" cy="0"/>
        </a:xfrm>
      </p:grpSpPr>
      <p:sp>
        <p:nvSpPr>
          <p:cNvPr id="39938" name="标题 1025"/>
          <p:cNvSpPr>
            <a:spLocks noGrp="1" noChangeArrowheads="1"/>
          </p:cNvSpPr>
          <p:nvPr>
            <p:ph type="title" idx="4294967295"/>
          </p:nvPr>
        </p:nvSpPr>
        <p:spPr bwMode="auto">
          <a:xfrm>
            <a:off x="457200" y="206375"/>
            <a:ext cx="8229600" cy="857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39939" name="文本占位符 1026"/>
          <p:cNvSpPr>
            <a:spLocks noGrp="1" noChangeArrowheads="1"/>
          </p:cNvSpPr>
          <p:nvPr>
            <p:ph type="body" idx="4294967295"/>
          </p:nvPr>
        </p:nvSpPr>
        <p:spPr bwMode="auto">
          <a:xfrm>
            <a:off x="457200" y="1200150"/>
            <a:ext cx="8229600" cy="33940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1028" name="日期占位符 1027"/>
          <p:cNvSpPr>
            <a:spLocks noGrp="1"/>
          </p:cNvSpPr>
          <p:nvPr>
            <p:ph type="dt" sz="half" idx="2"/>
          </p:nvPr>
        </p:nvSpPr>
        <p:spPr>
          <a:xfrm>
            <a:off x="457200" y="4684713"/>
            <a:ext cx="2133600" cy="357187"/>
          </a:xfrm>
          <a:prstGeom prst="rect">
            <a:avLst/>
          </a:prstGeom>
          <a:noFill/>
          <a:ln w="9525">
            <a:noFill/>
            <a:miter/>
          </a:ln>
        </p:spPr>
        <p:txBody>
          <a:bodyPr/>
          <a:lstStyle>
            <a:lvl1pPr>
              <a:spcBef>
                <a:spcPct val="20000"/>
              </a:spcBef>
              <a:buFont typeface="Arial" pitchFamily="34" charset="0"/>
              <a:buNone/>
              <a:defRPr sz="1400" b="0" noProof="1">
                <a:solidFill>
                  <a:srgbClr val="FFFFFF"/>
                </a:solidFill>
                <a:latin typeface="+mn-lt"/>
                <a:ea typeface="+mn-ea"/>
              </a:defRPr>
            </a:lvl1pPr>
          </a:lstStyle>
          <a:p>
            <a:pPr>
              <a:defRPr/>
            </a:pPr>
            <a:endParaRPr lang="zh-CN" altLang="en-US"/>
          </a:p>
        </p:txBody>
      </p:sp>
      <p:sp>
        <p:nvSpPr>
          <p:cNvPr id="1029" name="页脚占位符 1028"/>
          <p:cNvSpPr>
            <a:spLocks noGrp="1"/>
          </p:cNvSpPr>
          <p:nvPr>
            <p:ph type="ftr" sz="quarter" idx="3"/>
          </p:nvPr>
        </p:nvSpPr>
        <p:spPr>
          <a:xfrm>
            <a:off x="3124200" y="4684713"/>
            <a:ext cx="2895600" cy="357187"/>
          </a:xfrm>
          <a:prstGeom prst="rect">
            <a:avLst/>
          </a:prstGeom>
          <a:noFill/>
          <a:ln w="9525">
            <a:noFill/>
            <a:miter/>
          </a:ln>
        </p:spPr>
        <p:txBody>
          <a:bodyPr/>
          <a:lstStyle>
            <a:lvl1pPr algn="ctr">
              <a:spcBef>
                <a:spcPct val="20000"/>
              </a:spcBef>
              <a:buFont typeface="Arial" pitchFamily="34" charset="0"/>
              <a:buNone/>
              <a:defRPr sz="1400" b="0" noProof="1">
                <a:solidFill>
                  <a:srgbClr val="FFFFFF"/>
                </a:solidFill>
                <a:latin typeface="+mn-lt"/>
                <a:ea typeface="+mn-ea"/>
              </a:defRPr>
            </a:lvl1pPr>
          </a:lstStyle>
          <a:p>
            <a:pPr>
              <a:defRPr/>
            </a:pPr>
            <a:endParaRPr lang="zh-CN" altLang="en-US"/>
          </a:p>
        </p:txBody>
      </p:sp>
      <p:sp>
        <p:nvSpPr>
          <p:cNvPr id="1030" name="灯片编号占位符 1029"/>
          <p:cNvSpPr>
            <a:spLocks noGrp="1"/>
          </p:cNvSpPr>
          <p:nvPr>
            <p:ph type="sldNum" sz="quarter" idx="4"/>
          </p:nvPr>
        </p:nvSpPr>
        <p:spPr>
          <a:xfrm>
            <a:off x="6553200" y="4684713"/>
            <a:ext cx="2133600" cy="357187"/>
          </a:xfrm>
          <a:prstGeom prst="rect">
            <a:avLst/>
          </a:prstGeom>
          <a:noFill/>
          <a:ln w="9525">
            <a:noFill/>
            <a:miter/>
          </a:ln>
        </p:spPr>
        <p:txBody>
          <a:bodyPr vert="horz" wrap="square" lIns="91440" tIns="45720" rIns="91440" bIns="45720" numCol="1" anchor="t" anchorCtr="0" compatLnSpc="1">
            <a:prstTxWarp prst="textNoShape">
              <a:avLst/>
            </a:prstTxWarp>
          </a:bodyPr>
          <a:lstStyle>
            <a:lvl1pPr algn="r">
              <a:spcBef>
                <a:spcPct val="20000"/>
              </a:spcBef>
              <a:buFont typeface="Arial" pitchFamily="34" charset="0"/>
              <a:buNone/>
              <a:defRPr sz="1400" b="0">
                <a:solidFill>
                  <a:srgbClr val="FFFFFF"/>
                </a:solidFill>
                <a:latin typeface="+mn-lt"/>
                <a:ea typeface="+mn-ea"/>
              </a:defRPr>
            </a:lvl1pPr>
          </a:lstStyle>
          <a:p>
            <a:pPr>
              <a:defRPr/>
            </a:pPr>
            <a:fld id="{749F4334-3C8E-4F2A-818F-3755FDABF38B}"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4154" r:id="rId1"/>
    <p:sldLayoutId id="2147484155" r:id="rId2"/>
    <p:sldLayoutId id="2147484156" r:id="rId3"/>
    <p:sldLayoutId id="2147484157" r:id="rId4"/>
    <p:sldLayoutId id="2147484158" r:id="rId5"/>
    <p:sldLayoutId id="2147484159" r:id="rId6"/>
    <p:sldLayoutId id="2147484160" r:id="rId7"/>
    <p:sldLayoutId id="2147484161" r:id="rId8"/>
    <p:sldLayoutId id="2147484162" r:id="rId9"/>
    <p:sldLayoutId id="2147484163" r:id="rId10"/>
    <p:sldLayoutId id="2147484164" r:id="rId11"/>
    <p:sldLayoutId id="2147484165" r:id="rId12"/>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ea typeface="宋体" pitchFamily="2" charset="-122"/>
        </a:defRPr>
      </a:lvl2pPr>
      <a:lvl3pPr algn="ctr" rtl="0" eaLnBrk="0" fontAlgn="base" hangingPunct="0">
        <a:spcBef>
          <a:spcPct val="0"/>
        </a:spcBef>
        <a:spcAft>
          <a:spcPct val="0"/>
        </a:spcAft>
        <a:defRPr sz="4400">
          <a:solidFill>
            <a:schemeClr val="tx2"/>
          </a:solidFill>
          <a:latin typeface="Arial" pitchFamily="34" charset="0"/>
          <a:ea typeface="宋体" pitchFamily="2" charset="-122"/>
        </a:defRPr>
      </a:lvl3pPr>
      <a:lvl4pPr algn="ctr" rtl="0" eaLnBrk="0" fontAlgn="base" hangingPunct="0">
        <a:spcBef>
          <a:spcPct val="0"/>
        </a:spcBef>
        <a:spcAft>
          <a:spcPct val="0"/>
        </a:spcAft>
        <a:defRPr sz="4400">
          <a:solidFill>
            <a:schemeClr val="tx2"/>
          </a:solidFill>
          <a:latin typeface="Arial" pitchFamily="34" charset="0"/>
          <a:ea typeface="宋体" pitchFamily="2" charset="-122"/>
        </a:defRPr>
      </a:lvl4pPr>
      <a:lvl5pPr algn="ctr" rtl="0" eaLnBrk="0" fontAlgn="base" hangingPunct="0">
        <a:spcBef>
          <a:spcPct val="0"/>
        </a:spcBef>
        <a:spcAft>
          <a:spcPct val="0"/>
        </a:spcAft>
        <a:defRPr sz="4400">
          <a:solidFill>
            <a:schemeClr val="tx2"/>
          </a:solidFill>
          <a:latin typeface="Arial" pitchFamily="34" charset="0"/>
          <a:ea typeface="宋体" pitchFamily="2" charset="-122"/>
        </a:defRPr>
      </a:lvl5pPr>
      <a:lvl6pPr marL="457200" algn="ctr" rtl="0" fontAlgn="base">
        <a:spcBef>
          <a:spcPct val="0"/>
        </a:spcBef>
        <a:spcAft>
          <a:spcPct val="0"/>
        </a:spcAft>
        <a:defRPr sz="4400">
          <a:solidFill>
            <a:schemeClr val="tx2"/>
          </a:solidFill>
          <a:latin typeface="Arial" pitchFamily="34" charset="0"/>
          <a:ea typeface="宋体" pitchFamily="2" charset="-122"/>
        </a:defRPr>
      </a:lvl6pPr>
      <a:lvl7pPr marL="914400" algn="ctr" rtl="0" fontAlgn="base">
        <a:spcBef>
          <a:spcPct val="0"/>
        </a:spcBef>
        <a:spcAft>
          <a:spcPct val="0"/>
        </a:spcAft>
        <a:defRPr sz="4400">
          <a:solidFill>
            <a:schemeClr val="tx2"/>
          </a:solidFill>
          <a:latin typeface="Arial" pitchFamily="34" charset="0"/>
          <a:ea typeface="宋体" pitchFamily="2" charset="-122"/>
        </a:defRPr>
      </a:lvl7pPr>
      <a:lvl8pPr marL="1371600" algn="ctr" rtl="0" fontAlgn="base">
        <a:spcBef>
          <a:spcPct val="0"/>
        </a:spcBef>
        <a:spcAft>
          <a:spcPct val="0"/>
        </a:spcAft>
        <a:defRPr sz="4400">
          <a:solidFill>
            <a:schemeClr val="tx2"/>
          </a:solidFill>
          <a:latin typeface="Arial" pitchFamily="34" charset="0"/>
          <a:ea typeface="宋体" pitchFamily="2" charset="-122"/>
        </a:defRPr>
      </a:lvl8pPr>
      <a:lvl9pPr marL="1828800" algn="ctr" rtl="0" fontAlgn="base">
        <a:spcBef>
          <a:spcPct val="0"/>
        </a:spcBef>
        <a:spcAft>
          <a:spcPct val="0"/>
        </a:spcAft>
        <a:defRPr sz="4400">
          <a:solidFill>
            <a:schemeClr val="tx2"/>
          </a:solidFill>
          <a:latin typeface="Arial" pitchFamily="34" charset="0"/>
          <a:ea typeface="宋体" pitchFamily="2" charset="-122"/>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lvl="1"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lvl="2"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lvl="3"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lvl="4"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lvl="5" indent="-228600" algn="l" defTabSz="914400" eaLnBrk="1" fontAlgn="base" latinLnBrk="0" hangingPunct="1">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spcBef>
          <a:spcPct val="20000"/>
        </a:spcBef>
        <a:spcAft>
          <a:spcPct val="0"/>
        </a:spcAft>
        <a:buNone/>
        <a:defRPr sz="3200" b="1" i="0" u="none" kern="1200" baseline="0">
          <a:solidFill>
            <a:schemeClr val="bg1"/>
          </a:solidFill>
          <a:latin typeface="+mn-lt"/>
          <a:ea typeface="+mn-ea"/>
          <a:cs typeface="+mn-cs"/>
        </a:defRPr>
      </a:lvl2pPr>
      <a:lvl3pPr marL="914400" lvl="2" indent="0" algn="l" defTabSz="914400" eaLnBrk="1" fontAlgn="base" latinLnBrk="0" hangingPunct="1">
        <a:spcBef>
          <a:spcPct val="20000"/>
        </a:spcBef>
        <a:spcAft>
          <a:spcPct val="0"/>
        </a:spcAft>
        <a:buNone/>
        <a:defRPr sz="3200" b="1" i="0" u="none" kern="1200" baseline="0">
          <a:solidFill>
            <a:schemeClr val="bg1"/>
          </a:solidFill>
          <a:latin typeface="+mn-lt"/>
          <a:ea typeface="+mn-ea"/>
          <a:cs typeface="+mn-cs"/>
        </a:defRPr>
      </a:lvl3pPr>
      <a:lvl4pPr marL="1371600" lvl="3" indent="0" algn="l" defTabSz="914400" eaLnBrk="1" fontAlgn="base" latinLnBrk="0" hangingPunct="1">
        <a:spcBef>
          <a:spcPct val="20000"/>
        </a:spcBef>
        <a:spcAft>
          <a:spcPct val="0"/>
        </a:spcAft>
        <a:buNone/>
        <a:defRPr sz="3200" b="1" i="0" u="none" kern="1200" baseline="0">
          <a:solidFill>
            <a:schemeClr val="bg1"/>
          </a:solidFill>
          <a:latin typeface="+mn-lt"/>
          <a:ea typeface="+mn-ea"/>
          <a:cs typeface="+mn-cs"/>
        </a:defRPr>
      </a:lvl4pPr>
      <a:lvl5pPr marL="1828800" lvl="4" indent="0" algn="l" defTabSz="914400" eaLnBrk="1" fontAlgn="base" latinLnBrk="0" hangingPunct="1">
        <a:spcBef>
          <a:spcPct val="20000"/>
        </a:spcBef>
        <a:spcAft>
          <a:spcPct val="0"/>
        </a:spcAft>
        <a:buNone/>
        <a:defRPr sz="3200" b="1" i="0" u="none" kern="1200" baseline="0">
          <a:solidFill>
            <a:schemeClr val="bg1"/>
          </a:solidFill>
          <a:latin typeface="+mn-lt"/>
          <a:ea typeface="+mn-ea"/>
          <a:cs typeface="+mn-cs"/>
        </a:defRPr>
      </a:lvl5pPr>
      <a:lvl6pPr marL="2286000" lvl="5" indent="0" algn="l" defTabSz="914400" eaLnBrk="1" fontAlgn="base" latinLnBrk="0" hangingPunct="1">
        <a:spcBef>
          <a:spcPct val="20000"/>
        </a:spcBef>
        <a:spcAft>
          <a:spcPct val="0"/>
        </a:spcAft>
        <a:buNone/>
        <a:defRPr sz="3200" b="1" i="0" u="none" kern="1200" baseline="0">
          <a:solidFill>
            <a:schemeClr val="bg1"/>
          </a:solidFill>
          <a:latin typeface="+mn-lt"/>
          <a:ea typeface="+mn-ea"/>
          <a:cs typeface="+mn-cs"/>
        </a:defRPr>
      </a:lvl6pPr>
      <a:lvl7pPr marL="2743200" lvl="6" indent="0" algn="l" defTabSz="914400" eaLnBrk="1" fontAlgn="base" latinLnBrk="0" hangingPunct="1">
        <a:spcBef>
          <a:spcPct val="20000"/>
        </a:spcBef>
        <a:spcAft>
          <a:spcPct val="0"/>
        </a:spcAft>
        <a:buNone/>
        <a:defRPr sz="3200" b="1" i="0" u="none" kern="1200" baseline="0">
          <a:solidFill>
            <a:schemeClr val="bg1"/>
          </a:solidFill>
          <a:latin typeface="+mn-lt"/>
          <a:ea typeface="+mn-ea"/>
          <a:cs typeface="+mn-cs"/>
        </a:defRPr>
      </a:lvl7pPr>
      <a:lvl8pPr marL="3200400" lvl="7" indent="0" algn="l" defTabSz="914400" eaLnBrk="1" fontAlgn="base" latinLnBrk="0" hangingPunct="1">
        <a:spcBef>
          <a:spcPct val="20000"/>
        </a:spcBef>
        <a:spcAft>
          <a:spcPct val="0"/>
        </a:spcAft>
        <a:buNone/>
        <a:defRPr sz="3200" b="1" i="0" u="none" kern="1200" baseline="0">
          <a:solidFill>
            <a:schemeClr val="bg1"/>
          </a:solidFill>
          <a:latin typeface="+mn-lt"/>
          <a:ea typeface="+mn-ea"/>
          <a:cs typeface="+mn-cs"/>
        </a:defRPr>
      </a:lvl8pPr>
      <a:lvl9pPr marL="3657600" lvl="8" indent="0" algn="l" defTabSz="914400" eaLnBrk="1" fontAlgn="base" latinLnBrk="0" hangingPunct="1">
        <a:spcBef>
          <a:spcPct val="20000"/>
        </a:spcBef>
        <a:spcAft>
          <a:spcPct val="0"/>
        </a:spcAft>
        <a:buNone/>
        <a:defRPr sz="3200" b="1" i="0" u="none" kern="1200" baseline="0">
          <a:solidFill>
            <a:schemeClr val="bg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bwMode="auto">
      <p:bgPr>
        <a:solidFill>
          <a:srgbClr val="2815B7"/>
        </a:solidFill>
        <a:effectLst/>
      </p:bgPr>
    </p:bg>
    <p:spTree>
      <p:nvGrpSpPr>
        <p:cNvPr id="1" name=""/>
        <p:cNvGrpSpPr/>
        <p:nvPr/>
      </p:nvGrpSpPr>
      <p:grpSpPr>
        <a:xfrm>
          <a:off x="0" y="0"/>
          <a:ext cx="0" cy="0"/>
          <a:chOff x="0" y="0"/>
          <a:chExt cx="0" cy="0"/>
        </a:xfrm>
      </p:grpSpPr>
      <p:sp>
        <p:nvSpPr>
          <p:cNvPr id="53250" name="标题 1025"/>
          <p:cNvSpPr>
            <a:spLocks noGrp="1" noChangeArrowheads="1"/>
          </p:cNvSpPr>
          <p:nvPr>
            <p:ph type="title" idx="4294967295"/>
          </p:nvPr>
        </p:nvSpPr>
        <p:spPr bwMode="auto">
          <a:xfrm>
            <a:off x="457200" y="206375"/>
            <a:ext cx="8229600" cy="857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53251" name="文本占位符 1026"/>
          <p:cNvSpPr>
            <a:spLocks noGrp="1" noChangeArrowheads="1"/>
          </p:cNvSpPr>
          <p:nvPr>
            <p:ph type="body" idx="4294967295"/>
          </p:nvPr>
        </p:nvSpPr>
        <p:spPr bwMode="auto">
          <a:xfrm>
            <a:off x="457200" y="1200150"/>
            <a:ext cx="8229600" cy="33940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1028" name="日期占位符 1027"/>
          <p:cNvSpPr>
            <a:spLocks noGrp="1"/>
          </p:cNvSpPr>
          <p:nvPr>
            <p:ph type="dt" sz="half" idx="2"/>
          </p:nvPr>
        </p:nvSpPr>
        <p:spPr>
          <a:xfrm>
            <a:off x="457200" y="4684713"/>
            <a:ext cx="2133600" cy="357187"/>
          </a:xfrm>
          <a:prstGeom prst="rect">
            <a:avLst/>
          </a:prstGeom>
          <a:noFill/>
          <a:ln w="9525">
            <a:noFill/>
            <a:miter/>
          </a:ln>
        </p:spPr>
        <p:txBody>
          <a:bodyPr/>
          <a:lstStyle>
            <a:lvl1pPr>
              <a:spcBef>
                <a:spcPct val="20000"/>
              </a:spcBef>
              <a:buFont typeface="Arial" pitchFamily="34" charset="0"/>
              <a:buNone/>
              <a:defRPr sz="1400" b="0" noProof="1">
                <a:solidFill>
                  <a:srgbClr val="FFFFFF"/>
                </a:solidFill>
                <a:latin typeface="+mn-lt"/>
                <a:ea typeface="+mn-ea"/>
              </a:defRPr>
            </a:lvl1pPr>
          </a:lstStyle>
          <a:p>
            <a:pPr>
              <a:defRPr/>
            </a:pPr>
            <a:endParaRPr lang="zh-CN" altLang="en-US"/>
          </a:p>
        </p:txBody>
      </p:sp>
      <p:sp>
        <p:nvSpPr>
          <p:cNvPr id="1029" name="页脚占位符 1028"/>
          <p:cNvSpPr>
            <a:spLocks noGrp="1"/>
          </p:cNvSpPr>
          <p:nvPr>
            <p:ph type="ftr" sz="quarter" idx="3"/>
          </p:nvPr>
        </p:nvSpPr>
        <p:spPr>
          <a:xfrm>
            <a:off x="3124200" y="4684713"/>
            <a:ext cx="2895600" cy="357187"/>
          </a:xfrm>
          <a:prstGeom prst="rect">
            <a:avLst/>
          </a:prstGeom>
          <a:noFill/>
          <a:ln w="9525">
            <a:noFill/>
            <a:miter/>
          </a:ln>
        </p:spPr>
        <p:txBody>
          <a:bodyPr/>
          <a:lstStyle>
            <a:lvl1pPr algn="ctr">
              <a:spcBef>
                <a:spcPct val="20000"/>
              </a:spcBef>
              <a:buFont typeface="Arial" pitchFamily="34" charset="0"/>
              <a:buNone/>
              <a:defRPr sz="1400" b="0" noProof="1">
                <a:solidFill>
                  <a:srgbClr val="FFFFFF"/>
                </a:solidFill>
                <a:latin typeface="+mn-lt"/>
                <a:ea typeface="+mn-ea"/>
              </a:defRPr>
            </a:lvl1pPr>
          </a:lstStyle>
          <a:p>
            <a:pPr>
              <a:defRPr/>
            </a:pPr>
            <a:endParaRPr lang="zh-CN" altLang="en-US"/>
          </a:p>
        </p:txBody>
      </p:sp>
      <p:sp>
        <p:nvSpPr>
          <p:cNvPr id="1030" name="灯片编号占位符 1029"/>
          <p:cNvSpPr>
            <a:spLocks noGrp="1"/>
          </p:cNvSpPr>
          <p:nvPr>
            <p:ph type="sldNum" sz="quarter" idx="4"/>
          </p:nvPr>
        </p:nvSpPr>
        <p:spPr>
          <a:xfrm>
            <a:off x="6553200" y="4684713"/>
            <a:ext cx="2133600" cy="357187"/>
          </a:xfrm>
          <a:prstGeom prst="rect">
            <a:avLst/>
          </a:prstGeom>
          <a:noFill/>
          <a:ln w="9525">
            <a:noFill/>
            <a:miter/>
          </a:ln>
        </p:spPr>
        <p:txBody>
          <a:bodyPr vert="horz" wrap="square" lIns="91440" tIns="45720" rIns="91440" bIns="45720" numCol="1" anchor="t" anchorCtr="0" compatLnSpc="1">
            <a:prstTxWarp prst="textNoShape">
              <a:avLst/>
            </a:prstTxWarp>
          </a:bodyPr>
          <a:lstStyle>
            <a:lvl1pPr algn="r">
              <a:spcBef>
                <a:spcPct val="20000"/>
              </a:spcBef>
              <a:buFont typeface="Arial" pitchFamily="34" charset="0"/>
              <a:buNone/>
              <a:defRPr sz="1400" b="0">
                <a:solidFill>
                  <a:srgbClr val="FFFFFF"/>
                </a:solidFill>
                <a:latin typeface="+mn-lt"/>
                <a:ea typeface="+mn-ea"/>
              </a:defRPr>
            </a:lvl1pPr>
          </a:lstStyle>
          <a:p>
            <a:pPr>
              <a:defRPr/>
            </a:pPr>
            <a:fld id="{8F5F68C7-5899-4391-892F-98A89EE80B3A}"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4166" r:id="rId1"/>
    <p:sldLayoutId id="2147484167" r:id="rId2"/>
    <p:sldLayoutId id="2147484168" r:id="rId3"/>
    <p:sldLayoutId id="2147484169" r:id="rId4"/>
    <p:sldLayoutId id="2147484170" r:id="rId5"/>
    <p:sldLayoutId id="2147484171" r:id="rId6"/>
    <p:sldLayoutId id="2147484172" r:id="rId7"/>
    <p:sldLayoutId id="2147484173" r:id="rId8"/>
    <p:sldLayoutId id="2147484174" r:id="rId9"/>
    <p:sldLayoutId id="2147484175" r:id="rId10"/>
    <p:sldLayoutId id="2147484176" r:id="rId11"/>
    <p:sldLayoutId id="2147484177" r:id="rId12"/>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ea typeface="宋体" pitchFamily="2" charset="-122"/>
        </a:defRPr>
      </a:lvl2pPr>
      <a:lvl3pPr algn="ctr" rtl="0" eaLnBrk="0" fontAlgn="base" hangingPunct="0">
        <a:spcBef>
          <a:spcPct val="0"/>
        </a:spcBef>
        <a:spcAft>
          <a:spcPct val="0"/>
        </a:spcAft>
        <a:defRPr sz="4400">
          <a:solidFill>
            <a:schemeClr val="tx2"/>
          </a:solidFill>
          <a:latin typeface="Arial" pitchFamily="34" charset="0"/>
          <a:ea typeface="宋体" pitchFamily="2" charset="-122"/>
        </a:defRPr>
      </a:lvl3pPr>
      <a:lvl4pPr algn="ctr" rtl="0" eaLnBrk="0" fontAlgn="base" hangingPunct="0">
        <a:spcBef>
          <a:spcPct val="0"/>
        </a:spcBef>
        <a:spcAft>
          <a:spcPct val="0"/>
        </a:spcAft>
        <a:defRPr sz="4400">
          <a:solidFill>
            <a:schemeClr val="tx2"/>
          </a:solidFill>
          <a:latin typeface="Arial" pitchFamily="34" charset="0"/>
          <a:ea typeface="宋体" pitchFamily="2" charset="-122"/>
        </a:defRPr>
      </a:lvl4pPr>
      <a:lvl5pPr algn="ctr" rtl="0" eaLnBrk="0" fontAlgn="base" hangingPunct="0">
        <a:spcBef>
          <a:spcPct val="0"/>
        </a:spcBef>
        <a:spcAft>
          <a:spcPct val="0"/>
        </a:spcAft>
        <a:defRPr sz="4400">
          <a:solidFill>
            <a:schemeClr val="tx2"/>
          </a:solidFill>
          <a:latin typeface="Arial" pitchFamily="34" charset="0"/>
          <a:ea typeface="宋体" pitchFamily="2" charset="-122"/>
        </a:defRPr>
      </a:lvl5pPr>
      <a:lvl6pPr marL="457200" algn="ctr" rtl="0" fontAlgn="base">
        <a:spcBef>
          <a:spcPct val="0"/>
        </a:spcBef>
        <a:spcAft>
          <a:spcPct val="0"/>
        </a:spcAft>
        <a:defRPr sz="4400">
          <a:solidFill>
            <a:schemeClr val="tx2"/>
          </a:solidFill>
          <a:latin typeface="Arial" pitchFamily="34" charset="0"/>
          <a:ea typeface="宋体" pitchFamily="2" charset="-122"/>
        </a:defRPr>
      </a:lvl6pPr>
      <a:lvl7pPr marL="914400" algn="ctr" rtl="0" fontAlgn="base">
        <a:spcBef>
          <a:spcPct val="0"/>
        </a:spcBef>
        <a:spcAft>
          <a:spcPct val="0"/>
        </a:spcAft>
        <a:defRPr sz="4400">
          <a:solidFill>
            <a:schemeClr val="tx2"/>
          </a:solidFill>
          <a:latin typeface="Arial" pitchFamily="34" charset="0"/>
          <a:ea typeface="宋体" pitchFamily="2" charset="-122"/>
        </a:defRPr>
      </a:lvl7pPr>
      <a:lvl8pPr marL="1371600" algn="ctr" rtl="0" fontAlgn="base">
        <a:spcBef>
          <a:spcPct val="0"/>
        </a:spcBef>
        <a:spcAft>
          <a:spcPct val="0"/>
        </a:spcAft>
        <a:defRPr sz="4400">
          <a:solidFill>
            <a:schemeClr val="tx2"/>
          </a:solidFill>
          <a:latin typeface="Arial" pitchFamily="34" charset="0"/>
          <a:ea typeface="宋体" pitchFamily="2" charset="-122"/>
        </a:defRPr>
      </a:lvl8pPr>
      <a:lvl9pPr marL="1828800" algn="ctr" rtl="0" fontAlgn="base">
        <a:spcBef>
          <a:spcPct val="0"/>
        </a:spcBef>
        <a:spcAft>
          <a:spcPct val="0"/>
        </a:spcAft>
        <a:defRPr sz="4400">
          <a:solidFill>
            <a:schemeClr val="tx2"/>
          </a:solidFill>
          <a:latin typeface="Arial" pitchFamily="34" charset="0"/>
          <a:ea typeface="宋体" pitchFamily="2" charset="-122"/>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lvl="1"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lvl="2"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lvl="3"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lvl="4"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lvl="5" indent="-228600" algn="l" defTabSz="914400" eaLnBrk="1" fontAlgn="base" latinLnBrk="0" hangingPunct="1">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spcBef>
          <a:spcPct val="20000"/>
        </a:spcBef>
        <a:spcAft>
          <a:spcPct val="0"/>
        </a:spcAft>
        <a:buNone/>
        <a:defRPr sz="3200" b="1" i="0" u="none" kern="1200" baseline="0">
          <a:solidFill>
            <a:schemeClr val="bg1"/>
          </a:solidFill>
          <a:latin typeface="+mn-lt"/>
          <a:ea typeface="+mn-ea"/>
          <a:cs typeface="+mn-cs"/>
        </a:defRPr>
      </a:lvl2pPr>
      <a:lvl3pPr marL="914400" lvl="2" indent="0" algn="l" defTabSz="914400" eaLnBrk="1" fontAlgn="base" latinLnBrk="0" hangingPunct="1">
        <a:spcBef>
          <a:spcPct val="20000"/>
        </a:spcBef>
        <a:spcAft>
          <a:spcPct val="0"/>
        </a:spcAft>
        <a:buNone/>
        <a:defRPr sz="3200" b="1" i="0" u="none" kern="1200" baseline="0">
          <a:solidFill>
            <a:schemeClr val="bg1"/>
          </a:solidFill>
          <a:latin typeface="+mn-lt"/>
          <a:ea typeface="+mn-ea"/>
          <a:cs typeface="+mn-cs"/>
        </a:defRPr>
      </a:lvl3pPr>
      <a:lvl4pPr marL="1371600" lvl="3" indent="0" algn="l" defTabSz="914400" eaLnBrk="1" fontAlgn="base" latinLnBrk="0" hangingPunct="1">
        <a:spcBef>
          <a:spcPct val="20000"/>
        </a:spcBef>
        <a:spcAft>
          <a:spcPct val="0"/>
        </a:spcAft>
        <a:buNone/>
        <a:defRPr sz="3200" b="1" i="0" u="none" kern="1200" baseline="0">
          <a:solidFill>
            <a:schemeClr val="bg1"/>
          </a:solidFill>
          <a:latin typeface="+mn-lt"/>
          <a:ea typeface="+mn-ea"/>
          <a:cs typeface="+mn-cs"/>
        </a:defRPr>
      </a:lvl4pPr>
      <a:lvl5pPr marL="1828800" lvl="4" indent="0" algn="l" defTabSz="914400" eaLnBrk="1" fontAlgn="base" latinLnBrk="0" hangingPunct="1">
        <a:spcBef>
          <a:spcPct val="20000"/>
        </a:spcBef>
        <a:spcAft>
          <a:spcPct val="0"/>
        </a:spcAft>
        <a:buNone/>
        <a:defRPr sz="3200" b="1" i="0" u="none" kern="1200" baseline="0">
          <a:solidFill>
            <a:schemeClr val="bg1"/>
          </a:solidFill>
          <a:latin typeface="+mn-lt"/>
          <a:ea typeface="+mn-ea"/>
          <a:cs typeface="+mn-cs"/>
        </a:defRPr>
      </a:lvl5pPr>
      <a:lvl6pPr marL="2286000" lvl="5" indent="0" algn="l" defTabSz="914400" eaLnBrk="1" fontAlgn="base" latinLnBrk="0" hangingPunct="1">
        <a:spcBef>
          <a:spcPct val="20000"/>
        </a:spcBef>
        <a:spcAft>
          <a:spcPct val="0"/>
        </a:spcAft>
        <a:buNone/>
        <a:defRPr sz="3200" b="1" i="0" u="none" kern="1200" baseline="0">
          <a:solidFill>
            <a:schemeClr val="bg1"/>
          </a:solidFill>
          <a:latin typeface="+mn-lt"/>
          <a:ea typeface="+mn-ea"/>
          <a:cs typeface="+mn-cs"/>
        </a:defRPr>
      </a:lvl6pPr>
      <a:lvl7pPr marL="2743200" lvl="6" indent="0" algn="l" defTabSz="914400" eaLnBrk="1" fontAlgn="base" latinLnBrk="0" hangingPunct="1">
        <a:spcBef>
          <a:spcPct val="20000"/>
        </a:spcBef>
        <a:spcAft>
          <a:spcPct val="0"/>
        </a:spcAft>
        <a:buNone/>
        <a:defRPr sz="3200" b="1" i="0" u="none" kern="1200" baseline="0">
          <a:solidFill>
            <a:schemeClr val="bg1"/>
          </a:solidFill>
          <a:latin typeface="+mn-lt"/>
          <a:ea typeface="+mn-ea"/>
          <a:cs typeface="+mn-cs"/>
        </a:defRPr>
      </a:lvl7pPr>
      <a:lvl8pPr marL="3200400" lvl="7" indent="0" algn="l" defTabSz="914400" eaLnBrk="1" fontAlgn="base" latinLnBrk="0" hangingPunct="1">
        <a:spcBef>
          <a:spcPct val="20000"/>
        </a:spcBef>
        <a:spcAft>
          <a:spcPct val="0"/>
        </a:spcAft>
        <a:buNone/>
        <a:defRPr sz="3200" b="1" i="0" u="none" kern="1200" baseline="0">
          <a:solidFill>
            <a:schemeClr val="bg1"/>
          </a:solidFill>
          <a:latin typeface="+mn-lt"/>
          <a:ea typeface="+mn-ea"/>
          <a:cs typeface="+mn-cs"/>
        </a:defRPr>
      </a:lvl8pPr>
      <a:lvl9pPr marL="3657600" lvl="8" indent="0" algn="l" defTabSz="914400" eaLnBrk="1" fontAlgn="base" latinLnBrk="0" hangingPunct="1">
        <a:spcBef>
          <a:spcPct val="20000"/>
        </a:spcBef>
        <a:spcAft>
          <a:spcPct val="0"/>
        </a:spcAft>
        <a:buNone/>
        <a:defRPr sz="3200" b="1" i="0" u="none" kern="1200" baseline="0">
          <a:solidFill>
            <a:schemeClr val="bg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bwMode="auto">
      <p:bgPr>
        <a:solidFill>
          <a:srgbClr val="2815B7"/>
        </a:solidFill>
        <a:effectLst/>
      </p:bgPr>
    </p:bg>
    <p:spTree>
      <p:nvGrpSpPr>
        <p:cNvPr id="1" name=""/>
        <p:cNvGrpSpPr/>
        <p:nvPr/>
      </p:nvGrpSpPr>
      <p:grpSpPr>
        <a:xfrm>
          <a:off x="0" y="0"/>
          <a:ext cx="0" cy="0"/>
          <a:chOff x="0" y="0"/>
          <a:chExt cx="0" cy="0"/>
        </a:xfrm>
      </p:grpSpPr>
      <p:sp>
        <p:nvSpPr>
          <p:cNvPr id="66562" name="标题 1025"/>
          <p:cNvSpPr>
            <a:spLocks noGrp="1" noChangeArrowheads="1"/>
          </p:cNvSpPr>
          <p:nvPr>
            <p:ph type="title" idx="4294967295"/>
          </p:nvPr>
        </p:nvSpPr>
        <p:spPr bwMode="auto">
          <a:xfrm>
            <a:off x="457200" y="206375"/>
            <a:ext cx="8229600" cy="857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66563" name="文本占位符 1026"/>
          <p:cNvSpPr>
            <a:spLocks noGrp="1" noChangeArrowheads="1"/>
          </p:cNvSpPr>
          <p:nvPr>
            <p:ph type="body" idx="4294967295"/>
          </p:nvPr>
        </p:nvSpPr>
        <p:spPr bwMode="auto">
          <a:xfrm>
            <a:off x="457200" y="1200150"/>
            <a:ext cx="8229600" cy="33940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1028" name="日期占位符 1027"/>
          <p:cNvSpPr>
            <a:spLocks noGrp="1"/>
          </p:cNvSpPr>
          <p:nvPr>
            <p:ph type="dt" sz="half" idx="2"/>
          </p:nvPr>
        </p:nvSpPr>
        <p:spPr>
          <a:xfrm>
            <a:off x="457200" y="4684713"/>
            <a:ext cx="2133600" cy="357187"/>
          </a:xfrm>
          <a:prstGeom prst="rect">
            <a:avLst/>
          </a:prstGeom>
          <a:noFill/>
          <a:ln w="9525">
            <a:noFill/>
            <a:miter/>
          </a:ln>
        </p:spPr>
        <p:txBody>
          <a:bodyPr/>
          <a:lstStyle>
            <a:lvl1pPr>
              <a:spcBef>
                <a:spcPct val="20000"/>
              </a:spcBef>
              <a:buFont typeface="Arial" pitchFamily="34" charset="0"/>
              <a:buNone/>
              <a:defRPr sz="1400" b="0" noProof="1">
                <a:solidFill>
                  <a:srgbClr val="FFFFFF"/>
                </a:solidFill>
                <a:latin typeface="+mn-lt"/>
                <a:ea typeface="+mn-ea"/>
              </a:defRPr>
            </a:lvl1pPr>
          </a:lstStyle>
          <a:p>
            <a:pPr>
              <a:defRPr/>
            </a:pPr>
            <a:endParaRPr lang="zh-CN" altLang="en-US"/>
          </a:p>
        </p:txBody>
      </p:sp>
      <p:sp>
        <p:nvSpPr>
          <p:cNvPr id="1029" name="页脚占位符 1028"/>
          <p:cNvSpPr>
            <a:spLocks noGrp="1"/>
          </p:cNvSpPr>
          <p:nvPr>
            <p:ph type="ftr" sz="quarter" idx="3"/>
          </p:nvPr>
        </p:nvSpPr>
        <p:spPr>
          <a:xfrm>
            <a:off x="3124200" y="4684713"/>
            <a:ext cx="2895600" cy="357187"/>
          </a:xfrm>
          <a:prstGeom prst="rect">
            <a:avLst/>
          </a:prstGeom>
          <a:noFill/>
          <a:ln w="9525">
            <a:noFill/>
            <a:miter/>
          </a:ln>
        </p:spPr>
        <p:txBody>
          <a:bodyPr/>
          <a:lstStyle>
            <a:lvl1pPr algn="ctr">
              <a:spcBef>
                <a:spcPct val="20000"/>
              </a:spcBef>
              <a:buFont typeface="Arial" pitchFamily="34" charset="0"/>
              <a:buNone/>
              <a:defRPr sz="1400" b="0" noProof="1">
                <a:solidFill>
                  <a:srgbClr val="FFFFFF"/>
                </a:solidFill>
                <a:latin typeface="+mn-lt"/>
                <a:ea typeface="+mn-ea"/>
              </a:defRPr>
            </a:lvl1pPr>
          </a:lstStyle>
          <a:p>
            <a:pPr>
              <a:defRPr/>
            </a:pPr>
            <a:endParaRPr lang="zh-CN" altLang="en-US"/>
          </a:p>
        </p:txBody>
      </p:sp>
      <p:sp>
        <p:nvSpPr>
          <p:cNvPr id="1030" name="灯片编号占位符 1029"/>
          <p:cNvSpPr>
            <a:spLocks noGrp="1"/>
          </p:cNvSpPr>
          <p:nvPr>
            <p:ph type="sldNum" sz="quarter" idx="4"/>
          </p:nvPr>
        </p:nvSpPr>
        <p:spPr>
          <a:xfrm>
            <a:off x="6553200" y="4684713"/>
            <a:ext cx="2133600" cy="357187"/>
          </a:xfrm>
          <a:prstGeom prst="rect">
            <a:avLst/>
          </a:prstGeom>
          <a:noFill/>
          <a:ln w="9525">
            <a:noFill/>
            <a:miter/>
          </a:ln>
        </p:spPr>
        <p:txBody>
          <a:bodyPr vert="horz" wrap="square" lIns="91440" tIns="45720" rIns="91440" bIns="45720" numCol="1" anchor="t" anchorCtr="0" compatLnSpc="1">
            <a:prstTxWarp prst="textNoShape">
              <a:avLst/>
            </a:prstTxWarp>
          </a:bodyPr>
          <a:lstStyle>
            <a:lvl1pPr algn="r">
              <a:spcBef>
                <a:spcPct val="20000"/>
              </a:spcBef>
              <a:buFont typeface="Arial" pitchFamily="34" charset="0"/>
              <a:buNone/>
              <a:defRPr sz="1400" b="0">
                <a:solidFill>
                  <a:srgbClr val="FFFFFF"/>
                </a:solidFill>
                <a:latin typeface="+mn-lt"/>
                <a:ea typeface="+mn-ea"/>
              </a:defRPr>
            </a:lvl1pPr>
          </a:lstStyle>
          <a:p>
            <a:pPr>
              <a:defRPr/>
            </a:pPr>
            <a:fld id="{350DD29B-06EE-4F44-8887-F72CFBE093AE}"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4178" r:id="rId1"/>
    <p:sldLayoutId id="2147484179" r:id="rId2"/>
    <p:sldLayoutId id="2147484180" r:id="rId3"/>
    <p:sldLayoutId id="2147484181" r:id="rId4"/>
    <p:sldLayoutId id="2147484182" r:id="rId5"/>
    <p:sldLayoutId id="2147484183" r:id="rId6"/>
    <p:sldLayoutId id="2147484184" r:id="rId7"/>
    <p:sldLayoutId id="2147484185" r:id="rId8"/>
    <p:sldLayoutId id="2147484186" r:id="rId9"/>
    <p:sldLayoutId id="2147484187" r:id="rId10"/>
    <p:sldLayoutId id="2147484188" r:id="rId11"/>
    <p:sldLayoutId id="2147484189" r:id="rId12"/>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ea typeface="宋体" pitchFamily="2" charset="-122"/>
        </a:defRPr>
      </a:lvl2pPr>
      <a:lvl3pPr algn="ctr" rtl="0" eaLnBrk="0" fontAlgn="base" hangingPunct="0">
        <a:spcBef>
          <a:spcPct val="0"/>
        </a:spcBef>
        <a:spcAft>
          <a:spcPct val="0"/>
        </a:spcAft>
        <a:defRPr sz="4400">
          <a:solidFill>
            <a:schemeClr val="tx2"/>
          </a:solidFill>
          <a:latin typeface="Arial" pitchFamily="34" charset="0"/>
          <a:ea typeface="宋体" pitchFamily="2" charset="-122"/>
        </a:defRPr>
      </a:lvl3pPr>
      <a:lvl4pPr algn="ctr" rtl="0" eaLnBrk="0" fontAlgn="base" hangingPunct="0">
        <a:spcBef>
          <a:spcPct val="0"/>
        </a:spcBef>
        <a:spcAft>
          <a:spcPct val="0"/>
        </a:spcAft>
        <a:defRPr sz="4400">
          <a:solidFill>
            <a:schemeClr val="tx2"/>
          </a:solidFill>
          <a:latin typeface="Arial" pitchFamily="34" charset="0"/>
          <a:ea typeface="宋体" pitchFamily="2" charset="-122"/>
        </a:defRPr>
      </a:lvl4pPr>
      <a:lvl5pPr algn="ctr" rtl="0" eaLnBrk="0" fontAlgn="base" hangingPunct="0">
        <a:spcBef>
          <a:spcPct val="0"/>
        </a:spcBef>
        <a:spcAft>
          <a:spcPct val="0"/>
        </a:spcAft>
        <a:defRPr sz="4400">
          <a:solidFill>
            <a:schemeClr val="tx2"/>
          </a:solidFill>
          <a:latin typeface="Arial" pitchFamily="34" charset="0"/>
          <a:ea typeface="宋体" pitchFamily="2" charset="-122"/>
        </a:defRPr>
      </a:lvl5pPr>
      <a:lvl6pPr marL="457200" algn="ctr" rtl="0" fontAlgn="base">
        <a:spcBef>
          <a:spcPct val="0"/>
        </a:spcBef>
        <a:spcAft>
          <a:spcPct val="0"/>
        </a:spcAft>
        <a:defRPr sz="4400">
          <a:solidFill>
            <a:schemeClr val="tx2"/>
          </a:solidFill>
          <a:latin typeface="Arial" pitchFamily="34" charset="0"/>
          <a:ea typeface="宋体" pitchFamily="2" charset="-122"/>
        </a:defRPr>
      </a:lvl6pPr>
      <a:lvl7pPr marL="914400" algn="ctr" rtl="0" fontAlgn="base">
        <a:spcBef>
          <a:spcPct val="0"/>
        </a:spcBef>
        <a:spcAft>
          <a:spcPct val="0"/>
        </a:spcAft>
        <a:defRPr sz="4400">
          <a:solidFill>
            <a:schemeClr val="tx2"/>
          </a:solidFill>
          <a:latin typeface="Arial" pitchFamily="34" charset="0"/>
          <a:ea typeface="宋体" pitchFamily="2" charset="-122"/>
        </a:defRPr>
      </a:lvl7pPr>
      <a:lvl8pPr marL="1371600" algn="ctr" rtl="0" fontAlgn="base">
        <a:spcBef>
          <a:spcPct val="0"/>
        </a:spcBef>
        <a:spcAft>
          <a:spcPct val="0"/>
        </a:spcAft>
        <a:defRPr sz="4400">
          <a:solidFill>
            <a:schemeClr val="tx2"/>
          </a:solidFill>
          <a:latin typeface="Arial" pitchFamily="34" charset="0"/>
          <a:ea typeface="宋体" pitchFamily="2" charset="-122"/>
        </a:defRPr>
      </a:lvl8pPr>
      <a:lvl9pPr marL="1828800" algn="ctr" rtl="0" fontAlgn="base">
        <a:spcBef>
          <a:spcPct val="0"/>
        </a:spcBef>
        <a:spcAft>
          <a:spcPct val="0"/>
        </a:spcAft>
        <a:defRPr sz="4400">
          <a:solidFill>
            <a:schemeClr val="tx2"/>
          </a:solidFill>
          <a:latin typeface="Arial" pitchFamily="34" charset="0"/>
          <a:ea typeface="宋体" pitchFamily="2" charset="-122"/>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lvl="1"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lvl="2"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lvl="3"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lvl="4"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lvl="5" indent="-228600" algn="l" defTabSz="914400" eaLnBrk="1" fontAlgn="base" latinLnBrk="0" hangingPunct="1">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spcBef>
          <a:spcPct val="20000"/>
        </a:spcBef>
        <a:spcAft>
          <a:spcPct val="0"/>
        </a:spcAft>
        <a:buNone/>
        <a:defRPr sz="3200" b="1" i="0" u="none" kern="1200" baseline="0">
          <a:solidFill>
            <a:schemeClr val="bg1"/>
          </a:solidFill>
          <a:latin typeface="+mn-lt"/>
          <a:ea typeface="+mn-ea"/>
          <a:cs typeface="+mn-cs"/>
        </a:defRPr>
      </a:lvl2pPr>
      <a:lvl3pPr marL="914400" lvl="2" indent="0" algn="l" defTabSz="914400" eaLnBrk="1" fontAlgn="base" latinLnBrk="0" hangingPunct="1">
        <a:spcBef>
          <a:spcPct val="20000"/>
        </a:spcBef>
        <a:spcAft>
          <a:spcPct val="0"/>
        </a:spcAft>
        <a:buNone/>
        <a:defRPr sz="3200" b="1" i="0" u="none" kern="1200" baseline="0">
          <a:solidFill>
            <a:schemeClr val="bg1"/>
          </a:solidFill>
          <a:latin typeface="+mn-lt"/>
          <a:ea typeface="+mn-ea"/>
          <a:cs typeface="+mn-cs"/>
        </a:defRPr>
      </a:lvl3pPr>
      <a:lvl4pPr marL="1371600" lvl="3" indent="0" algn="l" defTabSz="914400" eaLnBrk="1" fontAlgn="base" latinLnBrk="0" hangingPunct="1">
        <a:spcBef>
          <a:spcPct val="20000"/>
        </a:spcBef>
        <a:spcAft>
          <a:spcPct val="0"/>
        </a:spcAft>
        <a:buNone/>
        <a:defRPr sz="3200" b="1" i="0" u="none" kern="1200" baseline="0">
          <a:solidFill>
            <a:schemeClr val="bg1"/>
          </a:solidFill>
          <a:latin typeface="+mn-lt"/>
          <a:ea typeface="+mn-ea"/>
          <a:cs typeface="+mn-cs"/>
        </a:defRPr>
      </a:lvl4pPr>
      <a:lvl5pPr marL="1828800" lvl="4" indent="0" algn="l" defTabSz="914400" eaLnBrk="1" fontAlgn="base" latinLnBrk="0" hangingPunct="1">
        <a:spcBef>
          <a:spcPct val="20000"/>
        </a:spcBef>
        <a:spcAft>
          <a:spcPct val="0"/>
        </a:spcAft>
        <a:buNone/>
        <a:defRPr sz="3200" b="1" i="0" u="none" kern="1200" baseline="0">
          <a:solidFill>
            <a:schemeClr val="bg1"/>
          </a:solidFill>
          <a:latin typeface="+mn-lt"/>
          <a:ea typeface="+mn-ea"/>
          <a:cs typeface="+mn-cs"/>
        </a:defRPr>
      </a:lvl5pPr>
      <a:lvl6pPr marL="2286000" lvl="5" indent="0" algn="l" defTabSz="914400" eaLnBrk="1" fontAlgn="base" latinLnBrk="0" hangingPunct="1">
        <a:spcBef>
          <a:spcPct val="20000"/>
        </a:spcBef>
        <a:spcAft>
          <a:spcPct val="0"/>
        </a:spcAft>
        <a:buNone/>
        <a:defRPr sz="3200" b="1" i="0" u="none" kern="1200" baseline="0">
          <a:solidFill>
            <a:schemeClr val="bg1"/>
          </a:solidFill>
          <a:latin typeface="+mn-lt"/>
          <a:ea typeface="+mn-ea"/>
          <a:cs typeface="+mn-cs"/>
        </a:defRPr>
      </a:lvl6pPr>
      <a:lvl7pPr marL="2743200" lvl="6" indent="0" algn="l" defTabSz="914400" eaLnBrk="1" fontAlgn="base" latinLnBrk="0" hangingPunct="1">
        <a:spcBef>
          <a:spcPct val="20000"/>
        </a:spcBef>
        <a:spcAft>
          <a:spcPct val="0"/>
        </a:spcAft>
        <a:buNone/>
        <a:defRPr sz="3200" b="1" i="0" u="none" kern="1200" baseline="0">
          <a:solidFill>
            <a:schemeClr val="bg1"/>
          </a:solidFill>
          <a:latin typeface="+mn-lt"/>
          <a:ea typeface="+mn-ea"/>
          <a:cs typeface="+mn-cs"/>
        </a:defRPr>
      </a:lvl7pPr>
      <a:lvl8pPr marL="3200400" lvl="7" indent="0" algn="l" defTabSz="914400" eaLnBrk="1" fontAlgn="base" latinLnBrk="0" hangingPunct="1">
        <a:spcBef>
          <a:spcPct val="20000"/>
        </a:spcBef>
        <a:spcAft>
          <a:spcPct val="0"/>
        </a:spcAft>
        <a:buNone/>
        <a:defRPr sz="3200" b="1" i="0" u="none" kern="1200" baseline="0">
          <a:solidFill>
            <a:schemeClr val="bg1"/>
          </a:solidFill>
          <a:latin typeface="+mn-lt"/>
          <a:ea typeface="+mn-ea"/>
          <a:cs typeface="+mn-cs"/>
        </a:defRPr>
      </a:lvl8pPr>
      <a:lvl9pPr marL="3657600" lvl="8" indent="0" algn="l" defTabSz="914400" eaLnBrk="1" fontAlgn="base" latinLnBrk="0" hangingPunct="1">
        <a:spcBef>
          <a:spcPct val="20000"/>
        </a:spcBef>
        <a:spcAft>
          <a:spcPct val="0"/>
        </a:spcAft>
        <a:buNone/>
        <a:defRPr sz="3200" b="1" i="0" u="none" kern="1200" baseline="0">
          <a:solidFill>
            <a:schemeClr val="bg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bwMode="auto">
          <a:xfrm>
            <a:off x="457200" y="206375"/>
            <a:ext cx="8229600" cy="857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79875" name="Rectangle 3"/>
          <p:cNvSpPr>
            <a:spLocks noGrp="1" noChangeArrowheads="1"/>
          </p:cNvSpPr>
          <p:nvPr>
            <p:ph type="body" idx="1"/>
          </p:nvPr>
        </p:nvSpPr>
        <p:spPr bwMode="auto">
          <a:xfrm>
            <a:off x="457200" y="1200150"/>
            <a:ext cx="8229600" cy="33940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1028" name="Rectangle 4"/>
          <p:cNvSpPr>
            <a:spLocks noGrp="1" noChangeArrowheads="1"/>
          </p:cNvSpPr>
          <p:nvPr>
            <p:ph type="dt" sz="half" idx="2"/>
          </p:nvPr>
        </p:nvSpPr>
        <p:spPr bwMode="auto">
          <a:xfrm>
            <a:off x="457200" y="4684713"/>
            <a:ext cx="2133600" cy="357187"/>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spcBef>
                <a:spcPct val="0"/>
              </a:spcBef>
              <a:defRPr sz="1400" b="0">
                <a:solidFill>
                  <a:srgbClr val="000000"/>
                </a:solidFill>
                <a:latin typeface="+mn-lt"/>
                <a:ea typeface="+mn-ea"/>
              </a:defRPr>
            </a:lvl1pPr>
          </a:lstStyle>
          <a:p>
            <a:pPr>
              <a:defRPr/>
            </a:pPr>
            <a:endParaRPr lang="en-US" altLang="zh-CN"/>
          </a:p>
        </p:txBody>
      </p:sp>
      <p:sp>
        <p:nvSpPr>
          <p:cNvPr id="1029" name="Rectangle 5"/>
          <p:cNvSpPr>
            <a:spLocks noGrp="1" noChangeArrowheads="1"/>
          </p:cNvSpPr>
          <p:nvPr>
            <p:ph type="ftr" sz="quarter" idx="3"/>
          </p:nvPr>
        </p:nvSpPr>
        <p:spPr bwMode="auto">
          <a:xfrm>
            <a:off x="3124200" y="4684713"/>
            <a:ext cx="2895600" cy="357187"/>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lgn="ctr">
              <a:spcBef>
                <a:spcPct val="0"/>
              </a:spcBef>
              <a:defRPr sz="1400" b="0">
                <a:solidFill>
                  <a:srgbClr val="000000"/>
                </a:solidFill>
                <a:latin typeface="+mn-lt"/>
                <a:ea typeface="+mn-ea"/>
              </a:defRPr>
            </a:lvl1pPr>
          </a:lstStyle>
          <a:p>
            <a:pPr>
              <a:defRPr/>
            </a:pPr>
            <a:endParaRPr lang="en-US" altLang="zh-CN"/>
          </a:p>
        </p:txBody>
      </p:sp>
      <p:sp>
        <p:nvSpPr>
          <p:cNvPr id="1030" name="Rectangle 6"/>
          <p:cNvSpPr>
            <a:spLocks noGrp="1" noChangeArrowheads="1"/>
          </p:cNvSpPr>
          <p:nvPr>
            <p:ph type="sldNum" sz="quarter" idx="4"/>
          </p:nvPr>
        </p:nvSpPr>
        <p:spPr bwMode="auto">
          <a:xfrm>
            <a:off x="6553200" y="4684713"/>
            <a:ext cx="2133600" cy="357187"/>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lgn="r">
              <a:spcBef>
                <a:spcPct val="0"/>
              </a:spcBef>
              <a:defRPr sz="1400" b="0">
                <a:solidFill>
                  <a:srgbClr val="000000"/>
                </a:solidFill>
                <a:latin typeface="+mn-lt"/>
                <a:ea typeface="+mn-ea"/>
              </a:defRPr>
            </a:lvl1pPr>
          </a:lstStyle>
          <a:p>
            <a:pPr>
              <a:defRPr/>
            </a:pPr>
            <a:fld id="{EA4C7989-A576-4152-8606-E757E64FE642}" type="slidenum">
              <a:rPr lang="en-US" altLang="zh-CN"/>
              <a:pPr>
                <a:defRPr/>
              </a:pPr>
              <a:t>‹#›</a:t>
            </a:fld>
            <a:endParaRPr lang="en-US" altLang="zh-CN"/>
          </a:p>
        </p:txBody>
      </p:sp>
    </p:spTree>
  </p:cSld>
  <p:clrMap bg1="lt1" tx1="dk1" bg2="lt2" tx2="dk2" accent1="accent1" accent2="accent2" accent3="accent3" accent4="accent4" accent5="accent5" accent6="accent6" hlink="hlink" folHlink="folHlink"/>
  <p:sldLayoutIdLst>
    <p:sldLayoutId id="2147484190" r:id="rId1"/>
    <p:sldLayoutId id="2147484191" r:id="rId2"/>
    <p:sldLayoutId id="2147484192" r:id="rId3"/>
    <p:sldLayoutId id="2147484193" r:id="rId4"/>
    <p:sldLayoutId id="2147484194" r:id="rId5"/>
    <p:sldLayoutId id="2147484195" r:id="rId6"/>
    <p:sldLayoutId id="2147484196" r:id="rId7"/>
    <p:sldLayoutId id="2147484197" r:id="rId8"/>
    <p:sldLayoutId id="2147484198" r:id="rId9"/>
    <p:sldLayoutId id="2147484199" r:id="rId10"/>
    <p:sldLayoutId id="2147484200"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ea typeface="宋体" pitchFamily="2" charset="-122"/>
        </a:defRPr>
      </a:lvl2pPr>
      <a:lvl3pPr algn="ctr" rtl="0" eaLnBrk="0" fontAlgn="base" hangingPunct="0">
        <a:spcBef>
          <a:spcPct val="0"/>
        </a:spcBef>
        <a:spcAft>
          <a:spcPct val="0"/>
        </a:spcAft>
        <a:defRPr sz="4400">
          <a:solidFill>
            <a:schemeClr val="tx2"/>
          </a:solidFill>
          <a:latin typeface="Arial" pitchFamily="34" charset="0"/>
          <a:ea typeface="宋体" pitchFamily="2" charset="-122"/>
        </a:defRPr>
      </a:lvl3pPr>
      <a:lvl4pPr algn="ctr" rtl="0" eaLnBrk="0" fontAlgn="base" hangingPunct="0">
        <a:spcBef>
          <a:spcPct val="0"/>
        </a:spcBef>
        <a:spcAft>
          <a:spcPct val="0"/>
        </a:spcAft>
        <a:defRPr sz="4400">
          <a:solidFill>
            <a:schemeClr val="tx2"/>
          </a:solidFill>
          <a:latin typeface="Arial" pitchFamily="34" charset="0"/>
          <a:ea typeface="宋体" pitchFamily="2" charset="-122"/>
        </a:defRPr>
      </a:lvl4pPr>
      <a:lvl5pPr algn="ctr" rtl="0" eaLnBrk="0" fontAlgn="base" hangingPunct="0">
        <a:spcBef>
          <a:spcPct val="0"/>
        </a:spcBef>
        <a:spcAft>
          <a:spcPct val="0"/>
        </a:spcAft>
        <a:defRPr sz="4400">
          <a:solidFill>
            <a:schemeClr val="tx2"/>
          </a:solidFill>
          <a:latin typeface="Arial" pitchFamily="34" charset="0"/>
          <a:ea typeface="宋体" pitchFamily="2" charset="-122"/>
        </a:defRPr>
      </a:lvl5pPr>
      <a:lvl6pPr marL="457200" algn="ctr" rtl="0" fontAlgn="base">
        <a:spcBef>
          <a:spcPct val="0"/>
        </a:spcBef>
        <a:spcAft>
          <a:spcPct val="0"/>
        </a:spcAft>
        <a:defRPr sz="4400">
          <a:solidFill>
            <a:schemeClr val="tx2"/>
          </a:solidFill>
          <a:latin typeface="Arial" pitchFamily="34" charset="0"/>
          <a:ea typeface="宋体" pitchFamily="2" charset="-122"/>
        </a:defRPr>
      </a:lvl6pPr>
      <a:lvl7pPr marL="914400" algn="ctr" rtl="0" fontAlgn="base">
        <a:spcBef>
          <a:spcPct val="0"/>
        </a:spcBef>
        <a:spcAft>
          <a:spcPct val="0"/>
        </a:spcAft>
        <a:defRPr sz="4400">
          <a:solidFill>
            <a:schemeClr val="tx2"/>
          </a:solidFill>
          <a:latin typeface="Arial" pitchFamily="34" charset="0"/>
          <a:ea typeface="宋体" pitchFamily="2" charset="-122"/>
        </a:defRPr>
      </a:lvl7pPr>
      <a:lvl8pPr marL="1371600" algn="ctr" rtl="0" fontAlgn="base">
        <a:spcBef>
          <a:spcPct val="0"/>
        </a:spcBef>
        <a:spcAft>
          <a:spcPct val="0"/>
        </a:spcAft>
        <a:defRPr sz="4400">
          <a:solidFill>
            <a:schemeClr val="tx2"/>
          </a:solidFill>
          <a:latin typeface="Arial" pitchFamily="34" charset="0"/>
          <a:ea typeface="宋体" pitchFamily="2" charset="-122"/>
        </a:defRPr>
      </a:lvl8pPr>
      <a:lvl9pPr marL="1828800" algn="ctr" rtl="0" fontAlgn="base">
        <a:spcBef>
          <a:spcPct val="0"/>
        </a:spcBef>
        <a:spcAft>
          <a:spcPct val="0"/>
        </a:spcAft>
        <a:defRPr sz="4400">
          <a:solidFill>
            <a:schemeClr val="tx2"/>
          </a:solidFill>
          <a:latin typeface="Arial" pitchFamily="34" charset="0"/>
          <a:ea typeface="宋体" pitchFamily="2" charset="-122"/>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bwMode="auto">
          <a:xfrm>
            <a:off x="457200" y="88900"/>
            <a:ext cx="8229600" cy="5397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zh-CN" smtClean="0"/>
              <a:t>单击此处编辑母版标题样式</a:t>
            </a:r>
          </a:p>
        </p:txBody>
      </p:sp>
      <p:sp>
        <p:nvSpPr>
          <p:cNvPr id="92163" name="Rectangle 3"/>
          <p:cNvSpPr>
            <a:spLocks noGrp="1" noChangeArrowheads="1"/>
          </p:cNvSpPr>
          <p:nvPr>
            <p:ph type="body" idx="1"/>
          </p:nvPr>
        </p:nvSpPr>
        <p:spPr bwMode="auto">
          <a:xfrm>
            <a:off x="457200" y="950913"/>
            <a:ext cx="8229600" cy="33956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zh-CN" smtClean="0"/>
              <a:t>单击此处编辑母版文本样式</a:t>
            </a:r>
          </a:p>
          <a:p>
            <a:pPr lvl="1"/>
            <a:r>
              <a:rPr lang="zh-CN" altLang="zh-CN" smtClean="0"/>
              <a:t>第二级</a:t>
            </a:r>
          </a:p>
          <a:p>
            <a:pPr lvl="2"/>
            <a:r>
              <a:rPr lang="zh-CN" altLang="zh-CN" smtClean="0"/>
              <a:t>第三级</a:t>
            </a:r>
          </a:p>
          <a:p>
            <a:pPr lvl="3"/>
            <a:r>
              <a:rPr lang="zh-CN" altLang="zh-CN" smtClean="0"/>
              <a:t>第四级</a:t>
            </a:r>
          </a:p>
          <a:p>
            <a:pPr lvl="4"/>
            <a:r>
              <a:rPr lang="zh-CN" altLang="zh-CN" smtClean="0"/>
              <a:t>第五级</a:t>
            </a:r>
          </a:p>
        </p:txBody>
      </p:sp>
      <p:sp>
        <p:nvSpPr>
          <p:cNvPr id="1028" name="Rectangle 4"/>
          <p:cNvSpPr>
            <a:spLocks noGrp="1" noChangeArrowheads="1"/>
          </p:cNvSpPr>
          <p:nvPr>
            <p:ph type="dt" sz="half" idx="2"/>
          </p:nvPr>
        </p:nvSpPr>
        <p:spPr bwMode="auto">
          <a:xfrm>
            <a:off x="457200" y="4684713"/>
            <a:ext cx="2133600" cy="357187"/>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defRPr sz="1400">
                <a:solidFill>
                  <a:srgbClr val="000000"/>
                </a:solidFill>
                <a:latin typeface="Arial" pitchFamily="34" charset="0"/>
                <a:ea typeface="宋体" pitchFamily="2" charset="-122"/>
              </a:defRPr>
            </a:lvl1pPr>
          </a:lstStyle>
          <a:p>
            <a:pPr>
              <a:defRPr/>
            </a:pPr>
            <a:endParaRPr lang="en-US" altLang="zh-CN"/>
          </a:p>
        </p:txBody>
      </p:sp>
      <p:sp>
        <p:nvSpPr>
          <p:cNvPr id="1029" name="Rectangle 5"/>
          <p:cNvSpPr>
            <a:spLocks noGrp="1" noChangeArrowheads="1"/>
          </p:cNvSpPr>
          <p:nvPr>
            <p:ph type="ftr" sz="quarter" idx="3"/>
          </p:nvPr>
        </p:nvSpPr>
        <p:spPr bwMode="auto">
          <a:xfrm>
            <a:off x="3124200" y="4684713"/>
            <a:ext cx="2895600" cy="357187"/>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lgn="ctr">
              <a:defRPr sz="1400">
                <a:solidFill>
                  <a:srgbClr val="000000"/>
                </a:solidFill>
                <a:latin typeface="Arial" pitchFamily="34" charset="0"/>
                <a:ea typeface="宋体" pitchFamily="2" charset="-122"/>
              </a:defRPr>
            </a:lvl1pPr>
          </a:lstStyle>
          <a:p>
            <a:pPr>
              <a:defRPr/>
            </a:pPr>
            <a:endParaRPr lang="en-US" altLang="zh-CN"/>
          </a:p>
        </p:txBody>
      </p:sp>
      <p:sp>
        <p:nvSpPr>
          <p:cNvPr id="1030" name="Rectangle 6"/>
          <p:cNvSpPr>
            <a:spLocks noGrp="1" noChangeArrowheads="1"/>
          </p:cNvSpPr>
          <p:nvPr>
            <p:ph type="sldNum" sz="quarter" idx="4"/>
          </p:nvPr>
        </p:nvSpPr>
        <p:spPr bwMode="auto">
          <a:xfrm>
            <a:off x="6553200" y="4684713"/>
            <a:ext cx="2133600" cy="357187"/>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lgn="r">
              <a:defRPr sz="1400">
                <a:solidFill>
                  <a:srgbClr val="000000"/>
                </a:solidFill>
                <a:latin typeface="Arial" pitchFamily="34" charset="0"/>
                <a:ea typeface="宋体" pitchFamily="2" charset="-122"/>
              </a:defRPr>
            </a:lvl1pPr>
          </a:lstStyle>
          <a:p>
            <a:pPr>
              <a:defRPr/>
            </a:pPr>
            <a:fld id="{79D858AF-5DCF-4EEB-90DB-B26C920F3424}" type="slidenum">
              <a:rPr lang="zh-CN" altLang="en-US"/>
              <a:pPr>
                <a:defRPr/>
              </a:pPr>
              <a:t>‹#›</a:t>
            </a:fld>
            <a:endParaRPr lang="en-US" altLang="zh-CN"/>
          </a:p>
        </p:txBody>
      </p:sp>
    </p:spTree>
  </p:cSld>
  <p:clrMap bg1="lt1" tx1="dk1" bg2="lt2" tx2="dk2" accent1="accent1" accent2="accent2" accent3="accent3" accent4="accent4" accent5="accent5" accent6="accent6" hlink="hlink" folHlink="folHlink"/>
  <p:sldLayoutIdLst>
    <p:sldLayoutId id="2147484201" r:id="rId1"/>
    <p:sldLayoutId id="2147484202" r:id="rId2"/>
    <p:sldLayoutId id="2147484203" r:id="rId3"/>
    <p:sldLayoutId id="2147484204" r:id="rId4"/>
    <p:sldLayoutId id="2147484205" r:id="rId5"/>
    <p:sldLayoutId id="2147484206" r:id="rId6"/>
    <p:sldLayoutId id="2147484207" r:id="rId7"/>
    <p:sldLayoutId id="2147484208" r:id="rId8"/>
    <p:sldLayoutId id="2147484209" r:id="rId9"/>
    <p:sldLayoutId id="2147484210" r:id="rId10"/>
    <p:sldLayoutId id="2147484211" r:id="rId11"/>
    <p:sldLayoutId id="2147484212" r:id="rId12"/>
  </p:sldLayoutIdLst>
  <p:txStyles>
    <p:titleStyle>
      <a:lvl1pPr algn="ctr" rtl="0" eaLnBrk="0" fontAlgn="base" hangingPunct="0">
        <a:spcBef>
          <a:spcPct val="0"/>
        </a:spcBef>
        <a:spcAft>
          <a:spcPct val="0"/>
        </a:spcAft>
        <a:defRPr sz="4000" b="1">
          <a:solidFill>
            <a:schemeClr val="tx2"/>
          </a:solidFill>
          <a:latin typeface="+mj-lt"/>
          <a:ea typeface="+mj-ea"/>
          <a:cs typeface="+mj-cs"/>
        </a:defRPr>
      </a:lvl1pPr>
      <a:lvl2pPr algn="ctr" rtl="0" eaLnBrk="0" fontAlgn="base" hangingPunct="0">
        <a:spcBef>
          <a:spcPct val="0"/>
        </a:spcBef>
        <a:spcAft>
          <a:spcPct val="0"/>
        </a:spcAft>
        <a:defRPr sz="4000" b="1">
          <a:solidFill>
            <a:schemeClr val="tx2"/>
          </a:solidFill>
          <a:latin typeface="Arial" pitchFamily="34" charset="0"/>
          <a:ea typeface="黑体" pitchFamily="49" charset="-122"/>
        </a:defRPr>
      </a:lvl2pPr>
      <a:lvl3pPr algn="ctr" rtl="0" eaLnBrk="0" fontAlgn="base" hangingPunct="0">
        <a:spcBef>
          <a:spcPct val="0"/>
        </a:spcBef>
        <a:spcAft>
          <a:spcPct val="0"/>
        </a:spcAft>
        <a:defRPr sz="4000" b="1">
          <a:solidFill>
            <a:schemeClr val="tx2"/>
          </a:solidFill>
          <a:latin typeface="Arial" pitchFamily="34" charset="0"/>
          <a:ea typeface="黑体" pitchFamily="49" charset="-122"/>
        </a:defRPr>
      </a:lvl3pPr>
      <a:lvl4pPr algn="ctr" rtl="0" eaLnBrk="0" fontAlgn="base" hangingPunct="0">
        <a:spcBef>
          <a:spcPct val="0"/>
        </a:spcBef>
        <a:spcAft>
          <a:spcPct val="0"/>
        </a:spcAft>
        <a:defRPr sz="4000" b="1">
          <a:solidFill>
            <a:schemeClr val="tx2"/>
          </a:solidFill>
          <a:latin typeface="Arial" pitchFamily="34" charset="0"/>
          <a:ea typeface="黑体" pitchFamily="49" charset="-122"/>
        </a:defRPr>
      </a:lvl4pPr>
      <a:lvl5pPr algn="ctr" rtl="0" eaLnBrk="0" fontAlgn="base" hangingPunct="0">
        <a:spcBef>
          <a:spcPct val="0"/>
        </a:spcBef>
        <a:spcAft>
          <a:spcPct val="0"/>
        </a:spcAft>
        <a:defRPr sz="4000" b="1">
          <a:solidFill>
            <a:schemeClr val="tx2"/>
          </a:solidFill>
          <a:latin typeface="Arial" pitchFamily="34" charset="0"/>
          <a:ea typeface="黑体" pitchFamily="49" charset="-122"/>
        </a:defRPr>
      </a:lvl5pPr>
      <a:lvl6pPr marL="457200" algn="ctr" rtl="0" fontAlgn="base">
        <a:spcBef>
          <a:spcPct val="0"/>
        </a:spcBef>
        <a:spcAft>
          <a:spcPct val="0"/>
        </a:spcAft>
        <a:defRPr sz="4000" b="1">
          <a:solidFill>
            <a:schemeClr val="tx2"/>
          </a:solidFill>
          <a:latin typeface="Arial" pitchFamily="34" charset="0"/>
          <a:ea typeface="黑体" pitchFamily="49" charset="-122"/>
        </a:defRPr>
      </a:lvl6pPr>
      <a:lvl7pPr marL="914400" algn="ctr" rtl="0" fontAlgn="base">
        <a:spcBef>
          <a:spcPct val="0"/>
        </a:spcBef>
        <a:spcAft>
          <a:spcPct val="0"/>
        </a:spcAft>
        <a:defRPr sz="4000" b="1">
          <a:solidFill>
            <a:schemeClr val="tx2"/>
          </a:solidFill>
          <a:latin typeface="Arial" pitchFamily="34" charset="0"/>
          <a:ea typeface="黑体" pitchFamily="49" charset="-122"/>
        </a:defRPr>
      </a:lvl7pPr>
      <a:lvl8pPr marL="1371600" algn="ctr" rtl="0" fontAlgn="base">
        <a:spcBef>
          <a:spcPct val="0"/>
        </a:spcBef>
        <a:spcAft>
          <a:spcPct val="0"/>
        </a:spcAft>
        <a:defRPr sz="4000" b="1">
          <a:solidFill>
            <a:schemeClr val="tx2"/>
          </a:solidFill>
          <a:latin typeface="Arial" pitchFamily="34" charset="0"/>
          <a:ea typeface="黑体" pitchFamily="49" charset="-122"/>
        </a:defRPr>
      </a:lvl8pPr>
      <a:lvl9pPr marL="1828800" algn="ctr" rtl="0" fontAlgn="base">
        <a:spcBef>
          <a:spcPct val="0"/>
        </a:spcBef>
        <a:spcAft>
          <a:spcPct val="0"/>
        </a:spcAft>
        <a:defRPr sz="4000" b="1">
          <a:solidFill>
            <a:schemeClr val="tx2"/>
          </a:solidFill>
          <a:latin typeface="Arial" pitchFamily="34" charset="0"/>
          <a:ea typeface="黑体" pitchFamily="49" charset="-122"/>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bwMode="auto">
          <a:xfrm>
            <a:off x="457200" y="88900"/>
            <a:ext cx="8229600" cy="5397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zh-CN" smtClean="0"/>
              <a:t>单击此处编辑母版标题样式</a:t>
            </a:r>
          </a:p>
        </p:txBody>
      </p:sp>
      <p:sp>
        <p:nvSpPr>
          <p:cNvPr id="105475" name="Rectangle 3"/>
          <p:cNvSpPr>
            <a:spLocks noGrp="1" noChangeArrowheads="1"/>
          </p:cNvSpPr>
          <p:nvPr>
            <p:ph type="body" idx="1"/>
          </p:nvPr>
        </p:nvSpPr>
        <p:spPr bwMode="auto">
          <a:xfrm>
            <a:off x="457200" y="950913"/>
            <a:ext cx="8229600" cy="33956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zh-CN" smtClean="0"/>
              <a:t>单击此处编辑母版文本样式</a:t>
            </a:r>
          </a:p>
          <a:p>
            <a:pPr lvl="1"/>
            <a:r>
              <a:rPr lang="zh-CN" altLang="zh-CN" smtClean="0"/>
              <a:t>第二级</a:t>
            </a:r>
          </a:p>
          <a:p>
            <a:pPr lvl="2"/>
            <a:r>
              <a:rPr lang="zh-CN" altLang="zh-CN" smtClean="0"/>
              <a:t>第三级</a:t>
            </a:r>
          </a:p>
          <a:p>
            <a:pPr lvl="3"/>
            <a:r>
              <a:rPr lang="zh-CN" altLang="zh-CN" smtClean="0"/>
              <a:t>第四级</a:t>
            </a:r>
          </a:p>
          <a:p>
            <a:pPr lvl="4"/>
            <a:r>
              <a:rPr lang="zh-CN" altLang="zh-CN" smtClean="0"/>
              <a:t>第五级</a:t>
            </a:r>
          </a:p>
        </p:txBody>
      </p:sp>
      <p:sp>
        <p:nvSpPr>
          <p:cNvPr id="1028" name="Rectangle 4"/>
          <p:cNvSpPr>
            <a:spLocks noGrp="1" noChangeArrowheads="1"/>
          </p:cNvSpPr>
          <p:nvPr>
            <p:ph type="dt" sz="half" idx="2"/>
          </p:nvPr>
        </p:nvSpPr>
        <p:spPr bwMode="auto">
          <a:xfrm>
            <a:off x="457200" y="4684713"/>
            <a:ext cx="2133600" cy="357187"/>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defRPr sz="1400">
                <a:solidFill>
                  <a:srgbClr val="000000"/>
                </a:solidFill>
                <a:latin typeface="Arial" pitchFamily="34" charset="0"/>
                <a:ea typeface="宋体" pitchFamily="2" charset="-122"/>
              </a:defRPr>
            </a:lvl1pPr>
          </a:lstStyle>
          <a:p>
            <a:pPr>
              <a:defRPr/>
            </a:pPr>
            <a:endParaRPr lang="en-US" altLang="zh-CN"/>
          </a:p>
        </p:txBody>
      </p:sp>
      <p:sp>
        <p:nvSpPr>
          <p:cNvPr id="1029" name="Rectangle 5"/>
          <p:cNvSpPr>
            <a:spLocks noGrp="1" noChangeArrowheads="1"/>
          </p:cNvSpPr>
          <p:nvPr>
            <p:ph type="ftr" sz="quarter" idx="3"/>
          </p:nvPr>
        </p:nvSpPr>
        <p:spPr bwMode="auto">
          <a:xfrm>
            <a:off x="3124200" y="4684713"/>
            <a:ext cx="2895600" cy="357187"/>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lgn="ctr">
              <a:defRPr sz="1400">
                <a:solidFill>
                  <a:srgbClr val="000000"/>
                </a:solidFill>
                <a:latin typeface="Arial" pitchFamily="34" charset="0"/>
                <a:ea typeface="宋体" pitchFamily="2" charset="-122"/>
              </a:defRPr>
            </a:lvl1pPr>
          </a:lstStyle>
          <a:p>
            <a:pPr>
              <a:defRPr/>
            </a:pPr>
            <a:endParaRPr lang="en-US" altLang="zh-CN"/>
          </a:p>
        </p:txBody>
      </p:sp>
      <p:sp>
        <p:nvSpPr>
          <p:cNvPr id="1030" name="Rectangle 6"/>
          <p:cNvSpPr>
            <a:spLocks noGrp="1" noChangeArrowheads="1"/>
          </p:cNvSpPr>
          <p:nvPr>
            <p:ph type="sldNum" sz="quarter" idx="4"/>
          </p:nvPr>
        </p:nvSpPr>
        <p:spPr bwMode="auto">
          <a:xfrm>
            <a:off x="6553200" y="4684713"/>
            <a:ext cx="2133600" cy="357187"/>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lgn="r">
              <a:defRPr sz="1400">
                <a:solidFill>
                  <a:srgbClr val="000000"/>
                </a:solidFill>
                <a:latin typeface="Arial" pitchFamily="34" charset="0"/>
                <a:ea typeface="宋体" pitchFamily="2" charset="-122"/>
              </a:defRPr>
            </a:lvl1pPr>
          </a:lstStyle>
          <a:p>
            <a:pPr>
              <a:defRPr/>
            </a:pPr>
            <a:fld id="{D2FB7742-DBD9-40DB-B443-E332FB7333FE}" type="slidenum">
              <a:rPr lang="zh-CN" altLang="en-US"/>
              <a:pPr>
                <a:defRPr/>
              </a:pPr>
              <a:t>‹#›</a:t>
            </a:fld>
            <a:endParaRPr lang="en-US" altLang="zh-CN"/>
          </a:p>
        </p:txBody>
      </p:sp>
    </p:spTree>
  </p:cSld>
  <p:clrMap bg1="lt1" tx1="dk1" bg2="lt2" tx2="dk2" accent1="accent1" accent2="accent2" accent3="accent3" accent4="accent4" accent5="accent5" accent6="accent6" hlink="hlink" folHlink="folHlink"/>
  <p:sldLayoutIdLst>
    <p:sldLayoutId id="2147484213" r:id="rId1"/>
    <p:sldLayoutId id="2147484214" r:id="rId2"/>
    <p:sldLayoutId id="2147484215" r:id="rId3"/>
    <p:sldLayoutId id="2147484216" r:id="rId4"/>
    <p:sldLayoutId id="2147484217" r:id="rId5"/>
    <p:sldLayoutId id="2147484218" r:id="rId6"/>
    <p:sldLayoutId id="2147484219" r:id="rId7"/>
    <p:sldLayoutId id="2147484220" r:id="rId8"/>
    <p:sldLayoutId id="2147484221" r:id="rId9"/>
    <p:sldLayoutId id="2147484222" r:id="rId10"/>
    <p:sldLayoutId id="2147484223" r:id="rId11"/>
    <p:sldLayoutId id="2147484224" r:id="rId12"/>
  </p:sldLayoutIdLst>
  <p:txStyles>
    <p:titleStyle>
      <a:lvl1pPr algn="ctr" rtl="0" eaLnBrk="0" fontAlgn="base" hangingPunct="0">
        <a:spcBef>
          <a:spcPct val="0"/>
        </a:spcBef>
        <a:spcAft>
          <a:spcPct val="0"/>
        </a:spcAft>
        <a:defRPr sz="4000" b="1">
          <a:solidFill>
            <a:schemeClr val="tx2"/>
          </a:solidFill>
          <a:latin typeface="+mj-lt"/>
          <a:ea typeface="+mj-ea"/>
          <a:cs typeface="+mj-cs"/>
        </a:defRPr>
      </a:lvl1pPr>
      <a:lvl2pPr algn="ctr" rtl="0" eaLnBrk="0" fontAlgn="base" hangingPunct="0">
        <a:spcBef>
          <a:spcPct val="0"/>
        </a:spcBef>
        <a:spcAft>
          <a:spcPct val="0"/>
        </a:spcAft>
        <a:defRPr sz="4000" b="1">
          <a:solidFill>
            <a:schemeClr val="tx2"/>
          </a:solidFill>
          <a:latin typeface="Arial" pitchFamily="34" charset="0"/>
          <a:ea typeface="黑体" pitchFamily="49" charset="-122"/>
        </a:defRPr>
      </a:lvl2pPr>
      <a:lvl3pPr algn="ctr" rtl="0" eaLnBrk="0" fontAlgn="base" hangingPunct="0">
        <a:spcBef>
          <a:spcPct val="0"/>
        </a:spcBef>
        <a:spcAft>
          <a:spcPct val="0"/>
        </a:spcAft>
        <a:defRPr sz="4000" b="1">
          <a:solidFill>
            <a:schemeClr val="tx2"/>
          </a:solidFill>
          <a:latin typeface="Arial" pitchFamily="34" charset="0"/>
          <a:ea typeface="黑体" pitchFamily="49" charset="-122"/>
        </a:defRPr>
      </a:lvl3pPr>
      <a:lvl4pPr algn="ctr" rtl="0" eaLnBrk="0" fontAlgn="base" hangingPunct="0">
        <a:spcBef>
          <a:spcPct val="0"/>
        </a:spcBef>
        <a:spcAft>
          <a:spcPct val="0"/>
        </a:spcAft>
        <a:defRPr sz="4000" b="1">
          <a:solidFill>
            <a:schemeClr val="tx2"/>
          </a:solidFill>
          <a:latin typeface="Arial" pitchFamily="34" charset="0"/>
          <a:ea typeface="黑体" pitchFamily="49" charset="-122"/>
        </a:defRPr>
      </a:lvl4pPr>
      <a:lvl5pPr algn="ctr" rtl="0" eaLnBrk="0" fontAlgn="base" hangingPunct="0">
        <a:spcBef>
          <a:spcPct val="0"/>
        </a:spcBef>
        <a:spcAft>
          <a:spcPct val="0"/>
        </a:spcAft>
        <a:defRPr sz="4000" b="1">
          <a:solidFill>
            <a:schemeClr val="tx2"/>
          </a:solidFill>
          <a:latin typeface="Arial" pitchFamily="34" charset="0"/>
          <a:ea typeface="黑体" pitchFamily="49" charset="-122"/>
        </a:defRPr>
      </a:lvl5pPr>
      <a:lvl6pPr marL="457200" algn="ctr" rtl="0" fontAlgn="base">
        <a:spcBef>
          <a:spcPct val="0"/>
        </a:spcBef>
        <a:spcAft>
          <a:spcPct val="0"/>
        </a:spcAft>
        <a:defRPr sz="4000" b="1">
          <a:solidFill>
            <a:schemeClr val="tx2"/>
          </a:solidFill>
          <a:latin typeface="Arial" pitchFamily="34" charset="0"/>
          <a:ea typeface="黑体" pitchFamily="49" charset="-122"/>
        </a:defRPr>
      </a:lvl6pPr>
      <a:lvl7pPr marL="914400" algn="ctr" rtl="0" fontAlgn="base">
        <a:spcBef>
          <a:spcPct val="0"/>
        </a:spcBef>
        <a:spcAft>
          <a:spcPct val="0"/>
        </a:spcAft>
        <a:defRPr sz="4000" b="1">
          <a:solidFill>
            <a:schemeClr val="tx2"/>
          </a:solidFill>
          <a:latin typeface="Arial" pitchFamily="34" charset="0"/>
          <a:ea typeface="黑体" pitchFamily="49" charset="-122"/>
        </a:defRPr>
      </a:lvl7pPr>
      <a:lvl8pPr marL="1371600" algn="ctr" rtl="0" fontAlgn="base">
        <a:spcBef>
          <a:spcPct val="0"/>
        </a:spcBef>
        <a:spcAft>
          <a:spcPct val="0"/>
        </a:spcAft>
        <a:defRPr sz="4000" b="1">
          <a:solidFill>
            <a:schemeClr val="tx2"/>
          </a:solidFill>
          <a:latin typeface="Arial" pitchFamily="34" charset="0"/>
          <a:ea typeface="黑体" pitchFamily="49" charset="-122"/>
        </a:defRPr>
      </a:lvl8pPr>
      <a:lvl9pPr marL="1828800" algn="ctr" rtl="0" fontAlgn="base">
        <a:spcBef>
          <a:spcPct val="0"/>
        </a:spcBef>
        <a:spcAft>
          <a:spcPct val="0"/>
        </a:spcAft>
        <a:defRPr sz="4000" b="1">
          <a:solidFill>
            <a:schemeClr val="tx2"/>
          </a:solidFill>
          <a:latin typeface="Arial" pitchFamily="34" charset="0"/>
          <a:ea typeface="黑体" pitchFamily="49" charset="-122"/>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1881&#24180;&#27801;&#30343;&#20122;&#21382;&#23665;&#22823;&#20108;&#19990;&#36935;&#21050;.avi" TargetMode="External"/><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37.xml"/><Relationship Id="rId1" Type="http://schemas.openxmlformats.org/officeDocument/2006/relationships/themeOverride" Target="../theme/themeOverr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8.xml"/></Relationships>
</file>

<file path=ppt/slides/_rels/slide8.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slide" Target="slide9.xml"/><Relationship Id="rId1" Type="http://schemas.openxmlformats.org/officeDocument/2006/relationships/slideLayout" Target="../slideLayouts/slideLayout130.xml"/><Relationship Id="rId4" Type="http://schemas.openxmlformats.org/officeDocument/2006/relationships/slide" Target="slide1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ctrTitle"/>
          </p:nvPr>
        </p:nvSpPr>
        <p:spPr>
          <a:xfrm>
            <a:off x="-176213" y="195263"/>
            <a:ext cx="9505951" cy="1620837"/>
          </a:xfrm>
        </p:spPr>
        <p:txBody>
          <a:bodyPr/>
          <a:lstStyle/>
          <a:p>
            <a:pPr eaLnBrk="1" hangingPunct="1"/>
            <a:r>
              <a:rPr lang="zh-CN" altLang="en-US" smtClean="0">
                <a:solidFill>
                  <a:schemeClr val="tx1"/>
                </a:solidFill>
              </a:rPr>
              <a:t>第3课 农奴制改革与俄国的近代化</a:t>
            </a:r>
            <a:r>
              <a:rPr lang="en-US" altLang="zh-CN" smtClean="0">
                <a:solidFill>
                  <a:schemeClr val="tx1"/>
                </a:solidFill>
              </a:rPr>
              <a:t>  </a:t>
            </a:r>
            <a:r>
              <a:rPr lang="en-US" altLang="zh-CN" smtClean="0">
                <a:solidFill>
                  <a:srgbClr val="FF0066"/>
                </a:solidFill>
              </a:rPr>
              <a:t/>
            </a:r>
            <a:br>
              <a:rPr lang="en-US" altLang="zh-CN" smtClean="0">
                <a:solidFill>
                  <a:srgbClr val="FF0066"/>
                </a:solidFill>
              </a:rPr>
            </a:br>
            <a:r>
              <a:rPr lang="en-US" altLang="zh-CN" smtClean="0">
                <a:solidFill>
                  <a:srgbClr val="FF0066"/>
                </a:solidFill>
              </a:rPr>
              <a:t>       </a:t>
            </a:r>
            <a:r>
              <a:rPr lang="en-US" altLang="zh-CN" sz="4000" b="0" i="1" smtClean="0">
                <a:solidFill>
                  <a:srgbClr val="FF0066"/>
                </a:solidFill>
              </a:rPr>
              <a:t>——</a:t>
            </a:r>
            <a:r>
              <a:rPr lang="zh-CN" altLang="en-US" sz="4000" b="0" i="1" smtClean="0">
                <a:solidFill>
                  <a:srgbClr val="FF0066"/>
                </a:solidFill>
              </a:rPr>
              <a:t>血泪代价背后的近代之光</a:t>
            </a:r>
          </a:p>
        </p:txBody>
      </p:sp>
      <p:sp>
        <p:nvSpPr>
          <p:cNvPr id="10245" name="Text Box 5"/>
          <p:cNvSpPr txBox="1">
            <a:spLocks noChangeArrowheads="1"/>
          </p:cNvSpPr>
          <p:nvPr/>
        </p:nvSpPr>
        <p:spPr bwMode="auto">
          <a:xfrm>
            <a:off x="3097213" y="3219450"/>
            <a:ext cx="5832475" cy="1493838"/>
          </a:xfrm>
          <a:prstGeom prst="rect">
            <a:avLst/>
          </a:prstGeom>
          <a:gradFill rotWithShape="0">
            <a:gsLst>
              <a:gs pos="0">
                <a:schemeClr val="folHlink"/>
              </a:gs>
              <a:gs pos="100000">
                <a:schemeClr val="hlink"/>
              </a:gs>
            </a:gsLst>
            <a:lin ang="5400000" scaled="1"/>
          </a:gradFill>
          <a:ln w="9525">
            <a:noFill/>
            <a:miter lim="800000"/>
            <a:headEnd/>
            <a:tailEnd/>
          </a:ln>
        </p:spPr>
        <p:txBody>
          <a:bodyPr>
            <a:spAutoFit/>
          </a:bodyPr>
          <a:lstStyle/>
          <a:p>
            <a:r>
              <a:rPr lang="zh-CN" altLang="en-US" sz="3200" b="1">
                <a:solidFill>
                  <a:srgbClr val="000000"/>
                </a:solidFill>
              </a:rPr>
              <a:t>课标要求：</a:t>
            </a:r>
          </a:p>
          <a:p>
            <a:r>
              <a:rPr lang="zh-CN" altLang="en-US" sz="2800" b="1">
                <a:solidFill>
                  <a:srgbClr val="000000"/>
                </a:solidFill>
                <a:latin typeface="仿宋_GB2312" pitchFamily="49" charset="-122"/>
                <a:ea typeface="仿宋_GB2312" pitchFamily="49" charset="-122"/>
              </a:rPr>
              <a:t>探讨1861年俄国农奴制改革对俄国近代化进程的影响</a:t>
            </a:r>
            <a:r>
              <a:rPr lang="zh-CN" altLang="en-US" sz="3200" b="1">
                <a:solidFill>
                  <a:srgbClr val="000000"/>
                </a:solidFill>
                <a:latin typeface="仿宋_GB2312" pitchFamily="49" charset="-122"/>
                <a:ea typeface="仿宋_GB2312" pitchFamily="49" charset="-122"/>
              </a:rPr>
              <a:t>。</a:t>
            </a:r>
          </a:p>
        </p:txBody>
      </p:sp>
      <p:pic>
        <p:nvPicPr>
          <p:cNvPr id="157699" name="Picture 2"/>
          <p:cNvPicPr>
            <a:picLocks noChangeAspect="1" noChangeArrowheads="1"/>
          </p:cNvPicPr>
          <p:nvPr/>
        </p:nvPicPr>
        <p:blipFill>
          <a:blip r:embed="rId2"/>
          <a:srcRect/>
          <a:stretch>
            <a:fillRect/>
          </a:stretch>
        </p:blipFill>
        <p:spPr bwMode="auto">
          <a:xfrm>
            <a:off x="107950" y="1995488"/>
            <a:ext cx="2879725" cy="29527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32" fill="hold" grpId="0" nodeType="clickEffect">
                                  <p:stCondLst>
                                    <p:cond delay="0"/>
                                  </p:stCondLst>
                                  <p:childTnLst>
                                    <p:set>
                                      <p:cBhvr>
                                        <p:cTn id="6" dur="1" fill="hold">
                                          <p:stCondLst>
                                            <p:cond delay="0"/>
                                          </p:stCondLst>
                                        </p:cTn>
                                        <p:tgtEl>
                                          <p:spTgt spid="10245"/>
                                        </p:tgtEl>
                                        <p:attrNameLst>
                                          <p:attrName>style.visibility</p:attrName>
                                        </p:attrNameLst>
                                      </p:cBhvr>
                                      <p:to>
                                        <p:strVal val="visible"/>
                                      </p:to>
                                    </p:set>
                                    <p:animEffect transition="in" filter="diamond(out)">
                                      <p:cBhvr>
                                        <p:cTn id="7" dur="1000"/>
                                        <p:tgtEl>
                                          <p:spTgt spid="102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5" grpId="0" bldLvl="0" animBg="1"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3" name="Rectangle 2"/>
          <p:cNvSpPr>
            <a:spLocks noGrp="1" noChangeArrowheads="1"/>
          </p:cNvSpPr>
          <p:nvPr>
            <p:ph type="title"/>
          </p:nvPr>
        </p:nvSpPr>
        <p:spPr>
          <a:xfrm>
            <a:off x="1363663" y="125413"/>
            <a:ext cx="8582025" cy="539750"/>
          </a:xfrm>
        </p:spPr>
        <p:txBody>
          <a:bodyPr/>
          <a:lstStyle/>
          <a:p>
            <a:pPr eaLnBrk="1" hangingPunct="1"/>
            <a:r>
              <a:rPr lang="zh-CN" altLang="en-US" sz="3200" smtClean="0">
                <a:solidFill>
                  <a:srgbClr val="FF0000"/>
                </a:solidFill>
              </a:rPr>
              <a:t>归纳总结：改革对俄国近代化的影响</a:t>
            </a:r>
          </a:p>
        </p:txBody>
      </p:sp>
      <p:sp>
        <p:nvSpPr>
          <p:cNvPr id="14339" name="Rectangle 3"/>
          <p:cNvSpPr>
            <a:spLocks noGrp="1" noChangeArrowheads="1"/>
          </p:cNvSpPr>
          <p:nvPr/>
        </p:nvSpPr>
        <p:spPr bwMode="auto">
          <a:xfrm>
            <a:off x="2124075" y="987425"/>
            <a:ext cx="7019925" cy="3617913"/>
          </a:xfrm>
          <a:prstGeom prst="rect">
            <a:avLst/>
          </a:prstGeom>
          <a:noFill/>
          <a:ln w="9525">
            <a:noFill/>
            <a:miter lim="800000"/>
            <a:headEnd/>
            <a:tailEnd/>
          </a:ln>
          <a:effectLst/>
        </p:spPr>
        <p:txBody>
          <a:bodyPr anchor="ctr"/>
          <a:lstStyle/>
          <a:p>
            <a:pPr>
              <a:defRPr/>
            </a:pPr>
            <a:r>
              <a:rPr lang="zh-CN" altLang="en-US" sz="2400" b="1">
                <a:solidFill>
                  <a:srgbClr val="FF0000"/>
                </a:solidFill>
                <a:ea typeface="仿宋_GB2312" pitchFamily="49" charset="-122"/>
              </a:rPr>
              <a:t>经济近代化：</a:t>
            </a:r>
            <a:r>
              <a:rPr lang="zh-CN" altLang="en-US" sz="2400" b="1">
                <a:solidFill>
                  <a:srgbClr val="000000"/>
                </a:solidFill>
                <a:ea typeface="仿宋_GB2312" pitchFamily="49" charset="-122"/>
              </a:rPr>
              <a:t>俄国走上了迅速发展资本主义的道路。</a:t>
            </a:r>
            <a:br>
              <a:rPr lang="zh-CN" altLang="en-US" sz="2400" b="1">
                <a:solidFill>
                  <a:srgbClr val="000000"/>
                </a:solidFill>
                <a:ea typeface="仿宋_GB2312" pitchFamily="49" charset="-122"/>
              </a:rPr>
            </a:br>
            <a:r>
              <a:rPr lang="zh-CN" altLang="en-US" sz="2400" b="1">
                <a:solidFill>
                  <a:srgbClr val="FF0000"/>
                </a:solidFill>
                <a:ea typeface="仿宋_GB2312" pitchFamily="49" charset="-122"/>
              </a:rPr>
              <a:t>政治近代化：</a:t>
            </a:r>
            <a:r>
              <a:rPr lang="zh-CN" altLang="en-US" sz="2400" b="1">
                <a:solidFill>
                  <a:srgbClr val="000000"/>
                </a:solidFill>
                <a:ea typeface="仿宋_GB2312" pitchFamily="49" charset="-122"/>
              </a:rPr>
              <a:t>改革使政治上一向专制独裁的俄国也         出现了一些民主化的气息。</a:t>
            </a:r>
            <a:br>
              <a:rPr lang="zh-CN" altLang="en-US" sz="2400" b="1">
                <a:solidFill>
                  <a:srgbClr val="000000"/>
                </a:solidFill>
                <a:ea typeface="仿宋_GB2312" pitchFamily="49" charset="-122"/>
              </a:rPr>
            </a:br>
            <a:r>
              <a:rPr lang="zh-CN" altLang="en-US" sz="2400" b="1">
                <a:solidFill>
                  <a:srgbClr val="FF0000"/>
                </a:solidFill>
                <a:ea typeface="仿宋_GB2312" pitchFamily="49" charset="-122"/>
              </a:rPr>
              <a:t>军事近代化：</a:t>
            </a:r>
            <a:r>
              <a:rPr lang="zh-CN" altLang="en-US" sz="2400" b="1">
                <a:solidFill>
                  <a:srgbClr val="000000"/>
                </a:solidFill>
                <a:ea typeface="仿宋_GB2312" pitchFamily="49" charset="-122"/>
              </a:rPr>
              <a:t>实行普遍义务兵役制，建立西方式的军事管理机构。</a:t>
            </a:r>
            <a:br>
              <a:rPr lang="zh-CN" altLang="en-US" sz="2400" b="1">
                <a:solidFill>
                  <a:srgbClr val="000000"/>
                </a:solidFill>
                <a:ea typeface="仿宋_GB2312" pitchFamily="49" charset="-122"/>
              </a:rPr>
            </a:br>
            <a:r>
              <a:rPr lang="zh-CN" altLang="en-US" sz="2400" b="1">
                <a:solidFill>
                  <a:srgbClr val="FF0000"/>
                </a:solidFill>
                <a:ea typeface="仿宋_GB2312" pitchFamily="49" charset="-122"/>
              </a:rPr>
              <a:t>教育近代化：</a:t>
            </a:r>
            <a:r>
              <a:rPr lang="zh-CN" altLang="en-US" sz="2400" b="1">
                <a:solidFill>
                  <a:srgbClr val="000000"/>
                </a:solidFill>
                <a:ea typeface="仿宋_GB2312" pitchFamily="49" charset="-122"/>
              </a:rPr>
              <a:t>鼓励社会和私人办学，扩大大学自主权，允许引进西方书籍。</a:t>
            </a:r>
            <a:br>
              <a:rPr lang="zh-CN" altLang="en-US" sz="2400" b="1">
                <a:solidFill>
                  <a:srgbClr val="000000"/>
                </a:solidFill>
                <a:ea typeface="仿宋_GB2312" pitchFamily="49" charset="-122"/>
              </a:rPr>
            </a:br>
            <a:r>
              <a:rPr lang="zh-CN" altLang="en-US" sz="2400" b="1">
                <a:solidFill>
                  <a:srgbClr val="FF0000"/>
                </a:solidFill>
                <a:ea typeface="仿宋_GB2312" pitchFamily="49" charset="-122"/>
              </a:rPr>
              <a:t>思想近代化：</a:t>
            </a:r>
            <a:r>
              <a:rPr lang="zh-CN" altLang="en-US" sz="2400" b="1">
                <a:solidFill>
                  <a:srgbClr val="000000"/>
                </a:solidFill>
                <a:ea typeface="仿宋_GB2312" pitchFamily="49" charset="-122"/>
              </a:rPr>
              <a:t>西方资产阶级思想和统治方式开始传入俄国，越来越多的俄国人看到了差距，变革的愿望日益强烈。</a:t>
            </a:r>
            <a:endParaRPr lang="zh-CN" altLang="en-US" sz="2400" b="1">
              <a:solidFill>
                <a:srgbClr val="000000"/>
              </a:solidFill>
              <a:effectLst>
                <a:outerShdw blurRad="38100" dist="38100" dir="2700000" algn="tl">
                  <a:srgbClr val="C0C0C0"/>
                </a:outerShdw>
              </a:effectLst>
              <a:latin typeface="宋体" charset="-122"/>
              <a:ea typeface="仿宋_GB2312" pitchFamily="49" charset="-122"/>
            </a:endParaRPr>
          </a:p>
        </p:txBody>
      </p:sp>
      <p:sp>
        <p:nvSpPr>
          <p:cNvPr id="166915" name="Text Box 4"/>
          <p:cNvSpPr txBox="1">
            <a:spLocks noChangeArrowheads="1"/>
          </p:cNvSpPr>
          <p:nvPr/>
        </p:nvSpPr>
        <p:spPr bwMode="auto">
          <a:xfrm>
            <a:off x="212725" y="1028700"/>
            <a:ext cx="793750" cy="2592388"/>
          </a:xfrm>
          <a:prstGeom prst="rect">
            <a:avLst/>
          </a:prstGeom>
          <a:noFill/>
          <a:ln w="9525">
            <a:noFill/>
            <a:miter lim="800000"/>
            <a:headEnd/>
            <a:tailEnd/>
          </a:ln>
        </p:spPr>
        <p:txBody>
          <a:bodyPr vert="eaVert" wrap="none">
            <a:spAutoFit/>
          </a:bodyPr>
          <a:lstStyle/>
          <a:p>
            <a:pPr marL="342900" indent="-342900">
              <a:spcBef>
                <a:spcPct val="20000"/>
              </a:spcBef>
            </a:pPr>
            <a:r>
              <a:rPr lang="zh-CN" altLang="en-US" sz="4000" b="1">
                <a:solidFill>
                  <a:srgbClr val="000000"/>
                </a:solidFill>
                <a:ea typeface="隶书"/>
                <a:cs typeface="隶书"/>
              </a:rPr>
              <a:t>俄国的改革</a:t>
            </a:r>
          </a:p>
        </p:txBody>
      </p:sp>
      <p:sp>
        <p:nvSpPr>
          <p:cNvPr id="166916" name="AutoShape 5"/>
          <p:cNvSpPr>
            <a:spLocks noChangeArrowheads="1"/>
          </p:cNvSpPr>
          <p:nvPr/>
        </p:nvSpPr>
        <p:spPr bwMode="auto">
          <a:xfrm>
            <a:off x="1147763" y="2098675"/>
            <a:ext cx="903287" cy="363538"/>
          </a:xfrm>
          <a:prstGeom prst="rightArrow">
            <a:avLst>
              <a:gd name="adj1" fmla="val 50000"/>
              <a:gd name="adj2" fmla="val 50315"/>
            </a:avLst>
          </a:prstGeom>
          <a:solidFill>
            <a:schemeClr val="accent1"/>
          </a:solidFill>
          <a:ln w="9525">
            <a:solidFill>
              <a:schemeClr val="tx1"/>
            </a:solidFill>
            <a:miter lim="800000"/>
            <a:headEnd/>
            <a:tailEnd/>
          </a:ln>
        </p:spPr>
        <p:txBody>
          <a:bodyPr anchor="ctr"/>
          <a:lstStyle/>
          <a:p>
            <a:endParaRPr lang="zh-CN" altLang="en-US" sz="1800">
              <a:solidFill>
                <a:srgbClr val="0000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47" name="文本框 4"/>
          <p:cNvSpPr txBox="1">
            <a:spLocks noChangeArrowheads="1"/>
          </p:cNvSpPr>
          <p:nvPr/>
        </p:nvSpPr>
        <p:spPr bwMode="auto">
          <a:xfrm>
            <a:off x="0" y="0"/>
            <a:ext cx="8343900" cy="579438"/>
          </a:xfrm>
          <a:prstGeom prst="rect">
            <a:avLst/>
          </a:prstGeom>
          <a:noFill/>
          <a:ln w="9525">
            <a:noFill/>
            <a:miter lim="800000"/>
            <a:headEnd/>
            <a:tailEnd/>
          </a:ln>
        </p:spPr>
        <p:txBody>
          <a:bodyPr wrap="none">
            <a:spAutoFit/>
          </a:bodyPr>
          <a:lstStyle/>
          <a:p>
            <a:pPr>
              <a:spcBef>
                <a:spcPct val="20000"/>
              </a:spcBef>
              <a:buFont typeface="Arial" charset="0"/>
              <a:buNone/>
            </a:pPr>
            <a:r>
              <a:rPr lang="zh-CN" altLang="en-US" sz="3200" b="1">
                <a:solidFill>
                  <a:srgbClr val="CC0000"/>
                </a:solidFill>
                <a:latin typeface="黑体" pitchFamily="2" charset="-122"/>
                <a:ea typeface="黑体" pitchFamily="2" charset="-122"/>
                <a:sym typeface="Arial" charset="0"/>
              </a:rPr>
              <a:t>三、改革之血泪同行</a:t>
            </a:r>
            <a:r>
              <a:rPr lang="en-US" altLang="zh-CN" sz="3200" b="1">
                <a:solidFill>
                  <a:srgbClr val="CC0000"/>
                </a:solidFill>
                <a:latin typeface="黑体" pitchFamily="2" charset="-122"/>
                <a:ea typeface="黑体" pitchFamily="2" charset="-122"/>
                <a:sym typeface="Arial" charset="0"/>
              </a:rPr>
              <a:t>———</a:t>
            </a:r>
            <a:r>
              <a:rPr lang="zh-CN" altLang="en-US" sz="3200" b="1">
                <a:solidFill>
                  <a:srgbClr val="CC0000"/>
                </a:solidFill>
                <a:latin typeface="黑体" pitchFamily="2" charset="-122"/>
                <a:ea typeface="黑体" pitchFamily="2" charset="-122"/>
                <a:sym typeface="Arial" charset="0"/>
              </a:rPr>
              <a:t>改革并非唯一途径</a:t>
            </a:r>
            <a:endParaRPr lang="en-US" altLang="zh-CN" sz="3200" b="1">
              <a:solidFill>
                <a:srgbClr val="CC0000"/>
              </a:solidFill>
              <a:latin typeface="黑体" pitchFamily="2" charset="-122"/>
              <a:ea typeface="黑体" pitchFamily="2" charset="-122"/>
              <a:sym typeface="Arial" charset="0"/>
            </a:endParaRPr>
          </a:p>
        </p:txBody>
      </p:sp>
      <p:sp>
        <p:nvSpPr>
          <p:cNvPr id="10" name="Text Box 4"/>
          <p:cNvSpPr txBox="1">
            <a:spLocks noChangeArrowheads="1"/>
          </p:cNvSpPr>
          <p:nvPr/>
        </p:nvSpPr>
        <p:spPr bwMode="auto">
          <a:xfrm>
            <a:off x="95250" y="1212850"/>
            <a:ext cx="8893175" cy="1254125"/>
          </a:xfrm>
          <a:prstGeom prst="rect">
            <a:avLst/>
          </a:prstGeom>
          <a:noFill/>
          <a:ln w="9525">
            <a:solidFill>
              <a:schemeClr val="tx1"/>
            </a:solidFill>
            <a:miter lim="800000"/>
            <a:headEnd/>
            <a:tailEnd/>
          </a:ln>
        </p:spPr>
        <p:txBody>
          <a:bodyPr>
            <a:spAutoFit/>
          </a:bodyPr>
          <a:lstStyle/>
          <a:p>
            <a:pPr>
              <a:lnSpc>
                <a:spcPct val="90000"/>
              </a:lnSpc>
              <a:spcBef>
                <a:spcPct val="20000"/>
              </a:spcBef>
            </a:pPr>
            <a:r>
              <a:rPr lang="zh-CN" altLang="en-US" sz="2800" b="1">
                <a:solidFill>
                  <a:srgbClr val="000000"/>
                </a:solidFill>
                <a:latin typeface="黑体" pitchFamily="2" charset="-122"/>
                <a:ea typeface="黑体" pitchFamily="2" charset="-122"/>
              </a:rPr>
              <a:t>材料一：俄国农奴制历经</a:t>
            </a:r>
            <a:r>
              <a:rPr lang="en-US" altLang="zh-CN" sz="2800" b="1">
                <a:solidFill>
                  <a:srgbClr val="000000"/>
                </a:solidFill>
                <a:latin typeface="黑体" pitchFamily="2" charset="-122"/>
                <a:ea typeface="黑体" pitchFamily="2" charset="-122"/>
              </a:rPr>
              <a:t>5</a:t>
            </a:r>
            <a:r>
              <a:rPr lang="zh-CN" altLang="en-US" sz="2800" b="1">
                <a:solidFill>
                  <a:srgbClr val="000000"/>
                </a:solidFill>
                <a:latin typeface="黑体" pitchFamily="2" charset="-122"/>
                <a:ea typeface="黑体" pitchFamily="2" charset="-122"/>
              </a:rPr>
              <a:t>个世纪之久，沙皇亚历山大二世虽推行改革将其废除，但仍然保留了大量残余，也未改变俄国腐朽的专制统治。俄国继续革命在所难免。</a:t>
            </a:r>
          </a:p>
        </p:txBody>
      </p:sp>
      <p:sp>
        <p:nvSpPr>
          <p:cNvPr id="167950" name="Rectangle 14"/>
          <p:cNvSpPr>
            <a:spLocks noChangeArrowheads="1"/>
          </p:cNvSpPr>
          <p:nvPr/>
        </p:nvSpPr>
        <p:spPr bwMode="auto">
          <a:xfrm>
            <a:off x="212725" y="652463"/>
            <a:ext cx="5541963" cy="519112"/>
          </a:xfrm>
          <a:prstGeom prst="rect">
            <a:avLst/>
          </a:prstGeom>
          <a:noFill/>
          <a:ln w="9525">
            <a:noFill/>
            <a:miter lim="800000"/>
            <a:headEnd/>
            <a:tailEnd/>
          </a:ln>
          <a:effectLst/>
        </p:spPr>
        <p:txBody>
          <a:bodyPr wrap="none">
            <a:spAutoFit/>
          </a:bodyPr>
          <a:lstStyle/>
          <a:p>
            <a:r>
              <a:rPr lang="zh-CN" altLang="en-US" sz="2800" b="1">
                <a:solidFill>
                  <a:schemeClr val="hlink"/>
                </a:solidFill>
                <a:ea typeface="黑体" pitchFamily="2" charset="-122"/>
              </a:rPr>
              <a:t>合作探究三：根据材料回答问题。</a:t>
            </a:r>
          </a:p>
        </p:txBody>
      </p:sp>
      <p:sp>
        <p:nvSpPr>
          <p:cNvPr id="167951" name="Rectangle 15"/>
          <p:cNvSpPr>
            <a:spLocks noChangeArrowheads="1"/>
          </p:cNvSpPr>
          <p:nvPr/>
        </p:nvSpPr>
        <p:spPr bwMode="auto">
          <a:xfrm>
            <a:off x="0" y="2500313"/>
            <a:ext cx="8964613" cy="1373187"/>
          </a:xfrm>
          <a:prstGeom prst="rect">
            <a:avLst/>
          </a:prstGeom>
          <a:noFill/>
          <a:ln w="9525">
            <a:noFill/>
            <a:miter lim="800000"/>
            <a:headEnd/>
            <a:tailEnd/>
          </a:ln>
          <a:effectLst/>
        </p:spPr>
        <p:txBody>
          <a:bodyPr>
            <a:spAutoFit/>
          </a:bodyPr>
          <a:lstStyle/>
          <a:p>
            <a:r>
              <a:rPr lang="zh-CN" altLang="en-US" sz="2800" b="1">
                <a:solidFill>
                  <a:srgbClr val="CC0000"/>
                </a:solidFill>
                <a:ea typeface="黑体" pitchFamily="2" charset="-122"/>
              </a:rPr>
              <a:t>（</a:t>
            </a:r>
            <a:r>
              <a:rPr lang="en-US" altLang="zh-CN" sz="2800" b="1">
                <a:solidFill>
                  <a:srgbClr val="CC0000"/>
                </a:solidFill>
                <a:ea typeface="黑体" pitchFamily="2" charset="-122"/>
              </a:rPr>
              <a:t>1</a:t>
            </a:r>
            <a:r>
              <a:rPr lang="zh-CN" altLang="en-US" sz="2800" b="1">
                <a:solidFill>
                  <a:srgbClr val="CC0000"/>
                </a:solidFill>
                <a:ea typeface="黑体" pitchFamily="2" charset="-122"/>
              </a:rPr>
              <a:t>）根据材料一并结合所学知识思考，为什么说“俄国继续革命在所难免”？“革命”给俄国社会带来什么重大改变？</a:t>
            </a:r>
          </a:p>
        </p:txBody>
      </p:sp>
      <p:sp>
        <p:nvSpPr>
          <p:cNvPr id="167952" name="矩形 1"/>
          <p:cNvSpPr>
            <a:spLocks noChangeArrowheads="1"/>
          </p:cNvSpPr>
          <p:nvPr/>
        </p:nvSpPr>
        <p:spPr bwMode="auto">
          <a:xfrm>
            <a:off x="0" y="3832225"/>
            <a:ext cx="8856663" cy="1311275"/>
          </a:xfrm>
          <a:prstGeom prst="rect">
            <a:avLst/>
          </a:prstGeom>
          <a:solidFill>
            <a:srgbClr val="333399"/>
          </a:solidFill>
          <a:ln w="9525">
            <a:noFill/>
            <a:miter lim="800000"/>
            <a:headEnd/>
            <a:tailEnd/>
          </a:ln>
        </p:spPr>
        <p:txBody>
          <a:bodyPr>
            <a:spAutoFit/>
          </a:bodyPr>
          <a:lstStyle/>
          <a:p>
            <a:r>
              <a:rPr lang="en-US" altLang="zh-CN" sz="2000" b="1">
                <a:solidFill>
                  <a:schemeClr val="bg1"/>
                </a:solidFill>
              </a:rPr>
              <a:t>(1)</a:t>
            </a:r>
            <a:r>
              <a:rPr lang="zh-CN" altLang="en-US" sz="2000" b="1">
                <a:solidFill>
                  <a:schemeClr val="bg1"/>
                </a:solidFill>
              </a:rPr>
              <a:t>改革保留了大量封建残余，既未改变专制统治，也阻碍着资本主义经济的发展。</a:t>
            </a:r>
          </a:p>
          <a:p>
            <a:r>
              <a:rPr lang="en-US" altLang="zh-CN" sz="2000" b="1">
                <a:solidFill>
                  <a:schemeClr val="bg1"/>
                </a:solidFill>
              </a:rPr>
              <a:t>1905</a:t>
            </a:r>
            <a:r>
              <a:rPr lang="zh-CN" altLang="en-US" sz="2000" b="1">
                <a:solidFill>
                  <a:schemeClr val="bg1"/>
                </a:solidFill>
              </a:rPr>
              <a:t>年资产阶级民主革命，严重动摇了沙皇的专制统治；十月革命推翻了沙皇的专制统治，建立了苏维埃政权，走上了社会主义道路。</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7952"/>
                                        </p:tgtEl>
                                        <p:attrNameLst>
                                          <p:attrName>style.visibility</p:attrName>
                                        </p:attrNameLst>
                                      </p:cBhvr>
                                      <p:to>
                                        <p:strVal val="visible"/>
                                      </p:to>
                                    </p:set>
                                    <p:anim calcmode="lin" valueType="num">
                                      <p:cBhvr additive="base">
                                        <p:cTn id="7" dur="500" fill="hold"/>
                                        <p:tgtEl>
                                          <p:spTgt spid="167952"/>
                                        </p:tgtEl>
                                        <p:attrNameLst>
                                          <p:attrName>ppt_x</p:attrName>
                                        </p:attrNameLst>
                                      </p:cBhvr>
                                      <p:tavLst>
                                        <p:tav tm="0">
                                          <p:val>
                                            <p:strVal val="#ppt_x"/>
                                          </p:val>
                                        </p:tav>
                                        <p:tav tm="100000">
                                          <p:val>
                                            <p:strVal val="#ppt_x"/>
                                          </p:val>
                                        </p:tav>
                                      </p:tavLst>
                                    </p:anim>
                                    <p:anim calcmode="lin" valueType="num">
                                      <p:cBhvr additive="base">
                                        <p:cTn id="8" dur="500" fill="hold"/>
                                        <p:tgtEl>
                                          <p:spTgt spid="16795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795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Text Box 4"/>
          <p:cNvSpPr txBox="1">
            <a:spLocks noChangeArrowheads="1"/>
          </p:cNvSpPr>
          <p:nvPr/>
        </p:nvSpPr>
        <p:spPr bwMode="auto">
          <a:xfrm>
            <a:off x="417513" y="700088"/>
            <a:ext cx="8726487" cy="1724025"/>
          </a:xfrm>
          <a:prstGeom prst="rect">
            <a:avLst/>
          </a:prstGeom>
          <a:noFill/>
          <a:ln w="9525">
            <a:solidFill>
              <a:schemeClr val="tx1"/>
            </a:solidFill>
            <a:miter lim="800000"/>
            <a:headEnd/>
            <a:tailEnd/>
          </a:ln>
        </p:spPr>
        <p:txBody>
          <a:bodyPr>
            <a:spAutoFit/>
          </a:bodyPr>
          <a:lstStyle/>
          <a:p>
            <a:pPr>
              <a:lnSpc>
                <a:spcPct val="90000"/>
              </a:lnSpc>
              <a:spcBef>
                <a:spcPct val="20000"/>
              </a:spcBef>
            </a:pPr>
            <a:r>
              <a:rPr lang="zh-CN" altLang="en-US" sz="2800" b="1">
                <a:solidFill>
                  <a:srgbClr val="000000"/>
                </a:solidFill>
                <a:latin typeface="黑体" pitchFamily="2" charset="-122"/>
                <a:ea typeface="黑体" pitchFamily="2" charset="-122"/>
              </a:rPr>
              <a:t>材料二：俄国著名作家陀思妥耶夫斯基说：</a:t>
            </a:r>
            <a:endParaRPr lang="en-US" altLang="zh-CN" sz="2800" b="1">
              <a:solidFill>
                <a:srgbClr val="000000"/>
              </a:solidFill>
              <a:latin typeface="黑体" pitchFamily="2" charset="-122"/>
              <a:ea typeface="黑体" pitchFamily="2" charset="-122"/>
            </a:endParaRPr>
          </a:p>
          <a:p>
            <a:pPr>
              <a:lnSpc>
                <a:spcPct val="90000"/>
              </a:lnSpc>
              <a:spcBef>
                <a:spcPct val="20000"/>
              </a:spcBef>
            </a:pPr>
            <a:r>
              <a:rPr lang="zh-CN" altLang="en-US" sz="2800" b="1">
                <a:solidFill>
                  <a:srgbClr val="000000"/>
                </a:solidFill>
                <a:latin typeface="黑体" pitchFamily="2" charset="-122"/>
                <a:ea typeface="黑体" pitchFamily="2" charset="-122"/>
              </a:rPr>
              <a:t>“真正伟大的民族永远不屑在人类当中扮演一个次要角色，甚至也不屑于扮演头等角色，而一定要扮演独一无二的角色。”</a:t>
            </a:r>
          </a:p>
        </p:txBody>
      </p:sp>
      <p:sp>
        <p:nvSpPr>
          <p:cNvPr id="2" name="Text Box 4"/>
          <p:cNvSpPr txBox="1">
            <a:spLocks noChangeArrowheads="1"/>
          </p:cNvSpPr>
          <p:nvPr/>
        </p:nvSpPr>
        <p:spPr bwMode="auto">
          <a:xfrm>
            <a:off x="0" y="3579813"/>
            <a:ext cx="9144000" cy="1233487"/>
          </a:xfrm>
          <a:prstGeom prst="rect">
            <a:avLst/>
          </a:prstGeom>
          <a:noFill/>
          <a:ln w="9525">
            <a:solidFill>
              <a:schemeClr val="tx1"/>
            </a:solidFill>
            <a:miter lim="800000"/>
            <a:headEnd/>
            <a:tailEnd/>
          </a:ln>
        </p:spPr>
        <p:txBody>
          <a:bodyPr>
            <a:spAutoFit/>
          </a:bodyPr>
          <a:lstStyle/>
          <a:p>
            <a:pPr>
              <a:lnSpc>
                <a:spcPct val="90000"/>
              </a:lnSpc>
              <a:spcBef>
                <a:spcPct val="20000"/>
              </a:spcBef>
            </a:pPr>
            <a:r>
              <a:rPr lang="zh-CN" altLang="en-US" sz="2400" b="1">
                <a:solidFill>
                  <a:srgbClr val="000000"/>
                </a:solidFill>
                <a:latin typeface="黑体" pitchFamily="2" charset="-122"/>
                <a:ea typeface="黑体" pitchFamily="2" charset="-122"/>
              </a:rPr>
              <a:t>英法通过</a:t>
            </a:r>
            <a:r>
              <a:rPr lang="zh-CN" altLang="en-US" sz="2400" b="1">
                <a:solidFill>
                  <a:srgbClr val="0000FF"/>
                </a:solidFill>
                <a:latin typeface="黑体" pitchFamily="2" charset="-122"/>
                <a:ea typeface="黑体" pitchFamily="2" charset="-122"/>
              </a:rPr>
              <a:t>革命</a:t>
            </a:r>
            <a:r>
              <a:rPr lang="zh-CN" altLang="en-US" sz="2400" b="1">
                <a:solidFill>
                  <a:srgbClr val="000000"/>
                </a:solidFill>
                <a:latin typeface="黑体" pitchFamily="2" charset="-122"/>
                <a:ea typeface="黑体" pitchFamily="2" charset="-122"/>
              </a:rPr>
              <a:t>，美国通过</a:t>
            </a:r>
            <a:r>
              <a:rPr lang="zh-CN" altLang="en-US" sz="2400" b="1">
                <a:solidFill>
                  <a:srgbClr val="0000FF"/>
                </a:solidFill>
                <a:latin typeface="黑体" pitchFamily="2" charset="-122"/>
                <a:ea typeface="黑体" pitchFamily="2" charset="-122"/>
              </a:rPr>
              <a:t>独立战争</a:t>
            </a:r>
            <a:r>
              <a:rPr lang="zh-CN" altLang="en-US" sz="2400" b="1">
                <a:solidFill>
                  <a:srgbClr val="000000"/>
                </a:solidFill>
                <a:latin typeface="黑体" pitchFamily="2" charset="-122"/>
                <a:ea typeface="黑体" pitchFamily="2" charset="-122"/>
              </a:rPr>
              <a:t>的途径较早地走上近代化道路</a:t>
            </a:r>
          </a:p>
          <a:p>
            <a:pPr>
              <a:lnSpc>
                <a:spcPct val="90000"/>
              </a:lnSpc>
              <a:spcBef>
                <a:spcPct val="20000"/>
              </a:spcBef>
            </a:pPr>
            <a:r>
              <a:rPr lang="zh-CN" altLang="en-US" sz="2400" b="1">
                <a:solidFill>
                  <a:srgbClr val="000000"/>
                </a:solidFill>
                <a:latin typeface="黑体" pitchFamily="2" charset="-122"/>
                <a:ea typeface="黑体" pitchFamily="2" charset="-122"/>
              </a:rPr>
              <a:t>德、意通过</a:t>
            </a:r>
            <a:r>
              <a:rPr lang="zh-CN" altLang="en-US" sz="2400" b="1">
                <a:solidFill>
                  <a:srgbClr val="0000FF"/>
                </a:solidFill>
                <a:latin typeface="黑体" pitchFamily="2" charset="-122"/>
                <a:ea typeface="黑体" pitchFamily="2" charset="-122"/>
              </a:rPr>
              <a:t>统一战争</a:t>
            </a:r>
            <a:r>
              <a:rPr lang="zh-CN" altLang="en-US" sz="2400" b="1">
                <a:solidFill>
                  <a:srgbClr val="000000"/>
                </a:solidFill>
                <a:latin typeface="黑体" pitchFamily="2" charset="-122"/>
                <a:ea typeface="黑体" pitchFamily="2" charset="-122"/>
              </a:rPr>
              <a:t>，日本通过</a:t>
            </a:r>
            <a:r>
              <a:rPr lang="zh-CN" altLang="en-US" sz="2400" b="1">
                <a:solidFill>
                  <a:srgbClr val="0000FF"/>
                </a:solidFill>
                <a:latin typeface="黑体" pitchFamily="2" charset="-122"/>
                <a:ea typeface="黑体" pitchFamily="2" charset="-122"/>
              </a:rPr>
              <a:t>改革</a:t>
            </a:r>
            <a:r>
              <a:rPr lang="zh-CN" altLang="en-US" sz="2400" b="1">
                <a:solidFill>
                  <a:srgbClr val="000000"/>
                </a:solidFill>
                <a:latin typeface="黑体" pitchFamily="2" charset="-122"/>
                <a:ea typeface="黑体" pitchFamily="2" charset="-122"/>
              </a:rPr>
              <a:t>的途径走上近代化。</a:t>
            </a:r>
            <a:endParaRPr lang="en-US" altLang="zh-CN" sz="2400" b="1">
              <a:solidFill>
                <a:srgbClr val="000000"/>
              </a:solidFill>
              <a:latin typeface="黑体" pitchFamily="2" charset="-122"/>
              <a:ea typeface="黑体" pitchFamily="2" charset="-122"/>
            </a:endParaRPr>
          </a:p>
          <a:p>
            <a:pPr>
              <a:lnSpc>
                <a:spcPct val="90000"/>
              </a:lnSpc>
              <a:spcBef>
                <a:spcPct val="20000"/>
              </a:spcBef>
            </a:pPr>
            <a:r>
              <a:rPr lang="zh-CN" altLang="en-US" sz="2400" b="1">
                <a:solidFill>
                  <a:srgbClr val="000000"/>
                </a:solidFill>
                <a:latin typeface="黑体" pitchFamily="2" charset="-122"/>
                <a:ea typeface="黑体" pitchFamily="2" charset="-122"/>
              </a:rPr>
              <a:t>中国：</a:t>
            </a:r>
            <a:r>
              <a:rPr lang="zh-CN" altLang="en-US" sz="2400" b="1">
                <a:solidFill>
                  <a:srgbClr val="0000FF"/>
                </a:solidFill>
                <a:latin typeface="黑体" pitchFamily="2" charset="-122"/>
                <a:ea typeface="黑体" pitchFamily="2" charset="-122"/>
              </a:rPr>
              <a:t>改革与革命并举</a:t>
            </a:r>
            <a:r>
              <a:rPr lang="zh-CN" altLang="en-US" sz="2400" b="1">
                <a:solidFill>
                  <a:srgbClr val="000000"/>
                </a:solidFill>
                <a:latin typeface="黑体" pitchFamily="2" charset="-122"/>
                <a:ea typeface="黑体" pitchFamily="2" charset="-122"/>
              </a:rPr>
              <a:t>的近代化道路</a:t>
            </a:r>
          </a:p>
        </p:txBody>
      </p:sp>
      <p:sp>
        <p:nvSpPr>
          <p:cNvPr id="168967" name="文本框 4"/>
          <p:cNvSpPr txBox="1">
            <a:spLocks noChangeArrowheads="1"/>
          </p:cNvSpPr>
          <p:nvPr/>
        </p:nvSpPr>
        <p:spPr bwMode="auto">
          <a:xfrm>
            <a:off x="250825" y="0"/>
            <a:ext cx="8343900" cy="579438"/>
          </a:xfrm>
          <a:prstGeom prst="rect">
            <a:avLst/>
          </a:prstGeom>
          <a:noFill/>
          <a:ln w="9525">
            <a:noFill/>
            <a:miter lim="800000"/>
            <a:headEnd/>
            <a:tailEnd/>
          </a:ln>
        </p:spPr>
        <p:txBody>
          <a:bodyPr wrap="none">
            <a:spAutoFit/>
          </a:bodyPr>
          <a:lstStyle/>
          <a:p>
            <a:pPr>
              <a:spcBef>
                <a:spcPct val="20000"/>
              </a:spcBef>
              <a:buFont typeface="Arial" charset="0"/>
              <a:buNone/>
            </a:pPr>
            <a:r>
              <a:rPr lang="zh-CN" altLang="en-US" sz="3200" b="1">
                <a:solidFill>
                  <a:srgbClr val="CC0000"/>
                </a:solidFill>
                <a:latin typeface="黑体" pitchFamily="2" charset="-122"/>
                <a:ea typeface="黑体" pitchFamily="2" charset="-122"/>
                <a:sym typeface="Arial" charset="0"/>
              </a:rPr>
              <a:t>三、改革之血泪同行</a:t>
            </a:r>
            <a:r>
              <a:rPr lang="en-US" altLang="zh-CN" sz="3200" b="1">
                <a:solidFill>
                  <a:srgbClr val="CC0000"/>
                </a:solidFill>
                <a:latin typeface="黑体" pitchFamily="2" charset="-122"/>
                <a:ea typeface="黑体" pitchFamily="2" charset="-122"/>
                <a:sym typeface="Arial" charset="0"/>
              </a:rPr>
              <a:t>———</a:t>
            </a:r>
            <a:r>
              <a:rPr lang="zh-CN" altLang="en-US" sz="3200" b="1">
                <a:solidFill>
                  <a:srgbClr val="CC0000"/>
                </a:solidFill>
                <a:latin typeface="黑体" pitchFamily="2" charset="-122"/>
                <a:ea typeface="黑体" pitchFamily="2" charset="-122"/>
                <a:sym typeface="Arial" charset="0"/>
              </a:rPr>
              <a:t>改革并非唯一途径</a:t>
            </a:r>
            <a:endParaRPr lang="en-US" altLang="zh-CN" sz="3200" b="1">
              <a:solidFill>
                <a:srgbClr val="CC0000"/>
              </a:solidFill>
              <a:latin typeface="黑体" pitchFamily="2" charset="-122"/>
              <a:ea typeface="黑体" pitchFamily="2" charset="-122"/>
              <a:sym typeface="Arial" charset="0"/>
            </a:endParaRPr>
          </a:p>
        </p:txBody>
      </p:sp>
      <p:sp>
        <p:nvSpPr>
          <p:cNvPr id="168968" name="Rectangle 8"/>
          <p:cNvSpPr>
            <a:spLocks noChangeArrowheads="1"/>
          </p:cNvSpPr>
          <p:nvPr/>
        </p:nvSpPr>
        <p:spPr bwMode="auto">
          <a:xfrm>
            <a:off x="0" y="2571750"/>
            <a:ext cx="8964613" cy="946150"/>
          </a:xfrm>
          <a:prstGeom prst="rect">
            <a:avLst/>
          </a:prstGeom>
          <a:noFill/>
          <a:ln w="9525">
            <a:noFill/>
            <a:miter lim="800000"/>
            <a:headEnd/>
            <a:tailEnd/>
          </a:ln>
          <a:effectLst/>
        </p:spPr>
        <p:txBody>
          <a:bodyPr>
            <a:spAutoFit/>
          </a:bodyPr>
          <a:lstStyle/>
          <a:p>
            <a:r>
              <a:rPr lang="zh-CN" altLang="en-US" sz="2800" b="1">
                <a:solidFill>
                  <a:srgbClr val="CC0000"/>
                </a:solidFill>
                <a:ea typeface="黑体" pitchFamily="2" charset="-122"/>
              </a:rPr>
              <a:t>（</a:t>
            </a:r>
            <a:r>
              <a:rPr lang="en-US" altLang="zh-CN" sz="2800" b="1">
                <a:solidFill>
                  <a:srgbClr val="CC0000"/>
                </a:solidFill>
                <a:ea typeface="黑体" pitchFamily="2" charset="-122"/>
              </a:rPr>
              <a:t>2</a:t>
            </a:r>
            <a:r>
              <a:rPr lang="zh-CN" altLang="en-US" sz="2800" b="1">
                <a:solidFill>
                  <a:srgbClr val="CC0000"/>
                </a:solidFill>
                <a:ea typeface="黑体" pitchFamily="2" charset="-122"/>
              </a:rPr>
              <a:t>）根据材料二并结合所学知识，列举世界其他各国是通过怎样的独一无二的方式开启近代化进程的？</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4371" name="WordArt 3"/>
          <p:cNvSpPr>
            <a:spLocks noChangeArrowheads="1" noChangeShapeType="1" noTextEdit="1"/>
          </p:cNvSpPr>
          <p:nvPr/>
        </p:nvSpPr>
        <p:spPr bwMode="auto">
          <a:xfrm>
            <a:off x="395288" y="0"/>
            <a:ext cx="2089150" cy="1360488"/>
          </a:xfrm>
          <a:prstGeom prst="rect">
            <a:avLst/>
          </a:prstGeom>
        </p:spPr>
        <p:txBody>
          <a:bodyPr wrap="none" fromWordArt="1">
            <a:prstTxWarp prst="textCanUp">
              <a:avLst>
                <a:gd name="adj" fmla="val 85713"/>
              </a:avLst>
            </a:prstTxWarp>
            <a:scene3d>
              <a:camera prst="legacyPerspectiveFront">
                <a:rot lat="20519999" lon="1080000" rev="0"/>
              </a:camera>
              <a:lightRig rig="legacyHarsh2" dir="b"/>
            </a:scene3d>
            <a:sp3d extrusionH="430200" prstMaterial="legacyMatte">
              <a:extrusionClr>
                <a:srgbClr val="FF6600"/>
              </a:extrusionClr>
            </a:sp3d>
          </a:bodyPr>
          <a:lstStyle/>
          <a:p>
            <a:pPr algn="ctr"/>
            <a:r>
              <a:rPr lang="zh-CN" altLang="en-US" sz="3600" b="1" kern="10">
                <a:ln w="9525">
                  <a:round/>
                  <a:headEnd/>
                  <a:tailEnd/>
                </a:ln>
                <a:gradFill rotWithShape="0">
                  <a:gsLst>
                    <a:gs pos="0">
                      <a:srgbClr val="FFE701"/>
                    </a:gs>
                    <a:gs pos="100000">
                      <a:srgbClr val="FE3E02"/>
                    </a:gs>
                  </a:gsLst>
                  <a:lin ang="5400000" scaled="1"/>
                </a:gradFill>
                <a:latin typeface="仿宋_GB2312"/>
                <a:ea typeface="仿宋_GB2312"/>
              </a:rPr>
              <a:t>小结</a:t>
            </a:r>
          </a:p>
        </p:txBody>
      </p:sp>
      <p:sp>
        <p:nvSpPr>
          <p:cNvPr id="314372" name="Text Box 4"/>
          <p:cNvSpPr txBox="1">
            <a:spLocks noChangeArrowheads="1"/>
          </p:cNvSpPr>
          <p:nvPr/>
        </p:nvSpPr>
        <p:spPr bwMode="auto">
          <a:xfrm>
            <a:off x="3419475" y="1779588"/>
            <a:ext cx="1171575" cy="1749425"/>
          </a:xfrm>
          <a:prstGeom prst="rect">
            <a:avLst/>
          </a:prstGeom>
          <a:solidFill>
            <a:schemeClr val="hlink"/>
          </a:solidFill>
          <a:ln w="9525" algn="ctr">
            <a:solidFill>
              <a:srgbClr val="0000FF"/>
            </a:solidFill>
            <a:miter lim="800000"/>
            <a:headEnd/>
            <a:tailEnd/>
          </a:ln>
          <a:effectLst/>
        </p:spPr>
        <p:txBody>
          <a:bodyPr>
            <a:spAutoFit/>
          </a:bodyPr>
          <a:lstStyle/>
          <a:p>
            <a:r>
              <a:rPr lang="en-US" altLang="zh-CN" sz="3600" b="1">
                <a:solidFill>
                  <a:schemeClr val="bg1"/>
                </a:solidFill>
                <a:latin typeface="黑体" pitchFamily="2" charset="-122"/>
                <a:ea typeface="黑体" pitchFamily="2" charset="-122"/>
              </a:rPr>
              <a:t>1861</a:t>
            </a:r>
            <a:r>
              <a:rPr lang="zh-CN" altLang="en-US" sz="3600" b="1">
                <a:solidFill>
                  <a:schemeClr val="bg1"/>
                </a:solidFill>
                <a:latin typeface="黑体" pitchFamily="2" charset="-122"/>
                <a:ea typeface="黑体" pitchFamily="2" charset="-122"/>
              </a:rPr>
              <a:t>年改革</a:t>
            </a:r>
          </a:p>
        </p:txBody>
      </p:sp>
      <p:sp>
        <p:nvSpPr>
          <p:cNvPr id="314373" name="AutoShape 5"/>
          <p:cNvSpPr>
            <a:spLocks noChangeArrowheads="1"/>
          </p:cNvSpPr>
          <p:nvPr/>
        </p:nvSpPr>
        <p:spPr bwMode="auto">
          <a:xfrm>
            <a:off x="1547813" y="2427288"/>
            <a:ext cx="1852612" cy="581025"/>
          </a:xfrm>
          <a:prstGeom prst="leftArrow">
            <a:avLst>
              <a:gd name="adj1" fmla="val 50000"/>
              <a:gd name="adj2" fmla="val 79713"/>
            </a:avLst>
          </a:prstGeom>
          <a:solidFill>
            <a:schemeClr val="hlink"/>
          </a:solidFill>
          <a:ln w="9525" algn="ctr">
            <a:noFill/>
            <a:miter lim="800000"/>
            <a:headEnd/>
            <a:tailEnd/>
          </a:ln>
          <a:effectLst/>
        </p:spPr>
        <p:txBody>
          <a:bodyPr anchor="ctr">
            <a:spAutoFit/>
          </a:bodyPr>
          <a:lstStyle/>
          <a:p>
            <a:pPr algn="ctr"/>
            <a:endParaRPr lang="zh-CN" altLang="en-US">
              <a:solidFill>
                <a:srgbClr val="CC0000"/>
              </a:solidFill>
            </a:endParaRPr>
          </a:p>
        </p:txBody>
      </p:sp>
      <p:sp>
        <p:nvSpPr>
          <p:cNvPr id="314376" name="Text Box 8"/>
          <p:cNvSpPr txBox="1">
            <a:spLocks noChangeArrowheads="1"/>
          </p:cNvSpPr>
          <p:nvPr/>
        </p:nvSpPr>
        <p:spPr bwMode="auto">
          <a:xfrm>
            <a:off x="63500" y="1347788"/>
            <a:ext cx="1692275" cy="1200150"/>
          </a:xfrm>
          <a:prstGeom prst="rect">
            <a:avLst/>
          </a:prstGeom>
          <a:solidFill>
            <a:schemeClr val="hlink"/>
          </a:solidFill>
          <a:ln w="9525" algn="ctr">
            <a:solidFill>
              <a:srgbClr val="0000FF"/>
            </a:solidFill>
            <a:miter lim="800000"/>
            <a:headEnd/>
            <a:tailEnd/>
          </a:ln>
          <a:effectLst/>
        </p:spPr>
        <p:txBody>
          <a:bodyPr>
            <a:spAutoFit/>
          </a:bodyPr>
          <a:lstStyle/>
          <a:p>
            <a:r>
              <a:rPr lang="zh-CN" altLang="en-US" sz="3600" b="1">
                <a:solidFill>
                  <a:schemeClr val="bg1"/>
                </a:solidFill>
                <a:latin typeface="黑体" pitchFamily="2" charset="-122"/>
                <a:ea typeface="黑体" pitchFamily="2" charset="-122"/>
              </a:rPr>
              <a:t>经济近代化</a:t>
            </a:r>
          </a:p>
        </p:txBody>
      </p:sp>
      <p:sp>
        <p:nvSpPr>
          <p:cNvPr id="314377" name="Text Box 9"/>
          <p:cNvSpPr txBox="1">
            <a:spLocks noChangeArrowheads="1"/>
          </p:cNvSpPr>
          <p:nvPr/>
        </p:nvSpPr>
        <p:spPr bwMode="auto">
          <a:xfrm>
            <a:off x="63500" y="2817813"/>
            <a:ext cx="1692275" cy="1200150"/>
          </a:xfrm>
          <a:prstGeom prst="rect">
            <a:avLst/>
          </a:prstGeom>
          <a:solidFill>
            <a:schemeClr val="hlink"/>
          </a:solidFill>
          <a:ln w="9525" algn="ctr">
            <a:solidFill>
              <a:srgbClr val="0000FF"/>
            </a:solidFill>
            <a:miter lim="800000"/>
            <a:headEnd/>
            <a:tailEnd/>
          </a:ln>
          <a:effectLst/>
        </p:spPr>
        <p:txBody>
          <a:bodyPr>
            <a:spAutoFit/>
          </a:bodyPr>
          <a:lstStyle/>
          <a:p>
            <a:r>
              <a:rPr lang="zh-CN" altLang="en-US" sz="3600" b="1">
                <a:solidFill>
                  <a:schemeClr val="bg1"/>
                </a:solidFill>
                <a:latin typeface="黑体" pitchFamily="2" charset="-122"/>
                <a:ea typeface="黑体" pitchFamily="2" charset="-122"/>
              </a:rPr>
              <a:t>政治近代化</a:t>
            </a:r>
          </a:p>
        </p:txBody>
      </p:sp>
      <p:sp>
        <p:nvSpPr>
          <p:cNvPr id="314378" name="AutoShape 10"/>
          <p:cNvSpPr>
            <a:spLocks noChangeArrowheads="1"/>
          </p:cNvSpPr>
          <p:nvPr/>
        </p:nvSpPr>
        <p:spPr bwMode="auto">
          <a:xfrm>
            <a:off x="7164388" y="2427288"/>
            <a:ext cx="936625" cy="485775"/>
          </a:xfrm>
          <a:prstGeom prst="rightArrow">
            <a:avLst>
              <a:gd name="adj1" fmla="val 50000"/>
              <a:gd name="adj2" fmla="val 48203"/>
            </a:avLst>
          </a:prstGeom>
          <a:solidFill>
            <a:schemeClr val="hlink"/>
          </a:solidFill>
          <a:ln w="9525" algn="ctr">
            <a:noFill/>
            <a:miter lim="800000"/>
            <a:headEnd/>
            <a:tailEnd/>
          </a:ln>
          <a:effectLst/>
        </p:spPr>
        <p:txBody>
          <a:bodyPr anchor="ctr">
            <a:spAutoFit/>
          </a:bodyPr>
          <a:lstStyle/>
          <a:p>
            <a:endParaRPr lang="zh-CN" altLang="en-US"/>
          </a:p>
        </p:txBody>
      </p:sp>
      <p:sp>
        <p:nvSpPr>
          <p:cNvPr id="314380" name="Text Box 12"/>
          <p:cNvSpPr txBox="1">
            <a:spLocks noChangeArrowheads="1"/>
          </p:cNvSpPr>
          <p:nvPr/>
        </p:nvSpPr>
        <p:spPr bwMode="auto">
          <a:xfrm>
            <a:off x="5580063" y="771525"/>
            <a:ext cx="1727200" cy="1749425"/>
          </a:xfrm>
          <a:prstGeom prst="rect">
            <a:avLst/>
          </a:prstGeom>
          <a:solidFill>
            <a:schemeClr val="hlink"/>
          </a:solidFill>
          <a:ln w="9525" algn="ctr">
            <a:solidFill>
              <a:srgbClr val="0000FF"/>
            </a:solidFill>
            <a:miter lim="800000"/>
            <a:headEnd/>
            <a:tailEnd/>
          </a:ln>
          <a:effectLst/>
        </p:spPr>
        <p:txBody>
          <a:bodyPr>
            <a:spAutoFit/>
          </a:bodyPr>
          <a:lstStyle/>
          <a:p>
            <a:r>
              <a:rPr lang="zh-CN" altLang="en-US" sz="3600" b="1">
                <a:solidFill>
                  <a:schemeClr val="bg1"/>
                </a:solidFill>
                <a:latin typeface="黑体" pitchFamily="2" charset="-122"/>
                <a:ea typeface="黑体" pitchFamily="2" charset="-122"/>
              </a:rPr>
              <a:t>保留大量封建残余</a:t>
            </a:r>
          </a:p>
        </p:txBody>
      </p:sp>
      <p:sp>
        <p:nvSpPr>
          <p:cNvPr id="314381" name="Text Box 13"/>
          <p:cNvSpPr txBox="1">
            <a:spLocks noChangeArrowheads="1"/>
          </p:cNvSpPr>
          <p:nvPr/>
        </p:nvSpPr>
        <p:spPr bwMode="auto">
          <a:xfrm>
            <a:off x="5508625" y="2787650"/>
            <a:ext cx="1727200" cy="1200150"/>
          </a:xfrm>
          <a:prstGeom prst="rect">
            <a:avLst/>
          </a:prstGeom>
          <a:solidFill>
            <a:schemeClr val="hlink"/>
          </a:solidFill>
          <a:ln w="9525" algn="ctr">
            <a:solidFill>
              <a:srgbClr val="0000FF"/>
            </a:solidFill>
            <a:miter lim="800000"/>
            <a:headEnd/>
            <a:tailEnd/>
          </a:ln>
          <a:effectLst/>
        </p:spPr>
        <p:txBody>
          <a:bodyPr>
            <a:spAutoFit/>
          </a:bodyPr>
          <a:lstStyle/>
          <a:p>
            <a:r>
              <a:rPr lang="zh-CN" altLang="en-US" sz="3600" b="1">
                <a:solidFill>
                  <a:schemeClr val="bg1"/>
                </a:solidFill>
                <a:latin typeface="黑体" pitchFamily="2" charset="-122"/>
                <a:ea typeface="黑体" pitchFamily="2" charset="-122"/>
              </a:rPr>
              <a:t>社会矛盾激化</a:t>
            </a:r>
          </a:p>
        </p:txBody>
      </p:sp>
      <p:sp>
        <p:nvSpPr>
          <p:cNvPr id="314383" name="Text Box 15"/>
          <p:cNvSpPr txBox="1">
            <a:spLocks noChangeArrowheads="1"/>
          </p:cNvSpPr>
          <p:nvPr/>
        </p:nvSpPr>
        <p:spPr bwMode="auto">
          <a:xfrm>
            <a:off x="2124075" y="1851025"/>
            <a:ext cx="1152525" cy="650875"/>
          </a:xfrm>
          <a:prstGeom prst="rect">
            <a:avLst/>
          </a:prstGeom>
          <a:solidFill>
            <a:schemeClr val="hlink"/>
          </a:solidFill>
          <a:ln w="9525" algn="ctr">
            <a:solidFill>
              <a:srgbClr val="0000FF"/>
            </a:solidFill>
            <a:miter lim="800000"/>
            <a:headEnd/>
            <a:tailEnd/>
          </a:ln>
          <a:effectLst/>
        </p:spPr>
        <p:txBody>
          <a:bodyPr>
            <a:spAutoFit/>
          </a:bodyPr>
          <a:lstStyle/>
          <a:p>
            <a:r>
              <a:rPr lang="zh-CN" altLang="en-US" sz="3600" b="1">
                <a:solidFill>
                  <a:schemeClr val="bg1"/>
                </a:solidFill>
                <a:latin typeface="黑体" pitchFamily="2" charset="-122"/>
                <a:ea typeface="黑体" pitchFamily="2" charset="-122"/>
              </a:rPr>
              <a:t>开启</a:t>
            </a:r>
          </a:p>
        </p:txBody>
      </p:sp>
      <p:sp>
        <p:nvSpPr>
          <p:cNvPr id="314384" name="AutoShape 16"/>
          <p:cNvSpPr>
            <a:spLocks noChangeArrowheads="1"/>
          </p:cNvSpPr>
          <p:nvPr/>
        </p:nvSpPr>
        <p:spPr bwMode="auto">
          <a:xfrm>
            <a:off x="4572000" y="2427288"/>
            <a:ext cx="1152525" cy="485775"/>
          </a:xfrm>
          <a:prstGeom prst="rightArrow">
            <a:avLst>
              <a:gd name="adj1" fmla="val 50000"/>
              <a:gd name="adj2" fmla="val 59314"/>
            </a:avLst>
          </a:prstGeom>
          <a:solidFill>
            <a:schemeClr val="hlink"/>
          </a:solidFill>
          <a:ln w="9525" algn="ctr">
            <a:noFill/>
            <a:miter lim="800000"/>
            <a:headEnd/>
            <a:tailEnd/>
          </a:ln>
          <a:effectLst/>
        </p:spPr>
        <p:txBody>
          <a:bodyPr anchor="ctr">
            <a:spAutoFit/>
          </a:bodyPr>
          <a:lstStyle/>
          <a:p>
            <a:endParaRPr lang="zh-CN" altLang="en-US"/>
          </a:p>
        </p:txBody>
      </p:sp>
      <p:sp>
        <p:nvSpPr>
          <p:cNvPr id="314385" name="Text Box 17"/>
          <p:cNvSpPr txBox="1">
            <a:spLocks noChangeArrowheads="1"/>
          </p:cNvSpPr>
          <p:nvPr/>
        </p:nvSpPr>
        <p:spPr bwMode="auto">
          <a:xfrm>
            <a:off x="8035925" y="915988"/>
            <a:ext cx="971550" cy="3397250"/>
          </a:xfrm>
          <a:prstGeom prst="rect">
            <a:avLst/>
          </a:prstGeom>
          <a:solidFill>
            <a:schemeClr val="hlink"/>
          </a:solidFill>
          <a:ln w="9525" algn="ctr">
            <a:solidFill>
              <a:srgbClr val="0000FF"/>
            </a:solidFill>
            <a:miter lim="800000"/>
            <a:headEnd/>
            <a:tailEnd/>
          </a:ln>
          <a:effectLst/>
        </p:spPr>
        <p:txBody>
          <a:bodyPr>
            <a:spAutoFit/>
          </a:bodyPr>
          <a:lstStyle/>
          <a:p>
            <a:r>
              <a:rPr lang="zh-CN" altLang="en-US" sz="3600" b="1">
                <a:solidFill>
                  <a:schemeClr val="bg1"/>
                </a:solidFill>
                <a:latin typeface="黑体" pitchFamily="2" charset="-122"/>
                <a:ea typeface="黑体" pitchFamily="2" charset="-122"/>
              </a:rPr>
              <a:t>革命在所难免</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14372"/>
                                        </p:tgtEl>
                                        <p:attrNameLst>
                                          <p:attrName>style.visibility</p:attrName>
                                        </p:attrNameLst>
                                      </p:cBhvr>
                                      <p:to>
                                        <p:strVal val="visible"/>
                                      </p:to>
                                    </p:set>
                                    <p:animEffect transition="in" filter="blinds(horizontal)">
                                      <p:cBhvr>
                                        <p:cTn id="7" dur="500"/>
                                        <p:tgtEl>
                                          <p:spTgt spid="31437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14373"/>
                                        </p:tgtEl>
                                        <p:attrNameLst>
                                          <p:attrName>style.visibility</p:attrName>
                                        </p:attrNameLst>
                                      </p:cBhvr>
                                      <p:to>
                                        <p:strVal val="visible"/>
                                      </p:to>
                                    </p:set>
                                    <p:anim calcmode="lin" valueType="num">
                                      <p:cBhvr additive="base">
                                        <p:cTn id="12" dur="500" fill="hold"/>
                                        <p:tgtEl>
                                          <p:spTgt spid="314373"/>
                                        </p:tgtEl>
                                        <p:attrNameLst>
                                          <p:attrName>ppt_x</p:attrName>
                                        </p:attrNameLst>
                                      </p:cBhvr>
                                      <p:tavLst>
                                        <p:tav tm="0">
                                          <p:val>
                                            <p:strVal val="#ppt_x"/>
                                          </p:val>
                                        </p:tav>
                                        <p:tav tm="100000">
                                          <p:val>
                                            <p:strVal val="#ppt_x"/>
                                          </p:val>
                                        </p:tav>
                                      </p:tavLst>
                                    </p:anim>
                                    <p:anim calcmode="lin" valueType="num">
                                      <p:cBhvr additive="base">
                                        <p:cTn id="13" dur="500" fill="hold"/>
                                        <p:tgtEl>
                                          <p:spTgt spid="314373"/>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314383"/>
                                        </p:tgtEl>
                                        <p:attrNameLst>
                                          <p:attrName>style.visibility</p:attrName>
                                        </p:attrNameLst>
                                      </p:cBhvr>
                                      <p:to>
                                        <p:strVal val="visible"/>
                                      </p:to>
                                    </p:set>
                                    <p:anim calcmode="lin" valueType="num">
                                      <p:cBhvr additive="base">
                                        <p:cTn id="16" dur="500" fill="hold"/>
                                        <p:tgtEl>
                                          <p:spTgt spid="314383"/>
                                        </p:tgtEl>
                                        <p:attrNameLst>
                                          <p:attrName>ppt_x</p:attrName>
                                        </p:attrNameLst>
                                      </p:cBhvr>
                                      <p:tavLst>
                                        <p:tav tm="0">
                                          <p:val>
                                            <p:strVal val="#ppt_x"/>
                                          </p:val>
                                        </p:tav>
                                        <p:tav tm="100000">
                                          <p:val>
                                            <p:strVal val="#ppt_x"/>
                                          </p:val>
                                        </p:tav>
                                      </p:tavLst>
                                    </p:anim>
                                    <p:anim calcmode="lin" valueType="num">
                                      <p:cBhvr additive="base">
                                        <p:cTn id="17" dur="500" fill="hold"/>
                                        <p:tgtEl>
                                          <p:spTgt spid="314383"/>
                                        </p:tgtEl>
                                        <p:attrNameLst>
                                          <p:attrName>ppt_y</p:attrName>
                                        </p:attrNameLst>
                                      </p:cBhvr>
                                      <p:tavLst>
                                        <p:tav tm="0">
                                          <p:val>
                                            <p:strVal val="1+#ppt_h/2"/>
                                          </p:val>
                                        </p:tav>
                                        <p:tav tm="100000">
                                          <p:val>
                                            <p:strVal val="#ppt_y"/>
                                          </p:val>
                                        </p:tav>
                                      </p:tavLst>
                                    </p:anim>
                                  </p:childTnLst>
                                </p:cTn>
                              </p:par>
                              <p:par>
                                <p:cTn id="18" presetID="2" presetClass="entr" presetSubtype="4" fill="hold" grpId="0" nodeType="withEffect">
                                  <p:stCondLst>
                                    <p:cond delay="0"/>
                                  </p:stCondLst>
                                  <p:childTnLst>
                                    <p:set>
                                      <p:cBhvr>
                                        <p:cTn id="19" dur="1" fill="hold">
                                          <p:stCondLst>
                                            <p:cond delay="0"/>
                                          </p:stCondLst>
                                        </p:cTn>
                                        <p:tgtEl>
                                          <p:spTgt spid="314376"/>
                                        </p:tgtEl>
                                        <p:attrNameLst>
                                          <p:attrName>style.visibility</p:attrName>
                                        </p:attrNameLst>
                                      </p:cBhvr>
                                      <p:to>
                                        <p:strVal val="visible"/>
                                      </p:to>
                                    </p:set>
                                    <p:anim calcmode="lin" valueType="num">
                                      <p:cBhvr additive="base">
                                        <p:cTn id="20" dur="500" fill="hold"/>
                                        <p:tgtEl>
                                          <p:spTgt spid="314376"/>
                                        </p:tgtEl>
                                        <p:attrNameLst>
                                          <p:attrName>ppt_x</p:attrName>
                                        </p:attrNameLst>
                                      </p:cBhvr>
                                      <p:tavLst>
                                        <p:tav tm="0">
                                          <p:val>
                                            <p:strVal val="#ppt_x"/>
                                          </p:val>
                                        </p:tav>
                                        <p:tav tm="100000">
                                          <p:val>
                                            <p:strVal val="#ppt_x"/>
                                          </p:val>
                                        </p:tav>
                                      </p:tavLst>
                                    </p:anim>
                                    <p:anim calcmode="lin" valueType="num">
                                      <p:cBhvr additive="base">
                                        <p:cTn id="21" dur="500" fill="hold"/>
                                        <p:tgtEl>
                                          <p:spTgt spid="314376"/>
                                        </p:tgtEl>
                                        <p:attrNameLst>
                                          <p:attrName>ppt_y</p:attrName>
                                        </p:attrNameLst>
                                      </p:cBhvr>
                                      <p:tavLst>
                                        <p:tav tm="0">
                                          <p:val>
                                            <p:strVal val="1+#ppt_h/2"/>
                                          </p:val>
                                        </p:tav>
                                        <p:tav tm="100000">
                                          <p:val>
                                            <p:strVal val="#ppt_y"/>
                                          </p:val>
                                        </p:tav>
                                      </p:tavLst>
                                    </p:anim>
                                  </p:childTnLst>
                                </p:cTn>
                              </p:par>
                              <p:par>
                                <p:cTn id="22" presetID="2" presetClass="entr" presetSubtype="4" fill="hold" grpId="0" nodeType="withEffect">
                                  <p:stCondLst>
                                    <p:cond delay="0"/>
                                  </p:stCondLst>
                                  <p:childTnLst>
                                    <p:set>
                                      <p:cBhvr>
                                        <p:cTn id="23" dur="1" fill="hold">
                                          <p:stCondLst>
                                            <p:cond delay="0"/>
                                          </p:stCondLst>
                                        </p:cTn>
                                        <p:tgtEl>
                                          <p:spTgt spid="314377"/>
                                        </p:tgtEl>
                                        <p:attrNameLst>
                                          <p:attrName>style.visibility</p:attrName>
                                        </p:attrNameLst>
                                      </p:cBhvr>
                                      <p:to>
                                        <p:strVal val="visible"/>
                                      </p:to>
                                    </p:set>
                                    <p:anim calcmode="lin" valueType="num">
                                      <p:cBhvr additive="base">
                                        <p:cTn id="24" dur="500" fill="hold"/>
                                        <p:tgtEl>
                                          <p:spTgt spid="314377"/>
                                        </p:tgtEl>
                                        <p:attrNameLst>
                                          <p:attrName>ppt_x</p:attrName>
                                        </p:attrNameLst>
                                      </p:cBhvr>
                                      <p:tavLst>
                                        <p:tav tm="0">
                                          <p:val>
                                            <p:strVal val="#ppt_x"/>
                                          </p:val>
                                        </p:tav>
                                        <p:tav tm="100000">
                                          <p:val>
                                            <p:strVal val="#ppt_x"/>
                                          </p:val>
                                        </p:tav>
                                      </p:tavLst>
                                    </p:anim>
                                    <p:anim calcmode="lin" valueType="num">
                                      <p:cBhvr additive="base">
                                        <p:cTn id="25" dur="500" fill="hold"/>
                                        <p:tgtEl>
                                          <p:spTgt spid="314377"/>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14384"/>
                                        </p:tgtEl>
                                        <p:attrNameLst>
                                          <p:attrName>style.visibility</p:attrName>
                                        </p:attrNameLst>
                                      </p:cBhvr>
                                      <p:to>
                                        <p:strVal val="visible"/>
                                      </p:to>
                                    </p:set>
                                    <p:anim calcmode="lin" valueType="num">
                                      <p:cBhvr additive="base">
                                        <p:cTn id="30" dur="500" fill="hold"/>
                                        <p:tgtEl>
                                          <p:spTgt spid="314384"/>
                                        </p:tgtEl>
                                        <p:attrNameLst>
                                          <p:attrName>ppt_x</p:attrName>
                                        </p:attrNameLst>
                                      </p:cBhvr>
                                      <p:tavLst>
                                        <p:tav tm="0">
                                          <p:val>
                                            <p:strVal val="#ppt_x"/>
                                          </p:val>
                                        </p:tav>
                                        <p:tav tm="100000">
                                          <p:val>
                                            <p:strVal val="#ppt_x"/>
                                          </p:val>
                                        </p:tav>
                                      </p:tavLst>
                                    </p:anim>
                                    <p:anim calcmode="lin" valueType="num">
                                      <p:cBhvr additive="base">
                                        <p:cTn id="31" dur="500" fill="hold"/>
                                        <p:tgtEl>
                                          <p:spTgt spid="314384"/>
                                        </p:tgtEl>
                                        <p:attrNameLst>
                                          <p:attrName>ppt_y</p:attrName>
                                        </p:attrNameLst>
                                      </p:cBhvr>
                                      <p:tavLst>
                                        <p:tav tm="0">
                                          <p:val>
                                            <p:strVal val="1+#ppt_h/2"/>
                                          </p:val>
                                        </p:tav>
                                        <p:tav tm="100000">
                                          <p:val>
                                            <p:strVal val="#ppt_y"/>
                                          </p:val>
                                        </p:tav>
                                      </p:tavLst>
                                    </p:anim>
                                  </p:childTnLst>
                                </p:cTn>
                              </p:par>
                              <p:par>
                                <p:cTn id="32" presetID="2" presetClass="entr" presetSubtype="4" fill="hold" grpId="0" nodeType="withEffect">
                                  <p:stCondLst>
                                    <p:cond delay="0"/>
                                  </p:stCondLst>
                                  <p:childTnLst>
                                    <p:set>
                                      <p:cBhvr>
                                        <p:cTn id="33" dur="1" fill="hold">
                                          <p:stCondLst>
                                            <p:cond delay="0"/>
                                          </p:stCondLst>
                                        </p:cTn>
                                        <p:tgtEl>
                                          <p:spTgt spid="314380"/>
                                        </p:tgtEl>
                                        <p:attrNameLst>
                                          <p:attrName>style.visibility</p:attrName>
                                        </p:attrNameLst>
                                      </p:cBhvr>
                                      <p:to>
                                        <p:strVal val="visible"/>
                                      </p:to>
                                    </p:set>
                                    <p:anim calcmode="lin" valueType="num">
                                      <p:cBhvr additive="base">
                                        <p:cTn id="34" dur="500" fill="hold"/>
                                        <p:tgtEl>
                                          <p:spTgt spid="314380"/>
                                        </p:tgtEl>
                                        <p:attrNameLst>
                                          <p:attrName>ppt_x</p:attrName>
                                        </p:attrNameLst>
                                      </p:cBhvr>
                                      <p:tavLst>
                                        <p:tav tm="0">
                                          <p:val>
                                            <p:strVal val="#ppt_x"/>
                                          </p:val>
                                        </p:tav>
                                        <p:tav tm="100000">
                                          <p:val>
                                            <p:strVal val="#ppt_x"/>
                                          </p:val>
                                        </p:tav>
                                      </p:tavLst>
                                    </p:anim>
                                    <p:anim calcmode="lin" valueType="num">
                                      <p:cBhvr additive="base">
                                        <p:cTn id="35" dur="500" fill="hold"/>
                                        <p:tgtEl>
                                          <p:spTgt spid="314380"/>
                                        </p:tgtEl>
                                        <p:attrNameLst>
                                          <p:attrName>ppt_y</p:attrName>
                                        </p:attrNameLst>
                                      </p:cBhvr>
                                      <p:tavLst>
                                        <p:tav tm="0">
                                          <p:val>
                                            <p:strVal val="1+#ppt_h/2"/>
                                          </p:val>
                                        </p:tav>
                                        <p:tav tm="100000">
                                          <p:val>
                                            <p:strVal val="#ppt_y"/>
                                          </p:val>
                                        </p:tav>
                                      </p:tavLst>
                                    </p:anim>
                                  </p:childTnLst>
                                </p:cTn>
                              </p:par>
                              <p:par>
                                <p:cTn id="36" presetID="2" presetClass="entr" presetSubtype="4" fill="hold" grpId="0" nodeType="withEffect">
                                  <p:stCondLst>
                                    <p:cond delay="0"/>
                                  </p:stCondLst>
                                  <p:childTnLst>
                                    <p:set>
                                      <p:cBhvr>
                                        <p:cTn id="37" dur="1" fill="hold">
                                          <p:stCondLst>
                                            <p:cond delay="0"/>
                                          </p:stCondLst>
                                        </p:cTn>
                                        <p:tgtEl>
                                          <p:spTgt spid="314381"/>
                                        </p:tgtEl>
                                        <p:attrNameLst>
                                          <p:attrName>style.visibility</p:attrName>
                                        </p:attrNameLst>
                                      </p:cBhvr>
                                      <p:to>
                                        <p:strVal val="visible"/>
                                      </p:to>
                                    </p:set>
                                    <p:anim calcmode="lin" valueType="num">
                                      <p:cBhvr additive="base">
                                        <p:cTn id="38" dur="500" fill="hold"/>
                                        <p:tgtEl>
                                          <p:spTgt spid="314381"/>
                                        </p:tgtEl>
                                        <p:attrNameLst>
                                          <p:attrName>ppt_x</p:attrName>
                                        </p:attrNameLst>
                                      </p:cBhvr>
                                      <p:tavLst>
                                        <p:tav tm="0">
                                          <p:val>
                                            <p:strVal val="#ppt_x"/>
                                          </p:val>
                                        </p:tav>
                                        <p:tav tm="100000">
                                          <p:val>
                                            <p:strVal val="#ppt_x"/>
                                          </p:val>
                                        </p:tav>
                                      </p:tavLst>
                                    </p:anim>
                                    <p:anim calcmode="lin" valueType="num">
                                      <p:cBhvr additive="base">
                                        <p:cTn id="39" dur="500" fill="hold"/>
                                        <p:tgtEl>
                                          <p:spTgt spid="314381"/>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314378"/>
                                        </p:tgtEl>
                                        <p:attrNameLst>
                                          <p:attrName>style.visibility</p:attrName>
                                        </p:attrNameLst>
                                      </p:cBhvr>
                                      <p:to>
                                        <p:strVal val="visible"/>
                                      </p:to>
                                    </p:set>
                                    <p:anim calcmode="lin" valueType="num">
                                      <p:cBhvr additive="base">
                                        <p:cTn id="44" dur="500" fill="hold"/>
                                        <p:tgtEl>
                                          <p:spTgt spid="314378"/>
                                        </p:tgtEl>
                                        <p:attrNameLst>
                                          <p:attrName>ppt_x</p:attrName>
                                        </p:attrNameLst>
                                      </p:cBhvr>
                                      <p:tavLst>
                                        <p:tav tm="0">
                                          <p:val>
                                            <p:strVal val="#ppt_x"/>
                                          </p:val>
                                        </p:tav>
                                        <p:tav tm="100000">
                                          <p:val>
                                            <p:strVal val="#ppt_x"/>
                                          </p:val>
                                        </p:tav>
                                      </p:tavLst>
                                    </p:anim>
                                    <p:anim calcmode="lin" valueType="num">
                                      <p:cBhvr additive="base">
                                        <p:cTn id="45" dur="500" fill="hold"/>
                                        <p:tgtEl>
                                          <p:spTgt spid="314378"/>
                                        </p:tgtEl>
                                        <p:attrNameLst>
                                          <p:attrName>ppt_y</p:attrName>
                                        </p:attrNameLst>
                                      </p:cBhvr>
                                      <p:tavLst>
                                        <p:tav tm="0">
                                          <p:val>
                                            <p:strVal val="1+#ppt_h/2"/>
                                          </p:val>
                                        </p:tav>
                                        <p:tav tm="100000">
                                          <p:val>
                                            <p:strVal val="#ppt_y"/>
                                          </p:val>
                                        </p:tav>
                                      </p:tavLst>
                                    </p:anim>
                                  </p:childTnLst>
                                </p:cTn>
                              </p:par>
                              <p:par>
                                <p:cTn id="46" presetID="2" presetClass="entr" presetSubtype="4" fill="hold" grpId="0" nodeType="withEffect">
                                  <p:stCondLst>
                                    <p:cond delay="0"/>
                                  </p:stCondLst>
                                  <p:childTnLst>
                                    <p:set>
                                      <p:cBhvr>
                                        <p:cTn id="47" dur="1" fill="hold">
                                          <p:stCondLst>
                                            <p:cond delay="0"/>
                                          </p:stCondLst>
                                        </p:cTn>
                                        <p:tgtEl>
                                          <p:spTgt spid="314385"/>
                                        </p:tgtEl>
                                        <p:attrNameLst>
                                          <p:attrName>style.visibility</p:attrName>
                                        </p:attrNameLst>
                                      </p:cBhvr>
                                      <p:to>
                                        <p:strVal val="visible"/>
                                      </p:to>
                                    </p:set>
                                    <p:anim calcmode="lin" valueType="num">
                                      <p:cBhvr additive="base">
                                        <p:cTn id="48" dur="500" fill="hold"/>
                                        <p:tgtEl>
                                          <p:spTgt spid="314385"/>
                                        </p:tgtEl>
                                        <p:attrNameLst>
                                          <p:attrName>ppt_x</p:attrName>
                                        </p:attrNameLst>
                                      </p:cBhvr>
                                      <p:tavLst>
                                        <p:tav tm="0">
                                          <p:val>
                                            <p:strVal val="#ppt_x"/>
                                          </p:val>
                                        </p:tav>
                                        <p:tav tm="100000">
                                          <p:val>
                                            <p:strVal val="#ppt_x"/>
                                          </p:val>
                                        </p:tav>
                                      </p:tavLst>
                                    </p:anim>
                                    <p:anim calcmode="lin" valueType="num">
                                      <p:cBhvr additive="base">
                                        <p:cTn id="49" dur="500" fill="hold"/>
                                        <p:tgtEl>
                                          <p:spTgt spid="31438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4372" grpId="0" animBg="1"/>
      <p:bldP spid="314373" grpId="0" animBg="1"/>
      <p:bldP spid="314376" grpId="0" animBg="1"/>
      <p:bldP spid="314377" grpId="0" animBg="1"/>
      <p:bldP spid="314378" grpId="0" animBg="1"/>
      <p:bldP spid="314380" grpId="0" animBg="1"/>
      <p:bldP spid="314381" grpId="0" animBg="1"/>
      <p:bldP spid="314383" grpId="0" animBg="1"/>
      <p:bldP spid="314384" grpId="0" animBg="1"/>
      <p:bldP spid="314385" grpId="0" animBg="1"/>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bg bwMode="auto">
      <p:bgPr>
        <a:solidFill>
          <a:schemeClr val="bg1"/>
        </a:solidFill>
        <a:effectLst/>
      </p:bgPr>
    </p:bg>
    <p:spTree>
      <p:nvGrpSpPr>
        <p:cNvPr id="1" name=""/>
        <p:cNvGrpSpPr/>
        <p:nvPr/>
      </p:nvGrpSpPr>
      <p:grpSpPr>
        <a:xfrm>
          <a:off x="0" y="0"/>
          <a:ext cx="0" cy="0"/>
          <a:chOff x="0" y="0"/>
          <a:chExt cx="0" cy="0"/>
        </a:xfrm>
      </p:grpSpPr>
      <p:sp>
        <p:nvSpPr>
          <p:cNvPr id="172034" name="矩形 4"/>
          <p:cNvSpPr>
            <a:spLocks noChangeArrowheads="1"/>
          </p:cNvSpPr>
          <p:nvPr/>
        </p:nvSpPr>
        <p:spPr bwMode="auto">
          <a:xfrm>
            <a:off x="0" y="484188"/>
            <a:ext cx="8928100" cy="4416425"/>
          </a:xfrm>
          <a:prstGeom prst="rect">
            <a:avLst/>
          </a:prstGeom>
          <a:noFill/>
          <a:ln w="9525">
            <a:noFill/>
            <a:miter lim="800000"/>
            <a:headEnd/>
            <a:tailEnd/>
          </a:ln>
        </p:spPr>
        <p:txBody>
          <a:bodyPr>
            <a:spAutoFit/>
          </a:bodyPr>
          <a:lstStyle/>
          <a:p>
            <a:r>
              <a:rPr lang="en-US" altLang="zh-CN" sz="2400" b="1">
                <a:solidFill>
                  <a:srgbClr val="CC0000"/>
                </a:solidFill>
                <a:latin typeface="黑体" pitchFamily="2" charset="-122"/>
                <a:ea typeface="黑体" pitchFamily="2" charset="-122"/>
              </a:rPr>
              <a:t>1</a:t>
            </a:r>
            <a:r>
              <a:rPr lang="zh-CN" altLang="en-US" sz="2400" b="1">
                <a:solidFill>
                  <a:srgbClr val="CC0000"/>
                </a:solidFill>
                <a:latin typeface="黑体" pitchFamily="2" charset="-122"/>
                <a:ea typeface="黑体" pitchFamily="2" charset="-122"/>
              </a:rPr>
              <a:t>、阅读下列材料，回答问题</a:t>
            </a:r>
            <a:r>
              <a:rPr lang="zh-CN" altLang="en-US" sz="2400" b="1">
                <a:solidFill>
                  <a:schemeClr val="accent2"/>
                </a:solidFill>
                <a:latin typeface="黑体" pitchFamily="2" charset="-122"/>
                <a:ea typeface="黑体" pitchFamily="2" charset="-122"/>
              </a:rPr>
              <a:t>。</a:t>
            </a:r>
          </a:p>
          <a:p>
            <a:r>
              <a:rPr lang="zh-CN" altLang="en-US" sz="2000" b="1">
                <a:latin typeface="黑体" pitchFamily="2" charset="-122"/>
                <a:ea typeface="黑体" pitchFamily="2" charset="-122"/>
              </a:rPr>
              <a:t>材料一　克里米亚</a:t>
            </a:r>
            <a:r>
              <a:rPr lang="en-US" altLang="zh-CN" sz="2000" b="1">
                <a:latin typeface="黑体" pitchFamily="2" charset="-122"/>
                <a:ea typeface="黑体" pitchFamily="2" charset="-122"/>
              </a:rPr>
              <a:t>(</a:t>
            </a:r>
            <a:r>
              <a:rPr lang="zh-CN" altLang="en-US" sz="2000" b="1">
                <a:latin typeface="黑体" pitchFamily="2" charset="-122"/>
                <a:ea typeface="黑体" pitchFamily="2" charset="-122"/>
              </a:rPr>
              <a:t>克里木</a:t>
            </a:r>
            <a:r>
              <a:rPr lang="en-US" altLang="zh-CN" sz="2000" b="1">
                <a:latin typeface="黑体" pitchFamily="2" charset="-122"/>
                <a:ea typeface="黑体" pitchFamily="2" charset="-122"/>
              </a:rPr>
              <a:t>)</a:t>
            </a:r>
            <a:r>
              <a:rPr lang="zh-CN" altLang="en-US" sz="2000" b="1">
                <a:latin typeface="黑体" pitchFamily="2" charset="-122"/>
                <a:ea typeface="黑体" pitchFamily="2" charset="-122"/>
              </a:rPr>
              <a:t>战争的特点，就是一个采用原始生产形式的民族同几个拥有现代生产的民族进行绝望的搏斗。    </a:t>
            </a:r>
            <a:r>
              <a:rPr lang="en-US" altLang="zh-CN" sz="2000" b="1">
                <a:latin typeface="黑体" pitchFamily="2" charset="-122"/>
                <a:ea typeface="黑体" pitchFamily="2" charset="-122"/>
              </a:rPr>
              <a:t> </a:t>
            </a:r>
            <a:r>
              <a:rPr lang="en-US" altLang="zh-CN" sz="2000">
                <a:latin typeface="Arial"/>
                <a:ea typeface="黑体" pitchFamily="2" charset="-122"/>
              </a:rPr>
              <a:t>——</a:t>
            </a:r>
            <a:r>
              <a:rPr lang="en-US" altLang="zh-CN" sz="2000">
                <a:latin typeface="黑体" pitchFamily="2" charset="-122"/>
                <a:ea typeface="黑体" pitchFamily="2" charset="-122"/>
              </a:rPr>
              <a:t>《</a:t>
            </a:r>
            <a:r>
              <a:rPr lang="zh-CN" altLang="en-US" sz="2000">
                <a:latin typeface="黑体" pitchFamily="2" charset="-122"/>
                <a:ea typeface="黑体" pitchFamily="2" charset="-122"/>
              </a:rPr>
              <a:t>马克思恩格斯全集</a:t>
            </a:r>
            <a:r>
              <a:rPr lang="en-US" altLang="zh-CN" sz="2000">
                <a:latin typeface="黑体" pitchFamily="2" charset="-122"/>
                <a:ea typeface="黑体" pitchFamily="2" charset="-122"/>
              </a:rPr>
              <a:t>》</a:t>
            </a:r>
          </a:p>
          <a:p>
            <a:r>
              <a:rPr lang="en-US" altLang="zh-CN" sz="2400" b="1">
                <a:solidFill>
                  <a:srgbClr val="CC0000"/>
                </a:solidFill>
                <a:latin typeface="黑体" pitchFamily="2" charset="-122"/>
                <a:ea typeface="黑体" pitchFamily="2" charset="-122"/>
              </a:rPr>
              <a:t>(1)</a:t>
            </a:r>
            <a:r>
              <a:rPr lang="zh-CN" altLang="en-US" sz="2400" b="1">
                <a:solidFill>
                  <a:srgbClr val="CC0000"/>
                </a:solidFill>
                <a:latin typeface="黑体" pitchFamily="2" charset="-122"/>
                <a:ea typeface="黑体" pitchFamily="2" charset="-122"/>
              </a:rPr>
              <a:t>材料一中</a:t>
            </a:r>
            <a:r>
              <a:rPr lang="zh-CN" altLang="en-US" sz="2400" b="1">
                <a:solidFill>
                  <a:srgbClr val="CC0000"/>
                </a:solidFill>
                <a:latin typeface="Arial"/>
                <a:ea typeface="黑体" pitchFamily="2" charset="-122"/>
              </a:rPr>
              <a:t>“</a:t>
            </a:r>
            <a:r>
              <a:rPr lang="zh-CN" altLang="en-US" sz="2400" b="1">
                <a:solidFill>
                  <a:srgbClr val="CC0000"/>
                </a:solidFill>
                <a:latin typeface="黑体" pitchFamily="2" charset="-122"/>
                <a:ea typeface="黑体" pitchFamily="2" charset="-122"/>
              </a:rPr>
              <a:t>几个拥有现代生产的民族</a:t>
            </a:r>
            <a:r>
              <a:rPr lang="zh-CN" altLang="en-US" sz="2400" b="1">
                <a:solidFill>
                  <a:srgbClr val="CC0000"/>
                </a:solidFill>
                <a:latin typeface="Arial"/>
                <a:ea typeface="黑体" pitchFamily="2" charset="-122"/>
              </a:rPr>
              <a:t>”</a:t>
            </a:r>
            <a:r>
              <a:rPr lang="zh-CN" altLang="en-US" sz="2400" b="1">
                <a:solidFill>
                  <a:srgbClr val="CC0000"/>
                </a:solidFill>
                <a:latin typeface="黑体" pitchFamily="2" charset="-122"/>
                <a:ea typeface="黑体" pitchFamily="2" charset="-122"/>
              </a:rPr>
              <a:t>是指哪些</a:t>
            </a:r>
            <a:r>
              <a:rPr lang="en-US" altLang="zh-CN" sz="2400" b="1">
                <a:solidFill>
                  <a:srgbClr val="CC0000"/>
                </a:solidFill>
                <a:latin typeface="黑体" pitchFamily="2" charset="-122"/>
                <a:ea typeface="黑体" pitchFamily="2" charset="-122"/>
              </a:rPr>
              <a:t>(</a:t>
            </a:r>
            <a:r>
              <a:rPr lang="zh-CN" altLang="en-US" sz="2400" b="1">
                <a:solidFill>
                  <a:srgbClr val="CC0000"/>
                </a:solidFill>
                <a:latin typeface="黑体" pitchFamily="2" charset="-122"/>
                <a:ea typeface="黑体" pitchFamily="2" charset="-122"/>
              </a:rPr>
              <a:t>民族</a:t>
            </a:r>
            <a:r>
              <a:rPr lang="en-US" altLang="zh-CN" sz="2400" b="1">
                <a:solidFill>
                  <a:srgbClr val="CC0000"/>
                </a:solidFill>
                <a:latin typeface="黑体" pitchFamily="2" charset="-122"/>
                <a:ea typeface="黑体" pitchFamily="2" charset="-122"/>
              </a:rPr>
              <a:t>)</a:t>
            </a:r>
            <a:r>
              <a:rPr lang="zh-CN" altLang="en-US" sz="2400" b="1">
                <a:solidFill>
                  <a:srgbClr val="CC0000"/>
                </a:solidFill>
                <a:latin typeface="黑体" pitchFamily="2" charset="-122"/>
                <a:ea typeface="黑体" pitchFamily="2" charset="-122"/>
              </a:rPr>
              <a:t>国家？如何理解这场战争对俄国来说是</a:t>
            </a:r>
            <a:r>
              <a:rPr lang="zh-CN" altLang="en-US" sz="2400" b="1">
                <a:solidFill>
                  <a:srgbClr val="CC0000"/>
                </a:solidFill>
                <a:latin typeface="Arial"/>
                <a:ea typeface="黑体" pitchFamily="2" charset="-122"/>
              </a:rPr>
              <a:t>“</a:t>
            </a:r>
            <a:r>
              <a:rPr lang="zh-CN" altLang="en-US" sz="2400" b="1">
                <a:solidFill>
                  <a:srgbClr val="CC0000"/>
                </a:solidFill>
                <a:latin typeface="黑体" pitchFamily="2" charset="-122"/>
                <a:ea typeface="黑体" pitchFamily="2" charset="-122"/>
              </a:rPr>
              <a:t>绝望的搏斗</a:t>
            </a:r>
            <a:r>
              <a:rPr lang="zh-CN" altLang="en-US" sz="2400" b="1">
                <a:solidFill>
                  <a:srgbClr val="CC0000"/>
                </a:solidFill>
                <a:latin typeface="Arial"/>
                <a:ea typeface="黑体" pitchFamily="2" charset="-122"/>
              </a:rPr>
              <a:t>”</a:t>
            </a:r>
            <a:r>
              <a:rPr lang="zh-CN" altLang="en-US" sz="2400" b="1">
                <a:solidFill>
                  <a:srgbClr val="CC0000"/>
                </a:solidFill>
                <a:latin typeface="黑体" pitchFamily="2" charset="-122"/>
                <a:ea typeface="黑体" pitchFamily="2" charset="-122"/>
              </a:rPr>
              <a:t>。</a:t>
            </a:r>
          </a:p>
          <a:p>
            <a:endParaRPr lang="en-US" altLang="zh-CN" sz="2400" b="1">
              <a:solidFill>
                <a:srgbClr val="CC0000"/>
              </a:solidFill>
              <a:latin typeface="黑体" pitchFamily="2" charset="-122"/>
              <a:ea typeface="黑体" pitchFamily="2" charset="-122"/>
            </a:endParaRPr>
          </a:p>
          <a:p>
            <a:r>
              <a:rPr lang="zh-CN" altLang="en-US" sz="2000" b="1">
                <a:latin typeface="黑体" pitchFamily="2" charset="-122"/>
                <a:ea typeface="黑体" pitchFamily="2" charset="-122"/>
              </a:rPr>
              <a:t>材料二　</a:t>
            </a:r>
            <a:r>
              <a:rPr lang="en-US" altLang="zh-CN" sz="2000" b="1">
                <a:latin typeface="黑体" pitchFamily="2" charset="-122"/>
                <a:ea typeface="黑体" pitchFamily="2" charset="-122"/>
              </a:rPr>
              <a:t>1861</a:t>
            </a:r>
            <a:r>
              <a:rPr lang="zh-CN" altLang="en-US" sz="2000" b="1">
                <a:latin typeface="黑体" pitchFamily="2" charset="-122"/>
                <a:ea typeface="黑体" pitchFamily="2" charset="-122"/>
              </a:rPr>
              <a:t>年俄国自上而下的改革，延缓了革命但并不能消除革命。这次改革是按照农奴主利益进行的，因此，农奴制度废除得很不彻底。改革后，沙皇政权基本原封不动，大部分的土地还是掌握在贵族地主手里，保存了贵族地主大土地占有制</a:t>
            </a:r>
            <a:r>
              <a:rPr lang="en-US" altLang="zh-CN" sz="2000" b="1">
                <a:latin typeface="Arial"/>
                <a:ea typeface="黑体" pitchFamily="2" charset="-122"/>
              </a:rPr>
              <a:t>……</a:t>
            </a:r>
            <a:r>
              <a:rPr lang="zh-CN" altLang="en-US" sz="2000" b="1">
                <a:latin typeface="黑体" pitchFamily="2" charset="-122"/>
                <a:ea typeface="黑体" pitchFamily="2" charset="-122"/>
              </a:rPr>
              <a:t>俄国引起革命的各种社会矛盾，依然存在，并且继续在发展。</a:t>
            </a:r>
          </a:p>
          <a:p>
            <a:r>
              <a:rPr lang="en-US" altLang="zh-CN" sz="2000">
                <a:latin typeface="黑体" pitchFamily="2" charset="-122"/>
                <a:ea typeface="黑体" pitchFamily="2" charset="-122"/>
              </a:rPr>
              <a:t>                           </a:t>
            </a:r>
            <a:r>
              <a:rPr lang="en-US" altLang="zh-CN" sz="2000">
                <a:latin typeface="Arial"/>
                <a:ea typeface="黑体" pitchFamily="2" charset="-122"/>
              </a:rPr>
              <a:t>——</a:t>
            </a:r>
            <a:r>
              <a:rPr lang="zh-CN" altLang="en-US" sz="2000">
                <a:latin typeface="黑体" pitchFamily="2" charset="-122"/>
                <a:ea typeface="黑体" pitchFamily="2" charset="-122"/>
              </a:rPr>
              <a:t>张兴仪</a:t>
            </a:r>
            <a:r>
              <a:rPr lang="en-US" altLang="zh-CN" sz="2000">
                <a:latin typeface="黑体" pitchFamily="2" charset="-122"/>
                <a:ea typeface="黑体" pitchFamily="2" charset="-122"/>
              </a:rPr>
              <a:t>《</a:t>
            </a:r>
            <a:r>
              <a:rPr lang="zh-CN" altLang="en-US" sz="2000">
                <a:latin typeface="黑体" pitchFamily="2" charset="-122"/>
                <a:ea typeface="黑体" pitchFamily="2" charset="-122"/>
              </a:rPr>
              <a:t>浅谈一八六一年俄国农奴制改革</a:t>
            </a:r>
            <a:r>
              <a:rPr lang="en-US" altLang="zh-CN" sz="2000">
                <a:latin typeface="黑体" pitchFamily="2" charset="-122"/>
                <a:ea typeface="黑体" pitchFamily="2" charset="-122"/>
              </a:rPr>
              <a:t>》</a:t>
            </a:r>
          </a:p>
          <a:p>
            <a:r>
              <a:rPr lang="en-US" altLang="zh-CN" sz="2400" b="1">
                <a:solidFill>
                  <a:srgbClr val="CC0000"/>
                </a:solidFill>
                <a:latin typeface="黑体" pitchFamily="2" charset="-122"/>
                <a:ea typeface="黑体" pitchFamily="2" charset="-122"/>
              </a:rPr>
              <a:t>(2)</a:t>
            </a:r>
            <a:r>
              <a:rPr lang="zh-CN" altLang="en-US" sz="2400" b="1">
                <a:solidFill>
                  <a:srgbClr val="CC0000"/>
                </a:solidFill>
                <a:latin typeface="黑体" pitchFamily="2" charset="-122"/>
                <a:ea typeface="黑体" pitchFamily="2" charset="-122"/>
              </a:rPr>
              <a:t>据材料二并结合所学知识，分析为什么说</a:t>
            </a:r>
            <a:r>
              <a:rPr lang="en-US" altLang="zh-CN" sz="2400" b="1">
                <a:solidFill>
                  <a:srgbClr val="CC0000"/>
                </a:solidFill>
                <a:latin typeface="黑体" pitchFamily="2" charset="-122"/>
                <a:ea typeface="黑体" pitchFamily="2" charset="-122"/>
              </a:rPr>
              <a:t>1861</a:t>
            </a:r>
            <a:r>
              <a:rPr lang="zh-CN" altLang="en-US" sz="2400" b="1">
                <a:solidFill>
                  <a:srgbClr val="CC0000"/>
                </a:solidFill>
                <a:latin typeface="黑体" pitchFamily="2" charset="-122"/>
                <a:ea typeface="黑体" pitchFamily="2" charset="-122"/>
              </a:rPr>
              <a:t>年改革</a:t>
            </a:r>
            <a:r>
              <a:rPr lang="zh-CN" altLang="en-US" sz="2400" b="1">
                <a:solidFill>
                  <a:srgbClr val="CC0000"/>
                </a:solidFill>
                <a:latin typeface="Arial"/>
                <a:ea typeface="黑体" pitchFamily="2" charset="-122"/>
              </a:rPr>
              <a:t>“</a:t>
            </a:r>
            <a:r>
              <a:rPr lang="zh-CN" altLang="en-US" sz="2400" b="1">
                <a:solidFill>
                  <a:srgbClr val="CC0000"/>
                </a:solidFill>
                <a:latin typeface="黑体" pitchFamily="2" charset="-122"/>
                <a:ea typeface="黑体" pitchFamily="2" charset="-122"/>
              </a:rPr>
              <a:t>延缓了革命但并不能消除革命</a:t>
            </a:r>
            <a:r>
              <a:rPr lang="zh-CN" altLang="en-US" sz="2400" b="1">
                <a:solidFill>
                  <a:srgbClr val="CC0000"/>
                </a:solidFill>
                <a:latin typeface="Arial"/>
                <a:ea typeface="黑体" pitchFamily="2" charset="-122"/>
              </a:rPr>
              <a:t>”</a:t>
            </a:r>
            <a:r>
              <a:rPr lang="zh-CN" altLang="en-US" sz="2400" b="1">
                <a:solidFill>
                  <a:srgbClr val="CC0000"/>
                </a:solidFill>
                <a:latin typeface="黑体" pitchFamily="2" charset="-122"/>
                <a:ea typeface="黑体" pitchFamily="2" charset="-122"/>
              </a:rPr>
              <a:t>。</a:t>
            </a:r>
          </a:p>
        </p:txBody>
      </p:sp>
      <p:sp>
        <p:nvSpPr>
          <p:cNvPr id="2" name="矩形 1"/>
          <p:cNvSpPr>
            <a:spLocks noChangeArrowheads="1"/>
          </p:cNvSpPr>
          <p:nvPr/>
        </p:nvSpPr>
        <p:spPr bwMode="auto">
          <a:xfrm>
            <a:off x="0" y="842963"/>
            <a:ext cx="8642350" cy="1917700"/>
          </a:xfrm>
          <a:prstGeom prst="rect">
            <a:avLst/>
          </a:prstGeom>
          <a:solidFill>
            <a:schemeClr val="accent2"/>
          </a:solidFill>
          <a:ln w="9525">
            <a:noFill/>
            <a:miter lim="800000"/>
            <a:headEnd/>
            <a:tailEnd/>
          </a:ln>
        </p:spPr>
        <p:txBody>
          <a:bodyPr>
            <a:spAutoFit/>
          </a:bodyPr>
          <a:lstStyle/>
          <a:p>
            <a:r>
              <a:rPr lang="en-US" altLang="zh-CN" sz="2400" b="1">
                <a:solidFill>
                  <a:schemeClr val="bg1"/>
                </a:solidFill>
              </a:rPr>
              <a:t>(2)</a:t>
            </a:r>
            <a:r>
              <a:rPr lang="zh-CN" altLang="en-US" sz="2400" b="1">
                <a:solidFill>
                  <a:schemeClr val="bg1"/>
                </a:solidFill>
              </a:rPr>
              <a:t>延缓：废除农奴制，促进俄国资本主义发展；一定程度上缓和社会矛盾，巩固沙皇统治。</a:t>
            </a:r>
          </a:p>
          <a:p>
            <a:r>
              <a:rPr lang="zh-CN" altLang="en-US" sz="2400" b="1">
                <a:solidFill>
                  <a:schemeClr val="bg1"/>
                </a:solidFill>
              </a:rPr>
              <a:t>不能消除：农奴制改革不彻底；政治上保留了沙皇专制制度；经济上保留了大量的农奴制残余；没有完成资产阶级民主革命的任务。</a:t>
            </a:r>
            <a:r>
              <a:rPr lang="en-US" altLang="zh-CN" sz="2400" b="1">
                <a:solidFill>
                  <a:schemeClr val="bg1"/>
                </a:solidFill>
              </a:rPr>
              <a:t>(</a:t>
            </a:r>
            <a:r>
              <a:rPr lang="zh-CN" altLang="en-US" sz="2400" b="1">
                <a:solidFill>
                  <a:schemeClr val="bg1"/>
                </a:solidFill>
              </a:rPr>
              <a:t>答三点即可</a:t>
            </a:r>
            <a:r>
              <a:rPr lang="en-US" altLang="zh-CN" sz="2400" b="1">
                <a:solidFill>
                  <a:schemeClr val="bg1"/>
                </a:solidFill>
              </a:rPr>
              <a:t>)</a:t>
            </a:r>
          </a:p>
        </p:txBody>
      </p:sp>
      <p:sp>
        <p:nvSpPr>
          <p:cNvPr id="172036" name="WordArt 4"/>
          <p:cNvSpPr>
            <a:spLocks noChangeArrowheads="1" noChangeShapeType="1" noTextEdit="1"/>
          </p:cNvSpPr>
          <p:nvPr/>
        </p:nvSpPr>
        <p:spPr bwMode="auto">
          <a:xfrm>
            <a:off x="4716463" y="0"/>
            <a:ext cx="2089150" cy="842963"/>
          </a:xfrm>
          <a:prstGeom prst="rect">
            <a:avLst/>
          </a:prstGeom>
        </p:spPr>
        <p:txBody>
          <a:bodyPr wrap="none" fromWordArt="1">
            <a:prstTxWarp prst="textCascadeUp">
              <a:avLst>
                <a:gd name="adj" fmla="val 76083"/>
              </a:avLst>
            </a:prstTxWarp>
            <a:scene3d>
              <a:camera prst="legacyPerspectiveFront">
                <a:rot lat="20519999" lon="1080000" rev="0"/>
              </a:camera>
              <a:lightRig rig="legacyHarsh2" dir="b"/>
            </a:scene3d>
            <a:sp3d extrusionH="430200" prstMaterial="legacyMatte">
              <a:extrusionClr>
                <a:srgbClr val="FF6600"/>
              </a:extrusionClr>
            </a:sp3d>
          </a:bodyPr>
          <a:lstStyle/>
          <a:p>
            <a:pPr algn="ctr"/>
            <a:r>
              <a:rPr lang="zh-CN" altLang="en-US" sz="3600" kern="10">
                <a:ln w="9525">
                  <a:round/>
                  <a:headEnd/>
                  <a:tailEnd/>
                </a:ln>
                <a:gradFill rotWithShape="0">
                  <a:gsLst>
                    <a:gs pos="0">
                      <a:srgbClr val="FFE701"/>
                    </a:gs>
                    <a:gs pos="100000">
                      <a:srgbClr val="FE3E02"/>
                    </a:gs>
                  </a:gsLst>
                  <a:lin ang="5400000" scaled="1"/>
                </a:gradFill>
                <a:latin typeface="仿宋_GB2312"/>
                <a:ea typeface="仿宋_GB2312"/>
              </a:rPr>
              <a:t>巩固练习</a:t>
            </a:r>
          </a:p>
        </p:txBody>
      </p:sp>
      <p:sp>
        <p:nvSpPr>
          <p:cNvPr id="3" name="矩形 1"/>
          <p:cNvSpPr>
            <a:spLocks noChangeArrowheads="1"/>
          </p:cNvSpPr>
          <p:nvPr/>
        </p:nvSpPr>
        <p:spPr bwMode="auto">
          <a:xfrm>
            <a:off x="0" y="2571750"/>
            <a:ext cx="8642350" cy="822325"/>
          </a:xfrm>
          <a:prstGeom prst="rect">
            <a:avLst/>
          </a:prstGeom>
          <a:solidFill>
            <a:schemeClr val="accent2"/>
          </a:solidFill>
          <a:ln w="9525">
            <a:noFill/>
            <a:miter lim="800000"/>
            <a:headEnd/>
            <a:tailEnd/>
          </a:ln>
        </p:spPr>
        <p:txBody>
          <a:bodyPr>
            <a:spAutoFit/>
          </a:bodyPr>
          <a:lstStyle/>
          <a:p>
            <a:r>
              <a:rPr lang="en-US" altLang="zh-CN" sz="2400" b="1">
                <a:solidFill>
                  <a:schemeClr val="bg1"/>
                </a:solidFill>
              </a:rPr>
              <a:t>(1)</a:t>
            </a:r>
            <a:r>
              <a:rPr lang="zh-CN" altLang="en-US" sz="2400" b="1">
                <a:solidFill>
                  <a:schemeClr val="bg1"/>
                </a:solidFill>
              </a:rPr>
              <a:t>英国、法国。理解：落后的农奴制无法战胜先进的资本主义制度。</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xit" presetSubtype="4" fill="hold" grpId="1" nodeType="clickEffect">
                                  <p:stCondLst>
                                    <p:cond delay="0"/>
                                  </p:stCondLst>
                                  <p:childTnLst>
                                    <p:anim calcmode="lin" valueType="num">
                                      <p:cBhvr additive="base">
                                        <p:cTn id="12" dur="500"/>
                                        <p:tgtEl>
                                          <p:spTgt spid="3"/>
                                        </p:tgtEl>
                                        <p:attrNameLst>
                                          <p:attrName>ppt_x</p:attrName>
                                        </p:attrNameLst>
                                      </p:cBhvr>
                                      <p:tavLst>
                                        <p:tav tm="0">
                                          <p:val>
                                            <p:strVal val="ppt_x"/>
                                          </p:val>
                                        </p:tav>
                                        <p:tav tm="100000">
                                          <p:val>
                                            <p:strVal val="ppt_x"/>
                                          </p:val>
                                        </p:tav>
                                      </p:tavLst>
                                    </p:anim>
                                    <p:anim calcmode="lin" valueType="num">
                                      <p:cBhvr additive="base">
                                        <p:cTn id="13" dur="500"/>
                                        <p:tgtEl>
                                          <p:spTgt spid="3"/>
                                        </p:tgtEl>
                                        <p:attrNameLst>
                                          <p:attrName>ppt_y</p:attrName>
                                        </p:attrNameLst>
                                      </p:cBhvr>
                                      <p:tavLst>
                                        <p:tav tm="0">
                                          <p:val>
                                            <p:strVal val="ppt_y"/>
                                          </p:val>
                                        </p:tav>
                                        <p:tav tm="100000">
                                          <p:val>
                                            <p:strVal val="1+ppt_h/2"/>
                                          </p:val>
                                        </p:tav>
                                      </p:tavLst>
                                    </p:anim>
                                    <p:set>
                                      <p:cBhvr>
                                        <p:cTn id="14" dur="1" fill="hold">
                                          <p:stCondLst>
                                            <p:cond delay="499"/>
                                          </p:stCondLst>
                                        </p:cTn>
                                        <p:tgtEl>
                                          <p:spTgt spid="3"/>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xit" presetSubtype="4" fill="hold" grpId="1" nodeType="clickEffect">
                                  <p:stCondLst>
                                    <p:cond delay="0"/>
                                  </p:stCondLst>
                                  <p:childTnLst>
                                    <p:anim calcmode="lin" valueType="num">
                                      <p:cBhvr additive="base">
                                        <p:cTn id="24" dur="500"/>
                                        <p:tgtEl>
                                          <p:spTgt spid="2"/>
                                        </p:tgtEl>
                                        <p:attrNameLst>
                                          <p:attrName>ppt_x</p:attrName>
                                        </p:attrNameLst>
                                      </p:cBhvr>
                                      <p:tavLst>
                                        <p:tav tm="0">
                                          <p:val>
                                            <p:strVal val="ppt_x"/>
                                          </p:val>
                                        </p:tav>
                                        <p:tav tm="100000">
                                          <p:val>
                                            <p:strVal val="ppt_x"/>
                                          </p:val>
                                        </p:tav>
                                      </p:tavLst>
                                    </p:anim>
                                    <p:anim calcmode="lin" valueType="num">
                                      <p:cBhvr additive="base">
                                        <p:cTn id="25" dur="500"/>
                                        <p:tgtEl>
                                          <p:spTgt spid="2"/>
                                        </p:tgtEl>
                                        <p:attrNameLst>
                                          <p:attrName>ppt_y</p:attrName>
                                        </p:attrNameLst>
                                      </p:cBhvr>
                                      <p:tavLst>
                                        <p:tav tm="0">
                                          <p:val>
                                            <p:strVal val="ppt_y"/>
                                          </p:val>
                                        </p:tav>
                                        <p:tav tm="100000">
                                          <p:val>
                                            <p:strVal val="1+ppt_h/2"/>
                                          </p:val>
                                        </p:tav>
                                      </p:tavLst>
                                    </p:anim>
                                    <p:set>
                                      <p:cBhvr>
                                        <p:cTn id="26"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3" grpId="0" animBg="1"/>
      <p:bldP spid="3" grpId="1" animBg="1"/>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bg bwMode="auto">
      <p:bgPr>
        <a:solidFill>
          <a:schemeClr val="bg1"/>
        </a:solidFill>
        <a:effectLst/>
      </p:bgPr>
    </p:bg>
    <p:spTree>
      <p:nvGrpSpPr>
        <p:cNvPr id="1" name=""/>
        <p:cNvGrpSpPr/>
        <p:nvPr/>
      </p:nvGrpSpPr>
      <p:grpSpPr>
        <a:xfrm>
          <a:off x="0" y="0"/>
          <a:ext cx="0" cy="0"/>
          <a:chOff x="0" y="0"/>
          <a:chExt cx="0" cy="0"/>
        </a:xfrm>
      </p:grpSpPr>
      <p:sp>
        <p:nvSpPr>
          <p:cNvPr id="173058" name="矩形 2"/>
          <p:cNvSpPr>
            <a:spLocks noChangeArrowheads="1"/>
          </p:cNvSpPr>
          <p:nvPr/>
        </p:nvSpPr>
        <p:spPr bwMode="auto">
          <a:xfrm>
            <a:off x="149225" y="0"/>
            <a:ext cx="8994775" cy="4486275"/>
          </a:xfrm>
          <a:prstGeom prst="rect">
            <a:avLst/>
          </a:prstGeom>
          <a:noFill/>
          <a:ln w="9525">
            <a:noFill/>
            <a:miter lim="800000"/>
            <a:headEnd/>
            <a:tailEnd/>
          </a:ln>
        </p:spPr>
        <p:txBody>
          <a:bodyPr>
            <a:spAutoFit/>
          </a:bodyPr>
          <a:lstStyle/>
          <a:p>
            <a:r>
              <a:rPr lang="en-US" altLang="zh-CN" sz="1800" b="1">
                <a:solidFill>
                  <a:srgbClr val="CC0000"/>
                </a:solidFill>
              </a:rPr>
              <a:t>2</a:t>
            </a:r>
            <a:r>
              <a:rPr lang="zh-CN" altLang="en-US" sz="1800" b="1">
                <a:solidFill>
                  <a:srgbClr val="CC0000"/>
                </a:solidFill>
              </a:rPr>
              <a:t>、中俄农奴制改革之比较     阅读下列材料：</a:t>
            </a:r>
          </a:p>
          <a:p>
            <a:r>
              <a:rPr lang="zh-CN" altLang="en-US" sz="1800" b="1"/>
              <a:t>材料一         </a:t>
            </a:r>
            <a:r>
              <a:rPr lang="en-US" altLang="zh-CN" sz="1800" b="1"/>
              <a:t>1861</a:t>
            </a:r>
            <a:r>
              <a:rPr lang="zh-CN" altLang="en-US" sz="1800" b="1"/>
              <a:t>年</a:t>
            </a:r>
            <a:r>
              <a:rPr lang="en-US" altLang="zh-CN" sz="1800" b="1"/>
              <a:t>3</a:t>
            </a:r>
            <a:r>
              <a:rPr lang="zh-CN" altLang="en-US" sz="1800" b="1"/>
              <a:t>月亚历山大二世颁布的废除奴隶制度的法令共包括一系列文件</a:t>
            </a:r>
            <a:r>
              <a:rPr lang="en-US" altLang="zh-CN" sz="1800" b="1"/>
              <a:t>……</a:t>
            </a:r>
            <a:r>
              <a:rPr lang="zh-CN" altLang="en-US" sz="1800" b="1"/>
              <a:t>它的内容可归纳为以下几个方面：</a:t>
            </a:r>
          </a:p>
          <a:p>
            <a:r>
              <a:rPr lang="zh-CN" altLang="en-US" sz="1800" b="1"/>
              <a:t>一、	关于农奴的人身解放。从法令颁布时，农民获得自由处理个人和家庭的人身自由权。此后，地主不得再把农民当做牲畜和器物任意买卖和交换，但地主对农民经济以外的强制并未完全消灭</a:t>
            </a:r>
            <a:r>
              <a:rPr lang="en-US" altLang="zh-CN" sz="1800" b="1"/>
              <a:t>……</a:t>
            </a:r>
          </a:p>
          <a:p>
            <a:r>
              <a:rPr lang="zh-CN" altLang="en-US" sz="1800" b="1"/>
              <a:t>二、关于份地和农民因使用份地而须负担的义务。农民在获得人身解放时得到一块份地，同时负担一定的义务。</a:t>
            </a:r>
            <a:r>
              <a:rPr lang="en-US" altLang="zh-CN" sz="1800" b="1"/>
              <a:t>……</a:t>
            </a:r>
            <a:r>
              <a:rPr lang="zh-CN" altLang="en-US" sz="1800" b="1"/>
              <a:t>地主利用这些规定，割去农民份地中最肥沃、收益最大的部分</a:t>
            </a:r>
            <a:r>
              <a:rPr lang="en-US" altLang="zh-CN" sz="1800" b="1"/>
              <a:t>……</a:t>
            </a:r>
            <a:r>
              <a:rPr lang="zh-CN" altLang="en-US" sz="1800" b="1"/>
              <a:t>授予农民的份地，在法律上仍是地主的财产，农民只有“永久使用权”，在农民和地主订立赎取份地的契约以前，必须对地主尽一定的义务。</a:t>
            </a:r>
          </a:p>
          <a:p>
            <a:r>
              <a:rPr lang="zh-CN" altLang="en-US" sz="1800" b="1"/>
              <a:t>三、关于赎取份地手续。</a:t>
            </a:r>
            <a:r>
              <a:rPr lang="en-US" altLang="zh-CN" sz="1800" b="1"/>
              <a:t>……</a:t>
            </a:r>
            <a:r>
              <a:rPr lang="zh-CN" altLang="en-US" sz="1800" b="1"/>
              <a:t>在赎地时，农民必须先付赎金的</a:t>
            </a:r>
            <a:r>
              <a:rPr lang="en-US" altLang="zh-CN" sz="1800" b="1"/>
              <a:t>20%</a:t>
            </a:r>
            <a:r>
              <a:rPr lang="zh-CN" altLang="en-US" sz="1800" b="1"/>
              <a:t>～</a:t>
            </a:r>
            <a:r>
              <a:rPr lang="en-US" altLang="zh-CN" sz="1800" b="1"/>
              <a:t>25%</a:t>
            </a:r>
            <a:r>
              <a:rPr lang="zh-CN" altLang="en-US" sz="1800" b="1"/>
              <a:t>，其余</a:t>
            </a:r>
            <a:r>
              <a:rPr lang="en-US" altLang="zh-CN" sz="1800" b="1"/>
              <a:t>75%</a:t>
            </a:r>
            <a:r>
              <a:rPr lang="zh-CN" altLang="en-US" sz="1800" b="1"/>
              <a:t>～</a:t>
            </a:r>
            <a:r>
              <a:rPr lang="en-US" altLang="zh-CN" sz="1800" b="1"/>
              <a:t>80%</a:t>
            </a:r>
            <a:r>
              <a:rPr lang="zh-CN" altLang="en-US" sz="1800" b="1"/>
              <a:t>由政府从国库拨款垫付给地主，农民在以后四十九年内每年以赎地费形式偿还。</a:t>
            </a:r>
            <a:r>
              <a:rPr lang="en-US" altLang="zh-CN" sz="1800" b="1"/>
              <a:t>……</a:t>
            </a:r>
            <a:r>
              <a:rPr lang="zh-CN" altLang="en-US" sz="1800" b="1"/>
              <a:t>赎金大大高出了当时的实际地价</a:t>
            </a:r>
            <a:r>
              <a:rPr lang="en-US" altLang="zh-CN" sz="1800" b="1"/>
              <a:t>……</a:t>
            </a:r>
          </a:p>
          <a:p>
            <a:r>
              <a:rPr lang="zh-CN" altLang="en-US" sz="1800" b="1"/>
              <a:t>四、关于改革后农民的管理组织。为了管理改革后的农民，政府利用旧的村社组织。</a:t>
            </a:r>
          </a:p>
          <a:p>
            <a:r>
              <a:rPr lang="en-US" altLang="zh-CN" sz="1800" b="1"/>
              <a:t>                                                             ——</a:t>
            </a:r>
            <a:r>
              <a:rPr lang="zh-CN" altLang="en-US" sz="1800" b="1"/>
              <a:t>周一良、吴于廑</a:t>
            </a:r>
            <a:r>
              <a:rPr lang="en-US" altLang="zh-CN" sz="1800" b="1"/>
              <a:t>《</a:t>
            </a:r>
            <a:r>
              <a:rPr lang="zh-CN" altLang="en-US" sz="1800" b="1"/>
              <a:t>世界通史</a:t>
            </a:r>
            <a:r>
              <a:rPr lang="en-US" altLang="zh-CN" sz="1800" b="1"/>
              <a:t>·</a:t>
            </a:r>
            <a:r>
              <a:rPr lang="zh-CN" altLang="en-US" sz="1800" b="1"/>
              <a:t>近代部分</a:t>
            </a:r>
            <a:r>
              <a:rPr lang="en-US" altLang="zh-CN" sz="1800" b="1"/>
              <a:t>》</a:t>
            </a:r>
          </a:p>
          <a:p>
            <a:endParaRPr lang="zh-CN" altLang="en-US" sz="1800"/>
          </a:p>
        </p:txBody>
      </p:sp>
      <p:sp>
        <p:nvSpPr>
          <p:cNvPr id="173060" name="Rectangle 4"/>
          <p:cNvSpPr>
            <a:spLocks noChangeArrowheads="1"/>
          </p:cNvSpPr>
          <p:nvPr/>
        </p:nvSpPr>
        <p:spPr bwMode="auto">
          <a:xfrm>
            <a:off x="0" y="4227513"/>
            <a:ext cx="8675688" cy="641350"/>
          </a:xfrm>
          <a:prstGeom prst="rect">
            <a:avLst/>
          </a:prstGeom>
          <a:noFill/>
          <a:ln w="9525" algn="ctr">
            <a:noFill/>
            <a:miter lim="800000"/>
            <a:headEnd/>
            <a:tailEnd/>
          </a:ln>
          <a:effectLst/>
        </p:spPr>
        <p:txBody>
          <a:bodyPr>
            <a:spAutoFit/>
          </a:bodyPr>
          <a:lstStyle/>
          <a:p>
            <a:r>
              <a:rPr lang="en-US" altLang="zh-CN" sz="1800" b="1">
                <a:solidFill>
                  <a:srgbClr val="CC0000"/>
                </a:solidFill>
                <a:latin typeface="黑体" pitchFamily="2" charset="-122"/>
                <a:ea typeface="黑体" pitchFamily="2" charset="-122"/>
              </a:rPr>
              <a:t>(1)</a:t>
            </a:r>
            <a:r>
              <a:rPr lang="zh-CN" altLang="en-US" sz="1800" b="1">
                <a:solidFill>
                  <a:srgbClr val="CC0000"/>
                </a:solidFill>
                <a:latin typeface="黑体" pitchFamily="2" charset="-122"/>
                <a:ea typeface="黑体" pitchFamily="2" charset="-122"/>
              </a:rPr>
              <a:t>据材料一，指出改革后俄国农奴的政治、经济地位发生了怎样的变化？列宁为什么说这次改革</a:t>
            </a:r>
            <a:r>
              <a:rPr lang="zh-CN" altLang="en-US" sz="1800" b="1">
                <a:solidFill>
                  <a:srgbClr val="CC0000"/>
                </a:solidFill>
                <a:latin typeface="Arial"/>
                <a:ea typeface="黑体" pitchFamily="2" charset="-122"/>
              </a:rPr>
              <a:t>“</a:t>
            </a:r>
            <a:r>
              <a:rPr lang="zh-CN" altLang="en-US" sz="1800" b="1">
                <a:solidFill>
                  <a:srgbClr val="CC0000"/>
                </a:solidFill>
                <a:latin typeface="黑体" pitchFamily="2" charset="-122"/>
                <a:ea typeface="黑体" pitchFamily="2" charset="-122"/>
              </a:rPr>
              <a:t>实际上是对农民进行的残酷掠夺</a:t>
            </a:r>
            <a:r>
              <a:rPr lang="zh-CN" altLang="en-US" sz="1800" b="1">
                <a:solidFill>
                  <a:srgbClr val="CC0000"/>
                </a:solidFill>
                <a:latin typeface="Arial"/>
                <a:ea typeface="黑体" pitchFamily="2" charset="-122"/>
              </a:rPr>
              <a:t>”</a:t>
            </a:r>
            <a:r>
              <a:rPr lang="zh-CN" altLang="en-US" sz="1800" b="1">
                <a:solidFill>
                  <a:srgbClr val="CC0000"/>
                </a:solidFill>
                <a:latin typeface="黑体" pitchFamily="2" charset="-122"/>
                <a:ea typeface="黑体" pitchFamily="2" charset="-122"/>
              </a:rPr>
              <a:t>？结合材料对此观点加以论证。</a:t>
            </a:r>
          </a:p>
        </p:txBody>
      </p:sp>
      <p:sp>
        <p:nvSpPr>
          <p:cNvPr id="173061" name="矩形 1"/>
          <p:cNvSpPr>
            <a:spLocks noChangeArrowheads="1"/>
          </p:cNvSpPr>
          <p:nvPr/>
        </p:nvSpPr>
        <p:spPr bwMode="auto">
          <a:xfrm>
            <a:off x="0" y="2787650"/>
            <a:ext cx="8856663" cy="1187450"/>
          </a:xfrm>
          <a:prstGeom prst="rect">
            <a:avLst/>
          </a:prstGeom>
          <a:solidFill>
            <a:srgbClr val="333399"/>
          </a:solidFill>
          <a:ln w="9525">
            <a:noFill/>
            <a:miter lim="800000"/>
            <a:headEnd/>
            <a:tailEnd/>
          </a:ln>
        </p:spPr>
        <p:txBody>
          <a:bodyPr>
            <a:spAutoFit/>
          </a:bodyPr>
          <a:lstStyle/>
          <a:p>
            <a:r>
              <a:rPr lang="en-US" altLang="zh-CN" sz="2400" b="1">
                <a:solidFill>
                  <a:schemeClr val="bg1"/>
                </a:solidFill>
              </a:rPr>
              <a:t>(1)</a:t>
            </a:r>
            <a:r>
              <a:rPr lang="zh-CN" altLang="en-US" sz="2400" b="1">
                <a:solidFill>
                  <a:schemeClr val="bg1"/>
                </a:solidFill>
              </a:rPr>
              <a:t>获得人身自由，可以得到一块份地。地主对农民仍有一些限制，地主趁机割去农民最好的土地，农民必须负担义务，农民必须支付高额赎金，利用旧的村社组织对农民进行管理。</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3061"/>
                                        </p:tgtEl>
                                        <p:attrNameLst>
                                          <p:attrName>style.visibility</p:attrName>
                                        </p:attrNameLst>
                                      </p:cBhvr>
                                      <p:to>
                                        <p:strVal val="visible"/>
                                      </p:to>
                                    </p:set>
                                    <p:anim calcmode="lin" valueType="num">
                                      <p:cBhvr additive="base">
                                        <p:cTn id="7" dur="500" fill="hold"/>
                                        <p:tgtEl>
                                          <p:spTgt spid="173061"/>
                                        </p:tgtEl>
                                        <p:attrNameLst>
                                          <p:attrName>ppt_x</p:attrName>
                                        </p:attrNameLst>
                                      </p:cBhvr>
                                      <p:tavLst>
                                        <p:tav tm="0">
                                          <p:val>
                                            <p:strVal val="#ppt_x"/>
                                          </p:val>
                                        </p:tav>
                                        <p:tav tm="100000">
                                          <p:val>
                                            <p:strVal val="#ppt_x"/>
                                          </p:val>
                                        </p:tav>
                                      </p:tavLst>
                                    </p:anim>
                                    <p:anim calcmode="lin" valueType="num">
                                      <p:cBhvr additive="base">
                                        <p:cTn id="8" dur="500" fill="hold"/>
                                        <p:tgtEl>
                                          <p:spTgt spid="17306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xit" presetSubtype="4" fill="hold" grpId="1" nodeType="clickEffect">
                                  <p:stCondLst>
                                    <p:cond delay="0"/>
                                  </p:stCondLst>
                                  <p:childTnLst>
                                    <p:anim calcmode="lin" valueType="num">
                                      <p:cBhvr additive="base">
                                        <p:cTn id="12" dur="500"/>
                                        <p:tgtEl>
                                          <p:spTgt spid="173061"/>
                                        </p:tgtEl>
                                        <p:attrNameLst>
                                          <p:attrName>ppt_x</p:attrName>
                                        </p:attrNameLst>
                                      </p:cBhvr>
                                      <p:tavLst>
                                        <p:tav tm="0">
                                          <p:val>
                                            <p:strVal val="ppt_x"/>
                                          </p:val>
                                        </p:tav>
                                        <p:tav tm="100000">
                                          <p:val>
                                            <p:strVal val="ppt_x"/>
                                          </p:val>
                                        </p:tav>
                                      </p:tavLst>
                                    </p:anim>
                                    <p:anim calcmode="lin" valueType="num">
                                      <p:cBhvr additive="base">
                                        <p:cTn id="13" dur="500"/>
                                        <p:tgtEl>
                                          <p:spTgt spid="173061"/>
                                        </p:tgtEl>
                                        <p:attrNameLst>
                                          <p:attrName>ppt_y</p:attrName>
                                        </p:attrNameLst>
                                      </p:cBhvr>
                                      <p:tavLst>
                                        <p:tav tm="0">
                                          <p:val>
                                            <p:strVal val="ppt_y"/>
                                          </p:val>
                                        </p:tav>
                                        <p:tav tm="100000">
                                          <p:val>
                                            <p:strVal val="1+ppt_h/2"/>
                                          </p:val>
                                        </p:tav>
                                      </p:tavLst>
                                    </p:anim>
                                    <p:set>
                                      <p:cBhvr>
                                        <p:cTn id="14" dur="1" fill="hold">
                                          <p:stCondLst>
                                            <p:cond delay="499"/>
                                          </p:stCondLst>
                                        </p:cTn>
                                        <p:tgtEl>
                                          <p:spTgt spid="17306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3061" grpId="0" animBg="1"/>
      <p:bldP spid="173061" grpId="1" animBg="1"/>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bg bwMode="auto">
      <p:bgPr>
        <a:solidFill>
          <a:schemeClr val="bg1"/>
        </a:solidFill>
        <a:effectLst/>
      </p:bgPr>
    </p:bg>
    <p:spTree>
      <p:nvGrpSpPr>
        <p:cNvPr id="1" name=""/>
        <p:cNvGrpSpPr/>
        <p:nvPr/>
      </p:nvGrpSpPr>
      <p:grpSpPr>
        <a:xfrm>
          <a:off x="0" y="0"/>
          <a:ext cx="0" cy="0"/>
          <a:chOff x="0" y="0"/>
          <a:chExt cx="0" cy="0"/>
        </a:xfrm>
      </p:grpSpPr>
      <p:sp>
        <p:nvSpPr>
          <p:cNvPr id="174082" name="矩形 2"/>
          <p:cNvSpPr>
            <a:spLocks noChangeArrowheads="1"/>
          </p:cNvSpPr>
          <p:nvPr/>
        </p:nvSpPr>
        <p:spPr bwMode="auto">
          <a:xfrm>
            <a:off x="34925" y="123825"/>
            <a:ext cx="9001125" cy="4302125"/>
          </a:xfrm>
          <a:prstGeom prst="rect">
            <a:avLst/>
          </a:prstGeom>
          <a:noFill/>
          <a:ln w="9525">
            <a:noFill/>
            <a:miter lim="800000"/>
            <a:headEnd/>
            <a:tailEnd/>
          </a:ln>
        </p:spPr>
        <p:txBody>
          <a:bodyPr>
            <a:spAutoFit/>
          </a:bodyPr>
          <a:lstStyle/>
          <a:p>
            <a:r>
              <a:rPr lang="zh-CN" altLang="en-US" sz="1800" b="1"/>
              <a:t>材料二  </a:t>
            </a:r>
            <a:r>
              <a:rPr lang="en-US" altLang="zh-CN" sz="1800" b="1"/>
              <a:t>1959</a:t>
            </a:r>
            <a:r>
              <a:rPr lang="zh-CN" altLang="en-US" sz="1800" b="1"/>
              <a:t>年</a:t>
            </a:r>
            <a:r>
              <a:rPr lang="en-US" altLang="zh-CN" sz="1800" b="1"/>
              <a:t>9</a:t>
            </a:r>
            <a:r>
              <a:rPr lang="zh-CN" altLang="en-US" sz="1800" b="1"/>
              <a:t>月</a:t>
            </a:r>
            <a:r>
              <a:rPr lang="en-US" altLang="zh-CN" sz="1800" b="1"/>
              <a:t>21</a:t>
            </a:r>
            <a:r>
              <a:rPr lang="zh-CN" altLang="en-US" sz="1800" b="1"/>
              <a:t>日，西藏自治区筹备委员会通过</a:t>
            </a:r>
            <a:r>
              <a:rPr lang="en-US" altLang="zh-CN" sz="1800" b="1"/>
              <a:t>《</a:t>
            </a:r>
            <a:r>
              <a:rPr lang="zh-CN" altLang="en-US" sz="1800" b="1"/>
              <a:t>关于废除封建农奴主土地所有制实行农民的土地所有制的决议</a:t>
            </a:r>
            <a:r>
              <a:rPr lang="en-US" altLang="zh-CN" sz="1800" b="1"/>
              <a:t>》</a:t>
            </a:r>
            <a:r>
              <a:rPr lang="zh-CN" altLang="en-US" sz="1800" b="1"/>
              <a:t>，决定对参加叛乱的农奴主的土地和其他生产资料一律没收，分配给农奴和奴隶；对未参加叛乱的农奴主的土地和其他生产资料由国家出钱赎买后，分配给农奴和奴隶。</a:t>
            </a:r>
          </a:p>
          <a:p>
            <a:r>
              <a:rPr lang="en-US" altLang="zh-CN" sz="1800" b="1"/>
              <a:t>                       ——</a:t>
            </a:r>
            <a:r>
              <a:rPr lang="zh-CN" altLang="en-US" sz="1800" b="1"/>
              <a:t>梁俊艳、张云</a:t>
            </a:r>
            <a:r>
              <a:rPr lang="en-US" altLang="zh-CN" sz="1800" b="1"/>
              <a:t>《</a:t>
            </a:r>
            <a:r>
              <a:rPr lang="zh-CN" altLang="en-US" sz="1800" b="1"/>
              <a:t>中国西藏与欧美主要国家废除农奴制</a:t>
            </a:r>
            <a:r>
              <a:rPr lang="en-US" altLang="zh-CN" sz="1800" b="1"/>
              <a:t>(</a:t>
            </a:r>
            <a:r>
              <a:rPr lang="zh-CN" altLang="en-US" sz="1800" b="1"/>
              <a:t>奴隶制</a:t>
            </a:r>
            <a:r>
              <a:rPr lang="en-US" altLang="zh-CN" sz="1800" b="1"/>
              <a:t>)</a:t>
            </a:r>
            <a:r>
              <a:rPr lang="zh-CN" altLang="en-US" sz="1800" b="1"/>
              <a:t>比较</a:t>
            </a:r>
            <a:r>
              <a:rPr lang="en-US" altLang="zh-CN" sz="1800" b="1"/>
              <a:t>》</a:t>
            </a:r>
          </a:p>
          <a:p>
            <a:endParaRPr lang="en-US" altLang="zh-CN" sz="1800" b="1"/>
          </a:p>
          <a:p>
            <a:r>
              <a:rPr lang="zh-CN" altLang="en-US" sz="1800" b="1"/>
              <a:t>材料三  </a:t>
            </a:r>
            <a:r>
              <a:rPr lang="en-US" altLang="zh-CN" sz="1800" b="1"/>
              <a:t>1961</a:t>
            </a:r>
            <a:r>
              <a:rPr lang="zh-CN" altLang="en-US" sz="1800" b="1"/>
              <a:t>年，西藏各地开始实行普选。昔日的农奴和奴隶破天荒第一次获得当家作主的权利。</a:t>
            </a:r>
            <a:r>
              <a:rPr lang="en-US" altLang="zh-CN" sz="1800" b="1"/>
              <a:t>1965</a:t>
            </a:r>
            <a:r>
              <a:rPr lang="zh-CN" altLang="en-US" sz="1800" b="1"/>
              <a:t>年</a:t>
            </a:r>
            <a:r>
              <a:rPr lang="en-US" altLang="zh-CN" sz="1800" b="1"/>
              <a:t>9</a:t>
            </a:r>
            <a:r>
              <a:rPr lang="zh-CN" altLang="en-US" sz="1800" b="1"/>
              <a:t>月西藏自治区第一届人民代表大会成功召开，西藏自治区正式宣告成立。出席大会的</a:t>
            </a:r>
            <a:r>
              <a:rPr lang="en-US" altLang="zh-CN" sz="1800" b="1"/>
              <a:t>301</a:t>
            </a:r>
            <a:r>
              <a:rPr lang="zh-CN" altLang="en-US" sz="1800" b="1"/>
              <a:t>名代表中，藏族和其他少数民族占</a:t>
            </a:r>
            <a:r>
              <a:rPr lang="en-US" altLang="zh-CN" sz="1800" b="1"/>
              <a:t>80%</a:t>
            </a:r>
            <a:r>
              <a:rPr lang="zh-CN" altLang="en-US" sz="1800" b="1"/>
              <a:t>以上，藏族代表中绝大多数是翻身的农奴和奴隶。        </a:t>
            </a:r>
            <a:r>
              <a:rPr lang="en-US" altLang="zh-CN" sz="1800" b="1"/>
              <a:t>——《</a:t>
            </a:r>
            <a:r>
              <a:rPr lang="zh-CN" altLang="en-US" sz="1800" b="1"/>
              <a:t>热地：我亲身经历了西藏历史发展的伟大转折</a:t>
            </a:r>
            <a:r>
              <a:rPr lang="en-US" altLang="zh-CN" sz="1800" b="1"/>
              <a:t>》</a:t>
            </a:r>
          </a:p>
          <a:p>
            <a:endParaRPr lang="en-US" altLang="zh-CN" sz="1800"/>
          </a:p>
          <a:p>
            <a:r>
              <a:rPr lang="en-US" altLang="zh-CN" sz="2000" b="1">
                <a:solidFill>
                  <a:srgbClr val="CC0000"/>
                </a:solidFill>
              </a:rPr>
              <a:t>(2)</a:t>
            </a:r>
            <a:r>
              <a:rPr lang="zh-CN" altLang="en-US" sz="2000" b="1">
                <a:solidFill>
                  <a:srgbClr val="CC0000"/>
                </a:solidFill>
              </a:rPr>
              <a:t>据材料二、三，指出西藏废除农奴制后，农奴的地位发生了怎样的变化</a:t>
            </a:r>
            <a:r>
              <a:rPr lang="en-US" altLang="zh-CN" sz="2000" b="1">
                <a:solidFill>
                  <a:srgbClr val="CC0000"/>
                </a:solidFill>
              </a:rPr>
              <a:t>?</a:t>
            </a:r>
          </a:p>
          <a:p>
            <a:endParaRPr lang="en-US" altLang="zh-CN" sz="2000" b="1">
              <a:solidFill>
                <a:srgbClr val="CC0000"/>
              </a:solidFill>
            </a:endParaRPr>
          </a:p>
          <a:p>
            <a:r>
              <a:rPr lang="en-US" altLang="zh-CN" sz="2000" b="1">
                <a:solidFill>
                  <a:srgbClr val="CC0000"/>
                </a:solidFill>
              </a:rPr>
              <a:t>(3)</a:t>
            </a:r>
            <a:r>
              <a:rPr lang="zh-CN" altLang="en-US" sz="2000" b="1">
                <a:solidFill>
                  <a:srgbClr val="CC0000"/>
                </a:solidFill>
              </a:rPr>
              <a:t>就上述材料，说明这两次改革性质的不同。</a:t>
            </a:r>
          </a:p>
          <a:p>
            <a:endParaRPr lang="zh-CN" altLang="en-US" sz="1800">
              <a:solidFill>
                <a:srgbClr val="CC0000"/>
              </a:solidFill>
            </a:endParaRPr>
          </a:p>
        </p:txBody>
      </p:sp>
      <p:sp>
        <p:nvSpPr>
          <p:cNvPr id="174083" name="矩形 1"/>
          <p:cNvSpPr>
            <a:spLocks noChangeArrowheads="1"/>
          </p:cNvSpPr>
          <p:nvPr/>
        </p:nvSpPr>
        <p:spPr bwMode="auto">
          <a:xfrm>
            <a:off x="0" y="4084638"/>
            <a:ext cx="8856663" cy="822325"/>
          </a:xfrm>
          <a:prstGeom prst="rect">
            <a:avLst/>
          </a:prstGeom>
          <a:solidFill>
            <a:srgbClr val="333399"/>
          </a:solidFill>
          <a:ln w="9525">
            <a:noFill/>
            <a:miter lim="800000"/>
            <a:headEnd/>
            <a:tailEnd/>
          </a:ln>
        </p:spPr>
        <p:txBody>
          <a:bodyPr>
            <a:spAutoFit/>
          </a:bodyPr>
          <a:lstStyle/>
          <a:p>
            <a:r>
              <a:rPr lang="en-US" altLang="zh-CN" sz="2400" b="1">
                <a:solidFill>
                  <a:schemeClr val="bg1"/>
                </a:solidFill>
              </a:rPr>
              <a:t>(2)</a:t>
            </a:r>
            <a:r>
              <a:rPr lang="zh-CN" altLang="en-US" sz="2400" b="1">
                <a:solidFill>
                  <a:schemeClr val="bg1"/>
                </a:solidFill>
              </a:rPr>
              <a:t>废除封建地主土地所有制，农奴无偿获得土地；政治上获得真正的自由并拥有民主权利，成为国家的主人。</a:t>
            </a:r>
          </a:p>
        </p:txBody>
      </p:sp>
      <p:sp>
        <p:nvSpPr>
          <p:cNvPr id="174084" name="矩形 1"/>
          <p:cNvSpPr>
            <a:spLocks noChangeArrowheads="1"/>
          </p:cNvSpPr>
          <p:nvPr/>
        </p:nvSpPr>
        <p:spPr bwMode="auto">
          <a:xfrm>
            <a:off x="0" y="4084638"/>
            <a:ext cx="8856663" cy="822325"/>
          </a:xfrm>
          <a:prstGeom prst="rect">
            <a:avLst/>
          </a:prstGeom>
          <a:solidFill>
            <a:srgbClr val="333399"/>
          </a:solidFill>
          <a:ln w="9525">
            <a:noFill/>
            <a:miter lim="800000"/>
            <a:headEnd/>
            <a:tailEnd/>
          </a:ln>
        </p:spPr>
        <p:txBody>
          <a:bodyPr>
            <a:spAutoFit/>
          </a:bodyPr>
          <a:lstStyle/>
          <a:p>
            <a:r>
              <a:rPr lang="en-US" altLang="zh-CN" sz="2400" b="1">
                <a:solidFill>
                  <a:schemeClr val="bg1"/>
                </a:solidFill>
              </a:rPr>
              <a:t>(3)</a:t>
            </a:r>
            <a:r>
              <a:rPr lang="zh-CN" altLang="en-US" sz="2400" b="1">
                <a:solidFill>
                  <a:schemeClr val="bg1"/>
                </a:solidFill>
              </a:rPr>
              <a:t>中国：社会主义民主性质；俄国：农奴主实行的资产阶级性质的改革。</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4083"/>
                                        </p:tgtEl>
                                        <p:attrNameLst>
                                          <p:attrName>style.visibility</p:attrName>
                                        </p:attrNameLst>
                                      </p:cBhvr>
                                      <p:to>
                                        <p:strVal val="visible"/>
                                      </p:to>
                                    </p:set>
                                    <p:anim calcmode="lin" valueType="num">
                                      <p:cBhvr additive="base">
                                        <p:cTn id="7" dur="500" fill="hold"/>
                                        <p:tgtEl>
                                          <p:spTgt spid="174083"/>
                                        </p:tgtEl>
                                        <p:attrNameLst>
                                          <p:attrName>ppt_x</p:attrName>
                                        </p:attrNameLst>
                                      </p:cBhvr>
                                      <p:tavLst>
                                        <p:tav tm="0">
                                          <p:val>
                                            <p:strVal val="#ppt_x"/>
                                          </p:val>
                                        </p:tav>
                                        <p:tav tm="100000">
                                          <p:val>
                                            <p:strVal val="#ppt_x"/>
                                          </p:val>
                                        </p:tav>
                                      </p:tavLst>
                                    </p:anim>
                                    <p:anim calcmode="lin" valueType="num">
                                      <p:cBhvr additive="base">
                                        <p:cTn id="8" dur="500" fill="hold"/>
                                        <p:tgtEl>
                                          <p:spTgt spid="17408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xit" presetSubtype="4" fill="hold" grpId="1" nodeType="clickEffect">
                                  <p:stCondLst>
                                    <p:cond delay="0"/>
                                  </p:stCondLst>
                                  <p:childTnLst>
                                    <p:anim calcmode="lin" valueType="num">
                                      <p:cBhvr additive="base">
                                        <p:cTn id="12" dur="500"/>
                                        <p:tgtEl>
                                          <p:spTgt spid="174083"/>
                                        </p:tgtEl>
                                        <p:attrNameLst>
                                          <p:attrName>ppt_x</p:attrName>
                                        </p:attrNameLst>
                                      </p:cBhvr>
                                      <p:tavLst>
                                        <p:tav tm="0">
                                          <p:val>
                                            <p:strVal val="ppt_x"/>
                                          </p:val>
                                        </p:tav>
                                        <p:tav tm="100000">
                                          <p:val>
                                            <p:strVal val="ppt_x"/>
                                          </p:val>
                                        </p:tav>
                                      </p:tavLst>
                                    </p:anim>
                                    <p:anim calcmode="lin" valueType="num">
                                      <p:cBhvr additive="base">
                                        <p:cTn id="13" dur="500"/>
                                        <p:tgtEl>
                                          <p:spTgt spid="174083"/>
                                        </p:tgtEl>
                                        <p:attrNameLst>
                                          <p:attrName>ppt_y</p:attrName>
                                        </p:attrNameLst>
                                      </p:cBhvr>
                                      <p:tavLst>
                                        <p:tav tm="0">
                                          <p:val>
                                            <p:strVal val="ppt_y"/>
                                          </p:val>
                                        </p:tav>
                                        <p:tav tm="100000">
                                          <p:val>
                                            <p:strVal val="1+ppt_h/2"/>
                                          </p:val>
                                        </p:tav>
                                      </p:tavLst>
                                    </p:anim>
                                    <p:set>
                                      <p:cBhvr>
                                        <p:cTn id="14" dur="1" fill="hold">
                                          <p:stCondLst>
                                            <p:cond delay="499"/>
                                          </p:stCondLst>
                                        </p:cTn>
                                        <p:tgtEl>
                                          <p:spTgt spid="174083"/>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74084"/>
                                        </p:tgtEl>
                                        <p:attrNameLst>
                                          <p:attrName>style.visibility</p:attrName>
                                        </p:attrNameLst>
                                      </p:cBhvr>
                                      <p:to>
                                        <p:strVal val="visible"/>
                                      </p:to>
                                    </p:set>
                                    <p:anim calcmode="lin" valueType="num">
                                      <p:cBhvr additive="base">
                                        <p:cTn id="19" dur="500" fill="hold"/>
                                        <p:tgtEl>
                                          <p:spTgt spid="174084"/>
                                        </p:tgtEl>
                                        <p:attrNameLst>
                                          <p:attrName>ppt_x</p:attrName>
                                        </p:attrNameLst>
                                      </p:cBhvr>
                                      <p:tavLst>
                                        <p:tav tm="0">
                                          <p:val>
                                            <p:strVal val="#ppt_x"/>
                                          </p:val>
                                        </p:tav>
                                        <p:tav tm="100000">
                                          <p:val>
                                            <p:strVal val="#ppt_x"/>
                                          </p:val>
                                        </p:tav>
                                      </p:tavLst>
                                    </p:anim>
                                    <p:anim calcmode="lin" valueType="num">
                                      <p:cBhvr additive="base">
                                        <p:cTn id="20" dur="500" fill="hold"/>
                                        <p:tgtEl>
                                          <p:spTgt spid="17408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xit" presetSubtype="4" fill="hold" grpId="1" nodeType="clickEffect">
                                  <p:stCondLst>
                                    <p:cond delay="0"/>
                                  </p:stCondLst>
                                  <p:childTnLst>
                                    <p:anim calcmode="lin" valueType="num">
                                      <p:cBhvr additive="base">
                                        <p:cTn id="24" dur="500"/>
                                        <p:tgtEl>
                                          <p:spTgt spid="174084"/>
                                        </p:tgtEl>
                                        <p:attrNameLst>
                                          <p:attrName>ppt_x</p:attrName>
                                        </p:attrNameLst>
                                      </p:cBhvr>
                                      <p:tavLst>
                                        <p:tav tm="0">
                                          <p:val>
                                            <p:strVal val="ppt_x"/>
                                          </p:val>
                                        </p:tav>
                                        <p:tav tm="100000">
                                          <p:val>
                                            <p:strVal val="ppt_x"/>
                                          </p:val>
                                        </p:tav>
                                      </p:tavLst>
                                    </p:anim>
                                    <p:anim calcmode="lin" valueType="num">
                                      <p:cBhvr additive="base">
                                        <p:cTn id="25" dur="500"/>
                                        <p:tgtEl>
                                          <p:spTgt spid="174084"/>
                                        </p:tgtEl>
                                        <p:attrNameLst>
                                          <p:attrName>ppt_y</p:attrName>
                                        </p:attrNameLst>
                                      </p:cBhvr>
                                      <p:tavLst>
                                        <p:tav tm="0">
                                          <p:val>
                                            <p:strVal val="ppt_y"/>
                                          </p:val>
                                        </p:tav>
                                        <p:tav tm="100000">
                                          <p:val>
                                            <p:strVal val="1+ppt_h/2"/>
                                          </p:val>
                                        </p:tav>
                                      </p:tavLst>
                                    </p:anim>
                                    <p:set>
                                      <p:cBhvr>
                                        <p:cTn id="26" dur="1" fill="hold">
                                          <p:stCondLst>
                                            <p:cond delay="499"/>
                                          </p:stCondLst>
                                        </p:cTn>
                                        <p:tgtEl>
                                          <p:spTgt spid="17408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083" grpId="0" animBg="1"/>
      <p:bldP spid="174083" grpId="1" animBg="1"/>
      <p:bldP spid="174084" grpId="0" animBg="1"/>
      <p:bldP spid="174084" grpId="1" animBg="1"/>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bg bwMode="auto">
      <p:bgPr>
        <a:solidFill>
          <a:schemeClr val="bg1"/>
        </a:solidFill>
        <a:effectLst/>
      </p:bgPr>
    </p:bg>
    <p:spTree>
      <p:nvGrpSpPr>
        <p:cNvPr id="1" name=""/>
        <p:cNvGrpSpPr/>
        <p:nvPr/>
      </p:nvGrpSpPr>
      <p:grpSpPr>
        <a:xfrm>
          <a:off x="0" y="0"/>
          <a:ext cx="0" cy="0"/>
          <a:chOff x="0" y="0"/>
          <a:chExt cx="0" cy="0"/>
        </a:xfrm>
      </p:grpSpPr>
      <p:pic>
        <p:nvPicPr>
          <p:cNvPr id="158722" name="图片 214021" descr="沙皇亚历山大二世老年">
            <a:hlinkClick r:id="rId2" action="ppaction://hlinkfile"/>
          </p:cNvPr>
          <p:cNvPicPr>
            <a:picLocks noChangeAspect="1" noChangeArrowheads="1"/>
          </p:cNvPicPr>
          <p:nvPr/>
        </p:nvPicPr>
        <p:blipFill>
          <a:blip r:embed="rId3"/>
          <a:srcRect/>
          <a:stretch>
            <a:fillRect/>
          </a:stretch>
        </p:blipFill>
        <p:spPr bwMode="auto">
          <a:xfrm>
            <a:off x="179388" y="627063"/>
            <a:ext cx="2952750" cy="2736850"/>
          </a:xfrm>
          <a:prstGeom prst="rect">
            <a:avLst/>
          </a:prstGeom>
          <a:noFill/>
          <a:ln w="9525">
            <a:noFill/>
            <a:miter lim="800000"/>
            <a:headEnd/>
            <a:tailEnd/>
          </a:ln>
        </p:spPr>
      </p:pic>
      <p:sp>
        <p:nvSpPr>
          <p:cNvPr id="8195" name="文本框 214020"/>
          <p:cNvSpPr txBox="1">
            <a:spLocks noChangeArrowheads="1"/>
          </p:cNvSpPr>
          <p:nvPr/>
        </p:nvSpPr>
        <p:spPr bwMode="auto">
          <a:xfrm>
            <a:off x="3203575" y="1938338"/>
            <a:ext cx="5329238" cy="739775"/>
          </a:xfrm>
          <a:prstGeom prst="rect">
            <a:avLst/>
          </a:prstGeom>
          <a:noFill/>
          <a:ln w="38100">
            <a:solidFill>
              <a:schemeClr val="tx1"/>
            </a:solidFill>
            <a:miter lim="800000"/>
            <a:headEnd/>
            <a:tailEnd/>
          </a:ln>
        </p:spPr>
        <p:txBody>
          <a:bodyPr>
            <a:spAutoFit/>
          </a:bodyPr>
          <a:lstStyle/>
          <a:p>
            <a:pPr marL="342900" indent="-342900">
              <a:spcBef>
                <a:spcPct val="20000"/>
              </a:spcBef>
              <a:buFont typeface="Arial" charset="0"/>
              <a:buNone/>
            </a:pPr>
            <a:r>
              <a:rPr lang="en-US" altLang="zh-CN" sz="2000" b="1">
                <a:solidFill>
                  <a:srgbClr val="000000"/>
                </a:solidFill>
                <a:ea typeface="楷体_GB2312" pitchFamily="49" charset="-122"/>
              </a:rPr>
              <a:t>1880</a:t>
            </a:r>
            <a:r>
              <a:rPr lang="zh-CN" altLang="en-US" sz="2000" b="1">
                <a:solidFill>
                  <a:srgbClr val="000000"/>
                </a:solidFill>
                <a:ea typeface="楷体_GB2312" pitchFamily="49" charset="-122"/>
              </a:rPr>
              <a:t>年，他的豪华餐厅被炸毁，当时仅由于半小时之差，使他幸免于难；</a:t>
            </a:r>
          </a:p>
        </p:txBody>
      </p:sp>
      <p:sp>
        <p:nvSpPr>
          <p:cNvPr id="8196" name="文本框 9"/>
          <p:cNvSpPr txBox="1">
            <a:spLocks noChangeArrowheads="1"/>
          </p:cNvSpPr>
          <p:nvPr/>
        </p:nvSpPr>
        <p:spPr bwMode="auto">
          <a:xfrm>
            <a:off x="3205163" y="1492250"/>
            <a:ext cx="5327650" cy="434975"/>
          </a:xfrm>
          <a:prstGeom prst="rect">
            <a:avLst/>
          </a:prstGeom>
          <a:noFill/>
          <a:ln w="38100">
            <a:solidFill>
              <a:schemeClr val="tx1"/>
            </a:solidFill>
            <a:miter lim="800000"/>
            <a:headEnd/>
            <a:tailEnd/>
          </a:ln>
        </p:spPr>
        <p:txBody>
          <a:bodyPr>
            <a:spAutoFit/>
          </a:bodyPr>
          <a:lstStyle/>
          <a:p>
            <a:pPr marL="342900" indent="-342900">
              <a:spcBef>
                <a:spcPct val="20000"/>
              </a:spcBef>
              <a:buFont typeface="Arial" charset="0"/>
              <a:buNone/>
            </a:pPr>
            <a:r>
              <a:rPr lang="en-US" altLang="zh-CN" sz="2000" b="1">
                <a:solidFill>
                  <a:srgbClr val="000000"/>
                </a:solidFill>
                <a:ea typeface="楷体_GB2312" pitchFamily="49" charset="-122"/>
              </a:rPr>
              <a:t>1879</a:t>
            </a:r>
            <a:r>
              <a:rPr lang="zh-CN" altLang="en-US" sz="2000" b="1">
                <a:solidFill>
                  <a:srgbClr val="000000"/>
                </a:solidFill>
                <a:ea typeface="楷体_GB2312" pitchFamily="49" charset="-122"/>
              </a:rPr>
              <a:t>年又有人要炸他的专列，但炸弹未爆；</a:t>
            </a:r>
          </a:p>
        </p:txBody>
      </p:sp>
      <p:sp>
        <p:nvSpPr>
          <p:cNvPr id="8197" name="文本框 10"/>
          <p:cNvSpPr txBox="1">
            <a:spLocks noChangeArrowheads="1"/>
          </p:cNvSpPr>
          <p:nvPr/>
        </p:nvSpPr>
        <p:spPr bwMode="auto">
          <a:xfrm>
            <a:off x="3203575" y="627063"/>
            <a:ext cx="5329238" cy="434975"/>
          </a:xfrm>
          <a:prstGeom prst="rect">
            <a:avLst/>
          </a:prstGeom>
          <a:noFill/>
          <a:ln w="38100">
            <a:solidFill>
              <a:schemeClr val="tx1"/>
            </a:solidFill>
            <a:miter lim="800000"/>
            <a:headEnd/>
            <a:tailEnd/>
          </a:ln>
        </p:spPr>
        <p:txBody>
          <a:bodyPr>
            <a:spAutoFit/>
          </a:bodyPr>
          <a:lstStyle/>
          <a:p>
            <a:pPr marL="342900" indent="-342900">
              <a:spcBef>
                <a:spcPct val="20000"/>
              </a:spcBef>
              <a:buFont typeface="Arial" charset="0"/>
              <a:buNone/>
            </a:pPr>
            <a:r>
              <a:rPr lang="zh-CN" altLang="en-US" sz="2000" b="1">
                <a:solidFill>
                  <a:srgbClr val="000000"/>
                </a:solidFill>
                <a:ea typeface="楷体_GB2312" pitchFamily="49" charset="-122"/>
              </a:rPr>
              <a:t>他差点未能逃脱</a:t>
            </a:r>
            <a:r>
              <a:rPr lang="en-US" altLang="zh-CN" sz="2000" b="1">
                <a:solidFill>
                  <a:srgbClr val="000000"/>
                </a:solidFill>
                <a:ea typeface="楷体_GB2312" pitchFamily="49" charset="-122"/>
              </a:rPr>
              <a:t>1866</a:t>
            </a:r>
            <a:r>
              <a:rPr lang="zh-CN" altLang="en-US" sz="2000" b="1">
                <a:solidFill>
                  <a:srgbClr val="000000"/>
                </a:solidFill>
                <a:ea typeface="楷体_GB2312" pitchFamily="49" charset="-122"/>
              </a:rPr>
              <a:t>年的那次暗杀；</a:t>
            </a:r>
          </a:p>
        </p:txBody>
      </p:sp>
      <p:sp>
        <p:nvSpPr>
          <p:cNvPr id="8198" name="文本框 11"/>
          <p:cNvSpPr txBox="1">
            <a:spLocks noChangeArrowheads="1"/>
          </p:cNvSpPr>
          <p:nvPr/>
        </p:nvSpPr>
        <p:spPr bwMode="auto">
          <a:xfrm>
            <a:off x="3203575" y="1058863"/>
            <a:ext cx="5329238" cy="434975"/>
          </a:xfrm>
          <a:prstGeom prst="rect">
            <a:avLst/>
          </a:prstGeom>
          <a:noFill/>
          <a:ln w="38100">
            <a:solidFill>
              <a:schemeClr val="tx1"/>
            </a:solidFill>
            <a:miter lim="800000"/>
            <a:headEnd/>
            <a:tailEnd/>
          </a:ln>
        </p:spPr>
        <p:txBody>
          <a:bodyPr>
            <a:spAutoFit/>
          </a:bodyPr>
          <a:lstStyle/>
          <a:p>
            <a:pPr marL="342900" indent="-342900">
              <a:spcBef>
                <a:spcPct val="20000"/>
              </a:spcBef>
              <a:buFont typeface="Arial" charset="0"/>
              <a:buNone/>
            </a:pPr>
            <a:r>
              <a:rPr lang="en-US" altLang="zh-CN" sz="2000" b="1">
                <a:solidFill>
                  <a:srgbClr val="000000"/>
                </a:solidFill>
                <a:ea typeface="楷体_GB2312" pitchFamily="49" charset="-122"/>
              </a:rPr>
              <a:t>1873</a:t>
            </a:r>
            <a:r>
              <a:rPr lang="zh-CN" altLang="en-US" sz="2000" b="1">
                <a:solidFill>
                  <a:srgbClr val="000000"/>
                </a:solidFill>
                <a:ea typeface="楷体_GB2312" pitchFamily="49" charset="-122"/>
              </a:rPr>
              <a:t>年，有人向他开了五枪；</a:t>
            </a:r>
          </a:p>
        </p:txBody>
      </p:sp>
      <p:sp>
        <p:nvSpPr>
          <p:cNvPr id="214024" name="文本框 214023"/>
          <p:cNvSpPr txBox="1"/>
          <p:nvPr/>
        </p:nvSpPr>
        <p:spPr>
          <a:xfrm>
            <a:off x="3203575" y="2643188"/>
            <a:ext cx="5329238" cy="736600"/>
          </a:xfrm>
          <a:prstGeom prst="rect">
            <a:avLst/>
          </a:prstGeom>
          <a:solidFill>
            <a:schemeClr val="accent3"/>
          </a:solidFill>
          <a:ln w="34925" cmpd="sng">
            <a:solidFill>
              <a:srgbClr val="FF0000"/>
            </a:solidFill>
            <a:prstDash val="solid"/>
            <a:miter/>
          </a:ln>
        </p:spPr>
        <p:txBody>
          <a:bodyPr>
            <a:spAutoFit/>
          </a:bodyPr>
          <a:lstStyle/>
          <a:p>
            <a:pPr marL="342900" indent="-342900">
              <a:spcBef>
                <a:spcPct val="20000"/>
              </a:spcBef>
              <a:buFont typeface="Arial" charset="0"/>
              <a:buNone/>
              <a:defRPr/>
            </a:pPr>
            <a:r>
              <a:rPr lang="en-US" altLang="zh-CN" sz="2000" b="1">
                <a:solidFill>
                  <a:srgbClr val="000000"/>
                </a:solidFill>
                <a:ea typeface="楷体_GB2312" pitchFamily="49" charset="-122"/>
              </a:rPr>
              <a:t>  </a:t>
            </a:r>
            <a:r>
              <a:rPr lang="zh-CN" altLang="en-US" sz="2000" b="1">
                <a:solidFill>
                  <a:srgbClr val="000000"/>
                </a:solidFill>
                <a:ea typeface="楷体_GB2312" pitchFamily="49" charset="-122"/>
              </a:rPr>
              <a:t>1881年3月，亚历山大二世在圣彼得堡街头被投掷的炸弹炸死。</a:t>
            </a:r>
          </a:p>
        </p:txBody>
      </p:sp>
      <p:sp>
        <p:nvSpPr>
          <p:cNvPr id="214023" name="文本框 214022"/>
          <p:cNvSpPr txBox="1">
            <a:spLocks noChangeArrowheads="1"/>
          </p:cNvSpPr>
          <p:nvPr/>
        </p:nvSpPr>
        <p:spPr bwMode="auto">
          <a:xfrm>
            <a:off x="-42863" y="3421063"/>
            <a:ext cx="9828213" cy="396875"/>
          </a:xfrm>
          <a:prstGeom prst="rect">
            <a:avLst/>
          </a:prstGeom>
          <a:noFill/>
          <a:ln w="9525">
            <a:noFill/>
            <a:miter lim="800000"/>
            <a:headEnd/>
            <a:tailEnd/>
          </a:ln>
        </p:spPr>
        <p:txBody>
          <a:bodyPr>
            <a:spAutoFit/>
          </a:bodyPr>
          <a:lstStyle/>
          <a:p>
            <a:pPr marL="342900" indent="-342900">
              <a:spcBef>
                <a:spcPct val="20000"/>
              </a:spcBef>
              <a:buFont typeface="Arial" charset="0"/>
              <a:buNone/>
            </a:pPr>
            <a:r>
              <a:rPr lang="zh-CN" altLang="en-US" sz="2000" b="1">
                <a:solidFill>
                  <a:srgbClr val="0000FF"/>
                </a:solidFill>
                <a:ea typeface="楷体_GB2312" pitchFamily="49" charset="-122"/>
              </a:rPr>
              <a:t>他呼喊：是什么使这些无耻之徒反对我呢？为什么他们像追猎野兽一样追捕我呢？</a:t>
            </a:r>
          </a:p>
        </p:txBody>
      </p:sp>
      <p:sp>
        <p:nvSpPr>
          <p:cNvPr id="11" name="Text Box 6"/>
          <p:cNvSpPr txBox="1">
            <a:spLocks noChangeArrowheads="1"/>
          </p:cNvSpPr>
          <p:nvPr/>
        </p:nvSpPr>
        <p:spPr bwMode="auto">
          <a:xfrm>
            <a:off x="179388" y="3884613"/>
            <a:ext cx="8713787" cy="1187450"/>
          </a:xfrm>
          <a:prstGeom prst="rect">
            <a:avLst/>
          </a:prstGeom>
          <a:solidFill>
            <a:srgbClr val="99CC00"/>
          </a:solidFill>
          <a:ln w="9525">
            <a:noFill/>
            <a:miter lim="800000"/>
            <a:headEnd/>
            <a:tailEnd/>
          </a:ln>
        </p:spPr>
        <p:txBody>
          <a:bodyPr>
            <a:spAutoFit/>
          </a:bodyPr>
          <a:lstStyle/>
          <a:p>
            <a:r>
              <a:rPr lang="zh-CN" altLang="en-US" sz="2400" b="1">
                <a:solidFill>
                  <a:srgbClr val="000000"/>
                </a:solidFill>
                <a:latin typeface="黑体" pitchFamily="2" charset="-122"/>
                <a:ea typeface="黑体" pitchFamily="2" charset="-122"/>
              </a:rPr>
              <a:t>合作探究一：根据材料和课文内容回答问题。</a:t>
            </a:r>
          </a:p>
          <a:p>
            <a:r>
              <a:rPr lang="zh-CN" altLang="en-US" sz="2400" b="1">
                <a:solidFill>
                  <a:srgbClr val="000000"/>
                </a:solidFill>
                <a:latin typeface="黑体" pitchFamily="2" charset="-122"/>
                <a:ea typeface="黑体" pitchFamily="2" charset="-122"/>
                <a:sym typeface="Wingdings" pitchFamily="2" charset="2"/>
              </a:rPr>
              <a:t>（</a:t>
            </a:r>
            <a:r>
              <a:rPr lang="en-US" altLang="zh-CN" sz="2400" b="1">
                <a:solidFill>
                  <a:srgbClr val="000000"/>
                </a:solidFill>
                <a:latin typeface="黑体" pitchFamily="2" charset="-122"/>
                <a:ea typeface="黑体" pitchFamily="2" charset="-122"/>
                <a:sym typeface="Wingdings" pitchFamily="2" charset="2"/>
              </a:rPr>
              <a:t>1</a:t>
            </a:r>
            <a:r>
              <a:rPr lang="zh-CN" altLang="en-US" sz="2400" b="1">
                <a:solidFill>
                  <a:srgbClr val="000000"/>
                </a:solidFill>
                <a:latin typeface="黑体" pitchFamily="2" charset="-122"/>
                <a:ea typeface="黑体" pitchFamily="2" charset="-122"/>
                <a:sym typeface="Wingdings" pitchFamily="2" charset="2"/>
              </a:rPr>
              <a:t>）</a:t>
            </a:r>
            <a:r>
              <a:rPr lang="zh-CN" altLang="en-US" sz="2400" b="1">
                <a:solidFill>
                  <a:srgbClr val="000000"/>
                </a:solidFill>
                <a:latin typeface="黑体" pitchFamily="2" charset="-122"/>
                <a:ea typeface="黑体" pitchFamily="2" charset="-122"/>
              </a:rPr>
              <a:t>是什么人刺杀亚历山大二世，为什么要刺杀他呢？</a:t>
            </a:r>
          </a:p>
          <a:p>
            <a:r>
              <a:rPr lang="zh-CN" altLang="en-US" sz="2400" b="1">
                <a:solidFill>
                  <a:srgbClr val="000000"/>
                </a:solidFill>
                <a:latin typeface="黑体" pitchFamily="2" charset="-122"/>
                <a:ea typeface="黑体" pitchFamily="2" charset="-122"/>
              </a:rPr>
              <a:t>（</a:t>
            </a:r>
            <a:r>
              <a:rPr lang="en-US" altLang="zh-CN" sz="2400" b="1">
                <a:solidFill>
                  <a:srgbClr val="000000"/>
                </a:solidFill>
                <a:latin typeface="黑体" pitchFamily="2" charset="-122"/>
                <a:ea typeface="黑体" pitchFamily="2" charset="-122"/>
              </a:rPr>
              <a:t>2</a:t>
            </a:r>
            <a:r>
              <a:rPr lang="zh-CN" altLang="en-US" sz="2400" b="1">
                <a:solidFill>
                  <a:srgbClr val="000000"/>
                </a:solidFill>
                <a:latin typeface="黑体" pitchFamily="2" charset="-122"/>
                <a:ea typeface="黑体" pitchFamily="2" charset="-122"/>
              </a:rPr>
              <a:t>）从亚历山大二世改革并遇刺，得到哪些启示？</a:t>
            </a:r>
          </a:p>
        </p:txBody>
      </p:sp>
      <p:sp>
        <p:nvSpPr>
          <p:cNvPr id="158730" name="文本框 4"/>
          <p:cNvSpPr txBox="1">
            <a:spLocks noChangeArrowheads="1"/>
          </p:cNvSpPr>
          <p:nvPr/>
        </p:nvSpPr>
        <p:spPr bwMode="auto">
          <a:xfrm>
            <a:off x="0" y="0"/>
            <a:ext cx="6711950" cy="579438"/>
          </a:xfrm>
          <a:prstGeom prst="rect">
            <a:avLst/>
          </a:prstGeom>
          <a:noFill/>
          <a:ln w="9525">
            <a:noFill/>
            <a:miter lim="800000"/>
            <a:headEnd/>
            <a:tailEnd/>
          </a:ln>
        </p:spPr>
        <p:txBody>
          <a:bodyPr wrap="none">
            <a:spAutoFit/>
          </a:bodyPr>
          <a:lstStyle/>
          <a:p>
            <a:pPr>
              <a:spcBef>
                <a:spcPct val="20000"/>
              </a:spcBef>
              <a:buFont typeface="Arial" charset="0"/>
              <a:buNone/>
            </a:pPr>
            <a:r>
              <a:rPr lang="zh-CN" altLang="en-US" sz="3200" b="1">
                <a:solidFill>
                  <a:srgbClr val="CC0000"/>
                </a:solidFill>
                <a:latin typeface="黑体" pitchFamily="2" charset="-122"/>
                <a:ea typeface="黑体" pitchFamily="2" charset="-122"/>
                <a:sym typeface="Arial" charset="0"/>
              </a:rPr>
              <a:t>一、改革之血泪代价</a:t>
            </a:r>
            <a:r>
              <a:rPr lang="en-US" altLang="zh-CN" sz="3200" b="1">
                <a:solidFill>
                  <a:srgbClr val="CC0000"/>
                </a:solidFill>
                <a:latin typeface="黑体" pitchFamily="2" charset="-122"/>
                <a:ea typeface="黑体" pitchFamily="2" charset="-122"/>
                <a:sym typeface="Arial" charset="0"/>
              </a:rPr>
              <a:t>———</a:t>
            </a:r>
            <a:r>
              <a:rPr lang="zh-CN" altLang="en-US" sz="3200" b="1">
                <a:solidFill>
                  <a:srgbClr val="CC0000"/>
                </a:solidFill>
                <a:latin typeface="黑体" pitchFamily="2" charset="-122"/>
                <a:ea typeface="黑体" pitchFamily="2" charset="-122"/>
                <a:sym typeface="Arial" charset="0"/>
              </a:rPr>
              <a:t>沙皇遇刺</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bg bwMode="auto">
      <p:bgPr>
        <a:solidFill>
          <a:schemeClr val="bg1"/>
        </a:solidFill>
        <a:effectLst/>
      </p:bgPr>
    </p:bg>
    <p:spTree>
      <p:nvGrpSpPr>
        <p:cNvPr id="1" name=""/>
        <p:cNvGrpSpPr/>
        <p:nvPr/>
      </p:nvGrpSpPr>
      <p:grpSpPr>
        <a:xfrm>
          <a:off x="0" y="0"/>
          <a:ext cx="0" cy="0"/>
          <a:chOff x="0" y="0"/>
          <a:chExt cx="0" cy="0"/>
        </a:xfrm>
      </p:grpSpPr>
      <p:sp>
        <p:nvSpPr>
          <p:cNvPr id="197634" name="文本框 197633"/>
          <p:cNvSpPr txBox="1">
            <a:spLocks noChangeArrowheads="1"/>
          </p:cNvSpPr>
          <p:nvPr/>
        </p:nvSpPr>
        <p:spPr bwMode="auto">
          <a:xfrm>
            <a:off x="250825" y="1708150"/>
            <a:ext cx="8893175" cy="457200"/>
          </a:xfrm>
          <a:prstGeom prst="rect">
            <a:avLst/>
          </a:prstGeom>
          <a:noFill/>
          <a:ln w="9525">
            <a:noFill/>
            <a:miter lim="800000"/>
            <a:headEnd/>
            <a:tailEnd/>
          </a:ln>
        </p:spPr>
        <p:txBody>
          <a:bodyPr>
            <a:spAutoFit/>
          </a:bodyPr>
          <a:lstStyle/>
          <a:p>
            <a:pPr>
              <a:spcBef>
                <a:spcPct val="50000"/>
              </a:spcBef>
              <a:buFont typeface="Arial" charset="0"/>
              <a:buNone/>
            </a:pPr>
            <a:r>
              <a:rPr lang="zh-CN" altLang="en-US" sz="2400" b="1">
                <a:solidFill>
                  <a:srgbClr val="FF0000"/>
                </a:solidFill>
                <a:latin typeface="黑体" pitchFamily="2" charset="-122"/>
                <a:ea typeface="黑体" pitchFamily="2" charset="-122"/>
              </a:rPr>
              <a:t>政治上：</a:t>
            </a:r>
            <a:r>
              <a:rPr lang="zh-CN" altLang="en-US" sz="2400" b="1">
                <a:solidFill>
                  <a:srgbClr val="000000"/>
                </a:solidFill>
                <a:latin typeface="楷体_GB2312" pitchFamily="49" charset="-122"/>
                <a:ea typeface="黑体" pitchFamily="2" charset="-122"/>
              </a:rPr>
              <a:t>仍是封建君主专制国家，沙皇照样拥有至高无上的权力</a:t>
            </a:r>
          </a:p>
        </p:txBody>
      </p:sp>
      <p:sp>
        <p:nvSpPr>
          <p:cNvPr id="197635" name="矩形 197634"/>
          <p:cNvSpPr>
            <a:spLocks noChangeArrowheads="1"/>
          </p:cNvSpPr>
          <p:nvPr/>
        </p:nvSpPr>
        <p:spPr bwMode="auto">
          <a:xfrm>
            <a:off x="684213" y="3292475"/>
            <a:ext cx="8459787" cy="1333500"/>
          </a:xfrm>
          <a:prstGeom prst="rect">
            <a:avLst/>
          </a:prstGeom>
          <a:noFill/>
          <a:ln w="9525">
            <a:noFill/>
            <a:miter lim="800000"/>
            <a:headEnd/>
            <a:tailEnd/>
          </a:ln>
        </p:spPr>
        <p:txBody>
          <a:bodyPr>
            <a:spAutoFit/>
          </a:bodyPr>
          <a:lstStyle/>
          <a:p>
            <a:pPr>
              <a:lnSpc>
                <a:spcPct val="80000"/>
              </a:lnSpc>
              <a:spcBef>
                <a:spcPct val="50000"/>
              </a:spcBef>
              <a:buFont typeface="Arial" charset="0"/>
              <a:buNone/>
            </a:pPr>
            <a:r>
              <a:rPr lang="zh-CN" altLang="en-US" sz="2400" b="1">
                <a:solidFill>
                  <a:srgbClr val="FF0000"/>
                </a:solidFill>
                <a:latin typeface="黑体" pitchFamily="2" charset="-122"/>
                <a:ea typeface="黑体" pitchFamily="2" charset="-122"/>
              </a:rPr>
              <a:t>资产阶级：</a:t>
            </a:r>
            <a:r>
              <a:rPr lang="zh-CN" altLang="en-US" sz="2400" b="1">
                <a:solidFill>
                  <a:srgbClr val="000000"/>
                </a:solidFill>
                <a:latin typeface="华文新魏"/>
                <a:ea typeface="黑体" pitchFamily="2" charset="-122"/>
                <a:cs typeface="华文新魏"/>
              </a:rPr>
              <a:t>既不满政治上无权，又要依附地主阶级</a:t>
            </a:r>
          </a:p>
          <a:p>
            <a:pPr>
              <a:lnSpc>
                <a:spcPct val="80000"/>
              </a:lnSpc>
              <a:spcBef>
                <a:spcPct val="50000"/>
              </a:spcBef>
              <a:buFont typeface="Arial" charset="0"/>
              <a:buNone/>
            </a:pPr>
            <a:r>
              <a:rPr lang="zh-CN" altLang="en-US" sz="2400" b="1">
                <a:solidFill>
                  <a:srgbClr val="FF0000"/>
                </a:solidFill>
                <a:latin typeface="黑体" pitchFamily="2" charset="-122"/>
                <a:ea typeface="黑体" pitchFamily="2" charset="-122"/>
              </a:rPr>
              <a:t>农民阶级：</a:t>
            </a:r>
            <a:r>
              <a:rPr lang="zh-CN" altLang="en-US" sz="2400" b="1">
                <a:solidFill>
                  <a:srgbClr val="000000"/>
                </a:solidFill>
                <a:latin typeface="华文新魏"/>
                <a:ea typeface="黑体" pitchFamily="2" charset="-122"/>
              </a:rPr>
              <a:t>受双重压迫，生活仍贫困，反抗不断</a:t>
            </a:r>
          </a:p>
          <a:p>
            <a:pPr>
              <a:lnSpc>
                <a:spcPct val="80000"/>
              </a:lnSpc>
              <a:spcBef>
                <a:spcPct val="50000"/>
              </a:spcBef>
              <a:buFont typeface="Arial" charset="0"/>
              <a:buNone/>
            </a:pPr>
            <a:r>
              <a:rPr lang="zh-CN" altLang="en-US" sz="2400" b="1">
                <a:solidFill>
                  <a:srgbClr val="FF0000"/>
                </a:solidFill>
                <a:latin typeface="黑体" pitchFamily="2" charset="-122"/>
                <a:ea typeface="黑体" pitchFamily="2" charset="-122"/>
              </a:rPr>
              <a:t>平民知识分子：</a:t>
            </a:r>
            <a:r>
              <a:rPr lang="zh-CN" altLang="en-US" sz="2400" b="1">
                <a:solidFill>
                  <a:srgbClr val="000000"/>
                </a:solidFill>
                <a:latin typeface="华文新魏"/>
                <a:ea typeface="黑体" pitchFamily="2" charset="-122"/>
              </a:rPr>
              <a:t>形成</a:t>
            </a:r>
            <a:r>
              <a:rPr lang="zh-CN" altLang="en-US" sz="2400" b="1">
                <a:solidFill>
                  <a:srgbClr val="2815B7"/>
                </a:solidFill>
                <a:latin typeface="华文新魏"/>
                <a:ea typeface="黑体" pitchFamily="2" charset="-122"/>
              </a:rPr>
              <a:t>民粹派</a:t>
            </a:r>
            <a:r>
              <a:rPr lang="zh-CN" altLang="en-US" sz="2400" b="1">
                <a:solidFill>
                  <a:srgbClr val="000000"/>
                </a:solidFill>
                <a:latin typeface="华文新魏"/>
                <a:ea typeface="黑体" pitchFamily="2" charset="-122"/>
              </a:rPr>
              <a:t>，主张革命推翻沙皇专制统治</a:t>
            </a:r>
          </a:p>
        </p:txBody>
      </p:sp>
      <p:sp>
        <p:nvSpPr>
          <p:cNvPr id="197636" name="文本框 197635"/>
          <p:cNvSpPr txBox="1">
            <a:spLocks noChangeArrowheads="1"/>
          </p:cNvSpPr>
          <p:nvPr/>
        </p:nvSpPr>
        <p:spPr bwMode="auto">
          <a:xfrm>
            <a:off x="250825" y="2787650"/>
            <a:ext cx="6192838" cy="579438"/>
          </a:xfrm>
          <a:prstGeom prst="rect">
            <a:avLst/>
          </a:prstGeom>
          <a:noFill/>
          <a:ln w="9525">
            <a:noFill/>
            <a:miter lim="800000"/>
            <a:headEnd/>
            <a:tailEnd/>
          </a:ln>
        </p:spPr>
        <p:txBody>
          <a:bodyPr>
            <a:spAutoFit/>
          </a:bodyPr>
          <a:lstStyle/>
          <a:p>
            <a:pPr>
              <a:spcBef>
                <a:spcPct val="50000"/>
              </a:spcBef>
              <a:buFont typeface="Arial" charset="0"/>
              <a:buNone/>
            </a:pPr>
            <a:r>
              <a:rPr lang="zh-CN" altLang="en-US" sz="3200" b="1">
                <a:solidFill>
                  <a:srgbClr val="0000CC"/>
                </a:solidFill>
                <a:latin typeface="黑体" pitchFamily="2" charset="-122"/>
                <a:ea typeface="黑体" pitchFamily="2" charset="-122"/>
              </a:rPr>
              <a:t>（</a:t>
            </a:r>
            <a:r>
              <a:rPr lang="en-US" altLang="zh-CN" sz="3200" b="1">
                <a:solidFill>
                  <a:srgbClr val="0000CC"/>
                </a:solidFill>
                <a:latin typeface="黑体" pitchFamily="2" charset="-122"/>
                <a:ea typeface="黑体" pitchFamily="2" charset="-122"/>
              </a:rPr>
              <a:t>2</a:t>
            </a:r>
            <a:r>
              <a:rPr lang="zh-CN" altLang="en-US" sz="3200" b="1">
                <a:solidFill>
                  <a:srgbClr val="0000CC"/>
                </a:solidFill>
                <a:latin typeface="黑体" pitchFamily="2" charset="-122"/>
                <a:ea typeface="黑体" pitchFamily="2" charset="-122"/>
              </a:rPr>
              <a:t>）使社会矛盾日益激化</a:t>
            </a:r>
          </a:p>
        </p:txBody>
      </p:sp>
      <p:sp>
        <p:nvSpPr>
          <p:cNvPr id="197637" name="文本框 197636"/>
          <p:cNvSpPr txBox="1">
            <a:spLocks noChangeArrowheads="1"/>
          </p:cNvSpPr>
          <p:nvPr/>
        </p:nvSpPr>
        <p:spPr bwMode="auto">
          <a:xfrm>
            <a:off x="323850" y="2355850"/>
            <a:ext cx="7766050" cy="457200"/>
          </a:xfrm>
          <a:prstGeom prst="rect">
            <a:avLst/>
          </a:prstGeom>
          <a:noFill/>
          <a:ln w="9525">
            <a:noFill/>
            <a:miter lim="800000"/>
            <a:headEnd/>
            <a:tailEnd/>
          </a:ln>
        </p:spPr>
        <p:txBody>
          <a:bodyPr>
            <a:spAutoFit/>
          </a:bodyPr>
          <a:lstStyle/>
          <a:p>
            <a:pPr>
              <a:spcBef>
                <a:spcPct val="50000"/>
              </a:spcBef>
              <a:buFont typeface="Arial" charset="0"/>
              <a:buNone/>
            </a:pPr>
            <a:r>
              <a:rPr lang="zh-CN" altLang="en-US" sz="2400" b="1">
                <a:solidFill>
                  <a:srgbClr val="FF0000"/>
                </a:solidFill>
                <a:latin typeface="黑体" pitchFamily="2" charset="-122"/>
                <a:ea typeface="黑体" pitchFamily="2" charset="-122"/>
              </a:rPr>
              <a:t>经济上：</a:t>
            </a:r>
            <a:r>
              <a:rPr lang="zh-CN" altLang="en-US" sz="2400" b="1">
                <a:solidFill>
                  <a:srgbClr val="000000"/>
                </a:solidFill>
                <a:latin typeface="楷体_GB2312" pitchFamily="49" charset="-122"/>
                <a:ea typeface="黑体" pitchFamily="2" charset="-122"/>
              </a:rPr>
              <a:t>农奴制残余阻碍资本主义发展</a:t>
            </a:r>
          </a:p>
        </p:txBody>
      </p:sp>
      <p:sp>
        <p:nvSpPr>
          <p:cNvPr id="197639" name="矩形 197638"/>
          <p:cNvSpPr>
            <a:spLocks noChangeArrowheads="1"/>
          </p:cNvSpPr>
          <p:nvPr/>
        </p:nvSpPr>
        <p:spPr bwMode="auto">
          <a:xfrm>
            <a:off x="323850" y="1058863"/>
            <a:ext cx="5410200" cy="579437"/>
          </a:xfrm>
          <a:prstGeom prst="rect">
            <a:avLst/>
          </a:prstGeom>
          <a:noFill/>
          <a:ln w="9525">
            <a:noFill/>
            <a:miter lim="800000"/>
            <a:headEnd/>
            <a:tailEnd/>
          </a:ln>
        </p:spPr>
        <p:txBody>
          <a:bodyPr>
            <a:spAutoFit/>
          </a:bodyPr>
          <a:lstStyle/>
          <a:p>
            <a:pPr>
              <a:spcBef>
                <a:spcPct val="50000"/>
              </a:spcBef>
              <a:buFont typeface="Arial" charset="0"/>
              <a:buNone/>
            </a:pPr>
            <a:r>
              <a:rPr lang="zh-CN" altLang="en-US" sz="3200" b="1">
                <a:solidFill>
                  <a:srgbClr val="0000CC"/>
                </a:solidFill>
                <a:latin typeface="黑体" pitchFamily="2" charset="-122"/>
                <a:ea typeface="黑体" pitchFamily="2" charset="-122"/>
              </a:rPr>
              <a:t>（</a:t>
            </a:r>
            <a:r>
              <a:rPr lang="en-US" altLang="zh-CN" sz="3200" b="1">
                <a:solidFill>
                  <a:srgbClr val="0000CC"/>
                </a:solidFill>
                <a:latin typeface="黑体" pitchFamily="2" charset="-122"/>
                <a:ea typeface="黑体" pitchFamily="2" charset="-122"/>
              </a:rPr>
              <a:t>1</a:t>
            </a:r>
            <a:r>
              <a:rPr lang="zh-CN" altLang="en-US" sz="3200" b="1">
                <a:solidFill>
                  <a:srgbClr val="0000CC"/>
                </a:solidFill>
                <a:latin typeface="黑体" pitchFamily="2" charset="-122"/>
                <a:ea typeface="黑体" pitchFamily="2" charset="-122"/>
              </a:rPr>
              <a:t>）保留大量封建残余：</a:t>
            </a:r>
          </a:p>
        </p:txBody>
      </p:sp>
      <p:grpSp>
        <p:nvGrpSpPr>
          <p:cNvPr id="197641" name="组合 197640"/>
          <p:cNvGrpSpPr>
            <a:grpSpLocks/>
          </p:cNvGrpSpPr>
          <p:nvPr/>
        </p:nvGrpSpPr>
        <p:grpSpPr bwMode="auto">
          <a:xfrm>
            <a:off x="3924300" y="4594225"/>
            <a:ext cx="792163" cy="438150"/>
            <a:chOff x="0" y="0"/>
            <a:chExt cx="590" cy="453"/>
          </a:xfrm>
        </p:grpSpPr>
        <p:sp>
          <p:nvSpPr>
            <p:cNvPr id="159756" name="矩形 197641"/>
            <p:cNvSpPr>
              <a:spLocks noChangeArrowheads="1"/>
            </p:cNvSpPr>
            <p:nvPr/>
          </p:nvSpPr>
          <p:spPr bwMode="auto">
            <a:xfrm>
              <a:off x="0" y="0"/>
              <a:ext cx="45" cy="408"/>
            </a:xfrm>
            <a:prstGeom prst="rect">
              <a:avLst/>
            </a:prstGeom>
            <a:solidFill>
              <a:srgbClr val="0000FF"/>
            </a:solidFill>
            <a:ln w="28575">
              <a:solidFill>
                <a:srgbClr val="FF6600"/>
              </a:solidFill>
              <a:miter lim="800000"/>
              <a:headEnd/>
              <a:tailEnd/>
            </a:ln>
          </p:spPr>
          <p:txBody>
            <a:bodyPr/>
            <a:lstStyle/>
            <a:p>
              <a:pPr>
                <a:spcBef>
                  <a:spcPct val="20000"/>
                </a:spcBef>
                <a:buFont typeface="Arial" charset="0"/>
                <a:buNone/>
              </a:pPr>
              <a:endParaRPr lang="zh-CN" altLang="en-US" sz="3200" b="1">
                <a:solidFill>
                  <a:srgbClr val="FFFFFF"/>
                </a:solidFill>
              </a:endParaRPr>
            </a:p>
          </p:txBody>
        </p:sp>
        <p:sp>
          <p:nvSpPr>
            <p:cNvPr id="159757" name="右箭头 197642"/>
            <p:cNvSpPr>
              <a:spLocks noChangeArrowheads="1"/>
            </p:cNvSpPr>
            <p:nvPr/>
          </p:nvSpPr>
          <p:spPr bwMode="auto">
            <a:xfrm>
              <a:off x="0" y="362"/>
              <a:ext cx="590" cy="91"/>
            </a:xfrm>
            <a:prstGeom prst="rightArrow">
              <a:avLst>
                <a:gd name="adj1" fmla="val 50000"/>
                <a:gd name="adj2" fmla="val 161908"/>
              </a:avLst>
            </a:prstGeom>
            <a:solidFill>
              <a:srgbClr val="0000FF"/>
            </a:solidFill>
            <a:ln w="28575">
              <a:solidFill>
                <a:srgbClr val="FF6600"/>
              </a:solidFill>
              <a:miter lim="800000"/>
              <a:headEnd/>
              <a:tailEnd/>
            </a:ln>
          </p:spPr>
          <p:txBody>
            <a:bodyPr/>
            <a:lstStyle/>
            <a:p>
              <a:pPr>
                <a:spcBef>
                  <a:spcPct val="20000"/>
                </a:spcBef>
                <a:buFont typeface="Arial" charset="0"/>
                <a:buNone/>
              </a:pPr>
              <a:endParaRPr lang="zh-CN" altLang="en-US" sz="3200" b="1">
                <a:solidFill>
                  <a:srgbClr val="FFFFFF"/>
                </a:solidFill>
              </a:endParaRPr>
            </a:p>
          </p:txBody>
        </p:sp>
      </p:grpSp>
      <p:sp>
        <p:nvSpPr>
          <p:cNvPr id="197644" name="文本框 197643"/>
          <p:cNvSpPr txBox="1">
            <a:spLocks noChangeArrowheads="1"/>
          </p:cNvSpPr>
          <p:nvPr/>
        </p:nvSpPr>
        <p:spPr bwMode="auto">
          <a:xfrm>
            <a:off x="4787900" y="4624388"/>
            <a:ext cx="3311525" cy="519112"/>
          </a:xfrm>
          <a:prstGeom prst="rect">
            <a:avLst/>
          </a:prstGeom>
          <a:noFill/>
          <a:ln w="9525">
            <a:noFill/>
            <a:miter lim="800000"/>
            <a:headEnd/>
            <a:tailEnd/>
          </a:ln>
        </p:spPr>
        <p:txBody>
          <a:bodyPr>
            <a:spAutoFit/>
          </a:bodyPr>
          <a:lstStyle/>
          <a:p>
            <a:pPr>
              <a:spcBef>
                <a:spcPct val="50000"/>
              </a:spcBef>
              <a:buFont typeface="Arial" charset="0"/>
              <a:buNone/>
            </a:pPr>
            <a:r>
              <a:rPr lang="zh-CN" altLang="en-US" sz="2800" b="1">
                <a:solidFill>
                  <a:srgbClr val="0000CC"/>
                </a:solidFill>
                <a:latin typeface="黑体" pitchFamily="2" charset="-122"/>
                <a:ea typeface="黑体" pitchFamily="2" charset="-122"/>
              </a:rPr>
              <a:t>刺杀亚历山大二世</a:t>
            </a:r>
          </a:p>
        </p:txBody>
      </p:sp>
      <p:sp>
        <p:nvSpPr>
          <p:cNvPr id="159759" name="文本框 4"/>
          <p:cNvSpPr txBox="1">
            <a:spLocks noChangeArrowheads="1"/>
          </p:cNvSpPr>
          <p:nvPr/>
        </p:nvSpPr>
        <p:spPr bwMode="auto">
          <a:xfrm>
            <a:off x="539750" y="0"/>
            <a:ext cx="6711950" cy="579438"/>
          </a:xfrm>
          <a:prstGeom prst="rect">
            <a:avLst/>
          </a:prstGeom>
          <a:noFill/>
          <a:ln w="9525">
            <a:noFill/>
            <a:miter lim="800000"/>
            <a:headEnd/>
            <a:tailEnd/>
          </a:ln>
        </p:spPr>
        <p:txBody>
          <a:bodyPr wrap="none">
            <a:spAutoFit/>
          </a:bodyPr>
          <a:lstStyle/>
          <a:p>
            <a:pPr>
              <a:spcBef>
                <a:spcPct val="20000"/>
              </a:spcBef>
              <a:buFont typeface="Arial" charset="0"/>
              <a:buNone/>
            </a:pPr>
            <a:r>
              <a:rPr lang="zh-CN" altLang="en-US" sz="3200" b="1">
                <a:solidFill>
                  <a:srgbClr val="CC0000"/>
                </a:solidFill>
                <a:latin typeface="黑体" pitchFamily="2" charset="-122"/>
                <a:ea typeface="黑体" pitchFamily="2" charset="-122"/>
                <a:sym typeface="Arial" charset="0"/>
              </a:rPr>
              <a:t>一、改革之血泪代价</a:t>
            </a:r>
            <a:r>
              <a:rPr lang="en-US" altLang="zh-CN" sz="3200" b="1">
                <a:solidFill>
                  <a:srgbClr val="CC0000"/>
                </a:solidFill>
                <a:latin typeface="黑体" pitchFamily="2" charset="-122"/>
                <a:ea typeface="黑体" pitchFamily="2" charset="-122"/>
                <a:sym typeface="Arial" charset="0"/>
              </a:rPr>
              <a:t>———</a:t>
            </a:r>
            <a:r>
              <a:rPr lang="zh-CN" altLang="en-US" sz="3200" b="1">
                <a:solidFill>
                  <a:srgbClr val="CC0000"/>
                </a:solidFill>
                <a:latin typeface="黑体" pitchFamily="2" charset="-122"/>
                <a:ea typeface="黑体" pitchFamily="2" charset="-122"/>
                <a:sym typeface="Arial" charset="0"/>
              </a:rPr>
              <a:t>沙皇遇刺</a:t>
            </a:r>
          </a:p>
        </p:txBody>
      </p:sp>
      <p:sp>
        <p:nvSpPr>
          <p:cNvPr id="159760" name="矩形 197637"/>
          <p:cNvSpPr>
            <a:spLocks noChangeArrowheads="1"/>
          </p:cNvSpPr>
          <p:nvPr/>
        </p:nvSpPr>
        <p:spPr bwMode="auto">
          <a:xfrm>
            <a:off x="539750" y="627063"/>
            <a:ext cx="5976938" cy="593725"/>
          </a:xfrm>
          <a:prstGeom prst="rect">
            <a:avLst/>
          </a:prstGeom>
          <a:noFill/>
          <a:ln w="9525">
            <a:noFill/>
            <a:miter lim="800000"/>
            <a:headEnd/>
            <a:tailEnd/>
          </a:ln>
        </p:spPr>
        <p:txBody>
          <a:bodyPr anchor="ctr"/>
          <a:lstStyle/>
          <a:p>
            <a:pPr>
              <a:spcBef>
                <a:spcPct val="50000"/>
              </a:spcBef>
              <a:buFont typeface="Arial" charset="0"/>
              <a:buNone/>
            </a:pPr>
            <a:r>
              <a:rPr lang="en-US" altLang="zh-CN" sz="3200" b="1">
                <a:latin typeface="Times New Roman" pitchFamily="18" charset="0"/>
                <a:ea typeface="黑体" pitchFamily="2" charset="-122"/>
              </a:rPr>
              <a:t>1.</a:t>
            </a:r>
            <a:r>
              <a:rPr lang="zh-CN" altLang="en-US" sz="3200" b="1">
                <a:latin typeface="Times New Roman" pitchFamily="18" charset="0"/>
                <a:ea typeface="黑体" pitchFamily="2" charset="-122"/>
              </a:rPr>
              <a:t>背景：</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97639"/>
                                        </p:tgtEl>
                                        <p:attrNameLst>
                                          <p:attrName>style.visibility</p:attrName>
                                        </p:attrNameLst>
                                      </p:cBhvr>
                                      <p:to>
                                        <p:strVal val="visible"/>
                                      </p:to>
                                    </p:set>
                                    <p:anim calcmode="lin" valueType="num">
                                      <p:cBhvr additive="base">
                                        <p:cTn id="7" dur="500" fill="hold"/>
                                        <p:tgtEl>
                                          <p:spTgt spid="197639"/>
                                        </p:tgtEl>
                                        <p:attrNameLst>
                                          <p:attrName>ppt_x</p:attrName>
                                        </p:attrNameLst>
                                      </p:cBhvr>
                                      <p:tavLst>
                                        <p:tav tm="0">
                                          <p:val>
                                            <p:strVal val="#ppt_x"/>
                                          </p:val>
                                        </p:tav>
                                        <p:tav tm="100000">
                                          <p:val>
                                            <p:strVal val="#ppt_x"/>
                                          </p:val>
                                        </p:tav>
                                      </p:tavLst>
                                    </p:anim>
                                    <p:anim calcmode="lin" valueType="num">
                                      <p:cBhvr additive="base">
                                        <p:cTn id="8" dur="500" fill="hold"/>
                                        <p:tgtEl>
                                          <p:spTgt spid="19763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2" nodeType="clickEffect">
                                  <p:stCondLst>
                                    <p:cond delay="0"/>
                                  </p:stCondLst>
                                  <p:childTnLst>
                                    <p:set>
                                      <p:cBhvr>
                                        <p:cTn id="12" dur="1" fill="hold">
                                          <p:stCondLst>
                                            <p:cond delay="0"/>
                                          </p:stCondLst>
                                        </p:cTn>
                                        <p:tgtEl>
                                          <p:spTgt spid="197634"/>
                                        </p:tgtEl>
                                        <p:attrNameLst>
                                          <p:attrName>style.visibility</p:attrName>
                                        </p:attrNameLst>
                                      </p:cBhvr>
                                      <p:to>
                                        <p:strVal val="visible"/>
                                      </p:to>
                                    </p:set>
                                    <p:anim calcmode="lin" valueType="num">
                                      <p:cBhvr additive="base">
                                        <p:cTn id="13" dur="500" fill="hold"/>
                                        <p:tgtEl>
                                          <p:spTgt spid="197634"/>
                                        </p:tgtEl>
                                        <p:attrNameLst>
                                          <p:attrName>ppt_x</p:attrName>
                                        </p:attrNameLst>
                                      </p:cBhvr>
                                      <p:tavLst>
                                        <p:tav tm="0">
                                          <p:val>
                                            <p:strVal val="#ppt_x"/>
                                          </p:val>
                                        </p:tav>
                                        <p:tav tm="100000">
                                          <p:val>
                                            <p:strVal val="#ppt_x"/>
                                          </p:val>
                                        </p:tav>
                                      </p:tavLst>
                                    </p:anim>
                                    <p:anim calcmode="lin" valueType="num">
                                      <p:cBhvr additive="base">
                                        <p:cTn id="14" dur="500" fill="hold"/>
                                        <p:tgtEl>
                                          <p:spTgt spid="19763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197637"/>
                                        </p:tgtEl>
                                        <p:attrNameLst>
                                          <p:attrName>style.visibility</p:attrName>
                                        </p:attrNameLst>
                                      </p:cBhvr>
                                      <p:to>
                                        <p:strVal val="visible"/>
                                      </p:to>
                                    </p:set>
                                    <p:animEffect transition="in" filter="barn(inVertical)">
                                      <p:cBhvr>
                                        <p:cTn id="19" dur="500"/>
                                        <p:tgtEl>
                                          <p:spTgt spid="197637"/>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197636"/>
                                        </p:tgtEl>
                                        <p:attrNameLst>
                                          <p:attrName>style.visibility</p:attrName>
                                        </p:attrNameLst>
                                      </p:cBhvr>
                                      <p:to>
                                        <p:strVal val="visible"/>
                                      </p:to>
                                    </p:set>
                                    <p:animEffect transition="in" filter="circle(in)">
                                      <p:cBhvr>
                                        <p:cTn id="24" dur="2000"/>
                                        <p:tgtEl>
                                          <p:spTgt spid="197636"/>
                                        </p:tgtEl>
                                      </p:cBhvr>
                                    </p:animEffect>
                                  </p:childTnLst>
                                </p:cTn>
                              </p:par>
                            </p:childTnLst>
                          </p:cTn>
                        </p:par>
                      </p:childTnLst>
                    </p:cTn>
                  </p:par>
                  <p:par>
                    <p:cTn id="25" fill="hold">
                      <p:stCondLst>
                        <p:cond delay="indefinite"/>
                      </p:stCondLst>
                      <p:childTnLst>
                        <p:par>
                          <p:cTn id="26" fill="hold">
                            <p:stCondLst>
                              <p:cond delay="0"/>
                            </p:stCondLst>
                            <p:childTnLst>
                              <p:par>
                                <p:cTn id="27" presetID="21" presetClass="entr" presetSubtype="1" fill="hold" grpId="0" nodeType="clickEffect">
                                  <p:stCondLst>
                                    <p:cond delay="0"/>
                                  </p:stCondLst>
                                  <p:childTnLst>
                                    <p:set>
                                      <p:cBhvr>
                                        <p:cTn id="28" dur="1" fill="hold">
                                          <p:stCondLst>
                                            <p:cond delay="0"/>
                                          </p:stCondLst>
                                        </p:cTn>
                                        <p:tgtEl>
                                          <p:spTgt spid="197635"/>
                                        </p:tgtEl>
                                        <p:attrNameLst>
                                          <p:attrName>style.visibility</p:attrName>
                                        </p:attrNameLst>
                                      </p:cBhvr>
                                      <p:to>
                                        <p:strVal val="visible"/>
                                      </p:to>
                                    </p:set>
                                    <p:animEffect transition="in" filter="wheel(1)">
                                      <p:cBhvr>
                                        <p:cTn id="29" dur="2000"/>
                                        <p:tgtEl>
                                          <p:spTgt spid="197635"/>
                                        </p:tgtEl>
                                      </p:cBhvr>
                                    </p:animEffect>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nodeType="clickEffect">
                                  <p:stCondLst>
                                    <p:cond delay="0"/>
                                  </p:stCondLst>
                                  <p:childTnLst>
                                    <p:set>
                                      <p:cBhvr>
                                        <p:cTn id="33" dur="1" fill="hold">
                                          <p:stCondLst>
                                            <p:cond delay="0"/>
                                          </p:stCondLst>
                                        </p:cTn>
                                        <p:tgtEl>
                                          <p:spTgt spid="197641"/>
                                        </p:tgtEl>
                                        <p:attrNameLst>
                                          <p:attrName>style.visibility</p:attrName>
                                        </p:attrNameLst>
                                      </p:cBhvr>
                                      <p:to>
                                        <p:strVal val="visible"/>
                                      </p:to>
                                    </p:set>
                                    <p:anim calcmode="lin" valueType="num">
                                      <p:cBhvr additive="base">
                                        <p:cTn id="34" dur="500" fill="hold"/>
                                        <p:tgtEl>
                                          <p:spTgt spid="197641"/>
                                        </p:tgtEl>
                                        <p:attrNameLst>
                                          <p:attrName>ppt_x</p:attrName>
                                        </p:attrNameLst>
                                      </p:cBhvr>
                                      <p:tavLst>
                                        <p:tav tm="0">
                                          <p:val>
                                            <p:strVal val="#ppt_x"/>
                                          </p:val>
                                        </p:tav>
                                        <p:tav tm="100000">
                                          <p:val>
                                            <p:strVal val="#ppt_x"/>
                                          </p:val>
                                        </p:tav>
                                      </p:tavLst>
                                    </p:anim>
                                    <p:anim calcmode="lin" valueType="num">
                                      <p:cBhvr additive="base">
                                        <p:cTn id="35" dur="500" fill="hold"/>
                                        <p:tgtEl>
                                          <p:spTgt spid="197641"/>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grpId="0" nodeType="clickEffect">
                                  <p:stCondLst>
                                    <p:cond delay="0"/>
                                  </p:stCondLst>
                                  <p:childTnLst>
                                    <p:set>
                                      <p:cBhvr>
                                        <p:cTn id="39" dur="1" fill="hold">
                                          <p:stCondLst>
                                            <p:cond delay="0"/>
                                          </p:stCondLst>
                                        </p:cTn>
                                        <p:tgtEl>
                                          <p:spTgt spid="197644"/>
                                        </p:tgtEl>
                                        <p:attrNameLst>
                                          <p:attrName>style.visibility</p:attrName>
                                        </p:attrNameLst>
                                      </p:cBhvr>
                                      <p:to>
                                        <p:strVal val="visible"/>
                                      </p:to>
                                    </p:set>
                                    <p:anim calcmode="lin" valueType="num">
                                      <p:cBhvr additive="base">
                                        <p:cTn id="40" dur="500" fill="hold"/>
                                        <p:tgtEl>
                                          <p:spTgt spid="197644"/>
                                        </p:tgtEl>
                                        <p:attrNameLst>
                                          <p:attrName>ppt_x</p:attrName>
                                        </p:attrNameLst>
                                      </p:cBhvr>
                                      <p:tavLst>
                                        <p:tav tm="0">
                                          <p:val>
                                            <p:strVal val="#ppt_x"/>
                                          </p:val>
                                        </p:tav>
                                        <p:tav tm="100000">
                                          <p:val>
                                            <p:strVal val="#ppt_x"/>
                                          </p:val>
                                        </p:tav>
                                      </p:tavLst>
                                    </p:anim>
                                    <p:anim calcmode="lin" valueType="num">
                                      <p:cBhvr additive="base">
                                        <p:cTn id="41" dur="500" fill="hold"/>
                                        <p:tgtEl>
                                          <p:spTgt spid="19764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7634" grpId="0"/>
      <p:bldP spid="197634" grpId="1"/>
      <p:bldP spid="197634" grpId="2"/>
      <p:bldP spid="197635" grpId="0"/>
      <p:bldP spid="197636" grpId="0"/>
      <p:bldP spid="197637" grpId="0"/>
      <p:bldP spid="197639" grpId="0"/>
      <p:bldP spid="197644" grpId="0"/>
    </p:bldLst>
  </p:timing>
</p:sld>
</file>

<file path=ppt/slides/slide4.xml><?xml version="1.0" encoding="utf-8"?>
<p:sld xmlns:a="http://schemas.openxmlformats.org/drawingml/2006/main" xmlns:r="http://schemas.openxmlformats.org/officeDocument/2006/relationships" xmlns:p="http://schemas.openxmlformats.org/presentationml/2006/main" showMasterSp="0" showMasterPhAnim="0">
  <p:cSld>
    <p:bg>
      <p:bgPr>
        <a:solidFill>
          <a:schemeClr val="bg1"/>
        </a:solidFill>
        <a:effectLst/>
      </p:bgPr>
    </p:bg>
    <p:spTree>
      <p:nvGrpSpPr>
        <p:cNvPr id="1" name=""/>
        <p:cNvGrpSpPr/>
        <p:nvPr/>
      </p:nvGrpSpPr>
      <p:grpSpPr>
        <a:xfrm>
          <a:off x="0" y="0"/>
          <a:ext cx="0" cy="0"/>
          <a:chOff x="0" y="0"/>
          <a:chExt cx="0" cy="0"/>
        </a:xfrm>
      </p:grpSpPr>
      <p:sp>
        <p:nvSpPr>
          <p:cNvPr id="310277" name="文本框 4"/>
          <p:cNvSpPr txBox="1">
            <a:spLocks noChangeArrowheads="1"/>
          </p:cNvSpPr>
          <p:nvPr/>
        </p:nvSpPr>
        <p:spPr bwMode="auto">
          <a:xfrm>
            <a:off x="539750" y="195263"/>
            <a:ext cx="6711950" cy="579437"/>
          </a:xfrm>
          <a:prstGeom prst="rect">
            <a:avLst/>
          </a:prstGeom>
          <a:noFill/>
          <a:ln w="9525">
            <a:noFill/>
            <a:miter lim="800000"/>
            <a:headEnd/>
            <a:tailEnd/>
          </a:ln>
        </p:spPr>
        <p:txBody>
          <a:bodyPr wrap="none">
            <a:spAutoFit/>
          </a:bodyPr>
          <a:lstStyle/>
          <a:p>
            <a:pPr>
              <a:spcBef>
                <a:spcPct val="20000"/>
              </a:spcBef>
              <a:buFont typeface="Arial" charset="0"/>
              <a:buNone/>
            </a:pPr>
            <a:r>
              <a:rPr lang="zh-CN" altLang="en-US" sz="3200" b="1">
                <a:solidFill>
                  <a:srgbClr val="CC0000"/>
                </a:solidFill>
                <a:latin typeface="黑体" pitchFamily="2" charset="-122"/>
                <a:ea typeface="黑体" pitchFamily="2" charset="-122"/>
                <a:sym typeface="Arial" charset="0"/>
              </a:rPr>
              <a:t>一、改革之血泪代价</a:t>
            </a:r>
            <a:r>
              <a:rPr lang="en-US" altLang="zh-CN" sz="3200" b="1">
                <a:solidFill>
                  <a:srgbClr val="CC0000"/>
                </a:solidFill>
                <a:latin typeface="黑体" pitchFamily="2" charset="-122"/>
                <a:ea typeface="黑体" pitchFamily="2" charset="-122"/>
                <a:sym typeface="Arial" charset="0"/>
              </a:rPr>
              <a:t>———</a:t>
            </a:r>
            <a:r>
              <a:rPr lang="zh-CN" altLang="en-US" sz="3200" b="1">
                <a:solidFill>
                  <a:srgbClr val="CC0000"/>
                </a:solidFill>
                <a:latin typeface="黑体" pitchFamily="2" charset="-122"/>
                <a:ea typeface="黑体" pitchFamily="2" charset="-122"/>
                <a:sym typeface="Arial" charset="0"/>
              </a:rPr>
              <a:t>沙皇遇刺</a:t>
            </a:r>
          </a:p>
        </p:txBody>
      </p:sp>
      <p:sp>
        <p:nvSpPr>
          <p:cNvPr id="310278" name="矩形 197637"/>
          <p:cNvSpPr>
            <a:spLocks noChangeArrowheads="1"/>
          </p:cNvSpPr>
          <p:nvPr/>
        </p:nvSpPr>
        <p:spPr bwMode="auto">
          <a:xfrm>
            <a:off x="611188" y="987425"/>
            <a:ext cx="5976937" cy="593725"/>
          </a:xfrm>
          <a:prstGeom prst="rect">
            <a:avLst/>
          </a:prstGeom>
          <a:noFill/>
          <a:ln w="9525">
            <a:noFill/>
            <a:miter lim="800000"/>
            <a:headEnd/>
            <a:tailEnd/>
          </a:ln>
        </p:spPr>
        <p:txBody>
          <a:bodyPr anchor="ctr"/>
          <a:lstStyle/>
          <a:p>
            <a:pPr>
              <a:spcBef>
                <a:spcPct val="50000"/>
              </a:spcBef>
              <a:buFont typeface="Arial" charset="0"/>
              <a:buNone/>
            </a:pPr>
            <a:r>
              <a:rPr lang="en-US" altLang="zh-CN" sz="3200" b="1">
                <a:latin typeface="Times New Roman" pitchFamily="18" charset="0"/>
                <a:ea typeface="黑体" pitchFamily="2" charset="-122"/>
              </a:rPr>
              <a:t>2.</a:t>
            </a:r>
            <a:r>
              <a:rPr lang="zh-CN" altLang="en-US" sz="3200" b="1">
                <a:latin typeface="Times New Roman" pitchFamily="18" charset="0"/>
                <a:ea typeface="黑体" pitchFamily="2" charset="-122"/>
              </a:rPr>
              <a:t>启示：</a:t>
            </a:r>
          </a:p>
        </p:txBody>
      </p:sp>
      <p:sp>
        <p:nvSpPr>
          <p:cNvPr id="13" name="TextBox 12"/>
          <p:cNvSpPr txBox="1">
            <a:spLocks noChangeArrowheads="1"/>
          </p:cNvSpPr>
          <p:nvPr/>
        </p:nvSpPr>
        <p:spPr bwMode="auto">
          <a:xfrm>
            <a:off x="468313" y="1635125"/>
            <a:ext cx="8027987" cy="946150"/>
          </a:xfrm>
          <a:prstGeom prst="rect">
            <a:avLst/>
          </a:prstGeom>
          <a:solidFill>
            <a:srgbClr val="0000FF"/>
          </a:solidFill>
          <a:ln w="9525">
            <a:noFill/>
            <a:miter lim="800000"/>
            <a:headEnd/>
            <a:tailEnd/>
          </a:ln>
        </p:spPr>
        <p:txBody>
          <a:bodyPr>
            <a:spAutoFit/>
          </a:bodyPr>
          <a:lstStyle/>
          <a:p>
            <a:r>
              <a:rPr lang="zh-CN" altLang="en-US" sz="2800" b="1">
                <a:solidFill>
                  <a:schemeClr val="bg1"/>
                </a:solidFill>
                <a:latin typeface="Arial Rounded MT Bold"/>
                <a:ea typeface="黑体" pitchFamily="2" charset="-122"/>
              </a:rPr>
              <a:t>（</a:t>
            </a:r>
            <a:r>
              <a:rPr lang="en-US" altLang="zh-CN" sz="2800" b="1">
                <a:solidFill>
                  <a:schemeClr val="bg1"/>
                </a:solidFill>
                <a:latin typeface="Arial Rounded MT Bold"/>
                <a:ea typeface="黑体" pitchFamily="2" charset="-122"/>
              </a:rPr>
              <a:t>1</a:t>
            </a:r>
            <a:r>
              <a:rPr lang="zh-CN" altLang="en-US" sz="2800" b="1">
                <a:solidFill>
                  <a:schemeClr val="bg1"/>
                </a:solidFill>
                <a:latin typeface="Arial Rounded MT Bold"/>
                <a:ea typeface="黑体" pitchFamily="2" charset="-122"/>
              </a:rPr>
              <a:t>）推行改革，会有阻力，会有牺牲。但血泪代价背后也焕发出进步的近代之光。</a:t>
            </a:r>
          </a:p>
        </p:txBody>
      </p:sp>
      <p:sp>
        <p:nvSpPr>
          <p:cNvPr id="2" name="TextBox 12"/>
          <p:cNvSpPr txBox="1">
            <a:spLocks noChangeArrowheads="1"/>
          </p:cNvSpPr>
          <p:nvPr/>
        </p:nvSpPr>
        <p:spPr bwMode="auto">
          <a:xfrm>
            <a:off x="539750" y="2859088"/>
            <a:ext cx="8027988" cy="519112"/>
          </a:xfrm>
          <a:prstGeom prst="rect">
            <a:avLst/>
          </a:prstGeom>
          <a:solidFill>
            <a:srgbClr val="0000FF"/>
          </a:solidFill>
          <a:ln w="9525">
            <a:noFill/>
            <a:miter lim="800000"/>
            <a:headEnd/>
            <a:tailEnd/>
          </a:ln>
        </p:spPr>
        <p:txBody>
          <a:bodyPr>
            <a:spAutoFit/>
          </a:bodyPr>
          <a:lstStyle/>
          <a:p>
            <a:r>
              <a:rPr lang="zh-CN" altLang="en-US" sz="2800" b="1">
                <a:solidFill>
                  <a:schemeClr val="bg1"/>
                </a:solidFill>
                <a:latin typeface="Arial Rounded MT Bold"/>
                <a:ea typeface="黑体" pitchFamily="2" charset="-122"/>
              </a:rPr>
              <a:t>（</a:t>
            </a:r>
            <a:r>
              <a:rPr lang="en-US" altLang="zh-CN" sz="2800" b="1">
                <a:solidFill>
                  <a:schemeClr val="bg1"/>
                </a:solidFill>
                <a:latin typeface="Arial Rounded MT Bold"/>
                <a:ea typeface="黑体" pitchFamily="2" charset="-122"/>
              </a:rPr>
              <a:t>2</a:t>
            </a:r>
            <a:r>
              <a:rPr lang="zh-CN" altLang="en-US" sz="2800" b="1">
                <a:solidFill>
                  <a:schemeClr val="bg1"/>
                </a:solidFill>
                <a:latin typeface="Arial Rounded MT Bold"/>
                <a:ea typeface="黑体" pitchFamily="2" charset="-122"/>
              </a:rPr>
              <a:t>）改革是推动社会进步的重要手段。</a:t>
            </a:r>
          </a:p>
        </p:txBody>
      </p:sp>
      <p:sp>
        <p:nvSpPr>
          <p:cNvPr id="3" name="TextBox 12"/>
          <p:cNvSpPr txBox="1">
            <a:spLocks noChangeArrowheads="1"/>
          </p:cNvSpPr>
          <p:nvPr/>
        </p:nvSpPr>
        <p:spPr bwMode="auto">
          <a:xfrm>
            <a:off x="468313" y="3508375"/>
            <a:ext cx="8207375" cy="1373188"/>
          </a:xfrm>
          <a:prstGeom prst="rect">
            <a:avLst/>
          </a:prstGeom>
          <a:solidFill>
            <a:srgbClr val="0000FF"/>
          </a:solidFill>
          <a:ln w="9525">
            <a:noFill/>
            <a:miter lim="800000"/>
            <a:headEnd/>
            <a:tailEnd/>
          </a:ln>
        </p:spPr>
        <p:txBody>
          <a:bodyPr>
            <a:spAutoFit/>
          </a:bodyPr>
          <a:lstStyle/>
          <a:p>
            <a:r>
              <a:rPr lang="zh-CN" altLang="en-US" sz="2800" b="1">
                <a:solidFill>
                  <a:schemeClr val="bg1"/>
                </a:solidFill>
                <a:latin typeface="Arial Rounded MT Bold"/>
                <a:ea typeface="黑体" pitchFamily="2" charset="-122"/>
              </a:rPr>
              <a:t>（</a:t>
            </a:r>
            <a:r>
              <a:rPr lang="en-US" altLang="zh-CN" sz="2800" b="1">
                <a:solidFill>
                  <a:schemeClr val="bg1"/>
                </a:solidFill>
                <a:latin typeface="Arial Rounded MT Bold"/>
                <a:ea typeface="黑体" pitchFamily="2" charset="-122"/>
              </a:rPr>
              <a:t>3</a:t>
            </a:r>
            <a:r>
              <a:rPr lang="zh-CN" altLang="en-US" sz="2800" b="1">
                <a:solidFill>
                  <a:schemeClr val="bg1"/>
                </a:solidFill>
                <a:latin typeface="Arial Rounded MT Bold"/>
                <a:ea typeface="黑体" pitchFamily="2" charset="-122"/>
              </a:rPr>
              <a:t>）改革的成败不能因改革者个人的结局来衡量，而是应该看它是否顺应历史潮流，是否推动生产力的发展和社会的进步。</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2" grpId="0" animBg="1"/>
      <p:bldP spid="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69" name="Rectangle 2"/>
          <p:cNvSpPr>
            <a:spLocks noChangeArrowheads="1"/>
          </p:cNvSpPr>
          <p:nvPr/>
        </p:nvSpPr>
        <p:spPr bwMode="auto">
          <a:xfrm>
            <a:off x="2124075" y="127000"/>
            <a:ext cx="4537075" cy="585788"/>
          </a:xfrm>
          <a:prstGeom prst="rect">
            <a:avLst/>
          </a:prstGeom>
          <a:solidFill>
            <a:schemeClr val="bg1"/>
          </a:solidFill>
          <a:ln w="57150">
            <a:solidFill>
              <a:srgbClr val="FF6600"/>
            </a:solidFill>
            <a:miter lim="800000"/>
            <a:headEnd/>
            <a:tailEnd/>
          </a:ln>
        </p:spPr>
        <p:txBody>
          <a:bodyPr>
            <a:spAutoFit/>
          </a:bodyPr>
          <a:lstStyle/>
          <a:p>
            <a:pPr algn="ctr"/>
            <a:r>
              <a:rPr lang="zh-CN" altLang="zh-CN" sz="3200" b="1">
                <a:solidFill>
                  <a:srgbClr val="0000CC"/>
                </a:solidFill>
                <a:ea typeface="黑体" pitchFamily="2" charset="-122"/>
              </a:rPr>
              <a:t>概念解读</a:t>
            </a:r>
            <a:r>
              <a:rPr lang="zh-CN" altLang="zh-CN" sz="3200" b="1">
                <a:solidFill>
                  <a:srgbClr val="0000CC"/>
                </a:solidFill>
                <a:latin typeface="宋体" charset="-122"/>
                <a:ea typeface="黑体" pitchFamily="2" charset="-122"/>
              </a:rPr>
              <a:t>——</a:t>
            </a:r>
            <a:r>
              <a:rPr lang="zh-CN" altLang="zh-CN" sz="3200" b="1">
                <a:solidFill>
                  <a:srgbClr val="0000CC"/>
                </a:solidFill>
                <a:ea typeface="黑体" pitchFamily="2" charset="-122"/>
              </a:rPr>
              <a:t>近代化</a:t>
            </a:r>
          </a:p>
        </p:txBody>
      </p:sp>
      <p:sp>
        <p:nvSpPr>
          <p:cNvPr id="11267" name="Rectangle 3"/>
          <p:cNvSpPr>
            <a:spLocks noChangeArrowheads="1"/>
          </p:cNvSpPr>
          <p:nvPr/>
        </p:nvSpPr>
        <p:spPr bwMode="auto">
          <a:xfrm>
            <a:off x="84138" y="915988"/>
            <a:ext cx="9018587" cy="2738437"/>
          </a:xfrm>
          <a:prstGeom prst="rect">
            <a:avLst/>
          </a:prstGeom>
          <a:noFill/>
          <a:ln w="9525">
            <a:noFill/>
            <a:miter lim="800000"/>
            <a:headEnd/>
            <a:tailEnd/>
          </a:ln>
        </p:spPr>
        <p:txBody>
          <a:bodyPr anchor="ctr">
            <a:spAutoFit/>
          </a:bodyPr>
          <a:lstStyle/>
          <a:p>
            <a:pPr indent="266700"/>
            <a:r>
              <a:rPr lang="zh-CN" altLang="zh-CN" sz="2800" b="1">
                <a:solidFill>
                  <a:srgbClr val="000000"/>
                </a:solidFill>
                <a:latin typeface="黑体" pitchFamily="2" charset="-122"/>
                <a:ea typeface="黑体" pitchFamily="2" charset="-122"/>
              </a:rPr>
              <a:t>  </a:t>
            </a:r>
            <a:r>
              <a:rPr lang="en-US" altLang="zh-CN" sz="2800" b="1">
                <a:solidFill>
                  <a:srgbClr val="000000"/>
                </a:solidFill>
                <a:latin typeface="黑体" pitchFamily="2" charset="-122"/>
                <a:ea typeface="黑体" pitchFamily="2" charset="-122"/>
              </a:rPr>
              <a:t> </a:t>
            </a:r>
            <a:r>
              <a:rPr lang="zh-CN" altLang="zh-CN" sz="2400" b="1">
                <a:solidFill>
                  <a:srgbClr val="0000CC"/>
                </a:solidFill>
                <a:latin typeface="黑体" pitchFamily="2" charset="-122"/>
                <a:ea typeface="黑体" pitchFamily="2" charset="-122"/>
              </a:rPr>
              <a:t>近代化</a:t>
            </a:r>
            <a:r>
              <a:rPr lang="zh-CN" altLang="zh-CN" sz="2400" b="1">
                <a:solidFill>
                  <a:srgbClr val="000000"/>
                </a:solidFill>
                <a:latin typeface="黑体" pitchFamily="2" charset="-122"/>
                <a:ea typeface="黑体" pitchFamily="2" charset="-122"/>
              </a:rPr>
              <a:t>是指从传统的以</a:t>
            </a:r>
            <a:r>
              <a:rPr lang="zh-CN" altLang="zh-CN" sz="2400" b="1">
                <a:solidFill>
                  <a:srgbClr val="FF0000"/>
                </a:solidFill>
                <a:latin typeface="黑体" pitchFamily="2" charset="-122"/>
                <a:ea typeface="黑体" pitchFamily="2" charset="-122"/>
              </a:rPr>
              <a:t>自然经济</a:t>
            </a:r>
            <a:r>
              <a:rPr lang="zh-CN" altLang="zh-CN" sz="2400" b="1">
                <a:solidFill>
                  <a:srgbClr val="000000"/>
                </a:solidFill>
                <a:latin typeface="黑体" pitchFamily="2" charset="-122"/>
                <a:ea typeface="黑体" pitchFamily="2" charset="-122"/>
              </a:rPr>
              <a:t>为主的农业宗法社会逐渐向</a:t>
            </a:r>
            <a:r>
              <a:rPr lang="zh-CN" altLang="zh-CN" sz="2400" b="1">
                <a:solidFill>
                  <a:srgbClr val="FF0000"/>
                </a:solidFill>
                <a:latin typeface="黑体" pitchFamily="2" charset="-122"/>
                <a:ea typeface="黑体" pitchFamily="2" charset="-122"/>
              </a:rPr>
              <a:t>商品经济</a:t>
            </a:r>
            <a:r>
              <a:rPr lang="zh-CN" altLang="zh-CN" sz="2400" b="1">
                <a:solidFill>
                  <a:srgbClr val="000000"/>
                </a:solidFill>
                <a:latin typeface="黑体" pitchFamily="2" charset="-122"/>
                <a:ea typeface="黑体" pitchFamily="2" charset="-122"/>
              </a:rPr>
              <a:t>发达的现代工业法制社会转型的过程。具体来说包括下列主要内容：</a:t>
            </a:r>
            <a:endParaRPr lang="en-US" altLang="zh-CN" sz="2400" b="1">
              <a:solidFill>
                <a:srgbClr val="000000"/>
              </a:solidFill>
              <a:latin typeface="黑体" pitchFamily="2" charset="-122"/>
              <a:ea typeface="黑体" pitchFamily="2" charset="-122"/>
            </a:endParaRPr>
          </a:p>
          <a:p>
            <a:pPr indent="266700"/>
            <a:r>
              <a:rPr lang="zh-CN" altLang="zh-CN" sz="2400" b="1">
                <a:solidFill>
                  <a:srgbClr val="000000"/>
                </a:solidFill>
                <a:latin typeface="黑体" pitchFamily="2" charset="-122"/>
                <a:ea typeface="黑体" pitchFamily="2" charset="-122"/>
              </a:rPr>
              <a:t>   </a:t>
            </a:r>
            <a:r>
              <a:rPr lang="en-US" altLang="zh-CN" sz="2400" b="1">
                <a:solidFill>
                  <a:srgbClr val="000000"/>
                </a:solidFill>
                <a:latin typeface="黑体" pitchFamily="2" charset="-122"/>
                <a:ea typeface="黑体" pitchFamily="2" charset="-122"/>
              </a:rPr>
              <a:t>           </a:t>
            </a:r>
            <a:r>
              <a:rPr lang="zh-CN" altLang="zh-CN" sz="2400" b="1">
                <a:solidFill>
                  <a:srgbClr val="0000CC"/>
                </a:solidFill>
                <a:latin typeface="黑体" pitchFamily="2" charset="-122"/>
                <a:ea typeface="黑体" pitchFamily="2" charset="-122"/>
              </a:rPr>
              <a:t>经济领域：工业化、全球化</a:t>
            </a:r>
          </a:p>
          <a:p>
            <a:pPr indent="266700"/>
            <a:r>
              <a:rPr lang="zh-CN" altLang="zh-CN" sz="2400" b="1">
                <a:solidFill>
                  <a:srgbClr val="0000CC"/>
                </a:solidFill>
                <a:latin typeface="黑体" pitchFamily="2" charset="-122"/>
                <a:ea typeface="黑体" pitchFamily="2" charset="-122"/>
              </a:rPr>
              <a:t>    </a:t>
            </a:r>
            <a:r>
              <a:rPr lang="en-US" altLang="zh-CN" sz="2400" b="1">
                <a:solidFill>
                  <a:srgbClr val="0000CC"/>
                </a:solidFill>
                <a:latin typeface="黑体" pitchFamily="2" charset="-122"/>
                <a:ea typeface="黑体" pitchFamily="2" charset="-122"/>
              </a:rPr>
              <a:t>          </a:t>
            </a:r>
            <a:r>
              <a:rPr lang="zh-CN" altLang="zh-CN" sz="2400" b="1">
                <a:solidFill>
                  <a:srgbClr val="0000CC"/>
                </a:solidFill>
                <a:latin typeface="黑体" pitchFamily="2" charset="-122"/>
                <a:ea typeface="黑体" pitchFamily="2" charset="-122"/>
              </a:rPr>
              <a:t>政治结构：民主化、法制化</a:t>
            </a:r>
          </a:p>
          <a:p>
            <a:pPr indent="266700"/>
            <a:r>
              <a:rPr lang="zh-CN" altLang="zh-CN" sz="2400" b="1">
                <a:solidFill>
                  <a:srgbClr val="0000CC"/>
                </a:solidFill>
                <a:latin typeface="黑体" pitchFamily="2" charset="-122"/>
                <a:ea typeface="黑体" pitchFamily="2" charset="-122"/>
              </a:rPr>
              <a:t>  </a:t>
            </a:r>
            <a:r>
              <a:rPr lang="en-US" altLang="zh-CN" sz="2400" b="1">
                <a:solidFill>
                  <a:srgbClr val="0000CC"/>
                </a:solidFill>
                <a:latin typeface="黑体" pitchFamily="2" charset="-122"/>
                <a:ea typeface="黑体" pitchFamily="2" charset="-122"/>
              </a:rPr>
              <a:t>      </a:t>
            </a:r>
            <a:r>
              <a:rPr lang="zh-CN" altLang="zh-CN" sz="2400" b="1">
                <a:solidFill>
                  <a:srgbClr val="0000CC"/>
                </a:solidFill>
                <a:latin typeface="黑体" pitchFamily="2" charset="-122"/>
                <a:ea typeface="黑体" pitchFamily="2" charset="-122"/>
              </a:rPr>
              <a:t>  </a:t>
            </a:r>
            <a:r>
              <a:rPr lang="en-US" altLang="zh-CN" sz="2400" b="1">
                <a:solidFill>
                  <a:srgbClr val="0000CC"/>
                </a:solidFill>
                <a:latin typeface="黑体" pitchFamily="2" charset="-122"/>
                <a:ea typeface="黑体" pitchFamily="2" charset="-122"/>
              </a:rPr>
              <a:t>    </a:t>
            </a:r>
            <a:r>
              <a:rPr lang="zh-CN" altLang="zh-CN" sz="2400" b="1">
                <a:solidFill>
                  <a:srgbClr val="0000CC"/>
                </a:solidFill>
                <a:latin typeface="黑体" pitchFamily="2" charset="-122"/>
                <a:ea typeface="黑体" pitchFamily="2" charset="-122"/>
              </a:rPr>
              <a:t>社会结构：城市化、都市化</a:t>
            </a:r>
          </a:p>
          <a:p>
            <a:pPr indent="266700"/>
            <a:r>
              <a:rPr lang="zh-CN" altLang="zh-CN" sz="2400" b="1">
                <a:solidFill>
                  <a:srgbClr val="0000CC"/>
                </a:solidFill>
                <a:latin typeface="黑体" pitchFamily="2" charset="-122"/>
                <a:ea typeface="黑体" pitchFamily="2" charset="-122"/>
              </a:rPr>
              <a:t>    </a:t>
            </a:r>
            <a:r>
              <a:rPr lang="en-US" altLang="zh-CN" sz="2400" b="1">
                <a:solidFill>
                  <a:srgbClr val="0000CC"/>
                </a:solidFill>
                <a:latin typeface="黑体" pitchFamily="2" charset="-122"/>
                <a:ea typeface="黑体" pitchFamily="2" charset="-122"/>
              </a:rPr>
              <a:t>          </a:t>
            </a:r>
            <a:r>
              <a:rPr lang="zh-CN" altLang="zh-CN" sz="2400" b="1">
                <a:solidFill>
                  <a:srgbClr val="0000CC"/>
                </a:solidFill>
                <a:latin typeface="黑体" pitchFamily="2" charset="-122"/>
                <a:ea typeface="黑体" pitchFamily="2" charset="-122"/>
              </a:rPr>
              <a:t>思想观念：理性化、科学化</a:t>
            </a:r>
            <a:r>
              <a:rPr lang="zh-CN" altLang="zh-CN" sz="2400" b="1">
                <a:solidFill>
                  <a:srgbClr val="000000"/>
                </a:solidFill>
                <a:latin typeface="黑体" pitchFamily="2" charset="-122"/>
                <a:ea typeface="黑体" pitchFamily="2" charset="-122"/>
              </a:rPr>
              <a:t>   </a:t>
            </a:r>
          </a:p>
        </p:txBody>
      </p:sp>
      <p:sp>
        <p:nvSpPr>
          <p:cNvPr id="11268" name="Rectangle 4"/>
          <p:cNvSpPr>
            <a:spLocks noChangeArrowheads="1"/>
          </p:cNvSpPr>
          <p:nvPr/>
        </p:nvSpPr>
        <p:spPr bwMode="auto">
          <a:xfrm>
            <a:off x="2143125" y="3648075"/>
            <a:ext cx="7000875" cy="1385888"/>
          </a:xfrm>
          <a:prstGeom prst="rect">
            <a:avLst/>
          </a:prstGeom>
          <a:noFill/>
          <a:ln w="9525">
            <a:noFill/>
            <a:miter lim="800000"/>
            <a:headEnd/>
            <a:tailEnd/>
          </a:ln>
        </p:spPr>
        <p:txBody>
          <a:bodyPr>
            <a:spAutoFit/>
          </a:bodyPr>
          <a:lstStyle/>
          <a:p>
            <a:r>
              <a:rPr lang="zh-CN" altLang="en-US" sz="2800" b="1">
                <a:solidFill>
                  <a:srgbClr val="0000CC"/>
                </a:solidFill>
                <a:latin typeface="黑体" pitchFamily="2" charset="-122"/>
                <a:ea typeface="黑体" pitchFamily="2" charset="-122"/>
              </a:rPr>
              <a:t>   俄国的近代化</a:t>
            </a:r>
            <a:r>
              <a:rPr lang="zh-CN" altLang="en-US" sz="2800" b="1">
                <a:solidFill>
                  <a:srgbClr val="000000"/>
                </a:solidFill>
                <a:latin typeface="黑体" pitchFamily="2" charset="-122"/>
                <a:ea typeface="黑体" pitchFamily="2" charset="-122"/>
              </a:rPr>
              <a:t>指俄国由</a:t>
            </a:r>
            <a:r>
              <a:rPr lang="zh-CN" altLang="en-US" sz="2800" b="1">
                <a:solidFill>
                  <a:srgbClr val="FF0000"/>
                </a:solidFill>
                <a:latin typeface="黑体" pitchFamily="2" charset="-122"/>
                <a:ea typeface="黑体" pitchFamily="2" charset="-122"/>
              </a:rPr>
              <a:t>封建农奴制社会</a:t>
            </a:r>
            <a:r>
              <a:rPr lang="zh-CN" altLang="en-US" sz="2800" b="1">
                <a:solidFill>
                  <a:srgbClr val="000000"/>
                </a:solidFill>
                <a:latin typeface="黑体" pitchFamily="2" charset="-122"/>
                <a:ea typeface="黑体" pitchFamily="2" charset="-122"/>
              </a:rPr>
              <a:t>向</a:t>
            </a:r>
            <a:r>
              <a:rPr lang="zh-CN" altLang="en-US" sz="2800" b="1">
                <a:solidFill>
                  <a:srgbClr val="FF0000"/>
                </a:solidFill>
                <a:latin typeface="黑体" pitchFamily="2" charset="-122"/>
                <a:ea typeface="黑体" pitchFamily="2" charset="-122"/>
              </a:rPr>
              <a:t>资本主义工业社会</a:t>
            </a:r>
            <a:r>
              <a:rPr lang="zh-CN" altLang="en-US" sz="2800" b="1">
                <a:solidFill>
                  <a:srgbClr val="000000"/>
                </a:solidFill>
                <a:latin typeface="黑体" pitchFamily="2" charset="-122"/>
                <a:ea typeface="黑体" pitchFamily="2" charset="-122"/>
              </a:rPr>
              <a:t>的转型，启动于1861年亚历山大二世的农奴制改革。</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1267"/>
                                        </p:tgtEl>
                                        <p:attrNameLst>
                                          <p:attrName>style.visibility</p:attrName>
                                        </p:attrNameLst>
                                      </p:cBhvr>
                                      <p:to>
                                        <p:strVal val="visible"/>
                                      </p:to>
                                    </p:set>
                                    <p:animEffect transition="in" filter="wipe(left)">
                                      <p:cBhvr>
                                        <p:cTn id="7" dur="500"/>
                                        <p:tgtEl>
                                          <p:spTgt spid="1126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1268"/>
                                        </p:tgtEl>
                                        <p:attrNameLst>
                                          <p:attrName>style.visibility</p:attrName>
                                        </p:attrNameLst>
                                      </p:cBhvr>
                                      <p:to>
                                        <p:strVal val="visible"/>
                                      </p:to>
                                    </p:set>
                                    <p:animEffect transition="in" filter="wipe(left)">
                                      <p:cBhvr>
                                        <p:cTn id="12" dur="500"/>
                                        <p:tgtEl>
                                          <p:spTgt spid="112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autoUpdateAnimBg="0"/>
      <p:bldP spid="11268"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1793" name="矩形 5162"/>
          <p:cNvSpPr>
            <a:spLocks noChangeArrowheads="1"/>
          </p:cNvSpPr>
          <p:nvPr/>
        </p:nvSpPr>
        <p:spPr bwMode="auto">
          <a:xfrm>
            <a:off x="317500" y="1841500"/>
            <a:ext cx="8459788" cy="2844800"/>
          </a:xfrm>
          <a:prstGeom prst="rect">
            <a:avLst/>
          </a:prstGeom>
          <a:noFill/>
          <a:ln w="9525">
            <a:solidFill>
              <a:schemeClr val="tx1"/>
            </a:solidFill>
            <a:miter lim="800000"/>
            <a:headEnd/>
            <a:tailEnd/>
          </a:ln>
        </p:spPr>
        <p:txBody>
          <a:bodyPr>
            <a:spAutoFit/>
          </a:bodyPr>
          <a:lstStyle/>
          <a:p>
            <a:pPr>
              <a:buClr>
                <a:srgbClr val="FFFFFF"/>
              </a:buClr>
            </a:pPr>
            <a:r>
              <a:rPr lang="zh-CN" altLang="en-US" sz="2000" b="1">
                <a:solidFill>
                  <a:srgbClr val="000000"/>
                </a:solidFill>
                <a:latin typeface="黑体" pitchFamily="2" charset="-122"/>
                <a:ea typeface="黑体" pitchFamily="2" charset="-122"/>
                <a:cs typeface="华文新魏"/>
              </a:rPr>
              <a:t>材料一</a:t>
            </a:r>
            <a:r>
              <a:rPr lang="en-US" altLang="zh-CN" sz="2000" b="1">
                <a:solidFill>
                  <a:srgbClr val="000000"/>
                </a:solidFill>
                <a:latin typeface="黑体" pitchFamily="2" charset="-122"/>
                <a:ea typeface="黑体" pitchFamily="2" charset="-122"/>
                <a:cs typeface="华文新魏"/>
              </a:rPr>
              <a:t>:</a:t>
            </a:r>
            <a:r>
              <a:rPr lang="zh-CN" altLang="en-US" sz="2000" b="1">
                <a:solidFill>
                  <a:srgbClr val="000000"/>
                </a:solidFill>
                <a:latin typeface="黑体" pitchFamily="2" charset="-122"/>
                <a:ea typeface="黑体" pitchFamily="2" charset="-122"/>
                <a:cs typeface="华文新魏"/>
              </a:rPr>
              <a:t>农奴制改革的积极作用主要体现在，使俄国</a:t>
            </a:r>
            <a:r>
              <a:rPr lang="zh-CN" altLang="en-US" sz="2000" b="1">
                <a:solidFill>
                  <a:srgbClr val="FF0000"/>
                </a:solidFill>
                <a:latin typeface="黑体" pitchFamily="2" charset="-122"/>
                <a:ea typeface="黑体" pitchFamily="2" charset="-122"/>
                <a:cs typeface="华文新魏"/>
              </a:rPr>
              <a:t>由封建生产方向资本主义生产方式转变</a:t>
            </a:r>
            <a:r>
              <a:rPr lang="zh-CN" altLang="en-US" sz="2000" b="1">
                <a:solidFill>
                  <a:srgbClr val="000000"/>
                </a:solidFill>
                <a:latin typeface="黑体" pitchFamily="2" charset="-122"/>
                <a:ea typeface="黑体" pitchFamily="2" charset="-122"/>
                <a:cs typeface="华文新魏"/>
              </a:rPr>
              <a:t>。</a:t>
            </a:r>
            <a:r>
              <a:rPr lang="zh-CN" altLang="en-US" sz="2000" b="1">
                <a:solidFill>
                  <a:srgbClr val="FF0000"/>
                </a:solidFill>
                <a:latin typeface="黑体" pitchFamily="2" charset="-122"/>
                <a:ea typeface="黑体" pitchFamily="2" charset="-122"/>
                <a:cs typeface="华文新魏"/>
              </a:rPr>
              <a:t>资本主义经济</a:t>
            </a:r>
            <a:r>
              <a:rPr lang="zh-CN" altLang="en-US" sz="2000" b="1">
                <a:solidFill>
                  <a:srgbClr val="000000"/>
                </a:solidFill>
                <a:latin typeface="黑体" pitchFamily="2" charset="-122"/>
                <a:ea typeface="黑体" pitchFamily="2" charset="-122"/>
                <a:cs typeface="华文新魏"/>
              </a:rPr>
              <a:t>逐渐占据统治地位。这具体表现在三个方面：第一，解放了的农民除了从事农业生产以外，还要经营手工业或商业，这样既有利于活跃城乡的经济生活，又为资本主义发展提供了广阔的市场。第二，随着商品经济和农村资本主义的发展，农村中阶级分化加剧，致富的农民、手工业者和商人逐渐增多，于是</a:t>
            </a:r>
            <a:r>
              <a:rPr lang="zh-CN" altLang="en-US" sz="2000" b="1">
                <a:solidFill>
                  <a:srgbClr val="FF0000"/>
                </a:solidFill>
                <a:latin typeface="黑体" pitchFamily="2" charset="-122"/>
                <a:ea typeface="黑体" pitchFamily="2" charset="-122"/>
                <a:cs typeface="华文新魏"/>
              </a:rPr>
              <a:t>农村中的资产阶级</a:t>
            </a:r>
            <a:r>
              <a:rPr lang="zh-CN" altLang="en-US" sz="2000" b="1">
                <a:solidFill>
                  <a:srgbClr val="000000"/>
                </a:solidFill>
                <a:latin typeface="黑体" pitchFamily="2" charset="-122"/>
                <a:ea typeface="黑体" pitchFamily="2" charset="-122"/>
                <a:cs typeface="华文新魏"/>
              </a:rPr>
              <a:t>发展起来，俄国资产阶级队伍扩大了。第三，大工厂迅速取代了手工工场，成为俄国经济生活的主旋律。大工厂应用西方的先进技术，提高了劳动生产率，使俄国</a:t>
            </a:r>
            <a:r>
              <a:rPr lang="zh-CN" altLang="en-US" sz="2000" b="1">
                <a:solidFill>
                  <a:srgbClr val="FF0000"/>
                </a:solidFill>
                <a:latin typeface="黑体" pitchFamily="2" charset="-122"/>
                <a:ea typeface="黑体" pitchFamily="2" charset="-122"/>
                <a:cs typeface="华文新魏"/>
              </a:rPr>
              <a:t>资本主义工业</a:t>
            </a:r>
            <a:r>
              <a:rPr lang="zh-CN" altLang="en-US" sz="2000" b="1">
                <a:solidFill>
                  <a:srgbClr val="000000"/>
                </a:solidFill>
                <a:latin typeface="黑体" pitchFamily="2" charset="-122"/>
                <a:ea typeface="黑体" pitchFamily="2" charset="-122"/>
                <a:cs typeface="华文新魏"/>
              </a:rPr>
              <a:t>得到了实实在在的发展。</a:t>
            </a:r>
          </a:p>
        </p:txBody>
      </p:sp>
      <p:sp>
        <p:nvSpPr>
          <p:cNvPr id="44" name="矩形 43"/>
          <p:cNvSpPr/>
          <p:nvPr/>
        </p:nvSpPr>
        <p:spPr>
          <a:xfrm>
            <a:off x="107950" y="754063"/>
            <a:ext cx="9036050" cy="822325"/>
          </a:xfrm>
          <a:prstGeom prst="rect">
            <a:avLst/>
          </a:prstGeom>
          <a:noFill/>
          <a:ln w="9525">
            <a:noFill/>
            <a:miter/>
          </a:ln>
        </p:spPr>
        <p:txBody>
          <a:bodyPr>
            <a:spAutoFit/>
          </a:bodyPr>
          <a:lstStyle/>
          <a:p>
            <a:pPr>
              <a:spcBef>
                <a:spcPct val="20000"/>
              </a:spcBef>
              <a:buFont typeface="Arial" charset="0"/>
              <a:buNone/>
            </a:pPr>
            <a:r>
              <a:rPr lang="en-US" altLang="zh-CN" sz="2400" b="1">
                <a:solidFill>
                  <a:srgbClr val="2815B7"/>
                </a:solidFill>
                <a:latin typeface="黑体" pitchFamily="2" charset="-122"/>
                <a:ea typeface="黑体" pitchFamily="2" charset="-122"/>
                <a:cs typeface="宋体" charset="-122"/>
              </a:rPr>
              <a:t>1.</a:t>
            </a:r>
            <a:r>
              <a:rPr lang="zh-CN" altLang="en-US" sz="2400" b="1" noProof="1">
                <a:solidFill>
                  <a:srgbClr val="2815B7"/>
                </a:solidFill>
                <a:latin typeface="黑体" pitchFamily="2" charset="-122"/>
                <a:ea typeface="黑体" pitchFamily="2" charset="-122"/>
                <a:cs typeface="宋体" charset="-122"/>
              </a:rPr>
              <a:t>请根据教材第一目并结合以下材料归纳：俄国经济近代化的表现及原因。</a:t>
            </a:r>
          </a:p>
        </p:txBody>
      </p:sp>
      <p:sp>
        <p:nvSpPr>
          <p:cNvPr id="161795" name="文本框 4"/>
          <p:cNvSpPr txBox="1">
            <a:spLocks noChangeArrowheads="1"/>
          </p:cNvSpPr>
          <p:nvPr/>
        </p:nvSpPr>
        <p:spPr bwMode="auto">
          <a:xfrm>
            <a:off x="0" y="79375"/>
            <a:ext cx="8343900" cy="579438"/>
          </a:xfrm>
          <a:prstGeom prst="rect">
            <a:avLst/>
          </a:prstGeom>
          <a:noFill/>
          <a:ln w="9525">
            <a:noFill/>
            <a:miter lim="800000"/>
            <a:headEnd/>
            <a:tailEnd/>
          </a:ln>
        </p:spPr>
        <p:txBody>
          <a:bodyPr wrap="none">
            <a:spAutoFit/>
          </a:bodyPr>
          <a:lstStyle/>
          <a:p>
            <a:pPr>
              <a:spcBef>
                <a:spcPct val="20000"/>
              </a:spcBef>
              <a:buFont typeface="Arial" charset="0"/>
              <a:buNone/>
            </a:pPr>
            <a:r>
              <a:rPr lang="zh-CN" altLang="en-US" sz="3200" b="1">
                <a:solidFill>
                  <a:srgbClr val="CC0000"/>
                </a:solidFill>
                <a:latin typeface="黑体" pitchFamily="2" charset="-122"/>
                <a:ea typeface="黑体" pitchFamily="2" charset="-122"/>
                <a:sym typeface="Arial" charset="0"/>
              </a:rPr>
              <a:t>二、改革之血泪之光</a:t>
            </a:r>
            <a:r>
              <a:rPr lang="en-US" altLang="zh-CN" sz="3200" b="1">
                <a:solidFill>
                  <a:srgbClr val="CC0000"/>
                </a:solidFill>
                <a:latin typeface="黑体" pitchFamily="2" charset="-122"/>
                <a:ea typeface="黑体" pitchFamily="2" charset="-122"/>
                <a:sym typeface="Arial" charset="0"/>
              </a:rPr>
              <a:t>———</a:t>
            </a:r>
            <a:r>
              <a:rPr lang="zh-CN" altLang="en-US" sz="3200" b="1">
                <a:solidFill>
                  <a:srgbClr val="CC0000"/>
                </a:solidFill>
                <a:latin typeface="黑体" pitchFamily="2" charset="-122"/>
                <a:ea typeface="黑体" pitchFamily="2" charset="-122"/>
                <a:sym typeface="Arial" charset="0"/>
              </a:rPr>
              <a:t>开启俄国的近代化</a:t>
            </a:r>
            <a:endParaRPr lang="en-US" altLang="zh-CN" sz="3200" b="1">
              <a:solidFill>
                <a:srgbClr val="CC0000"/>
              </a:solidFill>
              <a:latin typeface="黑体" pitchFamily="2" charset="-122"/>
              <a:ea typeface="黑体" pitchFamily="2" charset="-122"/>
              <a:sym typeface="Arial" charset="0"/>
            </a:endParaRPr>
          </a:p>
        </p:txBody>
      </p:sp>
    </p:spTree>
  </p:cSld>
  <p:clrMapOvr>
    <a:masterClrMapping/>
  </p:clrMapOvr>
  <p:transition spd="slow">
    <p:pull dir="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2817" name="矩形 5121"/>
          <p:cNvSpPr>
            <a:spLocks noChangeArrowheads="1"/>
          </p:cNvSpPr>
          <p:nvPr/>
        </p:nvSpPr>
        <p:spPr bwMode="auto">
          <a:xfrm>
            <a:off x="-19050" y="293688"/>
            <a:ext cx="8820150" cy="461962"/>
          </a:xfrm>
          <a:prstGeom prst="rect">
            <a:avLst/>
          </a:prstGeom>
          <a:noFill/>
          <a:ln w="9525">
            <a:noFill/>
            <a:miter lim="800000"/>
            <a:headEnd/>
            <a:tailEnd/>
          </a:ln>
        </p:spPr>
        <p:txBody>
          <a:bodyPr>
            <a:spAutoFit/>
          </a:bodyPr>
          <a:lstStyle/>
          <a:p>
            <a:pPr algn="ctr">
              <a:buClr>
                <a:srgbClr val="FFFFFF"/>
              </a:buClr>
            </a:pPr>
            <a:r>
              <a:rPr lang="zh-CN" altLang="en-US" sz="2400" b="1">
                <a:solidFill>
                  <a:srgbClr val="000000"/>
                </a:solidFill>
                <a:latin typeface="华文新魏"/>
                <a:ea typeface="华文新魏"/>
                <a:cs typeface="华文新魏"/>
              </a:rPr>
              <a:t>材料二</a:t>
            </a:r>
            <a:r>
              <a:rPr lang="en-US" altLang="zh-CN" sz="2400" b="1">
                <a:solidFill>
                  <a:srgbClr val="000000"/>
                </a:solidFill>
                <a:latin typeface="华文新魏"/>
                <a:ea typeface="华文新魏"/>
                <a:cs typeface="华文新魏"/>
              </a:rPr>
              <a:t>:19</a:t>
            </a:r>
            <a:r>
              <a:rPr lang="zh-CN" altLang="en-US" sz="2400" b="1">
                <a:solidFill>
                  <a:srgbClr val="000000"/>
                </a:solidFill>
                <a:latin typeface="华文新魏"/>
                <a:ea typeface="华文新魏"/>
                <a:cs typeface="华文新魏"/>
              </a:rPr>
              <a:t>世纪</a:t>
            </a:r>
            <a:r>
              <a:rPr lang="en-US" altLang="zh-CN" sz="2400" b="1">
                <a:solidFill>
                  <a:srgbClr val="000000"/>
                </a:solidFill>
                <a:latin typeface="华文新魏"/>
                <a:ea typeface="华文新魏"/>
                <a:cs typeface="华文新魏"/>
              </a:rPr>
              <a:t>60</a:t>
            </a:r>
            <a:r>
              <a:rPr lang="zh-CN" altLang="en-US" sz="2400" b="1">
                <a:solidFill>
                  <a:srgbClr val="000000"/>
                </a:solidFill>
                <a:latin typeface="华文新魏"/>
                <a:ea typeface="华文新魏"/>
                <a:cs typeface="华文新魏"/>
              </a:rPr>
              <a:t>～</a:t>
            </a:r>
            <a:r>
              <a:rPr lang="en-US" altLang="zh-CN" sz="2400" b="1">
                <a:solidFill>
                  <a:srgbClr val="000000"/>
                </a:solidFill>
                <a:latin typeface="华文新魏"/>
                <a:ea typeface="华文新魏"/>
                <a:cs typeface="华文新魏"/>
              </a:rPr>
              <a:t>70</a:t>
            </a:r>
            <a:r>
              <a:rPr lang="zh-CN" altLang="en-US" sz="2400" b="1">
                <a:solidFill>
                  <a:srgbClr val="000000"/>
                </a:solidFill>
                <a:latin typeface="华文新魏"/>
                <a:ea typeface="华文新魏"/>
                <a:cs typeface="华文新魏"/>
              </a:rPr>
              <a:t>年代俄国机器制造业统计表</a:t>
            </a:r>
          </a:p>
        </p:txBody>
      </p:sp>
      <p:grpSp>
        <p:nvGrpSpPr>
          <p:cNvPr id="162818" name="组合 5122"/>
          <p:cNvGrpSpPr>
            <a:grpSpLocks/>
          </p:cNvGrpSpPr>
          <p:nvPr/>
        </p:nvGrpSpPr>
        <p:grpSpPr bwMode="auto">
          <a:xfrm>
            <a:off x="276225" y="915988"/>
            <a:ext cx="8569325" cy="1728787"/>
            <a:chOff x="-3" y="400"/>
            <a:chExt cx="2413" cy="1214"/>
          </a:xfrm>
        </p:grpSpPr>
        <p:grpSp>
          <p:nvGrpSpPr>
            <p:cNvPr id="162820" name="组合 5123"/>
            <p:cNvGrpSpPr>
              <a:grpSpLocks/>
            </p:cNvGrpSpPr>
            <p:nvPr/>
          </p:nvGrpSpPr>
          <p:grpSpPr bwMode="auto">
            <a:xfrm>
              <a:off x="0" y="403"/>
              <a:ext cx="2410" cy="1208"/>
              <a:chOff x="0" y="403"/>
              <a:chExt cx="2410" cy="1208"/>
            </a:xfrm>
          </p:grpSpPr>
          <p:grpSp>
            <p:nvGrpSpPr>
              <p:cNvPr id="162822" name="组合 5124"/>
              <p:cNvGrpSpPr>
                <a:grpSpLocks/>
              </p:cNvGrpSpPr>
              <p:nvPr/>
            </p:nvGrpSpPr>
            <p:grpSpPr bwMode="auto">
              <a:xfrm>
                <a:off x="0" y="403"/>
                <a:ext cx="602" cy="460"/>
                <a:chOff x="0" y="403"/>
                <a:chExt cx="602" cy="460"/>
              </a:xfrm>
            </p:grpSpPr>
            <p:sp>
              <p:nvSpPr>
                <p:cNvPr id="162856" name="矩形 5125"/>
                <p:cNvSpPr>
                  <a:spLocks noChangeArrowheads="1"/>
                </p:cNvSpPr>
                <p:nvPr/>
              </p:nvSpPr>
              <p:spPr bwMode="auto">
                <a:xfrm>
                  <a:off x="43" y="403"/>
                  <a:ext cx="516" cy="460"/>
                </a:xfrm>
                <a:prstGeom prst="rect">
                  <a:avLst/>
                </a:prstGeom>
                <a:noFill/>
                <a:ln w="9525">
                  <a:noFill/>
                  <a:miter lim="800000"/>
                  <a:headEnd/>
                  <a:tailEnd/>
                </a:ln>
              </p:spPr>
              <p:txBody>
                <a:bodyPr/>
                <a:lstStyle/>
                <a:p>
                  <a:pPr algn="ctr">
                    <a:buClr>
                      <a:srgbClr val="FFFFFF"/>
                    </a:buClr>
                  </a:pPr>
                  <a:r>
                    <a:rPr lang="zh-CN" altLang="en-US" sz="2800" b="1">
                      <a:solidFill>
                        <a:srgbClr val="000000"/>
                      </a:solidFill>
                      <a:latin typeface="华文新魏"/>
                      <a:ea typeface="华文新魏"/>
                      <a:cs typeface="华文新魏"/>
                    </a:rPr>
                    <a:t>时间</a:t>
                  </a:r>
                </a:p>
              </p:txBody>
            </p:sp>
            <p:sp>
              <p:nvSpPr>
                <p:cNvPr id="162857" name="矩形 5126"/>
                <p:cNvSpPr>
                  <a:spLocks noChangeArrowheads="1"/>
                </p:cNvSpPr>
                <p:nvPr/>
              </p:nvSpPr>
              <p:spPr bwMode="auto">
                <a:xfrm>
                  <a:off x="0" y="403"/>
                  <a:ext cx="602" cy="460"/>
                </a:xfrm>
                <a:prstGeom prst="rect">
                  <a:avLst/>
                </a:prstGeom>
                <a:noFill/>
                <a:ln w="7">
                  <a:solidFill>
                    <a:srgbClr val="A0A0A0"/>
                  </a:solidFill>
                  <a:miter lim="800000"/>
                  <a:headEnd/>
                  <a:tailEnd/>
                </a:ln>
              </p:spPr>
              <p:txBody>
                <a:bodyPr/>
                <a:lstStyle/>
                <a:p>
                  <a:endParaRPr lang="zh-CN" altLang="en-US" sz="4000" b="1">
                    <a:solidFill>
                      <a:srgbClr val="000000"/>
                    </a:solidFill>
                  </a:endParaRPr>
                </a:p>
              </p:txBody>
            </p:sp>
          </p:grpSp>
          <p:grpSp>
            <p:nvGrpSpPr>
              <p:cNvPr id="162823" name="组合 5127"/>
              <p:cNvGrpSpPr>
                <a:grpSpLocks/>
              </p:cNvGrpSpPr>
              <p:nvPr/>
            </p:nvGrpSpPr>
            <p:grpSpPr bwMode="auto">
              <a:xfrm>
                <a:off x="602" y="403"/>
                <a:ext cx="406" cy="460"/>
                <a:chOff x="602" y="403"/>
                <a:chExt cx="406" cy="460"/>
              </a:xfrm>
            </p:grpSpPr>
            <p:sp>
              <p:nvSpPr>
                <p:cNvPr id="162854" name="矩形 5128"/>
                <p:cNvSpPr>
                  <a:spLocks noChangeArrowheads="1"/>
                </p:cNvSpPr>
                <p:nvPr/>
              </p:nvSpPr>
              <p:spPr bwMode="auto">
                <a:xfrm>
                  <a:off x="640" y="446"/>
                  <a:ext cx="320" cy="374"/>
                </a:xfrm>
                <a:prstGeom prst="rect">
                  <a:avLst/>
                </a:prstGeom>
                <a:noFill/>
                <a:ln w="9525">
                  <a:noFill/>
                  <a:miter lim="800000"/>
                  <a:headEnd/>
                  <a:tailEnd/>
                </a:ln>
              </p:spPr>
              <p:txBody>
                <a:bodyPr/>
                <a:lstStyle/>
                <a:p>
                  <a:pPr algn="ctr">
                    <a:buClr>
                      <a:srgbClr val="FFFFFF"/>
                    </a:buClr>
                  </a:pPr>
                  <a:r>
                    <a:rPr lang="zh-CN" altLang="en-US" sz="2400" b="1">
                      <a:solidFill>
                        <a:srgbClr val="000000"/>
                      </a:solidFill>
                      <a:latin typeface="华文新魏"/>
                      <a:ea typeface="华文新魏"/>
                      <a:cs typeface="华文新魏"/>
                    </a:rPr>
                    <a:t>企业数</a:t>
                  </a:r>
                </a:p>
                <a:p>
                  <a:pPr algn="ctr" eaLnBrk="0" hangingPunct="0">
                    <a:buClr>
                      <a:srgbClr val="FFFFFF"/>
                    </a:buClr>
                  </a:pPr>
                  <a:endParaRPr lang="zh-CN" altLang="en-US" sz="2800" b="1">
                    <a:solidFill>
                      <a:srgbClr val="000000"/>
                    </a:solidFill>
                    <a:latin typeface="华文新魏"/>
                    <a:ea typeface="华文新魏"/>
                    <a:cs typeface="华文新魏"/>
                  </a:endParaRPr>
                </a:p>
              </p:txBody>
            </p:sp>
            <p:sp>
              <p:nvSpPr>
                <p:cNvPr id="162855" name="矩形 5129"/>
                <p:cNvSpPr>
                  <a:spLocks noChangeArrowheads="1"/>
                </p:cNvSpPr>
                <p:nvPr/>
              </p:nvSpPr>
              <p:spPr bwMode="auto">
                <a:xfrm>
                  <a:off x="602" y="403"/>
                  <a:ext cx="406" cy="460"/>
                </a:xfrm>
                <a:prstGeom prst="rect">
                  <a:avLst/>
                </a:prstGeom>
                <a:noFill/>
                <a:ln w="7">
                  <a:solidFill>
                    <a:srgbClr val="A0A0A0"/>
                  </a:solidFill>
                  <a:miter lim="800000"/>
                  <a:headEnd/>
                  <a:tailEnd/>
                </a:ln>
              </p:spPr>
              <p:txBody>
                <a:bodyPr/>
                <a:lstStyle/>
                <a:p>
                  <a:endParaRPr lang="zh-CN" altLang="en-US" sz="4000" b="1">
                    <a:solidFill>
                      <a:srgbClr val="000000"/>
                    </a:solidFill>
                  </a:endParaRPr>
                </a:p>
              </p:txBody>
            </p:sp>
          </p:grpSp>
          <p:grpSp>
            <p:nvGrpSpPr>
              <p:cNvPr id="162824" name="组合 5130"/>
              <p:cNvGrpSpPr>
                <a:grpSpLocks/>
              </p:cNvGrpSpPr>
              <p:nvPr/>
            </p:nvGrpSpPr>
            <p:grpSpPr bwMode="auto">
              <a:xfrm>
                <a:off x="1008" y="403"/>
                <a:ext cx="662" cy="460"/>
                <a:chOff x="1008" y="403"/>
                <a:chExt cx="662" cy="460"/>
              </a:xfrm>
            </p:grpSpPr>
            <p:sp>
              <p:nvSpPr>
                <p:cNvPr id="162852" name="矩形 5131"/>
                <p:cNvSpPr>
                  <a:spLocks noChangeArrowheads="1"/>
                </p:cNvSpPr>
                <p:nvPr/>
              </p:nvSpPr>
              <p:spPr bwMode="auto">
                <a:xfrm>
                  <a:off x="1051" y="403"/>
                  <a:ext cx="576" cy="460"/>
                </a:xfrm>
                <a:prstGeom prst="rect">
                  <a:avLst/>
                </a:prstGeom>
                <a:noFill/>
                <a:ln w="9525">
                  <a:noFill/>
                  <a:miter lim="800000"/>
                  <a:headEnd/>
                  <a:tailEnd/>
                </a:ln>
              </p:spPr>
              <p:txBody>
                <a:bodyPr/>
                <a:lstStyle/>
                <a:p>
                  <a:pPr algn="ctr">
                    <a:buClr>
                      <a:srgbClr val="FFFFFF"/>
                    </a:buClr>
                  </a:pPr>
                  <a:r>
                    <a:rPr lang="zh-CN" altLang="en-US" sz="2800" b="1">
                      <a:solidFill>
                        <a:srgbClr val="000000"/>
                      </a:solidFill>
                      <a:latin typeface="华文新魏"/>
                      <a:ea typeface="华文新魏"/>
                      <a:cs typeface="华文新魏"/>
                    </a:rPr>
                    <a:t>工人数（人）</a:t>
                  </a:r>
                </a:p>
                <a:p>
                  <a:pPr algn="ctr" eaLnBrk="0" hangingPunct="0">
                    <a:buClr>
                      <a:srgbClr val="FFFFFF"/>
                    </a:buClr>
                  </a:pPr>
                  <a:endParaRPr lang="zh-CN" altLang="en-US" sz="2800" b="1">
                    <a:solidFill>
                      <a:srgbClr val="000000"/>
                    </a:solidFill>
                    <a:latin typeface="华文新魏"/>
                    <a:ea typeface="华文新魏"/>
                    <a:cs typeface="华文新魏"/>
                  </a:endParaRPr>
                </a:p>
              </p:txBody>
            </p:sp>
            <p:sp>
              <p:nvSpPr>
                <p:cNvPr id="162853" name="矩形 5132"/>
                <p:cNvSpPr>
                  <a:spLocks noChangeArrowheads="1"/>
                </p:cNvSpPr>
                <p:nvPr/>
              </p:nvSpPr>
              <p:spPr bwMode="auto">
                <a:xfrm>
                  <a:off x="1008" y="403"/>
                  <a:ext cx="662" cy="460"/>
                </a:xfrm>
                <a:prstGeom prst="rect">
                  <a:avLst/>
                </a:prstGeom>
                <a:noFill/>
                <a:ln w="7">
                  <a:solidFill>
                    <a:srgbClr val="A0A0A0"/>
                  </a:solidFill>
                  <a:miter lim="800000"/>
                  <a:headEnd/>
                  <a:tailEnd/>
                </a:ln>
              </p:spPr>
              <p:txBody>
                <a:bodyPr/>
                <a:lstStyle/>
                <a:p>
                  <a:endParaRPr lang="zh-CN" altLang="en-US" sz="4000" b="1">
                    <a:solidFill>
                      <a:srgbClr val="000000"/>
                    </a:solidFill>
                  </a:endParaRPr>
                </a:p>
              </p:txBody>
            </p:sp>
          </p:grpSp>
          <p:grpSp>
            <p:nvGrpSpPr>
              <p:cNvPr id="162825" name="组合 5133"/>
              <p:cNvGrpSpPr>
                <a:grpSpLocks/>
              </p:cNvGrpSpPr>
              <p:nvPr/>
            </p:nvGrpSpPr>
            <p:grpSpPr bwMode="auto">
              <a:xfrm>
                <a:off x="1670" y="403"/>
                <a:ext cx="740" cy="460"/>
                <a:chOff x="1670" y="403"/>
                <a:chExt cx="740" cy="460"/>
              </a:xfrm>
            </p:grpSpPr>
            <p:sp>
              <p:nvSpPr>
                <p:cNvPr id="162850" name="矩形 5134"/>
                <p:cNvSpPr>
                  <a:spLocks noChangeArrowheads="1"/>
                </p:cNvSpPr>
                <p:nvPr/>
              </p:nvSpPr>
              <p:spPr bwMode="auto">
                <a:xfrm>
                  <a:off x="1713" y="403"/>
                  <a:ext cx="697" cy="460"/>
                </a:xfrm>
                <a:prstGeom prst="rect">
                  <a:avLst/>
                </a:prstGeom>
                <a:noFill/>
                <a:ln w="9525">
                  <a:noFill/>
                  <a:miter lim="800000"/>
                  <a:headEnd/>
                  <a:tailEnd/>
                </a:ln>
              </p:spPr>
              <p:txBody>
                <a:bodyPr/>
                <a:lstStyle/>
                <a:p>
                  <a:pPr algn="ctr">
                    <a:buClr>
                      <a:srgbClr val="FFFFFF"/>
                    </a:buClr>
                  </a:pPr>
                  <a:r>
                    <a:rPr lang="zh-CN" altLang="en-US" sz="2800" b="1">
                      <a:solidFill>
                        <a:srgbClr val="000000"/>
                      </a:solidFill>
                      <a:latin typeface="华文新魏"/>
                      <a:ea typeface="华文新魏"/>
                      <a:cs typeface="华文新魏"/>
                    </a:rPr>
                    <a:t>产值（千卢布）</a:t>
                  </a:r>
                </a:p>
                <a:p>
                  <a:pPr algn="ctr" eaLnBrk="0" hangingPunct="0">
                    <a:buClr>
                      <a:srgbClr val="FFFFFF"/>
                    </a:buClr>
                  </a:pPr>
                  <a:endParaRPr lang="zh-CN" altLang="en-US" sz="2800" b="1">
                    <a:solidFill>
                      <a:srgbClr val="000000"/>
                    </a:solidFill>
                    <a:latin typeface="华文新魏"/>
                    <a:ea typeface="华文新魏"/>
                    <a:cs typeface="华文新魏"/>
                  </a:endParaRPr>
                </a:p>
              </p:txBody>
            </p:sp>
            <p:sp>
              <p:nvSpPr>
                <p:cNvPr id="162851" name="矩形 5135"/>
                <p:cNvSpPr>
                  <a:spLocks noChangeArrowheads="1"/>
                </p:cNvSpPr>
                <p:nvPr/>
              </p:nvSpPr>
              <p:spPr bwMode="auto">
                <a:xfrm>
                  <a:off x="1670" y="403"/>
                  <a:ext cx="737" cy="460"/>
                </a:xfrm>
                <a:prstGeom prst="rect">
                  <a:avLst/>
                </a:prstGeom>
                <a:noFill/>
                <a:ln w="7">
                  <a:solidFill>
                    <a:srgbClr val="A0A0A0"/>
                  </a:solidFill>
                  <a:miter lim="800000"/>
                  <a:headEnd/>
                  <a:tailEnd/>
                </a:ln>
              </p:spPr>
              <p:txBody>
                <a:bodyPr/>
                <a:lstStyle/>
                <a:p>
                  <a:endParaRPr lang="zh-CN" altLang="en-US" sz="4000" b="1">
                    <a:solidFill>
                      <a:srgbClr val="000000"/>
                    </a:solidFill>
                  </a:endParaRPr>
                </a:p>
              </p:txBody>
            </p:sp>
          </p:grpSp>
          <p:grpSp>
            <p:nvGrpSpPr>
              <p:cNvPr id="162826" name="组合 5136"/>
              <p:cNvGrpSpPr>
                <a:grpSpLocks/>
              </p:cNvGrpSpPr>
              <p:nvPr/>
            </p:nvGrpSpPr>
            <p:grpSpPr bwMode="auto">
              <a:xfrm>
                <a:off x="0" y="863"/>
                <a:ext cx="602" cy="374"/>
                <a:chOff x="0" y="863"/>
                <a:chExt cx="602" cy="374"/>
              </a:xfrm>
            </p:grpSpPr>
            <p:sp>
              <p:nvSpPr>
                <p:cNvPr id="162848" name="矩形 5137"/>
                <p:cNvSpPr>
                  <a:spLocks noChangeArrowheads="1"/>
                </p:cNvSpPr>
                <p:nvPr/>
              </p:nvSpPr>
              <p:spPr bwMode="auto">
                <a:xfrm>
                  <a:off x="43" y="863"/>
                  <a:ext cx="516" cy="374"/>
                </a:xfrm>
                <a:prstGeom prst="rect">
                  <a:avLst/>
                </a:prstGeom>
                <a:noFill/>
                <a:ln w="9525">
                  <a:noFill/>
                  <a:miter lim="800000"/>
                  <a:headEnd/>
                  <a:tailEnd/>
                </a:ln>
              </p:spPr>
              <p:txBody>
                <a:bodyPr/>
                <a:lstStyle/>
                <a:p>
                  <a:pPr algn="ctr">
                    <a:buClr>
                      <a:srgbClr val="FFFFFF"/>
                    </a:buClr>
                  </a:pPr>
                  <a:r>
                    <a:rPr lang="en-US" altLang="zh-CN" sz="2800" b="1">
                      <a:solidFill>
                        <a:srgbClr val="000000"/>
                      </a:solidFill>
                      <a:latin typeface="华文新魏"/>
                      <a:ea typeface="华文新魏"/>
                      <a:cs typeface="华文新魏"/>
                    </a:rPr>
                    <a:t>1860</a:t>
                  </a:r>
                  <a:r>
                    <a:rPr lang="zh-CN" altLang="en-US" sz="2800" b="1">
                      <a:solidFill>
                        <a:srgbClr val="000000"/>
                      </a:solidFill>
                      <a:latin typeface="华文新魏"/>
                      <a:ea typeface="华文新魏"/>
                      <a:cs typeface="华文新魏"/>
                    </a:rPr>
                    <a:t>年</a:t>
                  </a:r>
                </a:p>
                <a:p>
                  <a:pPr algn="ctr" eaLnBrk="0" hangingPunct="0">
                    <a:buClr>
                      <a:srgbClr val="FFFFFF"/>
                    </a:buClr>
                  </a:pPr>
                  <a:endParaRPr lang="zh-CN" altLang="en-US" sz="2800" b="1">
                    <a:solidFill>
                      <a:srgbClr val="000000"/>
                    </a:solidFill>
                    <a:latin typeface="华文新魏"/>
                    <a:ea typeface="华文新魏"/>
                    <a:cs typeface="华文新魏"/>
                  </a:endParaRPr>
                </a:p>
              </p:txBody>
            </p:sp>
            <p:sp>
              <p:nvSpPr>
                <p:cNvPr id="162849" name="矩形 5138"/>
                <p:cNvSpPr>
                  <a:spLocks noChangeArrowheads="1"/>
                </p:cNvSpPr>
                <p:nvPr/>
              </p:nvSpPr>
              <p:spPr bwMode="auto">
                <a:xfrm>
                  <a:off x="0" y="863"/>
                  <a:ext cx="602" cy="374"/>
                </a:xfrm>
                <a:prstGeom prst="rect">
                  <a:avLst/>
                </a:prstGeom>
                <a:noFill/>
                <a:ln w="7">
                  <a:solidFill>
                    <a:srgbClr val="A0A0A0"/>
                  </a:solidFill>
                  <a:miter lim="800000"/>
                  <a:headEnd/>
                  <a:tailEnd/>
                </a:ln>
              </p:spPr>
              <p:txBody>
                <a:bodyPr/>
                <a:lstStyle/>
                <a:p>
                  <a:endParaRPr lang="zh-CN" altLang="en-US" sz="4000" b="1">
                    <a:solidFill>
                      <a:srgbClr val="000000"/>
                    </a:solidFill>
                  </a:endParaRPr>
                </a:p>
              </p:txBody>
            </p:sp>
          </p:grpSp>
          <p:grpSp>
            <p:nvGrpSpPr>
              <p:cNvPr id="162827" name="组合 5139"/>
              <p:cNvGrpSpPr>
                <a:grpSpLocks/>
              </p:cNvGrpSpPr>
              <p:nvPr/>
            </p:nvGrpSpPr>
            <p:grpSpPr bwMode="auto">
              <a:xfrm>
                <a:off x="602" y="863"/>
                <a:ext cx="406" cy="374"/>
                <a:chOff x="602" y="863"/>
                <a:chExt cx="406" cy="374"/>
              </a:xfrm>
            </p:grpSpPr>
            <p:sp>
              <p:nvSpPr>
                <p:cNvPr id="162846" name="矩形 5140"/>
                <p:cNvSpPr>
                  <a:spLocks noChangeArrowheads="1"/>
                </p:cNvSpPr>
                <p:nvPr/>
              </p:nvSpPr>
              <p:spPr bwMode="auto">
                <a:xfrm>
                  <a:off x="645" y="863"/>
                  <a:ext cx="320" cy="374"/>
                </a:xfrm>
                <a:prstGeom prst="rect">
                  <a:avLst/>
                </a:prstGeom>
                <a:noFill/>
                <a:ln w="9525">
                  <a:noFill/>
                  <a:miter lim="800000"/>
                  <a:headEnd/>
                  <a:tailEnd/>
                </a:ln>
              </p:spPr>
              <p:txBody>
                <a:bodyPr/>
                <a:lstStyle/>
                <a:p>
                  <a:pPr algn="ctr">
                    <a:buClr>
                      <a:srgbClr val="FFFFFF"/>
                    </a:buClr>
                  </a:pPr>
                  <a:r>
                    <a:rPr lang="en-US" altLang="zh-CN" sz="2800" b="1">
                      <a:solidFill>
                        <a:srgbClr val="000000"/>
                      </a:solidFill>
                      <a:latin typeface="华文新魏"/>
                      <a:ea typeface="华文新魏"/>
                      <a:cs typeface="华文新魏"/>
                    </a:rPr>
                    <a:t>99</a:t>
                  </a:r>
                </a:p>
                <a:p>
                  <a:pPr algn="ctr" eaLnBrk="0" hangingPunct="0">
                    <a:buClr>
                      <a:srgbClr val="FFFFFF"/>
                    </a:buClr>
                  </a:pPr>
                  <a:endParaRPr lang="en-US" altLang="zh-CN" sz="3600" b="1">
                    <a:solidFill>
                      <a:srgbClr val="000000"/>
                    </a:solidFill>
                    <a:latin typeface="黑体" pitchFamily="2" charset="-122"/>
                    <a:ea typeface="黑体" pitchFamily="2" charset="-122"/>
                  </a:endParaRPr>
                </a:p>
              </p:txBody>
            </p:sp>
            <p:sp>
              <p:nvSpPr>
                <p:cNvPr id="162847" name="矩形 5141"/>
                <p:cNvSpPr>
                  <a:spLocks noChangeArrowheads="1"/>
                </p:cNvSpPr>
                <p:nvPr/>
              </p:nvSpPr>
              <p:spPr bwMode="auto">
                <a:xfrm>
                  <a:off x="602" y="863"/>
                  <a:ext cx="406" cy="374"/>
                </a:xfrm>
                <a:prstGeom prst="rect">
                  <a:avLst/>
                </a:prstGeom>
                <a:noFill/>
                <a:ln w="7">
                  <a:solidFill>
                    <a:srgbClr val="A0A0A0"/>
                  </a:solidFill>
                  <a:miter lim="800000"/>
                  <a:headEnd/>
                  <a:tailEnd/>
                </a:ln>
              </p:spPr>
              <p:txBody>
                <a:bodyPr/>
                <a:lstStyle/>
                <a:p>
                  <a:endParaRPr lang="zh-CN" altLang="en-US" sz="4000" b="1">
                    <a:solidFill>
                      <a:srgbClr val="000000"/>
                    </a:solidFill>
                  </a:endParaRPr>
                </a:p>
              </p:txBody>
            </p:sp>
          </p:grpSp>
          <p:grpSp>
            <p:nvGrpSpPr>
              <p:cNvPr id="162828" name="组合 5142"/>
              <p:cNvGrpSpPr>
                <a:grpSpLocks/>
              </p:cNvGrpSpPr>
              <p:nvPr/>
            </p:nvGrpSpPr>
            <p:grpSpPr bwMode="auto">
              <a:xfrm>
                <a:off x="1008" y="863"/>
                <a:ext cx="662" cy="374"/>
                <a:chOff x="1008" y="863"/>
                <a:chExt cx="662" cy="374"/>
              </a:xfrm>
            </p:grpSpPr>
            <p:sp>
              <p:nvSpPr>
                <p:cNvPr id="162844" name="矩形 5143"/>
                <p:cNvSpPr>
                  <a:spLocks noChangeArrowheads="1"/>
                </p:cNvSpPr>
                <p:nvPr/>
              </p:nvSpPr>
              <p:spPr bwMode="auto">
                <a:xfrm>
                  <a:off x="1051" y="863"/>
                  <a:ext cx="576" cy="374"/>
                </a:xfrm>
                <a:prstGeom prst="rect">
                  <a:avLst/>
                </a:prstGeom>
                <a:noFill/>
                <a:ln w="9525">
                  <a:noFill/>
                  <a:miter lim="800000"/>
                  <a:headEnd/>
                  <a:tailEnd/>
                </a:ln>
              </p:spPr>
              <p:txBody>
                <a:bodyPr/>
                <a:lstStyle/>
                <a:p>
                  <a:pPr algn="ctr">
                    <a:buClr>
                      <a:srgbClr val="FFFFFF"/>
                    </a:buClr>
                  </a:pPr>
                  <a:r>
                    <a:rPr lang="en-US" altLang="zh-CN" sz="2400" b="1">
                      <a:solidFill>
                        <a:srgbClr val="000000"/>
                      </a:solidFill>
                      <a:latin typeface="华文新魏"/>
                      <a:ea typeface="华文新魏"/>
                      <a:cs typeface="华文新魏"/>
                    </a:rPr>
                    <a:t>11600</a:t>
                  </a:r>
                </a:p>
                <a:p>
                  <a:pPr algn="ctr" eaLnBrk="0" hangingPunct="0">
                    <a:buClr>
                      <a:srgbClr val="FFFFFF"/>
                    </a:buClr>
                  </a:pPr>
                  <a:endParaRPr lang="en-US" altLang="zh-CN" sz="2400" b="1">
                    <a:solidFill>
                      <a:srgbClr val="000000"/>
                    </a:solidFill>
                    <a:latin typeface="华文新魏"/>
                    <a:ea typeface="华文新魏"/>
                    <a:cs typeface="华文新魏"/>
                  </a:endParaRPr>
                </a:p>
              </p:txBody>
            </p:sp>
            <p:sp>
              <p:nvSpPr>
                <p:cNvPr id="162845" name="矩形 5144"/>
                <p:cNvSpPr>
                  <a:spLocks noChangeArrowheads="1"/>
                </p:cNvSpPr>
                <p:nvPr/>
              </p:nvSpPr>
              <p:spPr bwMode="auto">
                <a:xfrm>
                  <a:off x="1008" y="863"/>
                  <a:ext cx="662" cy="374"/>
                </a:xfrm>
                <a:prstGeom prst="rect">
                  <a:avLst/>
                </a:prstGeom>
                <a:noFill/>
                <a:ln w="7">
                  <a:solidFill>
                    <a:srgbClr val="A0A0A0"/>
                  </a:solidFill>
                  <a:miter lim="800000"/>
                  <a:headEnd/>
                  <a:tailEnd/>
                </a:ln>
              </p:spPr>
              <p:txBody>
                <a:bodyPr/>
                <a:lstStyle/>
                <a:p>
                  <a:endParaRPr lang="zh-CN" altLang="en-US" sz="4000" b="1">
                    <a:solidFill>
                      <a:srgbClr val="000000"/>
                    </a:solidFill>
                  </a:endParaRPr>
                </a:p>
              </p:txBody>
            </p:sp>
          </p:grpSp>
          <p:grpSp>
            <p:nvGrpSpPr>
              <p:cNvPr id="162829" name="组合 5145"/>
              <p:cNvGrpSpPr>
                <a:grpSpLocks/>
              </p:cNvGrpSpPr>
              <p:nvPr/>
            </p:nvGrpSpPr>
            <p:grpSpPr bwMode="auto">
              <a:xfrm>
                <a:off x="1670" y="863"/>
                <a:ext cx="737" cy="374"/>
                <a:chOff x="1670" y="863"/>
                <a:chExt cx="737" cy="374"/>
              </a:xfrm>
            </p:grpSpPr>
            <p:sp>
              <p:nvSpPr>
                <p:cNvPr id="162842" name="矩形 5146"/>
                <p:cNvSpPr>
                  <a:spLocks noChangeArrowheads="1"/>
                </p:cNvSpPr>
                <p:nvPr/>
              </p:nvSpPr>
              <p:spPr bwMode="auto">
                <a:xfrm>
                  <a:off x="1713" y="863"/>
                  <a:ext cx="651" cy="374"/>
                </a:xfrm>
                <a:prstGeom prst="rect">
                  <a:avLst/>
                </a:prstGeom>
                <a:noFill/>
                <a:ln w="9525">
                  <a:noFill/>
                  <a:miter lim="800000"/>
                  <a:headEnd/>
                  <a:tailEnd/>
                </a:ln>
              </p:spPr>
              <p:txBody>
                <a:bodyPr/>
                <a:lstStyle/>
                <a:p>
                  <a:pPr algn="ctr">
                    <a:buClr>
                      <a:srgbClr val="FFFFFF"/>
                    </a:buClr>
                  </a:pPr>
                  <a:r>
                    <a:rPr lang="en-US" altLang="zh-CN" sz="2800" b="1">
                      <a:solidFill>
                        <a:srgbClr val="000000"/>
                      </a:solidFill>
                      <a:latin typeface="华文新魏"/>
                      <a:ea typeface="华文新魏"/>
                      <a:cs typeface="华文新魏"/>
                    </a:rPr>
                    <a:t>7954</a:t>
                  </a:r>
                </a:p>
                <a:p>
                  <a:pPr algn="ctr" eaLnBrk="0" hangingPunct="0">
                    <a:buClr>
                      <a:srgbClr val="FFFFFF"/>
                    </a:buClr>
                  </a:pPr>
                  <a:endParaRPr lang="en-US" altLang="zh-CN" sz="3600" b="1">
                    <a:solidFill>
                      <a:srgbClr val="000000"/>
                    </a:solidFill>
                    <a:latin typeface="黑体" pitchFamily="2" charset="-122"/>
                    <a:ea typeface="黑体" pitchFamily="2" charset="-122"/>
                  </a:endParaRPr>
                </a:p>
              </p:txBody>
            </p:sp>
            <p:sp>
              <p:nvSpPr>
                <p:cNvPr id="162843" name="矩形 5147"/>
                <p:cNvSpPr>
                  <a:spLocks noChangeArrowheads="1"/>
                </p:cNvSpPr>
                <p:nvPr/>
              </p:nvSpPr>
              <p:spPr bwMode="auto">
                <a:xfrm>
                  <a:off x="1670" y="863"/>
                  <a:ext cx="737" cy="374"/>
                </a:xfrm>
                <a:prstGeom prst="rect">
                  <a:avLst/>
                </a:prstGeom>
                <a:noFill/>
                <a:ln w="7">
                  <a:solidFill>
                    <a:srgbClr val="A0A0A0"/>
                  </a:solidFill>
                  <a:miter lim="800000"/>
                  <a:headEnd/>
                  <a:tailEnd/>
                </a:ln>
              </p:spPr>
              <p:txBody>
                <a:bodyPr/>
                <a:lstStyle/>
                <a:p>
                  <a:endParaRPr lang="zh-CN" altLang="en-US" sz="4000" b="1">
                    <a:solidFill>
                      <a:srgbClr val="000000"/>
                    </a:solidFill>
                  </a:endParaRPr>
                </a:p>
              </p:txBody>
            </p:sp>
          </p:grpSp>
          <p:grpSp>
            <p:nvGrpSpPr>
              <p:cNvPr id="162830" name="组合 5148"/>
              <p:cNvGrpSpPr>
                <a:grpSpLocks/>
              </p:cNvGrpSpPr>
              <p:nvPr/>
            </p:nvGrpSpPr>
            <p:grpSpPr bwMode="auto">
              <a:xfrm>
                <a:off x="0" y="1237"/>
                <a:ext cx="602" cy="374"/>
                <a:chOff x="0" y="1237"/>
                <a:chExt cx="602" cy="374"/>
              </a:xfrm>
            </p:grpSpPr>
            <p:sp>
              <p:nvSpPr>
                <p:cNvPr id="162840" name="矩形 5149"/>
                <p:cNvSpPr>
                  <a:spLocks noChangeArrowheads="1"/>
                </p:cNvSpPr>
                <p:nvPr/>
              </p:nvSpPr>
              <p:spPr bwMode="auto">
                <a:xfrm>
                  <a:off x="43" y="1237"/>
                  <a:ext cx="516" cy="374"/>
                </a:xfrm>
                <a:prstGeom prst="rect">
                  <a:avLst/>
                </a:prstGeom>
                <a:noFill/>
                <a:ln w="9525">
                  <a:noFill/>
                  <a:miter lim="800000"/>
                  <a:headEnd/>
                  <a:tailEnd/>
                </a:ln>
              </p:spPr>
              <p:txBody>
                <a:bodyPr/>
                <a:lstStyle/>
                <a:p>
                  <a:pPr algn="ctr">
                    <a:buClr>
                      <a:srgbClr val="FFFFFF"/>
                    </a:buClr>
                  </a:pPr>
                  <a:r>
                    <a:rPr lang="en-US" altLang="zh-CN" sz="2800" b="1">
                      <a:solidFill>
                        <a:srgbClr val="000000"/>
                      </a:solidFill>
                      <a:latin typeface="华文新魏"/>
                      <a:ea typeface="华文新魏"/>
                      <a:cs typeface="华文新魏"/>
                    </a:rPr>
                    <a:t>1879</a:t>
                  </a:r>
                  <a:r>
                    <a:rPr lang="zh-CN" altLang="en-US" sz="2800" b="1">
                      <a:solidFill>
                        <a:srgbClr val="000000"/>
                      </a:solidFill>
                      <a:latin typeface="华文新魏"/>
                      <a:ea typeface="华文新魏"/>
                      <a:cs typeface="华文新魏"/>
                    </a:rPr>
                    <a:t>年</a:t>
                  </a:r>
                </a:p>
                <a:p>
                  <a:pPr algn="ctr" eaLnBrk="0" hangingPunct="0">
                    <a:buClr>
                      <a:srgbClr val="FFFFFF"/>
                    </a:buClr>
                  </a:pPr>
                  <a:endParaRPr lang="zh-CN" altLang="en-US" sz="2800" b="1">
                    <a:solidFill>
                      <a:srgbClr val="000000"/>
                    </a:solidFill>
                    <a:latin typeface="华文新魏"/>
                    <a:ea typeface="华文新魏"/>
                    <a:cs typeface="华文新魏"/>
                  </a:endParaRPr>
                </a:p>
              </p:txBody>
            </p:sp>
            <p:sp>
              <p:nvSpPr>
                <p:cNvPr id="162841" name="矩形 5150"/>
                <p:cNvSpPr>
                  <a:spLocks noChangeArrowheads="1"/>
                </p:cNvSpPr>
                <p:nvPr/>
              </p:nvSpPr>
              <p:spPr bwMode="auto">
                <a:xfrm>
                  <a:off x="0" y="1237"/>
                  <a:ext cx="602" cy="374"/>
                </a:xfrm>
                <a:prstGeom prst="rect">
                  <a:avLst/>
                </a:prstGeom>
                <a:noFill/>
                <a:ln w="7">
                  <a:solidFill>
                    <a:srgbClr val="A0A0A0"/>
                  </a:solidFill>
                  <a:miter lim="800000"/>
                  <a:headEnd/>
                  <a:tailEnd/>
                </a:ln>
              </p:spPr>
              <p:txBody>
                <a:bodyPr/>
                <a:lstStyle/>
                <a:p>
                  <a:endParaRPr lang="zh-CN" altLang="en-US" sz="4000" b="1">
                    <a:solidFill>
                      <a:srgbClr val="000000"/>
                    </a:solidFill>
                  </a:endParaRPr>
                </a:p>
              </p:txBody>
            </p:sp>
          </p:grpSp>
          <p:grpSp>
            <p:nvGrpSpPr>
              <p:cNvPr id="162831" name="组合 5151"/>
              <p:cNvGrpSpPr>
                <a:grpSpLocks/>
              </p:cNvGrpSpPr>
              <p:nvPr/>
            </p:nvGrpSpPr>
            <p:grpSpPr bwMode="auto">
              <a:xfrm>
                <a:off x="602" y="1237"/>
                <a:ext cx="406" cy="374"/>
                <a:chOff x="602" y="1237"/>
                <a:chExt cx="406" cy="374"/>
              </a:xfrm>
            </p:grpSpPr>
            <p:sp>
              <p:nvSpPr>
                <p:cNvPr id="162838" name="矩形 5152"/>
                <p:cNvSpPr>
                  <a:spLocks noChangeArrowheads="1"/>
                </p:cNvSpPr>
                <p:nvPr/>
              </p:nvSpPr>
              <p:spPr bwMode="auto">
                <a:xfrm>
                  <a:off x="645" y="1237"/>
                  <a:ext cx="320" cy="374"/>
                </a:xfrm>
                <a:prstGeom prst="rect">
                  <a:avLst/>
                </a:prstGeom>
                <a:noFill/>
                <a:ln w="9525">
                  <a:noFill/>
                  <a:miter lim="800000"/>
                  <a:headEnd/>
                  <a:tailEnd/>
                </a:ln>
              </p:spPr>
              <p:txBody>
                <a:bodyPr/>
                <a:lstStyle/>
                <a:p>
                  <a:pPr algn="ctr">
                    <a:buClr>
                      <a:srgbClr val="FFFFFF"/>
                    </a:buClr>
                  </a:pPr>
                  <a:r>
                    <a:rPr lang="en-US" altLang="zh-CN" sz="2800" b="1">
                      <a:solidFill>
                        <a:srgbClr val="000000"/>
                      </a:solidFill>
                      <a:latin typeface="华文新魏"/>
                      <a:ea typeface="华文新魏"/>
                      <a:cs typeface="华文新魏"/>
                    </a:rPr>
                    <a:t>187</a:t>
                  </a:r>
                </a:p>
                <a:p>
                  <a:pPr algn="ctr" eaLnBrk="0" hangingPunct="0">
                    <a:buClr>
                      <a:srgbClr val="FFFFFF"/>
                    </a:buClr>
                  </a:pPr>
                  <a:endParaRPr lang="en-US" altLang="zh-CN" sz="2800" b="1">
                    <a:solidFill>
                      <a:srgbClr val="000000"/>
                    </a:solidFill>
                    <a:latin typeface="华文新魏"/>
                    <a:ea typeface="华文新魏"/>
                    <a:cs typeface="华文新魏"/>
                  </a:endParaRPr>
                </a:p>
              </p:txBody>
            </p:sp>
            <p:sp>
              <p:nvSpPr>
                <p:cNvPr id="162839" name="矩形 5153"/>
                <p:cNvSpPr>
                  <a:spLocks noChangeArrowheads="1"/>
                </p:cNvSpPr>
                <p:nvPr/>
              </p:nvSpPr>
              <p:spPr bwMode="auto">
                <a:xfrm>
                  <a:off x="602" y="1237"/>
                  <a:ext cx="406" cy="374"/>
                </a:xfrm>
                <a:prstGeom prst="rect">
                  <a:avLst/>
                </a:prstGeom>
                <a:noFill/>
                <a:ln w="7">
                  <a:solidFill>
                    <a:srgbClr val="A0A0A0"/>
                  </a:solidFill>
                  <a:miter lim="800000"/>
                  <a:headEnd/>
                  <a:tailEnd/>
                </a:ln>
              </p:spPr>
              <p:txBody>
                <a:bodyPr/>
                <a:lstStyle/>
                <a:p>
                  <a:endParaRPr lang="zh-CN" altLang="en-US" sz="4000" b="1">
                    <a:solidFill>
                      <a:srgbClr val="000000"/>
                    </a:solidFill>
                  </a:endParaRPr>
                </a:p>
              </p:txBody>
            </p:sp>
          </p:grpSp>
          <p:grpSp>
            <p:nvGrpSpPr>
              <p:cNvPr id="162832" name="组合 5154"/>
              <p:cNvGrpSpPr>
                <a:grpSpLocks/>
              </p:cNvGrpSpPr>
              <p:nvPr/>
            </p:nvGrpSpPr>
            <p:grpSpPr bwMode="auto">
              <a:xfrm>
                <a:off x="1008" y="1237"/>
                <a:ext cx="662" cy="374"/>
                <a:chOff x="1008" y="1237"/>
                <a:chExt cx="662" cy="374"/>
              </a:xfrm>
            </p:grpSpPr>
            <p:sp>
              <p:nvSpPr>
                <p:cNvPr id="162836" name="矩形 5155"/>
                <p:cNvSpPr>
                  <a:spLocks noChangeArrowheads="1"/>
                </p:cNvSpPr>
                <p:nvPr/>
              </p:nvSpPr>
              <p:spPr bwMode="auto">
                <a:xfrm>
                  <a:off x="1051" y="1237"/>
                  <a:ext cx="576" cy="374"/>
                </a:xfrm>
                <a:prstGeom prst="rect">
                  <a:avLst/>
                </a:prstGeom>
                <a:noFill/>
                <a:ln w="9525">
                  <a:noFill/>
                  <a:miter lim="800000"/>
                  <a:headEnd/>
                  <a:tailEnd/>
                </a:ln>
              </p:spPr>
              <p:txBody>
                <a:bodyPr/>
                <a:lstStyle/>
                <a:p>
                  <a:pPr algn="ctr">
                    <a:buClr>
                      <a:srgbClr val="FFFFFF"/>
                    </a:buClr>
                  </a:pPr>
                  <a:r>
                    <a:rPr lang="en-US" altLang="zh-CN" sz="2800" b="1">
                      <a:solidFill>
                        <a:srgbClr val="000000"/>
                      </a:solidFill>
                      <a:latin typeface="华文新魏"/>
                      <a:ea typeface="华文新魏"/>
                      <a:cs typeface="华文新魏"/>
                    </a:rPr>
                    <a:t>42000</a:t>
                  </a:r>
                </a:p>
                <a:p>
                  <a:pPr algn="ctr" eaLnBrk="0" hangingPunct="0">
                    <a:buClr>
                      <a:srgbClr val="FFFFFF"/>
                    </a:buClr>
                  </a:pPr>
                  <a:endParaRPr lang="en-US" altLang="zh-CN" sz="2800" b="1">
                    <a:solidFill>
                      <a:srgbClr val="000000"/>
                    </a:solidFill>
                    <a:latin typeface="华文新魏"/>
                    <a:ea typeface="华文新魏"/>
                    <a:cs typeface="华文新魏"/>
                  </a:endParaRPr>
                </a:p>
              </p:txBody>
            </p:sp>
            <p:sp>
              <p:nvSpPr>
                <p:cNvPr id="162837" name="矩形 5156"/>
                <p:cNvSpPr>
                  <a:spLocks noChangeArrowheads="1"/>
                </p:cNvSpPr>
                <p:nvPr/>
              </p:nvSpPr>
              <p:spPr bwMode="auto">
                <a:xfrm>
                  <a:off x="1008" y="1237"/>
                  <a:ext cx="662" cy="374"/>
                </a:xfrm>
                <a:prstGeom prst="rect">
                  <a:avLst/>
                </a:prstGeom>
                <a:noFill/>
                <a:ln w="7">
                  <a:solidFill>
                    <a:srgbClr val="A0A0A0"/>
                  </a:solidFill>
                  <a:miter lim="800000"/>
                  <a:headEnd/>
                  <a:tailEnd/>
                </a:ln>
              </p:spPr>
              <p:txBody>
                <a:bodyPr/>
                <a:lstStyle/>
                <a:p>
                  <a:endParaRPr lang="zh-CN" altLang="en-US" sz="4000" b="1">
                    <a:solidFill>
                      <a:srgbClr val="000000"/>
                    </a:solidFill>
                  </a:endParaRPr>
                </a:p>
              </p:txBody>
            </p:sp>
          </p:grpSp>
          <p:grpSp>
            <p:nvGrpSpPr>
              <p:cNvPr id="162833" name="组合 5157"/>
              <p:cNvGrpSpPr>
                <a:grpSpLocks/>
              </p:cNvGrpSpPr>
              <p:nvPr/>
            </p:nvGrpSpPr>
            <p:grpSpPr bwMode="auto">
              <a:xfrm>
                <a:off x="1670" y="1237"/>
                <a:ext cx="737" cy="374"/>
                <a:chOff x="1670" y="1237"/>
                <a:chExt cx="737" cy="374"/>
              </a:xfrm>
            </p:grpSpPr>
            <p:sp>
              <p:nvSpPr>
                <p:cNvPr id="162834" name="矩形 5158"/>
                <p:cNvSpPr>
                  <a:spLocks noChangeArrowheads="1"/>
                </p:cNvSpPr>
                <p:nvPr/>
              </p:nvSpPr>
              <p:spPr bwMode="auto">
                <a:xfrm>
                  <a:off x="1713" y="1237"/>
                  <a:ext cx="651" cy="374"/>
                </a:xfrm>
                <a:prstGeom prst="rect">
                  <a:avLst/>
                </a:prstGeom>
                <a:noFill/>
                <a:ln w="9525">
                  <a:noFill/>
                  <a:miter lim="800000"/>
                  <a:headEnd/>
                  <a:tailEnd/>
                </a:ln>
              </p:spPr>
              <p:txBody>
                <a:bodyPr/>
                <a:lstStyle/>
                <a:p>
                  <a:pPr algn="ctr">
                    <a:buClr>
                      <a:srgbClr val="FFFFFF"/>
                    </a:buClr>
                  </a:pPr>
                  <a:r>
                    <a:rPr lang="en-US" altLang="zh-CN" sz="2800" b="1">
                      <a:solidFill>
                        <a:srgbClr val="000000"/>
                      </a:solidFill>
                      <a:latin typeface="华文新魏"/>
                      <a:ea typeface="华文新魏"/>
                      <a:cs typeface="华文新魏"/>
                    </a:rPr>
                    <a:t>51937</a:t>
                  </a:r>
                </a:p>
                <a:p>
                  <a:pPr algn="ctr" eaLnBrk="0" hangingPunct="0">
                    <a:buClr>
                      <a:srgbClr val="FFFFFF"/>
                    </a:buClr>
                  </a:pPr>
                  <a:endParaRPr lang="en-US" altLang="zh-CN" sz="2800" b="1">
                    <a:solidFill>
                      <a:srgbClr val="000000"/>
                    </a:solidFill>
                    <a:latin typeface="华文新魏"/>
                    <a:ea typeface="华文新魏"/>
                    <a:cs typeface="华文新魏"/>
                  </a:endParaRPr>
                </a:p>
              </p:txBody>
            </p:sp>
            <p:sp>
              <p:nvSpPr>
                <p:cNvPr id="162835" name="矩形 5159"/>
                <p:cNvSpPr>
                  <a:spLocks noChangeArrowheads="1"/>
                </p:cNvSpPr>
                <p:nvPr/>
              </p:nvSpPr>
              <p:spPr bwMode="auto">
                <a:xfrm>
                  <a:off x="1670" y="1237"/>
                  <a:ext cx="737" cy="374"/>
                </a:xfrm>
                <a:prstGeom prst="rect">
                  <a:avLst/>
                </a:prstGeom>
                <a:noFill/>
                <a:ln w="7">
                  <a:solidFill>
                    <a:srgbClr val="A0A0A0"/>
                  </a:solidFill>
                  <a:miter lim="800000"/>
                  <a:headEnd/>
                  <a:tailEnd/>
                </a:ln>
              </p:spPr>
              <p:txBody>
                <a:bodyPr/>
                <a:lstStyle/>
                <a:p>
                  <a:endParaRPr lang="zh-CN" altLang="en-US" sz="4000" b="1">
                    <a:solidFill>
                      <a:srgbClr val="000000"/>
                    </a:solidFill>
                  </a:endParaRPr>
                </a:p>
              </p:txBody>
            </p:sp>
          </p:grpSp>
        </p:grpSp>
        <p:sp>
          <p:nvSpPr>
            <p:cNvPr id="162821" name="矩形 5160"/>
            <p:cNvSpPr>
              <a:spLocks noChangeArrowheads="1"/>
            </p:cNvSpPr>
            <p:nvPr/>
          </p:nvSpPr>
          <p:spPr bwMode="auto">
            <a:xfrm>
              <a:off x="-3" y="400"/>
              <a:ext cx="2413" cy="1214"/>
            </a:xfrm>
            <a:prstGeom prst="rect">
              <a:avLst/>
            </a:prstGeom>
            <a:noFill/>
            <a:ln w="11112">
              <a:solidFill>
                <a:srgbClr val="A0A0A0"/>
              </a:solidFill>
              <a:miter lim="800000"/>
              <a:headEnd/>
              <a:tailEnd/>
            </a:ln>
          </p:spPr>
          <p:txBody>
            <a:bodyPr/>
            <a:lstStyle/>
            <a:p>
              <a:endParaRPr lang="zh-CN" altLang="en-US" sz="4000" b="1">
                <a:solidFill>
                  <a:srgbClr val="000000"/>
                </a:solidFill>
              </a:endParaRPr>
            </a:p>
          </p:txBody>
        </p:sp>
      </p:grpSp>
      <p:sp>
        <p:nvSpPr>
          <p:cNvPr id="162819" name="矩形 5162"/>
          <p:cNvSpPr>
            <a:spLocks noChangeArrowheads="1"/>
          </p:cNvSpPr>
          <p:nvPr/>
        </p:nvSpPr>
        <p:spPr bwMode="auto">
          <a:xfrm>
            <a:off x="298450" y="3003550"/>
            <a:ext cx="8558213" cy="1562100"/>
          </a:xfrm>
          <a:prstGeom prst="rect">
            <a:avLst/>
          </a:prstGeom>
          <a:noFill/>
          <a:ln w="9525">
            <a:solidFill>
              <a:schemeClr val="tx1"/>
            </a:solidFill>
            <a:miter lim="800000"/>
            <a:headEnd/>
            <a:tailEnd/>
          </a:ln>
        </p:spPr>
        <p:txBody>
          <a:bodyPr>
            <a:spAutoFit/>
          </a:bodyPr>
          <a:lstStyle/>
          <a:p>
            <a:pPr>
              <a:buClr>
                <a:srgbClr val="FFFFFF"/>
              </a:buClr>
            </a:pPr>
            <a:r>
              <a:rPr lang="zh-CN" altLang="en-US" sz="2400" b="1">
                <a:solidFill>
                  <a:srgbClr val="000000"/>
                </a:solidFill>
                <a:latin typeface="华文新魏"/>
                <a:ea typeface="华文新魏"/>
                <a:cs typeface="华文新魏"/>
              </a:rPr>
              <a:t>材料三</a:t>
            </a:r>
            <a:r>
              <a:rPr lang="en-US" altLang="zh-CN" sz="2400" b="1">
                <a:solidFill>
                  <a:srgbClr val="000000"/>
                </a:solidFill>
                <a:latin typeface="华文新魏"/>
                <a:ea typeface="华文新魏"/>
                <a:cs typeface="华文新魏"/>
              </a:rPr>
              <a:t>:</a:t>
            </a:r>
            <a:r>
              <a:rPr lang="zh-CN" altLang="en-US" sz="2400" b="1">
                <a:solidFill>
                  <a:srgbClr val="000000"/>
                </a:solidFill>
                <a:latin typeface="华文新魏"/>
                <a:ea typeface="华文新魏"/>
                <a:cs typeface="华文新魏"/>
              </a:rPr>
              <a:t>据统计</a:t>
            </a:r>
            <a:r>
              <a:rPr lang="en-US" altLang="zh-CN" sz="2400" b="1">
                <a:solidFill>
                  <a:srgbClr val="000000"/>
                </a:solidFill>
                <a:latin typeface="华文新魏"/>
                <a:ea typeface="华文新魏"/>
                <a:cs typeface="华文新魏"/>
              </a:rPr>
              <a:t>,1860-1890</a:t>
            </a:r>
            <a:r>
              <a:rPr lang="zh-CN" altLang="en-US" sz="2400" b="1">
                <a:solidFill>
                  <a:srgbClr val="000000"/>
                </a:solidFill>
                <a:latin typeface="华文新魏"/>
                <a:ea typeface="华文新魏"/>
                <a:cs typeface="华文新魏"/>
              </a:rPr>
              <a:t>年</a:t>
            </a:r>
            <a:r>
              <a:rPr lang="en-US" altLang="zh-CN" sz="2400" b="1">
                <a:solidFill>
                  <a:srgbClr val="000000"/>
                </a:solidFill>
                <a:latin typeface="华文新魏"/>
                <a:ea typeface="华文新魏"/>
                <a:cs typeface="华文新魏"/>
              </a:rPr>
              <a:t>,</a:t>
            </a:r>
            <a:r>
              <a:rPr lang="zh-CN" altLang="en-US" sz="2400" b="1">
                <a:solidFill>
                  <a:srgbClr val="000000"/>
                </a:solidFill>
                <a:latin typeface="华文新魏"/>
                <a:ea typeface="华文新魏"/>
                <a:cs typeface="华文新魏"/>
              </a:rPr>
              <a:t>俄国的生铁产量增加了</a:t>
            </a:r>
            <a:r>
              <a:rPr lang="en-US" altLang="zh-CN" sz="2400" b="1">
                <a:solidFill>
                  <a:srgbClr val="000000"/>
                </a:solidFill>
                <a:latin typeface="华文新魏"/>
                <a:ea typeface="华文新魏"/>
                <a:cs typeface="华文新魏"/>
              </a:rPr>
              <a:t>2</a:t>
            </a:r>
            <a:r>
              <a:rPr lang="zh-CN" altLang="en-US" sz="2400" b="1">
                <a:solidFill>
                  <a:srgbClr val="000000"/>
                </a:solidFill>
                <a:latin typeface="华文新魏"/>
                <a:ea typeface="华文新魏"/>
                <a:cs typeface="华文新魏"/>
              </a:rPr>
              <a:t>倍</a:t>
            </a:r>
            <a:r>
              <a:rPr lang="en-US" altLang="zh-CN" sz="2400" b="1">
                <a:solidFill>
                  <a:srgbClr val="000000"/>
                </a:solidFill>
                <a:latin typeface="华文新魏"/>
                <a:ea typeface="华文新魏"/>
                <a:cs typeface="华文新魏"/>
              </a:rPr>
              <a:t>,</a:t>
            </a:r>
            <a:r>
              <a:rPr lang="zh-CN" altLang="en-US" sz="2400" b="1">
                <a:solidFill>
                  <a:srgbClr val="000000"/>
                </a:solidFill>
                <a:latin typeface="华文新魏"/>
                <a:ea typeface="华文新魏"/>
                <a:cs typeface="华文新魏"/>
              </a:rPr>
              <a:t>钢产量和棉纺织业都增加了</a:t>
            </a:r>
            <a:r>
              <a:rPr lang="en-US" altLang="zh-CN" sz="2400" b="1">
                <a:solidFill>
                  <a:srgbClr val="000000"/>
                </a:solidFill>
                <a:latin typeface="华文新魏"/>
                <a:ea typeface="华文新魏"/>
                <a:cs typeface="华文新魏"/>
              </a:rPr>
              <a:t>3</a:t>
            </a:r>
            <a:r>
              <a:rPr lang="zh-CN" altLang="en-US" sz="2400" b="1">
                <a:solidFill>
                  <a:srgbClr val="000000"/>
                </a:solidFill>
                <a:latin typeface="华文新魏"/>
                <a:ea typeface="华文新魏"/>
                <a:cs typeface="华文新魏"/>
              </a:rPr>
              <a:t>倍</a:t>
            </a:r>
            <a:r>
              <a:rPr lang="en-US" altLang="zh-CN" sz="2400" b="1">
                <a:solidFill>
                  <a:srgbClr val="000000"/>
                </a:solidFill>
                <a:latin typeface="华文新魏"/>
                <a:ea typeface="华文新魏"/>
                <a:cs typeface="华文新魏"/>
              </a:rPr>
              <a:t>,</a:t>
            </a:r>
            <a:r>
              <a:rPr lang="zh-CN" altLang="en-US" sz="2400" b="1">
                <a:solidFill>
                  <a:srgbClr val="000000"/>
                </a:solidFill>
                <a:latin typeface="华文新魏"/>
                <a:ea typeface="华文新魏"/>
                <a:cs typeface="华文新魏"/>
              </a:rPr>
              <a:t>而煤炭产量增加超过了</a:t>
            </a:r>
            <a:r>
              <a:rPr lang="en-US" altLang="zh-CN" sz="2400" b="1">
                <a:solidFill>
                  <a:srgbClr val="000000"/>
                </a:solidFill>
                <a:latin typeface="华文新魏"/>
                <a:ea typeface="华文新魏"/>
                <a:cs typeface="华文新魏"/>
              </a:rPr>
              <a:t>19</a:t>
            </a:r>
            <a:r>
              <a:rPr lang="zh-CN" altLang="en-US" sz="2400" b="1">
                <a:solidFill>
                  <a:srgbClr val="000000"/>
                </a:solidFill>
                <a:latin typeface="华文新魏"/>
                <a:ea typeface="华文新魏"/>
                <a:cs typeface="华文新魏"/>
              </a:rPr>
              <a:t>倍</a:t>
            </a:r>
            <a:r>
              <a:rPr lang="en-US" altLang="zh-CN" sz="2400" b="1">
                <a:solidFill>
                  <a:srgbClr val="000000"/>
                </a:solidFill>
                <a:latin typeface="华文新魏"/>
                <a:ea typeface="华文新魏"/>
                <a:cs typeface="华文新魏"/>
              </a:rPr>
              <a:t>,</a:t>
            </a:r>
            <a:r>
              <a:rPr lang="zh-CN" altLang="en-US" sz="2400" b="1">
                <a:solidFill>
                  <a:srgbClr val="000000"/>
                </a:solidFill>
                <a:latin typeface="华文新魏"/>
                <a:ea typeface="华文新魏"/>
                <a:cs typeface="华文新魏"/>
              </a:rPr>
              <a:t>石油产量增加了</a:t>
            </a:r>
            <a:r>
              <a:rPr lang="en-US" altLang="zh-CN" sz="2400" b="1">
                <a:solidFill>
                  <a:srgbClr val="000000"/>
                </a:solidFill>
                <a:latin typeface="华文新魏"/>
                <a:ea typeface="华文新魏"/>
                <a:cs typeface="华文新魏"/>
              </a:rPr>
              <a:t>200</a:t>
            </a:r>
            <a:r>
              <a:rPr lang="zh-CN" altLang="en-US" sz="2400" b="1">
                <a:solidFill>
                  <a:srgbClr val="000000"/>
                </a:solidFill>
                <a:latin typeface="华文新魏"/>
                <a:ea typeface="华文新魏"/>
                <a:cs typeface="华文新魏"/>
              </a:rPr>
              <a:t>多倍</a:t>
            </a:r>
            <a:r>
              <a:rPr lang="en-US" altLang="zh-CN" sz="2400" b="1">
                <a:solidFill>
                  <a:srgbClr val="000000"/>
                </a:solidFill>
                <a:latin typeface="华文新魏"/>
                <a:ea typeface="华文新魏"/>
                <a:cs typeface="华文新魏"/>
              </a:rPr>
              <a:t>.</a:t>
            </a:r>
            <a:r>
              <a:rPr lang="zh-CN" altLang="en-US" sz="2400" b="1">
                <a:solidFill>
                  <a:srgbClr val="000000"/>
                </a:solidFill>
                <a:latin typeface="华文新魏"/>
                <a:ea typeface="华文新魏"/>
                <a:cs typeface="华文新魏"/>
              </a:rPr>
              <a:t>在此期间</a:t>
            </a:r>
            <a:r>
              <a:rPr lang="en-US" altLang="zh-CN" sz="2400" b="1">
                <a:solidFill>
                  <a:srgbClr val="000000"/>
                </a:solidFill>
                <a:latin typeface="华文新魏"/>
                <a:ea typeface="华文新魏"/>
                <a:cs typeface="华文新魏"/>
              </a:rPr>
              <a:t>,</a:t>
            </a:r>
            <a:r>
              <a:rPr lang="zh-CN" altLang="en-US" sz="2400" b="1">
                <a:solidFill>
                  <a:srgbClr val="000000"/>
                </a:solidFill>
                <a:latin typeface="华文新魏"/>
                <a:ea typeface="华文新魏"/>
                <a:cs typeface="华文新魏"/>
              </a:rPr>
              <a:t>俄国整个工业产量增加了</a:t>
            </a:r>
            <a:r>
              <a:rPr lang="en-US" altLang="zh-CN" sz="2400" b="1">
                <a:solidFill>
                  <a:srgbClr val="000000"/>
                </a:solidFill>
                <a:latin typeface="华文新魏"/>
                <a:ea typeface="华文新魏"/>
                <a:cs typeface="华文新魏"/>
              </a:rPr>
              <a:t>6</a:t>
            </a:r>
            <a:r>
              <a:rPr lang="zh-CN" altLang="en-US" sz="2400" b="1">
                <a:solidFill>
                  <a:srgbClr val="000000"/>
                </a:solidFill>
                <a:latin typeface="华文新魏"/>
                <a:ea typeface="华文新魏"/>
                <a:cs typeface="华文新魏"/>
              </a:rPr>
              <a:t>倍</a:t>
            </a:r>
            <a:r>
              <a:rPr lang="en-US" altLang="zh-CN" sz="2400" b="1">
                <a:solidFill>
                  <a:srgbClr val="000000"/>
                </a:solidFill>
                <a:latin typeface="华文新魏"/>
                <a:ea typeface="华文新魏"/>
                <a:cs typeface="华文新魏"/>
              </a:rPr>
              <a:t>,</a:t>
            </a:r>
            <a:r>
              <a:rPr lang="zh-CN" altLang="en-US" sz="2400" b="1">
                <a:solidFill>
                  <a:srgbClr val="000000"/>
                </a:solidFill>
                <a:latin typeface="华文新魏"/>
                <a:ea typeface="华文新魏"/>
                <a:cs typeface="华文新魏"/>
              </a:rPr>
              <a:t>铁路线增长了</a:t>
            </a:r>
            <a:r>
              <a:rPr lang="en-US" altLang="zh-CN" sz="2400" b="1">
                <a:solidFill>
                  <a:srgbClr val="000000"/>
                </a:solidFill>
                <a:latin typeface="华文新魏"/>
                <a:ea typeface="华文新魏"/>
                <a:cs typeface="华文新魏"/>
              </a:rPr>
              <a:t>35</a:t>
            </a:r>
            <a:r>
              <a:rPr lang="zh-CN" altLang="en-US" sz="2400" b="1">
                <a:solidFill>
                  <a:srgbClr val="000000"/>
                </a:solidFill>
                <a:latin typeface="华文新魏"/>
                <a:ea typeface="华文新魏"/>
                <a:cs typeface="华文新魏"/>
              </a:rPr>
              <a:t>倍多。</a:t>
            </a:r>
          </a:p>
        </p:txBody>
      </p:sp>
    </p:spTree>
  </p:cSld>
  <p:clrMapOvr>
    <a:masterClrMapping/>
  </p:clrMapOvr>
  <p:transition spd="slow">
    <p:pull dir="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bg bwMode="auto">
      <p:bgPr>
        <a:solidFill>
          <a:schemeClr val="bg1"/>
        </a:solidFill>
        <a:effectLst/>
      </p:bgPr>
    </p:bg>
    <p:spTree>
      <p:nvGrpSpPr>
        <p:cNvPr id="1" name=""/>
        <p:cNvGrpSpPr/>
        <p:nvPr/>
      </p:nvGrpSpPr>
      <p:grpSpPr>
        <a:xfrm>
          <a:off x="0" y="0"/>
          <a:ext cx="0" cy="0"/>
          <a:chOff x="0" y="0"/>
          <a:chExt cx="0" cy="0"/>
        </a:xfrm>
      </p:grpSpPr>
      <p:sp>
        <p:nvSpPr>
          <p:cNvPr id="19458" name="矩形 787458"/>
          <p:cNvSpPr>
            <a:spLocks noChangeArrowheads="1"/>
          </p:cNvSpPr>
          <p:nvPr/>
        </p:nvSpPr>
        <p:spPr bwMode="auto">
          <a:xfrm>
            <a:off x="250825" y="555625"/>
            <a:ext cx="3898900" cy="519113"/>
          </a:xfrm>
          <a:prstGeom prst="rect">
            <a:avLst/>
          </a:prstGeom>
          <a:noFill/>
          <a:ln w="9525">
            <a:noFill/>
            <a:miter lim="800000"/>
            <a:headEnd/>
            <a:tailEnd/>
          </a:ln>
        </p:spPr>
        <p:txBody>
          <a:bodyPr>
            <a:spAutoFit/>
          </a:bodyPr>
          <a:lstStyle/>
          <a:p>
            <a:pPr>
              <a:spcBef>
                <a:spcPct val="20000"/>
              </a:spcBef>
              <a:buFont typeface="Arial" charset="0"/>
              <a:buNone/>
            </a:pPr>
            <a:r>
              <a:rPr lang="en-US" altLang="zh-CN" sz="2800" b="1">
                <a:solidFill>
                  <a:srgbClr val="FF0000"/>
                </a:solidFill>
                <a:ea typeface="黑体" pitchFamily="2" charset="-122"/>
              </a:rPr>
              <a:t>1</a:t>
            </a:r>
            <a:r>
              <a:rPr lang="zh-CN" altLang="en-US" sz="2800" b="1">
                <a:solidFill>
                  <a:srgbClr val="FF0000"/>
                </a:solidFill>
                <a:ea typeface="黑体" pitchFamily="2" charset="-122"/>
              </a:rPr>
              <a:t>、</a:t>
            </a:r>
            <a:r>
              <a:rPr lang="en-US" altLang="zh-CN" sz="2800" b="1">
                <a:solidFill>
                  <a:srgbClr val="FF0000"/>
                </a:solidFill>
                <a:ea typeface="黑体" pitchFamily="2" charset="-122"/>
              </a:rPr>
              <a:t> </a:t>
            </a:r>
            <a:r>
              <a:rPr lang="zh-CN" altLang="en-US" sz="2800" b="1">
                <a:solidFill>
                  <a:srgbClr val="FF0000"/>
                </a:solidFill>
                <a:ea typeface="黑体" pitchFamily="2" charset="-122"/>
              </a:rPr>
              <a:t>经济近代化的表现：</a:t>
            </a:r>
          </a:p>
        </p:txBody>
      </p:sp>
      <p:sp>
        <p:nvSpPr>
          <p:cNvPr id="787460" name="矩形 787459"/>
          <p:cNvSpPr/>
          <p:nvPr/>
        </p:nvSpPr>
        <p:spPr>
          <a:xfrm>
            <a:off x="-195263" y="1058863"/>
            <a:ext cx="9353551" cy="523875"/>
          </a:xfrm>
          <a:prstGeom prst="rect">
            <a:avLst/>
          </a:prstGeom>
          <a:noFill/>
          <a:ln w="9525">
            <a:noFill/>
            <a:miter/>
          </a:ln>
        </p:spPr>
        <p:txBody>
          <a:bodyPr>
            <a:spAutoFit/>
          </a:bodyPr>
          <a:lstStyle/>
          <a:p>
            <a:pPr>
              <a:spcBef>
                <a:spcPct val="20000"/>
              </a:spcBef>
              <a:buFont typeface="Arial" pitchFamily="34" charset="0"/>
              <a:buNone/>
              <a:defRPr/>
            </a:pPr>
            <a:r>
              <a:rPr lang="en-US" altLang="zh-CN" sz="2800" b="1" noProof="1">
                <a:solidFill>
                  <a:srgbClr val="2815B7"/>
                </a:solidFill>
                <a:latin typeface="黑体" pitchFamily="2" charset="-122"/>
                <a:ea typeface="黑体" pitchFamily="2" charset="-122"/>
                <a:cs typeface="+mn-ea"/>
              </a:rPr>
              <a:t>  </a:t>
            </a:r>
            <a:r>
              <a:rPr lang="zh-CN" altLang="en-US" sz="2400" b="1" noProof="1">
                <a:solidFill>
                  <a:srgbClr val="2815B7"/>
                </a:solidFill>
                <a:latin typeface="黑体" pitchFamily="2" charset="-122"/>
                <a:ea typeface="黑体" pitchFamily="2" charset="-122"/>
                <a:cs typeface="+mn-ea"/>
              </a:rPr>
              <a:t>（</a:t>
            </a:r>
            <a:r>
              <a:rPr lang="en-US" altLang="zh-CN" sz="2600" b="1" noProof="1">
                <a:solidFill>
                  <a:srgbClr val="2815B7"/>
                </a:solidFill>
                <a:latin typeface="黑体" charset="0"/>
                <a:ea typeface="黑体" pitchFamily="2" charset="-122"/>
                <a:cs typeface="+mn-ea"/>
              </a:rPr>
              <a:t>1</a:t>
            </a:r>
            <a:r>
              <a:rPr lang="zh-CN" altLang="en-US" sz="2600" b="1" noProof="1">
                <a:solidFill>
                  <a:srgbClr val="2815B7"/>
                </a:solidFill>
                <a:latin typeface="黑体" charset="0"/>
                <a:ea typeface="黑体" pitchFamily="2" charset="-122"/>
                <a:cs typeface="+mn-ea"/>
              </a:rPr>
              <a:t>）封建经济解体，资本主义农业逐渐成为俄农业主要成分；</a:t>
            </a:r>
            <a:endParaRPr lang="zh-CN" altLang="en-US" sz="2600" b="1" noProof="1">
              <a:solidFill>
                <a:srgbClr val="2815B7"/>
              </a:solidFill>
              <a:latin typeface="黑体" charset="0"/>
              <a:ea typeface="黑体" pitchFamily="2" charset="-122"/>
            </a:endParaRPr>
          </a:p>
        </p:txBody>
      </p:sp>
      <p:sp>
        <p:nvSpPr>
          <p:cNvPr id="787461" name="矩形 787460"/>
          <p:cNvSpPr>
            <a:spLocks noChangeArrowheads="1"/>
          </p:cNvSpPr>
          <p:nvPr/>
        </p:nvSpPr>
        <p:spPr bwMode="auto">
          <a:xfrm>
            <a:off x="487363" y="1520825"/>
            <a:ext cx="1655762" cy="461963"/>
          </a:xfrm>
          <a:prstGeom prst="rect">
            <a:avLst/>
          </a:prstGeom>
          <a:noFill/>
          <a:ln w="9525">
            <a:noFill/>
            <a:miter lim="800000"/>
            <a:headEnd/>
            <a:tailEnd/>
          </a:ln>
        </p:spPr>
        <p:txBody>
          <a:bodyPr>
            <a:spAutoFit/>
          </a:bodyPr>
          <a:lstStyle/>
          <a:p>
            <a:pPr>
              <a:spcBef>
                <a:spcPct val="20000"/>
              </a:spcBef>
              <a:buFont typeface="Arial" charset="0"/>
              <a:buNone/>
            </a:pPr>
            <a:r>
              <a:rPr lang="zh-CN" altLang="en-US" sz="2400" b="1">
                <a:solidFill>
                  <a:srgbClr val="000000"/>
                </a:solidFill>
                <a:ea typeface="黑体" pitchFamily="2" charset="-122"/>
              </a:rPr>
              <a:t>原因：</a:t>
            </a:r>
          </a:p>
        </p:txBody>
      </p:sp>
      <p:sp>
        <p:nvSpPr>
          <p:cNvPr id="787462" name="文本框 787461"/>
          <p:cNvSpPr txBox="1">
            <a:spLocks noChangeArrowheads="1"/>
          </p:cNvSpPr>
          <p:nvPr/>
        </p:nvSpPr>
        <p:spPr bwMode="auto">
          <a:xfrm>
            <a:off x="1343025" y="1517650"/>
            <a:ext cx="7416800" cy="461963"/>
          </a:xfrm>
          <a:prstGeom prst="rect">
            <a:avLst/>
          </a:prstGeom>
          <a:noFill/>
          <a:ln w="9525">
            <a:noFill/>
            <a:miter lim="800000"/>
            <a:headEnd/>
            <a:tailEnd/>
          </a:ln>
        </p:spPr>
        <p:txBody>
          <a:bodyPr>
            <a:spAutoFit/>
          </a:bodyPr>
          <a:lstStyle/>
          <a:p>
            <a:pPr>
              <a:spcBef>
                <a:spcPct val="50000"/>
              </a:spcBef>
              <a:buFont typeface="Arial" charset="0"/>
              <a:buNone/>
            </a:pPr>
            <a:r>
              <a:rPr lang="en-US" altLang="zh-CN" sz="2400" b="1">
                <a:solidFill>
                  <a:srgbClr val="000000"/>
                </a:solidFill>
                <a:ea typeface="黑体" pitchFamily="2" charset="-122"/>
              </a:rPr>
              <a:t>①</a:t>
            </a:r>
            <a:r>
              <a:rPr lang="zh-CN" altLang="en-US" sz="2400" b="1">
                <a:solidFill>
                  <a:srgbClr val="000000"/>
                </a:solidFill>
                <a:ea typeface="黑体" pitchFamily="2" charset="-122"/>
              </a:rPr>
              <a:t>农民生产积极性提高</a:t>
            </a:r>
            <a:r>
              <a:rPr lang="en-US" altLang="zh-CN" sz="2400" b="1">
                <a:solidFill>
                  <a:srgbClr val="000000"/>
                </a:solidFill>
                <a:ea typeface="黑体" pitchFamily="2" charset="-122"/>
              </a:rPr>
              <a:t>,</a:t>
            </a:r>
            <a:r>
              <a:rPr lang="zh-CN" altLang="en-US" sz="2400" b="1">
                <a:solidFill>
                  <a:srgbClr val="000000"/>
                </a:solidFill>
                <a:ea typeface="黑体" pitchFamily="2" charset="-122"/>
              </a:rPr>
              <a:t>生产技术和生产结构的更新。</a:t>
            </a:r>
          </a:p>
        </p:txBody>
      </p:sp>
      <p:sp>
        <p:nvSpPr>
          <p:cNvPr id="787463" name="文本框 787462"/>
          <p:cNvSpPr txBox="1">
            <a:spLocks noChangeArrowheads="1"/>
          </p:cNvSpPr>
          <p:nvPr/>
        </p:nvSpPr>
        <p:spPr bwMode="auto">
          <a:xfrm>
            <a:off x="1268413" y="1878013"/>
            <a:ext cx="6553200" cy="460375"/>
          </a:xfrm>
          <a:prstGeom prst="rect">
            <a:avLst/>
          </a:prstGeom>
          <a:noFill/>
          <a:ln w="9525">
            <a:noFill/>
            <a:miter lim="800000"/>
            <a:headEnd/>
            <a:tailEnd/>
          </a:ln>
        </p:spPr>
        <p:txBody>
          <a:bodyPr>
            <a:spAutoFit/>
          </a:bodyPr>
          <a:lstStyle/>
          <a:p>
            <a:pPr>
              <a:spcBef>
                <a:spcPct val="50000"/>
              </a:spcBef>
              <a:buFont typeface="Arial" charset="0"/>
              <a:buNone/>
            </a:pPr>
            <a:r>
              <a:rPr lang="en-US" altLang="zh-CN" sz="2400" b="1">
                <a:solidFill>
                  <a:srgbClr val="000000"/>
                </a:solidFill>
                <a:ea typeface="黑体" pitchFamily="2" charset="-122"/>
              </a:rPr>
              <a:t> ②</a:t>
            </a:r>
            <a:r>
              <a:rPr lang="zh-CN" altLang="en-US" sz="2400" b="1">
                <a:solidFill>
                  <a:srgbClr val="000000"/>
                </a:solidFill>
                <a:ea typeface="黑体" pitchFamily="2" charset="-122"/>
              </a:rPr>
              <a:t>农村社会分化加剧</a:t>
            </a:r>
            <a:r>
              <a:rPr lang="en-US" altLang="zh-CN" sz="2400" b="1">
                <a:solidFill>
                  <a:srgbClr val="000000"/>
                </a:solidFill>
                <a:ea typeface="黑体" pitchFamily="2" charset="-122"/>
              </a:rPr>
              <a:t>(</a:t>
            </a:r>
            <a:r>
              <a:rPr lang="zh-CN" altLang="en-US" sz="2400" b="1">
                <a:solidFill>
                  <a:srgbClr val="000000"/>
                </a:solidFill>
                <a:ea typeface="黑体" pitchFamily="2" charset="-122"/>
              </a:rPr>
              <a:t>农民、富农、地主</a:t>
            </a:r>
            <a:r>
              <a:rPr lang="en-US" altLang="zh-CN" sz="2400" b="1">
                <a:solidFill>
                  <a:srgbClr val="000000"/>
                </a:solidFill>
                <a:ea typeface="黑体" pitchFamily="2" charset="-122"/>
              </a:rPr>
              <a:t>)</a:t>
            </a:r>
          </a:p>
        </p:txBody>
      </p:sp>
      <p:sp>
        <p:nvSpPr>
          <p:cNvPr id="787464" name="矩形 787463"/>
          <p:cNvSpPr/>
          <p:nvPr/>
        </p:nvSpPr>
        <p:spPr>
          <a:xfrm>
            <a:off x="-207963" y="2208213"/>
            <a:ext cx="8715376" cy="523875"/>
          </a:xfrm>
          <a:prstGeom prst="rect">
            <a:avLst/>
          </a:prstGeom>
          <a:noFill/>
          <a:ln w="9525">
            <a:noFill/>
            <a:miter/>
          </a:ln>
        </p:spPr>
        <p:txBody>
          <a:bodyPr>
            <a:spAutoFit/>
          </a:bodyPr>
          <a:lstStyle/>
          <a:p>
            <a:pPr>
              <a:spcBef>
                <a:spcPct val="20000"/>
              </a:spcBef>
              <a:buFont typeface="Arial" pitchFamily="34" charset="0"/>
              <a:buNone/>
              <a:defRPr/>
            </a:pPr>
            <a:r>
              <a:rPr lang="en-US" altLang="zh-CN" sz="2800" b="1" noProof="1">
                <a:solidFill>
                  <a:srgbClr val="2815B7"/>
                </a:solidFill>
                <a:latin typeface="黑体" pitchFamily="2" charset="-122"/>
                <a:ea typeface="黑体" pitchFamily="2" charset="-122"/>
                <a:cs typeface="+mn-ea"/>
              </a:rPr>
              <a:t>  </a:t>
            </a:r>
            <a:r>
              <a:rPr lang="zh-CN" altLang="en-US" sz="2800" b="1" noProof="1">
                <a:solidFill>
                  <a:srgbClr val="2815B7"/>
                </a:solidFill>
                <a:latin typeface="黑体" pitchFamily="2" charset="-122"/>
                <a:ea typeface="黑体" pitchFamily="2" charset="-122"/>
                <a:cs typeface="+mn-ea"/>
              </a:rPr>
              <a:t>（</a:t>
            </a:r>
            <a:r>
              <a:rPr lang="zh-CN" altLang="en-US" sz="2600" b="1" noProof="1">
                <a:solidFill>
                  <a:srgbClr val="2815B7"/>
                </a:solidFill>
                <a:latin typeface="黑体" charset="0"/>
                <a:ea typeface="黑体" pitchFamily="2" charset="-122"/>
                <a:cs typeface="+mn-ea"/>
              </a:rPr>
              <a:t>2）资本主义工业发展明显加快</a:t>
            </a:r>
            <a:r>
              <a:rPr lang="zh-CN" altLang="en-US" sz="2800" b="1" noProof="1">
                <a:solidFill>
                  <a:srgbClr val="2815B7"/>
                </a:solidFill>
                <a:latin typeface="黑体" pitchFamily="2" charset="-122"/>
                <a:ea typeface="黑体" pitchFamily="2" charset="-122"/>
                <a:cs typeface="+mn-ea"/>
              </a:rPr>
              <a:t>。</a:t>
            </a:r>
            <a:endParaRPr lang="zh-CN" altLang="en-US" sz="2800" b="1" noProof="1">
              <a:solidFill>
                <a:srgbClr val="2815B7"/>
              </a:solidFill>
              <a:latin typeface="黑体" pitchFamily="2" charset="-122"/>
              <a:ea typeface="黑体" pitchFamily="2" charset="-122"/>
            </a:endParaRPr>
          </a:p>
        </p:txBody>
      </p:sp>
      <p:sp>
        <p:nvSpPr>
          <p:cNvPr id="787465" name="矩形 787464"/>
          <p:cNvSpPr>
            <a:spLocks noChangeArrowheads="1"/>
          </p:cNvSpPr>
          <p:nvPr/>
        </p:nvSpPr>
        <p:spPr bwMode="auto">
          <a:xfrm>
            <a:off x="400050" y="2732088"/>
            <a:ext cx="1655763" cy="461962"/>
          </a:xfrm>
          <a:prstGeom prst="rect">
            <a:avLst/>
          </a:prstGeom>
          <a:noFill/>
          <a:ln w="9525">
            <a:noFill/>
            <a:miter lim="800000"/>
            <a:headEnd/>
            <a:tailEnd/>
          </a:ln>
        </p:spPr>
        <p:txBody>
          <a:bodyPr>
            <a:spAutoFit/>
          </a:bodyPr>
          <a:lstStyle/>
          <a:p>
            <a:pPr>
              <a:spcBef>
                <a:spcPct val="20000"/>
              </a:spcBef>
              <a:buFont typeface="Arial" charset="0"/>
              <a:buNone/>
            </a:pPr>
            <a:r>
              <a:rPr lang="zh-CN" altLang="en-US" sz="2400" b="1">
                <a:solidFill>
                  <a:srgbClr val="000000"/>
                </a:solidFill>
                <a:ea typeface="黑体" pitchFamily="2" charset="-122"/>
              </a:rPr>
              <a:t>原因：</a:t>
            </a:r>
          </a:p>
        </p:txBody>
      </p:sp>
      <p:sp>
        <p:nvSpPr>
          <p:cNvPr id="787466" name="文本框 787465"/>
          <p:cNvSpPr txBox="1">
            <a:spLocks noChangeArrowheads="1"/>
          </p:cNvSpPr>
          <p:nvPr/>
        </p:nvSpPr>
        <p:spPr bwMode="auto">
          <a:xfrm>
            <a:off x="1331913" y="2732088"/>
            <a:ext cx="7416800" cy="461962"/>
          </a:xfrm>
          <a:prstGeom prst="rect">
            <a:avLst/>
          </a:prstGeom>
          <a:noFill/>
          <a:ln w="9525">
            <a:noFill/>
            <a:miter lim="800000"/>
            <a:headEnd/>
            <a:tailEnd/>
          </a:ln>
        </p:spPr>
        <p:txBody>
          <a:bodyPr>
            <a:spAutoFit/>
          </a:bodyPr>
          <a:lstStyle/>
          <a:p>
            <a:pPr>
              <a:spcBef>
                <a:spcPct val="50000"/>
              </a:spcBef>
              <a:buFont typeface="Arial" charset="0"/>
              <a:buNone/>
            </a:pPr>
            <a:r>
              <a:rPr lang="en-US" altLang="zh-CN" sz="2400" b="1">
                <a:solidFill>
                  <a:srgbClr val="000000"/>
                </a:solidFill>
                <a:ea typeface="黑体" pitchFamily="2" charset="-122"/>
              </a:rPr>
              <a:t>①</a:t>
            </a:r>
            <a:r>
              <a:rPr lang="zh-CN" altLang="en-US" sz="2400" b="1">
                <a:solidFill>
                  <a:srgbClr val="000000"/>
                </a:solidFill>
                <a:ea typeface="黑体" pitchFamily="2" charset="-122"/>
              </a:rPr>
              <a:t>增加自由劳动力，扩大了市场</a:t>
            </a:r>
          </a:p>
        </p:txBody>
      </p:sp>
      <p:sp>
        <p:nvSpPr>
          <p:cNvPr id="787467" name="文本框 787466"/>
          <p:cNvSpPr txBox="1">
            <a:spLocks noChangeArrowheads="1"/>
          </p:cNvSpPr>
          <p:nvPr/>
        </p:nvSpPr>
        <p:spPr bwMode="auto">
          <a:xfrm>
            <a:off x="1331913" y="3100388"/>
            <a:ext cx="6840537" cy="460375"/>
          </a:xfrm>
          <a:prstGeom prst="rect">
            <a:avLst/>
          </a:prstGeom>
          <a:noFill/>
          <a:ln w="9525">
            <a:noFill/>
            <a:miter lim="800000"/>
            <a:headEnd/>
            <a:tailEnd/>
          </a:ln>
        </p:spPr>
        <p:txBody>
          <a:bodyPr>
            <a:spAutoFit/>
          </a:bodyPr>
          <a:lstStyle/>
          <a:p>
            <a:pPr>
              <a:spcBef>
                <a:spcPct val="50000"/>
              </a:spcBef>
              <a:buFont typeface="Arial" charset="0"/>
              <a:buNone/>
            </a:pPr>
            <a:r>
              <a:rPr lang="zh-CN" altLang="en-US" sz="2400" b="1">
                <a:solidFill>
                  <a:srgbClr val="000000"/>
                </a:solidFill>
                <a:ea typeface="黑体" pitchFamily="2" charset="-122"/>
              </a:rPr>
              <a:t>②政府扶植资本主义工业发展的政策</a:t>
            </a:r>
          </a:p>
        </p:txBody>
      </p:sp>
      <p:sp>
        <p:nvSpPr>
          <p:cNvPr id="787469" name="矩形 787468"/>
          <p:cNvSpPr>
            <a:spLocks noChangeArrowheads="1"/>
          </p:cNvSpPr>
          <p:nvPr/>
        </p:nvSpPr>
        <p:spPr bwMode="auto">
          <a:xfrm>
            <a:off x="227013" y="3573463"/>
            <a:ext cx="8778875" cy="1570037"/>
          </a:xfrm>
          <a:prstGeom prst="rect">
            <a:avLst/>
          </a:prstGeom>
          <a:noFill/>
          <a:ln w="9525">
            <a:noFill/>
            <a:miter lim="800000"/>
            <a:headEnd/>
            <a:tailEnd/>
          </a:ln>
        </p:spPr>
        <p:txBody>
          <a:bodyPr>
            <a:spAutoFit/>
          </a:bodyPr>
          <a:lstStyle/>
          <a:p>
            <a:pPr>
              <a:spcBef>
                <a:spcPct val="20000"/>
              </a:spcBef>
              <a:buFont typeface="Arial" charset="0"/>
              <a:buNone/>
            </a:pPr>
            <a:endParaRPr lang="zh-CN" altLang="en-US" sz="2400" b="1">
              <a:solidFill>
                <a:srgbClr val="FF0000"/>
              </a:solidFill>
              <a:latin typeface="黑体" pitchFamily="2" charset="-122"/>
              <a:ea typeface="黑体" pitchFamily="2" charset="-122"/>
            </a:endParaRPr>
          </a:p>
          <a:p>
            <a:pPr>
              <a:spcBef>
                <a:spcPct val="20000"/>
              </a:spcBef>
              <a:buFont typeface="Arial" charset="0"/>
              <a:buNone/>
            </a:pPr>
            <a:r>
              <a:rPr lang="zh-CN" altLang="en-US" sz="2000" b="1">
                <a:solidFill>
                  <a:srgbClr val="000000"/>
                </a:solidFill>
                <a:latin typeface="黑体" pitchFamily="2" charset="-122"/>
                <a:ea typeface="黑体" pitchFamily="2" charset="-122"/>
              </a:rPr>
              <a:t>（</a:t>
            </a:r>
            <a:r>
              <a:rPr lang="en-US" altLang="zh-CN" sz="2000" b="1">
                <a:solidFill>
                  <a:srgbClr val="000000"/>
                </a:solidFill>
                <a:latin typeface="黑体" pitchFamily="2" charset="-122"/>
                <a:ea typeface="黑体" pitchFamily="2" charset="-122"/>
              </a:rPr>
              <a:t>1</a:t>
            </a:r>
            <a:r>
              <a:rPr lang="zh-CN" altLang="en-US" sz="2000" b="1">
                <a:solidFill>
                  <a:srgbClr val="000000"/>
                </a:solidFill>
                <a:latin typeface="黑体" pitchFamily="2" charset="-122"/>
                <a:ea typeface="黑体" pitchFamily="2" charset="-122"/>
              </a:rPr>
              <a:t>）总体水平远远落后于美和西欧；</a:t>
            </a:r>
          </a:p>
          <a:p>
            <a:pPr>
              <a:spcBef>
                <a:spcPct val="20000"/>
              </a:spcBef>
              <a:buFont typeface="Arial" charset="0"/>
              <a:buNone/>
            </a:pPr>
            <a:r>
              <a:rPr lang="zh-CN" altLang="en-US" sz="2000" b="1">
                <a:solidFill>
                  <a:srgbClr val="000000"/>
                </a:solidFill>
                <a:latin typeface="黑体" pitchFamily="2" charset="-122"/>
                <a:ea typeface="黑体" pitchFamily="2" charset="-122"/>
              </a:rPr>
              <a:t>（</a:t>
            </a:r>
            <a:r>
              <a:rPr lang="en-US" altLang="zh-CN" sz="2000" b="1">
                <a:solidFill>
                  <a:srgbClr val="000000"/>
                </a:solidFill>
                <a:latin typeface="黑体" pitchFamily="2" charset="-122"/>
                <a:ea typeface="黑体" pitchFamily="2" charset="-122"/>
              </a:rPr>
              <a:t>2</a:t>
            </a:r>
            <a:r>
              <a:rPr lang="zh-CN" altLang="en-US" sz="2000" b="1">
                <a:solidFill>
                  <a:srgbClr val="000000"/>
                </a:solidFill>
                <a:latin typeface="黑体" pitchFamily="2" charset="-122"/>
                <a:ea typeface="黑体" pitchFamily="2" charset="-122"/>
              </a:rPr>
              <a:t>）对外国尤其是法国资本依赖严重；</a:t>
            </a:r>
          </a:p>
          <a:p>
            <a:pPr>
              <a:spcBef>
                <a:spcPct val="20000"/>
              </a:spcBef>
              <a:buFont typeface="Arial" charset="0"/>
              <a:buNone/>
            </a:pPr>
            <a:r>
              <a:rPr lang="zh-CN" altLang="en-US" sz="2000" b="1">
                <a:solidFill>
                  <a:srgbClr val="000000"/>
                </a:solidFill>
                <a:latin typeface="黑体" pitchFamily="2" charset="-122"/>
                <a:ea typeface="黑体" pitchFamily="2" charset="-122"/>
              </a:rPr>
              <a:t>（</a:t>
            </a:r>
            <a:r>
              <a:rPr lang="en-US" altLang="zh-CN" sz="2000" b="1">
                <a:solidFill>
                  <a:srgbClr val="000000"/>
                </a:solidFill>
                <a:latin typeface="黑体" pitchFamily="2" charset="-122"/>
                <a:ea typeface="黑体" pitchFamily="2" charset="-122"/>
              </a:rPr>
              <a:t>3</a:t>
            </a:r>
            <a:r>
              <a:rPr lang="zh-CN" altLang="en-US" sz="2000" b="1">
                <a:solidFill>
                  <a:srgbClr val="000000"/>
                </a:solidFill>
                <a:latin typeface="黑体" pitchFamily="2" charset="-122"/>
                <a:ea typeface="黑体" pitchFamily="2" charset="-122"/>
              </a:rPr>
              <a:t>）发展很不平衡。</a:t>
            </a:r>
          </a:p>
        </p:txBody>
      </p:sp>
      <p:pic>
        <p:nvPicPr>
          <p:cNvPr id="163853" name="图片 9224" descr="008">
            <a:hlinkClick r:id="rId2" action="ppaction://hlinksldjump"/>
          </p:cNvPr>
          <p:cNvPicPr>
            <a:picLocks noChangeAspect="1" noChangeArrowheads="1"/>
          </p:cNvPicPr>
          <p:nvPr/>
        </p:nvPicPr>
        <p:blipFill>
          <a:blip r:embed="rId3"/>
          <a:srcRect/>
          <a:stretch>
            <a:fillRect/>
          </a:stretch>
        </p:blipFill>
        <p:spPr bwMode="auto">
          <a:xfrm>
            <a:off x="8172450" y="4570413"/>
            <a:ext cx="833438" cy="520700"/>
          </a:xfrm>
          <a:prstGeom prst="rect">
            <a:avLst/>
          </a:prstGeom>
          <a:noFill/>
          <a:ln w="9525">
            <a:noFill/>
            <a:miter lim="800000"/>
            <a:headEnd/>
            <a:tailEnd/>
          </a:ln>
        </p:spPr>
      </p:pic>
      <p:sp>
        <p:nvSpPr>
          <p:cNvPr id="2" name="文本框 1">
            <a:hlinkClick r:id="rId4" action="ppaction://hlinksldjump"/>
          </p:cNvPr>
          <p:cNvSpPr txBox="1">
            <a:spLocks noChangeArrowheads="1"/>
          </p:cNvSpPr>
          <p:nvPr/>
        </p:nvSpPr>
        <p:spPr bwMode="auto">
          <a:xfrm>
            <a:off x="487363" y="3560763"/>
            <a:ext cx="1627187" cy="523875"/>
          </a:xfrm>
          <a:prstGeom prst="rect">
            <a:avLst/>
          </a:prstGeom>
          <a:noFill/>
          <a:ln w="9525">
            <a:noFill/>
            <a:miter lim="800000"/>
            <a:headEnd/>
            <a:tailEnd/>
          </a:ln>
        </p:spPr>
        <p:txBody>
          <a:bodyPr wrap="none">
            <a:spAutoFit/>
          </a:bodyPr>
          <a:lstStyle/>
          <a:p>
            <a:pPr>
              <a:spcBef>
                <a:spcPct val="20000"/>
              </a:spcBef>
              <a:buFont typeface="Arial" charset="0"/>
              <a:buNone/>
            </a:pPr>
            <a:r>
              <a:rPr lang="en-US" altLang="zh-CN" sz="2800" b="1">
                <a:solidFill>
                  <a:srgbClr val="FF0000"/>
                </a:solidFill>
                <a:ea typeface="黑体" pitchFamily="2" charset="-122"/>
                <a:sym typeface="Arial" charset="0"/>
              </a:rPr>
              <a:t>◆</a:t>
            </a:r>
            <a:r>
              <a:rPr lang="zh-CN" altLang="en-US" sz="2800" b="1">
                <a:solidFill>
                  <a:srgbClr val="FF0000"/>
                </a:solidFill>
                <a:latin typeface="黑体" pitchFamily="2" charset="-122"/>
                <a:ea typeface="黑体" pitchFamily="2" charset="-122"/>
                <a:sym typeface="Arial" charset="0"/>
              </a:rPr>
              <a:t>局限：</a:t>
            </a:r>
            <a:endParaRPr lang="zh-CN" altLang="en-US" sz="2800" b="1">
              <a:solidFill>
                <a:srgbClr val="FFFFFF"/>
              </a:solidFill>
            </a:endParaRPr>
          </a:p>
        </p:txBody>
      </p:sp>
      <p:sp>
        <p:nvSpPr>
          <p:cNvPr id="163856" name="文本框 4"/>
          <p:cNvSpPr txBox="1">
            <a:spLocks noChangeArrowheads="1"/>
          </p:cNvSpPr>
          <p:nvPr/>
        </p:nvSpPr>
        <p:spPr bwMode="auto">
          <a:xfrm>
            <a:off x="0" y="0"/>
            <a:ext cx="8343900" cy="579438"/>
          </a:xfrm>
          <a:prstGeom prst="rect">
            <a:avLst/>
          </a:prstGeom>
          <a:noFill/>
          <a:ln w="9525">
            <a:noFill/>
            <a:miter lim="800000"/>
            <a:headEnd/>
            <a:tailEnd/>
          </a:ln>
        </p:spPr>
        <p:txBody>
          <a:bodyPr wrap="none">
            <a:spAutoFit/>
          </a:bodyPr>
          <a:lstStyle/>
          <a:p>
            <a:pPr>
              <a:spcBef>
                <a:spcPct val="20000"/>
              </a:spcBef>
              <a:buFont typeface="Arial" charset="0"/>
              <a:buNone/>
            </a:pPr>
            <a:r>
              <a:rPr lang="zh-CN" altLang="en-US" sz="3200" b="1">
                <a:solidFill>
                  <a:srgbClr val="CC0000"/>
                </a:solidFill>
                <a:latin typeface="黑体" pitchFamily="2" charset="-122"/>
                <a:ea typeface="黑体" pitchFamily="2" charset="-122"/>
                <a:sym typeface="Arial" charset="0"/>
              </a:rPr>
              <a:t>二、改革之血泪之光</a:t>
            </a:r>
            <a:r>
              <a:rPr lang="en-US" altLang="zh-CN" sz="3200" b="1">
                <a:solidFill>
                  <a:srgbClr val="CC0000"/>
                </a:solidFill>
                <a:latin typeface="黑体" pitchFamily="2" charset="-122"/>
                <a:ea typeface="黑体" pitchFamily="2" charset="-122"/>
                <a:sym typeface="Arial" charset="0"/>
              </a:rPr>
              <a:t>———</a:t>
            </a:r>
            <a:r>
              <a:rPr lang="zh-CN" altLang="en-US" sz="3200" b="1">
                <a:solidFill>
                  <a:srgbClr val="CC0000"/>
                </a:solidFill>
                <a:latin typeface="黑体" pitchFamily="2" charset="-122"/>
                <a:ea typeface="黑体" pitchFamily="2" charset="-122"/>
                <a:sym typeface="Arial" charset="0"/>
              </a:rPr>
              <a:t>开启俄国的近代化</a:t>
            </a:r>
            <a:endParaRPr lang="en-US" altLang="zh-CN" sz="3200" b="1">
              <a:solidFill>
                <a:srgbClr val="CC0000"/>
              </a:solidFill>
              <a:latin typeface="黑体" pitchFamily="2" charset="-122"/>
              <a:ea typeface="黑体" pitchFamily="2" charset="-122"/>
              <a:sym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45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3" presetClass="entr" presetSubtype="10" fill="hold" grpId="0" nodeType="clickEffect">
                                  <p:stCondLst>
                                    <p:cond delay="0"/>
                                  </p:stCondLst>
                                  <p:childTnLst>
                                    <p:set>
                                      <p:cBhvr>
                                        <p:cTn id="10" dur="1" fill="hold">
                                          <p:stCondLst>
                                            <p:cond delay="0"/>
                                          </p:stCondLst>
                                        </p:cTn>
                                        <p:tgtEl>
                                          <p:spTgt spid="787460"/>
                                        </p:tgtEl>
                                        <p:attrNameLst>
                                          <p:attrName>style.visibility</p:attrName>
                                        </p:attrNameLst>
                                      </p:cBhvr>
                                      <p:to>
                                        <p:strVal val="visible"/>
                                      </p:to>
                                    </p:set>
                                    <p:animEffect transition="in" filter="blinds(horizontal)">
                                      <p:cBhvr>
                                        <p:cTn id="11" dur="500"/>
                                        <p:tgtEl>
                                          <p:spTgt spid="787460"/>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787464"/>
                                        </p:tgtEl>
                                        <p:attrNameLst>
                                          <p:attrName>style.visibility</p:attrName>
                                        </p:attrNameLst>
                                      </p:cBhvr>
                                      <p:to>
                                        <p:strVal val="visible"/>
                                      </p:to>
                                    </p:set>
                                    <p:animEffect transition="in" filter="blinds(horizontal)">
                                      <p:cBhvr>
                                        <p:cTn id="16" dur="500"/>
                                        <p:tgtEl>
                                          <p:spTgt spid="787464"/>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787462"/>
                                        </p:tgtEl>
                                        <p:attrNameLst>
                                          <p:attrName>style.visibility</p:attrName>
                                        </p:attrNameLst>
                                      </p:cBhvr>
                                      <p:to>
                                        <p:strVal val="visible"/>
                                      </p:to>
                                    </p:set>
                                    <p:anim calcmode="lin" valueType="num">
                                      <p:cBhvr additive="base">
                                        <p:cTn id="21" dur="500" fill="hold"/>
                                        <p:tgtEl>
                                          <p:spTgt spid="787462"/>
                                        </p:tgtEl>
                                        <p:attrNameLst>
                                          <p:attrName>ppt_x</p:attrName>
                                        </p:attrNameLst>
                                      </p:cBhvr>
                                      <p:tavLst>
                                        <p:tav tm="0">
                                          <p:val>
                                            <p:strVal val="#ppt_x"/>
                                          </p:val>
                                        </p:tav>
                                        <p:tav tm="100000">
                                          <p:val>
                                            <p:strVal val="#ppt_x"/>
                                          </p:val>
                                        </p:tav>
                                      </p:tavLst>
                                    </p:anim>
                                    <p:anim calcmode="lin" valueType="num">
                                      <p:cBhvr additive="base">
                                        <p:cTn id="22" dur="500" fill="hold"/>
                                        <p:tgtEl>
                                          <p:spTgt spid="787462"/>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787461"/>
                                        </p:tgtEl>
                                        <p:attrNameLst>
                                          <p:attrName>style.visibility</p:attrName>
                                        </p:attrNameLst>
                                      </p:cBhvr>
                                      <p:to>
                                        <p:strVal val="visible"/>
                                      </p:to>
                                    </p:set>
                                    <p:anim calcmode="lin" valueType="num">
                                      <p:cBhvr additive="base">
                                        <p:cTn id="25" dur="500" fill="hold"/>
                                        <p:tgtEl>
                                          <p:spTgt spid="787461"/>
                                        </p:tgtEl>
                                        <p:attrNameLst>
                                          <p:attrName>ppt_x</p:attrName>
                                        </p:attrNameLst>
                                      </p:cBhvr>
                                      <p:tavLst>
                                        <p:tav tm="0">
                                          <p:val>
                                            <p:strVal val="#ppt_x"/>
                                          </p:val>
                                        </p:tav>
                                        <p:tav tm="100000">
                                          <p:val>
                                            <p:strVal val="#ppt_x"/>
                                          </p:val>
                                        </p:tav>
                                      </p:tavLst>
                                    </p:anim>
                                    <p:anim calcmode="lin" valueType="num">
                                      <p:cBhvr additive="base">
                                        <p:cTn id="26" dur="500" fill="hold"/>
                                        <p:tgtEl>
                                          <p:spTgt spid="787461"/>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87463"/>
                                        </p:tgtEl>
                                        <p:attrNameLst>
                                          <p:attrName>style.visibility</p:attrName>
                                        </p:attrNameLst>
                                      </p:cBhvr>
                                      <p:to>
                                        <p:strVal val="visible"/>
                                      </p:to>
                                    </p:set>
                                    <p:anim calcmode="lin" valueType="num">
                                      <p:cBhvr additive="base">
                                        <p:cTn id="31" dur="500" fill="hold"/>
                                        <p:tgtEl>
                                          <p:spTgt spid="787463"/>
                                        </p:tgtEl>
                                        <p:attrNameLst>
                                          <p:attrName>ppt_x</p:attrName>
                                        </p:attrNameLst>
                                      </p:cBhvr>
                                      <p:tavLst>
                                        <p:tav tm="0">
                                          <p:val>
                                            <p:strVal val="#ppt_x"/>
                                          </p:val>
                                        </p:tav>
                                        <p:tav tm="100000">
                                          <p:val>
                                            <p:strVal val="#ppt_x"/>
                                          </p:val>
                                        </p:tav>
                                      </p:tavLst>
                                    </p:anim>
                                    <p:anim calcmode="lin" valueType="num">
                                      <p:cBhvr additive="base">
                                        <p:cTn id="32" dur="500" fill="hold"/>
                                        <p:tgtEl>
                                          <p:spTgt spid="787463"/>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87466"/>
                                        </p:tgtEl>
                                        <p:attrNameLst>
                                          <p:attrName>style.visibility</p:attrName>
                                        </p:attrNameLst>
                                      </p:cBhvr>
                                      <p:to>
                                        <p:strVal val="visible"/>
                                      </p:to>
                                    </p:set>
                                    <p:anim calcmode="lin" valueType="num">
                                      <p:cBhvr additive="base">
                                        <p:cTn id="37" dur="500" fill="hold"/>
                                        <p:tgtEl>
                                          <p:spTgt spid="787466"/>
                                        </p:tgtEl>
                                        <p:attrNameLst>
                                          <p:attrName>ppt_x</p:attrName>
                                        </p:attrNameLst>
                                      </p:cBhvr>
                                      <p:tavLst>
                                        <p:tav tm="0">
                                          <p:val>
                                            <p:strVal val="#ppt_x"/>
                                          </p:val>
                                        </p:tav>
                                        <p:tav tm="100000">
                                          <p:val>
                                            <p:strVal val="#ppt_x"/>
                                          </p:val>
                                        </p:tav>
                                      </p:tavLst>
                                    </p:anim>
                                    <p:anim calcmode="lin" valueType="num">
                                      <p:cBhvr additive="base">
                                        <p:cTn id="38" dur="500" fill="hold"/>
                                        <p:tgtEl>
                                          <p:spTgt spid="787466"/>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787465"/>
                                        </p:tgtEl>
                                        <p:attrNameLst>
                                          <p:attrName>style.visibility</p:attrName>
                                        </p:attrNameLst>
                                      </p:cBhvr>
                                      <p:to>
                                        <p:strVal val="visible"/>
                                      </p:to>
                                    </p:set>
                                    <p:anim calcmode="lin" valueType="num">
                                      <p:cBhvr additive="base">
                                        <p:cTn id="41" dur="500" fill="hold"/>
                                        <p:tgtEl>
                                          <p:spTgt spid="787465"/>
                                        </p:tgtEl>
                                        <p:attrNameLst>
                                          <p:attrName>ppt_x</p:attrName>
                                        </p:attrNameLst>
                                      </p:cBhvr>
                                      <p:tavLst>
                                        <p:tav tm="0">
                                          <p:val>
                                            <p:strVal val="#ppt_x"/>
                                          </p:val>
                                        </p:tav>
                                        <p:tav tm="100000">
                                          <p:val>
                                            <p:strVal val="#ppt_x"/>
                                          </p:val>
                                        </p:tav>
                                      </p:tavLst>
                                    </p:anim>
                                    <p:anim calcmode="lin" valueType="num">
                                      <p:cBhvr additive="base">
                                        <p:cTn id="42" dur="500" fill="hold"/>
                                        <p:tgtEl>
                                          <p:spTgt spid="787465"/>
                                        </p:tgtEl>
                                        <p:attrNameLst>
                                          <p:attrName>ppt_y</p:attrName>
                                        </p:attrNameLst>
                                      </p:cBhvr>
                                      <p:tavLst>
                                        <p:tav tm="0">
                                          <p:val>
                                            <p:strVal val="1+#ppt_h/2"/>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787467"/>
                                        </p:tgtEl>
                                        <p:attrNameLst>
                                          <p:attrName>style.visibility</p:attrName>
                                        </p:attrNameLst>
                                      </p:cBhvr>
                                      <p:to>
                                        <p:strVal val="visible"/>
                                      </p:to>
                                    </p:set>
                                    <p:anim calcmode="lin" valueType="num">
                                      <p:cBhvr additive="base">
                                        <p:cTn id="47" dur="500" fill="hold"/>
                                        <p:tgtEl>
                                          <p:spTgt spid="787467"/>
                                        </p:tgtEl>
                                        <p:attrNameLst>
                                          <p:attrName>ppt_x</p:attrName>
                                        </p:attrNameLst>
                                      </p:cBhvr>
                                      <p:tavLst>
                                        <p:tav tm="0">
                                          <p:val>
                                            <p:strVal val="#ppt_x"/>
                                          </p:val>
                                        </p:tav>
                                        <p:tav tm="100000">
                                          <p:val>
                                            <p:strVal val="#ppt_x"/>
                                          </p:val>
                                        </p:tav>
                                      </p:tavLst>
                                    </p:anim>
                                    <p:anim calcmode="lin" valueType="num">
                                      <p:cBhvr additive="base">
                                        <p:cTn id="48" dur="500" fill="hold"/>
                                        <p:tgtEl>
                                          <p:spTgt spid="787467"/>
                                        </p:tgtEl>
                                        <p:attrNameLst>
                                          <p:attrName>ppt_y</p:attrName>
                                        </p:attrNameLst>
                                      </p:cBhvr>
                                      <p:tavLst>
                                        <p:tav tm="0">
                                          <p:val>
                                            <p:strVal val="1+#ppt_h/2"/>
                                          </p:val>
                                        </p:tav>
                                        <p:tav tm="100000">
                                          <p:val>
                                            <p:strVal val="#ppt_y"/>
                                          </p:val>
                                        </p:tav>
                                      </p:tavLst>
                                    </p:anim>
                                  </p:childTnLst>
                                </p:cTn>
                              </p:par>
                            </p:childTnLst>
                          </p:cTn>
                        </p:par>
                      </p:childTnLst>
                    </p:cTn>
                  </p:par>
                  <p:par>
                    <p:cTn id="49" fill="hold" nodeType="clickPar">
                      <p:stCondLst>
                        <p:cond delay="indefinite"/>
                      </p:stCondLst>
                      <p:childTnLst>
                        <p:par>
                          <p:cTn id="50" fill="hold" nodeType="withGroup">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2"/>
                                        </p:tgtEl>
                                        <p:attrNameLst>
                                          <p:attrName>style.visibility</p:attrName>
                                        </p:attrNameLst>
                                      </p:cBhvr>
                                      <p:to>
                                        <p:strVal val="visible"/>
                                      </p:to>
                                    </p:set>
                                    <p:anim calcmode="lin" valueType="num">
                                      <p:cBhvr additive="base">
                                        <p:cTn id="53" dur="500" fill="hold"/>
                                        <p:tgtEl>
                                          <p:spTgt spid="2"/>
                                        </p:tgtEl>
                                        <p:attrNameLst>
                                          <p:attrName>ppt_x</p:attrName>
                                        </p:attrNameLst>
                                      </p:cBhvr>
                                      <p:tavLst>
                                        <p:tav tm="0">
                                          <p:val>
                                            <p:strVal val="#ppt_x"/>
                                          </p:val>
                                        </p:tav>
                                        <p:tav tm="100000">
                                          <p:val>
                                            <p:strVal val="#ppt_x"/>
                                          </p:val>
                                        </p:tav>
                                      </p:tavLst>
                                    </p:anim>
                                    <p:anim calcmode="lin" valueType="num">
                                      <p:cBhvr additive="base">
                                        <p:cTn id="5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55" fill="hold" nodeType="clickPar">
                      <p:stCondLst>
                        <p:cond delay="indefinite"/>
                      </p:stCondLst>
                      <p:childTnLst>
                        <p:par>
                          <p:cTn id="56" fill="hold" nodeType="withGroup">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787469"/>
                                        </p:tgtEl>
                                        <p:attrNameLst>
                                          <p:attrName>style.visibility</p:attrName>
                                        </p:attrNameLst>
                                      </p:cBhvr>
                                      <p:to>
                                        <p:strVal val="visible"/>
                                      </p:to>
                                    </p:set>
                                    <p:anim calcmode="lin" valueType="num">
                                      <p:cBhvr additive="base">
                                        <p:cTn id="59" dur="500" fill="hold"/>
                                        <p:tgtEl>
                                          <p:spTgt spid="787469"/>
                                        </p:tgtEl>
                                        <p:attrNameLst>
                                          <p:attrName>ppt_x</p:attrName>
                                        </p:attrNameLst>
                                      </p:cBhvr>
                                      <p:tavLst>
                                        <p:tav tm="0">
                                          <p:val>
                                            <p:strVal val="#ppt_x"/>
                                          </p:val>
                                        </p:tav>
                                        <p:tav tm="100000">
                                          <p:val>
                                            <p:strVal val="#ppt_x"/>
                                          </p:val>
                                        </p:tav>
                                      </p:tavLst>
                                    </p:anim>
                                    <p:anim calcmode="lin" valueType="num">
                                      <p:cBhvr additive="base">
                                        <p:cTn id="60" dur="500" fill="hold"/>
                                        <p:tgtEl>
                                          <p:spTgt spid="78746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p:bldP spid="787460" grpId="0"/>
      <p:bldP spid="787461" grpId="0"/>
      <p:bldP spid="787462" grpId="0"/>
      <p:bldP spid="787463" grpId="0"/>
      <p:bldP spid="787464" grpId="0"/>
      <p:bldP spid="787465" grpId="0"/>
      <p:bldP spid="787466" grpId="0"/>
      <p:bldP spid="787467" grpId="0"/>
      <p:bldP spid="787469" grpId="0"/>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bg bwMode="auto">
      <p:bgPr>
        <a:solidFill>
          <a:schemeClr val="bg1"/>
        </a:solidFill>
        <a:effectLst/>
      </p:bgPr>
    </p:bg>
    <p:spTree>
      <p:nvGrpSpPr>
        <p:cNvPr id="1" name=""/>
        <p:cNvGrpSpPr/>
        <p:nvPr/>
      </p:nvGrpSpPr>
      <p:grpSpPr>
        <a:xfrm>
          <a:off x="0" y="0"/>
          <a:ext cx="0" cy="0"/>
          <a:chOff x="0" y="0"/>
          <a:chExt cx="0" cy="0"/>
        </a:xfrm>
      </p:grpSpPr>
      <p:graphicFrame>
        <p:nvGraphicFramePr>
          <p:cNvPr id="164903" name="Group 39"/>
          <p:cNvGraphicFramePr>
            <a:graphicFrameLocks noGrp="1"/>
          </p:cNvGraphicFramePr>
          <p:nvPr/>
        </p:nvGraphicFramePr>
        <p:xfrm>
          <a:off x="250825" y="987425"/>
          <a:ext cx="8713788" cy="3960813"/>
        </p:xfrm>
        <a:graphic>
          <a:graphicData uri="http://schemas.openxmlformats.org/drawingml/2006/table">
            <a:tbl>
              <a:tblPr/>
              <a:tblGrid>
                <a:gridCol w="1685925"/>
                <a:gridCol w="4097338"/>
                <a:gridCol w="2930525"/>
              </a:tblGrid>
              <a:tr h="411163">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zh-CN" altLang="en-US" sz="2100" b="1" i="0" u="none" strike="noStrike" cap="none" normalizeH="0" baseline="0" smtClean="0">
                          <a:ln>
                            <a:noFill/>
                          </a:ln>
                          <a:solidFill>
                            <a:schemeClr val="tx1"/>
                          </a:solidFill>
                          <a:effectLst/>
                          <a:latin typeface="Arial" charset="0"/>
                          <a:ea typeface="黑体" pitchFamily="2" charset="-122"/>
                        </a:rPr>
                        <a:t>领域</a:t>
                      </a:r>
                    </a:p>
                  </a:txBody>
                  <a:tcPr marT="34286" marB="3428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zh-CN" altLang="en-US" sz="2100" b="1" i="0" u="none" strike="noStrike" cap="none" normalizeH="0" baseline="0" smtClean="0">
                          <a:ln>
                            <a:noFill/>
                          </a:ln>
                          <a:solidFill>
                            <a:schemeClr val="tx1"/>
                          </a:solidFill>
                          <a:effectLst/>
                          <a:latin typeface="Arial" charset="0"/>
                          <a:ea typeface="黑体" pitchFamily="2" charset="-122"/>
                        </a:rPr>
                        <a:t>近代化内容</a:t>
                      </a:r>
                    </a:p>
                  </a:txBody>
                  <a:tcPr marT="34286" marB="342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zh-CN" altLang="en-US" sz="2100" b="1" i="0" u="none" strike="noStrike" cap="none" normalizeH="0" baseline="0" smtClean="0">
                          <a:ln>
                            <a:noFill/>
                          </a:ln>
                          <a:solidFill>
                            <a:schemeClr val="tx1"/>
                          </a:solidFill>
                          <a:effectLst/>
                          <a:latin typeface="Arial" charset="0"/>
                          <a:ea typeface="黑体" pitchFamily="2" charset="-122"/>
                        </a:rPr>
                        <a:t>评价</a:t>
                      </a:r>
                    </a:p>
                  </a:txBody>
                  <a:tcPr marT="34286" marB="3428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96950">
                <a:tc>
                  <a:txBody>
                    <a:bodyPr/>
                    <a:lstStyle/>
                    <a:p>
                      <a:pPr marL="0" marR="0" lvl="0" indent="0" algn="ctr" defTabSz="914400" rtl="0" eaLnBrk="1" fontAlgn="ctr" latinLnBrk="0" hangingPunct="1">
                        <a:lnSpc>
                          <a:spcPct val="100000"/>
                        </a:lnSpc>
                        <a:spcBef>
                          <a:spcPct val="20000"/>
                        </a:spcBef>
                        <a:spcAft>
                          <a:spcPct val="0"/>
                        </a:spcAft>
                        <a:buClr>
                          <a:schemeClr val="bg2"/>
                        </a:buClr>
                        <a:buSzPct val="75000"/>
                        <a:buFont typeface="Wingdings" pitchFamily="2" charset="2"/>
                        <a:buNone/>
                        <a:tabLst/>
                      </a:pPr>
                      <a:r>
                        <a:rPr kumimoji="0" lang="zh-CN" altLang="en-US" sz="2100" b="1" i="0" u="none" strike="noStrike" cap="none" normalizeH="0" baseline="0" smtClean="0">
                          <a:ln>
                            <a:noFill/>
                          </a:ln>
                          <a:solidFill>
                            <a:srgbClr val="0000FF"/>
                          </a:solidFill>
                          <a:effectLst/>
                          <a:latin typeface="Arial" charset="0"/>
                          <a:ea typeface="黑体" pitchFamily="2" charset="-122"/>
                        </a:rPr>
                        <a:t>政治体制</a:t>
                      </a:r>
                    </a:p>
                  </a:txBody>
                  <a:tcPr marT="34286" marB="3428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zh-CN" altLang="en-US" sz="1800" b="1" i="0" u="none" strike="noStrike" cap="none" normalizeH="0" baseline="0" smtClean="0">
                        <a:ln>
                          <a:noFill/>
                        </a:ln>
                        <a:solidFill>
                          <a:schemeClr val="tx1"/>
                        </a:solidFill>
                        <a:effectLst/>
                        <a:latin typeface="Arial" charset="0"/>
                        <a:ea typeface="楷体_GB2312" pitchFamily="49" charset="-122"/>
                      </a:endParaRPr>
                    </a:p>
                  </a:txBody>
                  <a:tcPr marT="34286" marB="342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zh-CN" altLang="en-US" sz="1800" b="1" i="0" u="none" strike="noStrike" cap="none" normalizeH="0" baseline="0" smtClean="0">
                        <a:ln>
                          <a:noFill/>
                        </a:ln>
                        <a:solidFill>
                          <a:schemeClr val="tx1"/>
                        </a:solidFill>
                        <a:effectLst/>
                        <a:latin typeface="Arial" charset="0"/>
                        <a:ea typeface="楷体_GB2312" pitchFamily="49" charset="-122"/>
                      </a:endParaRPr>
                    </a:p>
                  </a:txBody>
                  <a:tcPr marT="34286" marB="3428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39825">
                <a:tc>
                  <a:txBody>
                    <a:bodyPr/>
                    <a:lstStyle/>
                    <a:p>
                      <a:pPr marL="0" marR="0" lvl="0" indent="0" algn="ctr" defTabSz="914400" rtl="0" eaLnBrk="1" fontAlgn="ctr" latinLnBrk="0" hangingPunct="1">
                        <a:lnSpc>
                          <a:spcPct val="100000"/>
                        </a:lnSpc>
                        <a:spcBef>
                          <a:spcPct val="20000"/>
                        </a:spcBef>
                        <a:spcAft>
                          <a:spcPct val="0"/>
                        </a:spcAft>
                        <a:buClr>
                          <a:schemeClr val="bg2"/>
                        </a:buClr>
                        <a:buSzPct val="75000"/>
                        <a:buFont typeface="Wingdings" pitchFamily="2" charset="2"/>
                        <a:buNone/>
                        <a:tabLst/>
                      </a:pPr>
                      <a:r>
                        <a:rPr kumimoji="0" lang="zh-CN" altLang="en-US" sz="2100" b="1" i="0" u="none" strike="noStrike" cap="none" normalizeH="0" baseline="0" smtClean="0">
                          <a:ln>
                            <a:noFill/>
                          </a:ln>
                          <a:solidFill>
                            <a:srgbClr val="0000FF"/>
                          </a:solidFill>
                          <a:effectLst/>
                          <a:latin typeface="Arial" charset="0"/>
                          <a:ea typeface="黑体" pitchFamily="2" charset="-122"/>
                        </a:rPr>
                        <a:t>司法制度</a:t>
                      </a:r>
                    </a:p>
                  </a:txBody>
                  <a:tcPr marT="34286" marB="3428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zh-CN" altLang="en-US" sz="1500" b="1" i="0" u="none" strike="noStrike" cap="none" normalizeH="0" baseline="0" smtClean="0">
                        <a:ln>
                          <a:noFill/>
                        </a:ln>
                        <a:solidFill>
                          <a:schemeClr val="tx1"/>
                        </a:solidFill>
                        <a:effectLst/>
                        <a:latin typeface="Arial" charset="0"/>
                        <a:ea typeface="楷体_GB2312" pitchFamily="49" charset="-122"/>
                      </a:endParaRPr>
                    </a:p>
                  </a:txBody>
                  <a:tcPr marT="34286" marB="342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zh-CN" altLang="en-US" sz="1800" b="1" i="0" u="none" strike="noStrike" cap="none" normalizeH="0" baseline="0" smtClean="0">
                        <a:ln>
                          <a:noFill/>
                        </a:ln>
                        <a:solidFill>
                          <a:schemeClr val="tx1"/>
                        </a:solidFill>
                        <a:effectLst/>
                        <a:latin typeface="Arial" charset="0"/>
                        <a:ea typeface="楷体_GB2312" pitchFamily="49" charset="-122"/>
                      </a:endParaRPr>
                    </a:p>
                  </a:txBody>
                  <a:tcPr marT="34286" marB="3428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52463">
                <a:tc>
                  <a:txBody>
                    <a:bodyPr/>
                    <a:lstStyle/>
                    <a:p>
                      <a:pPr marL="0" marR="0" lvl="0" indent="0" algn="ctr" defTabSz="914400" rtl="0" eaLnBrk="1" fontAlgn="ctr" latinLnBrk="0" hangingPunct="1">
                        <a:lnSpc>
                          <a:spcPct val="100000"/>
                        </a:lnSpc>
                        <a:spcBef>
                          <a:spcPct val="20000"/>
                        </a:spcBef>
                        <a:spcAft>
                          <a:spcPct val="0"/>
                        </a:spcAft>
                        <a:buClr>
                          <a:schemeClr val="bg2"/>
                        </a:buClr>
                        <a:buSzPct val="75000"/>
                        <a:buFont typeface="Wingdings" pitchFamily="2" charset="2"/>
                        <a:buNone/>
                        <a:tabLst/>
                      </a:pPr>
                      <a:r>
                        <a:rPr kumimoji="0" lang="zh-CN" altLang="en-US" sz="2100" b="1" i="0" u="none" strike="noStrike" cap="none" normalizeH="0" baseline="0" smtClean="0">
                          <a:ln>
                            <a:noFill/>
                          </a:ln>
                          <a:solidFill>
                            <a:srgbClr val="0000FF"/>
                          </a:solidFill>
                          <a:effectLst/>
                          <a:latin typeface="Arial" charset="0"/>
                          <a:ea typeface="黑体" pitchFamily="2" charset="-122"/>
                        </a:rPr>
                        <a:t>军事</a:t>
                      </a:r>
                    </a:p>
                  </a:txBody>
                  <a:tcPr marT="34286" marB="3428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zh-CN" altLang="en-US" sz="1800" b="1" i="0" u="none" strike="noStrike" cap="none" normalizeH="0" baseline="0" smtClean="0">
                        <a:ln>
                          <a:noFill/>
                        </a:ln>
                        <a:solidFill>
                          <a:schemeClr val="tx1"/>
                        </a:solidFill>
                        <a:effectLst/>
                        <a:latin typeface="Arial" charset="0"/>
                        <a:ea typeface="楷体_GB2312" pitchFamily="49" charset="-122"/>
                      </a:endParaRPr>
                    </a:p>
                  </a:txBody>
                  <a:tcPr marT="34286" marB="342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zh-CN" altLang="en-US" sz="1800" b="1" i="0" u="none" strike="noStrike" cap="none" normalizeH="0" baseline="0" smtClean="0">
                        <a:ln>
                          <a:noFill/>
                        </a:ln>
                        <a:solidFill>
                          <a:schemeClr val="tx1"/>
                        </a:solidFill>
                        <a:effectLst/>
                        <a:latin typeface="Arial" charset="0"/>
                        <a:ea typeface="楷体_GB2312" pitchFamily="49" charset="-122"/>
                      </a:endParaRPr>
                    </a:p>
                  </a:txBody>
                  <a:tcPr marT="34286" marB="3428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60413">
                <a:tc>
                  <a:txBody>
                    <a:bodyPr/>
                    <a:lstStyle/>
                    <a:p>
                      <a:pPr marL="0" marR="0" lvl="0" indent="0" algn="ctr" defTabSz="914400" rtl="0" eaLnBrk="1" fontAlgn="ctr" latinLnBrk="0" hangingPunct="1">
                        <a:lnSpc>
                          <a:spcPct val="100000"/>
                        </a:lnSpc>
                        <a:spcBef>
                          <a:spcPct val="20000"/>
                        </a:spcBef>
                        <a:spcAft>
                          <a:spcPct val="0"/>
                        </a:spcAft>
                        <a:buClr>
                          <a:schemeClr val="bg2"/>
                        </a:buClr>
                        <a:buSzPct val="75000"/>
                        <a:buFont typeface="Wingdings" pitchFamily="2" charset="2"/>
                        <a:buNone/>
                        <a:tabLst/>
                      </a:pPr>
                      <a:r>
                        <a:rPr kumimoji="0" lang="zh-CN" altLang="en-US" sz="2100" b="1" i="0" u="none" strike="noStrike" cap="none" normalizeH="0" baseline="0" smtClean="0">
                          <a:ln>
                            <a:noFill/>
                          </a:ln>
                          <a:solidFill>
                            <a:srgbClr val="0000FF"/>
                          </a:solidFill>
                          <a:effectLst/>
                          <a:latin typeface="Arial" charset="0"/>
                          <a:ea typeface="黑体" pitchFamily="2" charset="-122"/>
                        </a:rPr>
                        <a:t>教育</a:t>
                      </a:r>
                    </a:p>
                  </a:txBody>
                  <a:tcPr marT="34286" marB="3428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zh-CN" altLang="en-US" sz="1800" b="1" i="0" u="none" strike="noStrike" cap="none" normalizeH="0" baseline="0" smtClean="0">
                        <a:ln>
                          <a:noFill/>
                        </a:ln>
                        <a:solidFill>
                          <a:schemeClr val="tx1"/>
                        </a:solidFill>
                        <a:effectLst/>
                        <a:latin typeface="Arial" charset="0"/>
                        <a:ea typeface="楷体_GB2312" pitchFamily="49" charset="-122"/>
                      </a:endParaRPr>
                    </a:p>
                  </a:txBody>
                  <a:tcPr marT="34286" marB="342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zh-CN" altLang="en-US" sz="2100" b="0" i="0" u="none" strike="noStrike" cap="none" normalizeH="0" baseline="0" smtClean="0">
                        <a:ln>
                          <a:noFill/>
                        </a:ln>
                        <a:solidFill>
                          <a:schemeClr val="tx1"/>
                        </a:solidFill>
                        <a:effectLst/>
                        <a:latin typeface="Arial" charset="0"/>
                        <a:ea typeface="宋体" charset="-122"/>
                      </a:endParaRPr>
                    </a:p>
                  </a:txBody>
                  <a:tcPr marT="34286" marB="3428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58749" name="文本框 158748"/>
          <p:cNvSpPr txBox="1">
            <a:spLocks noChangeArrowheads="1"/>
          </p:cNvSpPr>
          <p:nvPr/>
        </p:nvSpPr>
        <p:spPr bwMode="auto">
          <a:xfrm>
            <a:off x="1908175" y="1419225"/>
            <a:ext cx="4032250" cy="822325"/>
          </a:xfrm>
          <a:prstGeom prst="rect">
            <a:avLst/>
          </a:prstGeom>
          <a:noFill/>
          <a:ln w="9525">
            <a:noFill/>
            <a:miter lim="800000"/>
            <a:headEnd/>
            <a:tailEnd/>
          </a:ln>
        </p:spPr>
        <p:txBody>
          <a:bodyPr>
            <a:spAutoFit/>
          </a:bodyPr>
          <a:lstStyle/>
          <a:p>
            <a:pPr>
              <a:spcBef>
                <a:spcPct val="20000"/>
              </a:spcBef>
              <a:buFont typeface="Arial" charset="0"/>
              <a:buNone/>
            </a:pPr>
            <a:r>
              <a:rPr lang="zh-CN" altLang="en-US" sz="2400" b="1">
                <a:solidFill>
                  <a:srgbClr val="000000"/>
                </a:solidFill>
                <a:ea typeface="楷体_GB2312" pitchFamily="49" charset="-122"/>
              </a:rPr>
              <a:t>参照西方资产阶级代议制，建立了地方和城市自治机构</a:t>
            </a:r>
          </a:p>
        </p:txBody>
      </p:sp>
      <p:sp>
        <p:nvSpPr>
          <p:cNvPr id="158750" name="文本框 158749"/>
          <p:cNvSpPr txBox="1">
            <a:spLocks noChangeArrowheads="1"/>
          </p:cNvSpPr>
          <p:nvPr/>
        </p:nvSpPr>
        <p:spPr bwMode="auto">
          <a:xfrm>
            <a:off x="6192838" y="1347788"/>
            <a:ext cx="2951162" cy="1006475"/>
          </a:xfrm>
          <a:prstGeom prst="rect">
            <a:avLst/>
          </a:prstGeom>
          <a:noFill/>
          <a:ln w="9525">
            <a:noFill/>
            <a:miter lim="800000"/>
            <a:headEnd/>
            <a:tailEnd/>
          </a:ln>
        </p:spPr>
        <p:txBody>
          <a:bodyPr>
            <a:spAutoFit/>
          </a:bodyPr>
          <a:lstStyle/>
          <a:p>
            <a:pPr>
              <a:spcBef>
                <a:spcPct val="20000"/>
              </a:spcBef>
              <a:buFont typeface="Arial" charset="0"/>
              <a:buNone/>
            </a:pPr>
            <a:r>
              <a:rPr lang="zh-CN" altLang="en-US" sz="2000" b="1">
                <a:solidFill>
                  <a:srgbClr val="A50021"/>
                </a:solidFill>
                <a:ea typeface="楷体_GB2312" pitchFamily="49" charset="-122"/>
              </a:rPr>
              <a:t>有财产限制；实权仍然掌握在沙皇任命的行政官僚手里</a:t>
            </a:r>
          </a:p>
        </p:txBody>
      </p:sp>
      <p:sp>
        <p:nvSpPr>
          <p:cNvPr id="158751" name="文本框 158750"/>
          <p:cNvSpPr txBox="1">
            <a:spLocks noChangeArrowheads="1"/>
          </p:cNvSpPr>
          <p:nvPr/>
        </p:nvSpPr>
        <p:spPr bwMode="auto">
          <a:xfrm>
            <a:off x="1908175" y="2355850"/>
            <a:ext cx="4111625" cy="1187450"/>
          </a:xfrm>
          <a:prstGeom prst="rect">
            <a:avLst/>
          </a:prstGeom>
          <a:noFill/>
          <a:ln w="9525">
            <a:noFill/>
            <a:miter lim="800000"/>
            <a:headEnd/>
            <a:tailEnd/>
          </a:ln>
        </p:spPr>
        <p:txBody>
          <a:bodyPr>
            <a:spAutoFit/>
          </a:bodyPr>
          <a:lstStyle/>
          <a:p>
            <a:pPr>
              <a:spcBef>
                <a:spcPct val="20000"/>
              </a:spcBef>
              <a:buFont typeface="Arial" charset="0"/>
              <a:buNone/>
            </a:pPr>
            <a:r>
              <a:rPr lang="zh-CN" altLang="en-US" sz="2400" b="1">
                <a:solidFill>
                  <a:srgbClr val="000000"/>
                </a:solidFill>
                <a:ea typeface="楷体_GB2312" pitchFamily="49" charset="-122"/>
              </a:rPr>
              <a:t>废除了等级审判制度，建立了陪审制度和律师制度，实行公开审判</a:t>
            </a:r>
          </a:p>
        </p:txBody>
      </p:sp>
      <p:sp>
        <p:nvSpPr>
          <p:cNvPr id="158752" name="文本框 158751"/>
          <p:cNvSpPr txBox="1">
            <a:spLocks noChangeArrowheads="1"/>
          </p:cNvSpPr>
          <p:nvPr/>
        </p:nvSpPr>
        <p:spPr bwMode="auto">
          <a:xfrm>
            <a:off x="2124075" y="3435350"/>
            <a:ext cx="4032250" cy="822325"/>
          </a:xfrm>
          <a:prstGeom prst="rect">
            <a:avLst/>
          </a:prstGeom>
          <a:noFill/>
          <a:ln w="9525">
            <a:noFill/>
            <a:miter lim="800000"/>
            <a:headEnd/>
            <a:tailEnd/>
          </a:ln>
        </p:spPr>
        <p:txBody>
          <a:bodyPr>
            <a:spAutoFit/>
          </a:bodyPr>
          <a:lstStyle/>
          <a:p>
            <a:pPr>
              <a:spcBef>
                <a:spcPct val="20000"/>
              </a:spcBef>
              <a:buFont typeface="Arial" charset="0"/>
              <a:buNone/>
            </a:pPr>
            <a:r>
              <a:rPr lang="zh-CN" altLang="en-US" sz="2400" b="1">
                <a:solidFill>
                  <a:srgbClr val="000000"/>
                </a:solidFill>
                <a:ea typeface="楷体_GB2312" pitchFamily="49" charset="-122"/>
              </a:rPr>
              <a:t>实行普遍义务兵役制；建立西方式的军事管理体系</a:t>
            </a:r>
          </a:p>
        </p:txBody>
      </p:sp>
      <p:sp>
        <p:nvSpPr>
          <p:cNvPr id="158753" name="文本框 158752"/>
          <p:cNvSpPr txBox="1">
            <a:spLocks noChangeArrowheads="1"/>
          </p:cNvSpPr>
          <p:nvPr/>
        </p:nvSpPr>
        <p:spPr bwMode="auto">
          <a:xfrm>
            <a:off x="2051050" y="4178300"/>
            <a:ext cx="3744913" cy="822325"/>
          </a:xfrm>
          <a:prstGeom prst="rect">
            <a:avLst/>
          </a:prstGeom>
          <a:noFill/>
          <a:ln w="9525">
            <a:noFill/>
            <a:miter lim="800000"/>
            <a:headEnd/>
            <a:tailEnd/>
          </a:ln>
        </p:spPr>
        <p:txBody>
          <a:bodyPr>
            <a:spAutoFit/>
          </a:bodyPr>
          <a:lstStyle/>
          <a:p>
            <a:pPr>
              <a:spcBef>
                <a:spcPct val="20000"/>
              </a:spcBef>
              <a:buFont typeface="Arial" charset="0"/>
              <a:buNone/>
            </a:pPr>
            <a:r>
              <a:rPr lang="zh-CN" altLang="en-US" sz="2400" b="1">
                <a:solidFill>
                  <a:srgbClr val="000000"/>
                </a:solidFill>
                <a:ea typeface="楷体_GB2312" pitchFamily="49" charset="-122"/>
              </a:rPr>
              <a:t>鼓励办学，扩大大学的自主权，允许引进西方书籍</a:t>
            </a:r>
          </a:p>
        </p:txBody>
      </p:sp>
      <p:sp>
        <p:nvSpPr>
          <p:cNvPr id="158754" name="文本框 158753"/>
          <p:cNvSpPr txBox="1">
            <a:spLocks noChangeArrowheads="1"/>
          </p:cNvSpPr>
          <p:nvPr/>
        </p:nvSpPr>
        <p:spPr bwMode="auto">
          <a:xfrm>
            <a:off x="6156325" y="3651250"/>
            <a:ext cx="2663825" cy="457200"/>
          </a:xfrm>
          <a:prstGeom prst="rect">
            <a:avLst/>
          </a:prstGeom>
          <a:noFill/>
          <a:ln w="9525">
            <a:noFill/>
            <a:miter lim="800000"/>
            <a:headEnd/>
            <a:tailEnd/>
          </a:ln>
        </p:spPr>
        <p:txBody>
          <a:bodyPr>
            <a:spAutoFit/>
          </a:bodyPr>
          <a:lstStyle/>
          <a:p>
            <a:pPr>
              <a:spcBef>
                <a:spcPct val="20000"/>
              </a:spcBef>
              <a:buFont typeface="Arial" charset="0"/>
              <a:buNone/>
            </a:pPr>
            <a:r>
              <a:rPr lang="zh-CN" altLang="en-US" sz="2400" b="1">
                <a:solidFill>
                  <a:srgbClr val="A50021"/>
                </a:solidFill>
                <a:ea typeface="楷体_GB2312" pitchFamily="49" charset="-122"/>
              </a:rPr>
              <a:t>促进军队的近代化</a:t>
            </a:r>
            <a:endParaRPr lang="zh-CN" altLang="en-US" sz="2400" b="1">
              <a:solidFill>
                <a:srgbClr val="000000"/>
              </a:solidFill>
              <a:ea typeface="楷体_GB2312" pitchFamily="49" charset="-122"/>
            </a:endParaRPr>
          </a:p>
        </p:txBody>
      </p:sp>
      <p:sp>
        <p:nvSpPr>
          <p:cNvPr id="158755" name="文本框 158754"/>
          <p:cNvSpPr txBox="1">
            <a:spLocks noChangeArrowheads="1"/>
          </p:cNvSpPr>
          <p:nvPr/>
        </p:nvSpPr>
        <p:spPr bwMode="auto">
          <a:xfrm>
            <a:off x="6227763" y="2427288"/>
            <a:ext cx="2293937" cy="1260475"/>
          </a:xfrm>
          <a:prstGeom prst="rect">
            <a:avLst/>
          </a:prstGeom>
          <a:noFill/>
          <a:ln w="9525">
            <a:noFill/>
            <a:miter lim="800000"/>
            <a:headEnd/>
            <a:tailEnd/>
          </a:ln>
        </p:spPr>
        <p:txBody>
          <a:bodyPr>
            <a:spAutoFit/>
          </a:bodyPr>
          <a:lstStyle/>
          <a:p>
            <a:pPr>
              <a:spcBef>
                <a:spcPct val="20000"/>
              </a:spcBef>
              <a:buFont typeface="Arial" charset="0"/>
              <a:buNone/>
            </a:pPr>
            <a:r>
              <a:rPr lang="zh-CN" altLang="en-US" sz="2400" b="1">
                <a:solidFill>
                  <a:srgbClr val="A50021"/>
                </a:solidFill>
                <a:ea typeface="楷体_GB2312" pitchFamily="49" charset="-122"/>
              </a:rPr>
              <a:t>农村仍按旧制度审理案件</a:t>
            </a:r>
          </a:p>
          <a:p>
            <a:pPr>
              <a:spcBef>
                <a:spcPct val="20000"/>
              </a:spcBef>
              <a:buFont typeface="Arial" charset="0"/>
              <a:buNone/>
            </a:pPr>
            <a:endParaRPr lang="zh-CN" altLang="en-US" sz="2400" b="1">
              <a:solidFill>
                <a:srgbClr val="000000"/>
              </a:solidFill>
              <a:ea typeface="楷体_GB2312" pitchFamily="49" charset="-122"/>
            </a:endParaRPr>
          </a:p>
        </p:txBody>
      </p:sp>
      <p:sp>
        <p:nvSpPr>
          <p:cNvPr id="158756" name="文本框 158755"/>
          <p:cNvSpPr txBox="1">
            <a:spLocks noChangeArrowheads="1"/>
          </p:cNvSpPr>
          <p:nvPr/>
        </p:nvSpPr>
        <p:spPr bwMode="auto">
          <a:xfrm>
            <a:off x="6237288" y="4300538"/>
            <a:ext cx="2328862" cy="457200"/>
          </a:xfrm>
          <a:prstGeom prst="rect">
            <a:avLst/>
          </a:prstGeom>
          <a:noFill/>
          <a:ln w="9525">
            <a:noFill/>
            <a:miter lim="800000"/>
            <a:headEnd/>
            <a:tailEnd/>
          </a:ln>
        </p:spPr>
        <p:txBody>
          <a:bodyPr wrap="none">
            <a:spAutoFit/>
          </a:bodyPr>
          <a:lstStyle/>
          <a:p>
            <a:pPr algn="ctr">
              <a:spcBef>
                <a:spcPct val="20000"/>
              </a:spcBef>
              <a:buFont typeface="Arial" charset="0"/>
              <a:buNone/>
            </a:pPr>
            <a:r>
              <a:rPr lang="zh-CN" altLang="en-US" sz="2400" b="1">
                <a:solidFill>
                  <a:srgbClr val="A50021"/>
                </a:solidFill>
                <a:ea typeface="楷体_GB2312" pitchFamily="49" charset="-122"/>
              </a:rPr>
              <a:t>推动教育近代化</a:t>
            </a:r>
          </a:p>
        </p:txBody>
      </p:sp>
      <p:sp>
        <p:nvSpPr>
          <p:cNvPr id="164900" name="矩形 158756"/>
          <p:cNvSpPr>
            <a:spLocks noChangeArrowheads="1"/>
          </p:cNvSpPr>
          <p:nvPr/>
        </p:nvSpPr>
        <p:spPr bwMode="auto">
          <a:xfrm>
            <a:off x="0" y="193675"/>
            <a:ext cx="9482138" cy="593725"/>
          </a:xfrm>
          <a:prstGeom prst="rect">
            <a:avLst/>
          </a:prstGeom>
          <a:noFill/>
          <a:ln w="9525">
            <a:noFill/>
            <a:miter lim="800000"/>
            <a:headEnd/>
            <a:tailEnd/>
          </a:ln>
        </p:spPr>
        <p:txBody>
          <a:bodyPr anchor="ctr"/>
          <a:lstStyle/>
          <a:p>
            <a:pPr>
              <a:spcBef>
                <a:spcPct val="20000"/>
              </a:spcBef>
              <a:buFont typeface="Arial" charset="0"/>
              <a:buNone/>
            </a:pPr>
            <a:r>
              <a:rPr lang="en-US" altLang="zh-CN" sz="3200" b="1">
                <a:latin typeface="黑体" pitchFamily="2" charset="-122"/>
                <a:ea typeface="黑体" pitchFamily="2" charset="-122"/>
              </a:rPr>
              <a:t>2.</a:t>
            </a:r>
            <a:r>
              <a:rPr lang="zh-CN" altLang="en-US" sz="3200" b="1">
                <a:latin typeface="黑体" pitchFamily="2" charset="-122"/>
                <a:ea typeface="黑体" pitchFamily="2" charset="-122"/>
              </a:rPr>
              <a:t>合作探究二：</a:t>
            </a:r>
            <a:r>
              <a:rPr lang="zh-CN" altLang="en-US" sz="3200" b="1">
                <a:solidFill>
                  <a:schemeClr val="accent2"/>
                </a:solidFill>
                <a:latin typeface="黑体" pitchFamily="2" charset="-122"/>
                <a:ea typeface="黑体" pitchFamily="2" charset="-122"/>
              </a:rPr>
              <a:t>请同学们阅读教材第二目完成下表</a:t>
            </a:r>
            <a:endParaRPr lang="en-US" altLang="zh-CN" sz="3200" b="1">
              <a:solidFill>
                <a:schemeClr val="accent2"/>
              </a:solidFill>
              <a:latin typeface="黑体" pitchFamily="2" charset="-122"/>
              <a:ea typeface="黑体" pitchFamily="2" charset="-122"/>
            </a:endParaRPr>
          </a:p>
        </p:txBody>
      </p:sp>
      <p:sp>
        <p:nvSpPr>
          <p:cNvPr id="4" name="矩形 787458"/>
          <p:cNvSpPr>
            <a:spLocks noChangeArrowheads="1"/>
          </p:cNvSpPr>
          <p:nvPr/>
        </p:nvSpPr>
        <p:spPr bwMode="auto">
          <a:xfrm>
            <a:off x="0" y="1708150"/>
            <a:ext cx="2257425" cy="396875"/>
          </a:xfrm>
          <a:prstGeom prst="rect">
            <a:avLst/>
          </a:prstGeom>
          <a:noFill/>
          <a:ln w="9525">
            <a:noFill/>
            <a:miter lim="800000"/>
            <a:headEnd/>
            <a:tailEnd/>
          </a:ln>
        </p:spPr>
        <p:txBody>
          <a:bodyPr>
            <a:spAutoFit/>
          </a:bodyPr>
          <a:lstStyle/>
          <a:p>
            <a:pPr>
              <a:spcBef>
                <a:spcPct val="20000"/>
              </a:spcBef>
              <a:buFont typeface="Arial" charset="0"/>
              <a:buNone/>
            </a:pPr>
            <a:r>
              <a:rPr lang="zh-CN" altLang="en-US" sz="2000" b="1">
                <a:solidFill>
                  <a:srgbClr val="7030A0"/>
                </a:solidFill>
                <a:ea typeface="黑体" pitchFamily="2" charset="-122"/>
              </a:rPr>
              <a:t>（</a:t>
            </a:r>
            <a:r>
              <a:rPr lang="zh-CN" altLang="en-US" sz="2000" b="1">
                <a:solidFill>
                  <a:srgbClr val="FF0000"/>
                </a:solidFill>
                <a:ea typeface="黑体" pitchFamily="2" charset="-122"/>
              </a:rPr>
              <a:t>特点：缓慢</a:t>
            </a:r>
            <a:r>
              <a:rPr lang="zh-CN" altLang="en-US" sz="2000" b="1">
                <a:solidFill>
                  <a:srgbClr val="7030A0"/>
                </a:solidFill>
                <a:ea typeface="黑体" pitchFamily="2" charset="-122"/>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childTnLst>
                                    <p:set>
                                      <p:cBhvr>
                                        <p:cTn id="6" dur="1" fill="hold">
                                          <p:stCondLst>
                                            <p:cond delay="0"/>
                                          </p:stCondLst>
                                        </p:cTn>
                                        <p:tgtEl>
                                          <p:spTgt spid="164903"/>
                                        </p:tgtEl>
                                        <p:attrNameLst>
                                          <p:attrName>style.visibility</p:attrName>
                                        </p:attrNameLst>
                                      </p:cBhvr>
                                      <p:to>
                                        <p:strVal val="visible"/>
                                      </p:to>
                                    </p:set>
                                    <p:animEffect transition="in" filter="wipe(up)">
                                      <p:cBhvr>
                                        <p:cTn id="7" dur="500"/>
                                        <p:tgtEl>
                                          <p:spTgt spid="16490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158749"/>
                                        </p:tgtEl>
                                        <p:attrNameLst>
                                          <p:attrName>style.visibility</p:attrName>
                                        </p:attrNameLst>
                                      </p:cBhvr>
                                      <p:to>
                                        <p:strVal val="visible"/>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58750"/>
                                        </p:tgtEl>
                                        <p:attrNameLst>
                                          <p:attrName>style.visibility</p:attrName>
                                        </p:attrNameLst>
                                      </p:cBhvr>
                                      <p:to>
                                        <p:strVal val="visible"/>
                                      </p:to>
                                    </p:set>
                                  </p:childTnLst>
                                </p:cTn>
                              </p:par>
                            </p:childTnLst>
                          </p:cTn>
                        </p:par>
                      </p:childTnLst>
                    </p:cTn>
                  </p:par>
                  <p:par>
                    <p:cTn id="22" fill="hold" nodeType="clickPar">
                      <p:stCondLst>
                        <p:cond delay="indefinite"/>
                      </p:stCondLst>
                      <p:childTnLst>
                        <p:par>
                          <p:cTn id="23" fill="hold" nodeType="withGroup">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158751"/>
                                        </p:tgtEl>
                                        <p:attrNameLst>
                                          <p:attrName>style.visibility</p:attrName>
                                        </p:attrNameLst>
                                      </p:cBhvr>
                                      <p:to>
                                        <p:strVal val="visible"/>
                                      </p:to>
                                    </p:set>
                                  </p:childTnLst>
                                </p:cTn>
                              </p:par>
                            </p:childTnLst>
                          </p:cTn>
                        </p:par>
                      </p:childTnLst>
                    </p:cTn>
                  </p:par>
                  <p:par>
                    <p:cTn id="26" fill="hold" nodeType="clickPar">
                      <p:stCondLst>
                        <p:cond delay="indefinite"/>
                      </p:stCondLst>
                      <p:childTnLst>
                        <p:par>
                          <p:cTn id="27" fill="hold" nodeType="withGroup">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158755"/>
                                        </p:tgtEl>
                                        <p:attrNameLst>
                                          <p:attrName>style.visibility</p:attrName>
                                        </p:attrNameLst>
                                      </p:cBhvr>
                                      <p:to>
                                        <p:strVal val="visible"/>
                                      </p:to>
                                    </p:set>
                                  </p:childTnLst>
                                </p:cTn>
                              </p:par>
                            </p:childTnLst>
                          </p:cTn>
                        </p:par>
                      </p:childTnLst>
                    </p:cTn>
                  </p:par>
                  <p:par>
                    <p:cTn id="30" fill="hold" nodeType="clickPar">
                      <p:stCondLst>
                        <p:cond delay="indefinite"/>
                      </p:stCondLst>
                      <p:childTnLst>
                        <p:par>
                          <p:cTn id="31" fill="hold" nodeType="withGroup">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158752"/>
                                        </p:tgtEl>
                                        <p:attrNameLst>
                                          <p:attrName>style.visibility</p:attrName>
                                        </p:attrNameLst>
                                      </p:cBhvr>
                                      <p:to>
                                        <p:strVal val="visible"/>
                                      </p:to>
                                    </p:set>
                                  </p:childTnLst>
                                </p:cTn>
                              </p:par>
                            </p:childTnLst>
                          </p:cTn>
                        </p:par>
                      </p:childTnLst>
                    </p:cTn>
                  </p:par>
                  <p:par>
                    <p:cTn id="34" fill="hold" nodeType="clickPar">
                      <p:stCondLst>
                        <p:cond delay="indefinite"/>
                      </p:stCondLst>
                      <p:childTnLst>
                        <p:par>
                          <p:cTn id="35" fill="hold" nodeType="withGroup">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158754"/>
                                        </p:tgtEl>
                                        <p:attrNameLst>
                                          <p:attrName>style.visibility</p:attrName>
                                        </p:attrNameLst>
                                      </p:cBhvr>
                                      <p:to>
                                        <p:strVal val="visible"/>
                                      </p:to>
                                    </p:set>
                                  </p:childTnLst>
                                </p:cTn>
                              </p:par>
                            </p:childTnLst>
                          </p:cTn>
                        </p:par>
                      </p:childTnLst>
                    </p:cTn>
                  </p:par>
                  <p:par>
                    <p:cTn id="38" fill="hold" nodeType="clickPar">
                      <p:stCondLst>
                        <p:cond delay="indefinite"/>
                      </p:stCondLst>
                      <p:childTnLst>
                        <p:par>
                          <p:cTn id="39" fill="hold" nodeType="withGroup">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158753"/>
                                        </p:tgtEl>
                                        <p:attrNameLst>
                                          <p:attrName>style.visibility</p:attrName>
                                        </p:attrNameLst>
                                      </p:cBhvr>
                                      <p:to>
                                        <p:strVal val="visible"/>
                                      </p:to>
                                    </p:set>
                                  </p:childTnLst>
                                </p:cTn>
                              </p:par>
                            </p:childTnLst>
                          </p:cTn>
                        </p:par>
                      </p:childTnLst>
                    </p:cTn>
                  </p:par>
                  <p:par>
                    <p:cTn id="42" fill="hold" nodeType="clickPar">
                      <p:stCondLst>
                        <p:cond delay="indefinite"/>
                      </p:stCondLst>
                      <p:childTnLst>
                        <p:par>
                          <p:cTn id="43" fill="hold" nodeType="withGroup">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1587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49" grpId="0"/>
      <p:bldP spid="158750" grpId="0"/>
      <p:bldP spid="158751" grpId="0"/>
      <p:bldP spid="158752" grpId="0"/>
      <p:bldP spid="158753" grpId="0"/>
      <p:bldP spid="158754" grpId="0"/>
      <p:bldP spid="158755" grpId="0"/>
      <p:bldP spid="158756" grpId="0"/>
      <p:bldP spid="4" grpId="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0.xml><?xml version="1.0" encoding="utf-8"?>
<a:theme xmlns:a="http://schemas.openxmlformats.org/drawingml/2006/main" name="8_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8_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8_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8_默认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8_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8_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8_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8_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8_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8_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8_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8_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8_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11.xml><?xml version="1.0" encoding="utf-8"?>
<a:theme xmlns:a="http://schemas.openxmlformats.org/drawingml/2006/main" name="9_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9_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9_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9_默认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9_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9_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9_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9_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9_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9_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9_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9_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9_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12.xml><?xml version="1.0" encoding="utf-8"?>
<a:theme xmlns:a="http://schemas.openxmlformats.org/drawingml/2006/main" name="6_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atMod val="350000"/>
                <a:shade val="99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1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3_卷草阳台">
  <a:themeElements>
    <a:clrScheme name="卷草阳台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卷草阳台">
      <a:majorFont>
        <a:latin typeface="Arial"/>
        <a:ea typeface="黑体"/>
        <a:cs typeface=""/>
      </a:majorFont>
      <a:minorFont>
        <a:latin typeface="Arial Rounded MT Bold"/>
        <a:ea typeface="黑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卷草阳台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卷草阳台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卷草阳台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卷草阳台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卷草阳台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卷草阳台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卷草阳台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卷草阳台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卷草阳台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卷草阳台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卷草阳台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卷草阳台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atMod val="350000"/>
                <a:shade val="99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a="http://schemas.openxmlformats.org/drawingml/2006/main" name="3_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atMod val="350000"/>
                <a:shade val="99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5.xml><?xml version="1.0" encoding="utf-8"?>
<a:theme xmlns:a="http://schemas.openxmlformats.org/drawingml/2006/main" name="4_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atMod val="350000"/>
                <a:shade val="99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6.xml><?xml version="1.0" encoding="utf-8"?>
<a:theme xmlns:a="http://schemas.openxmlformats.org/drawingml/2006/main" name="5_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atMod val="350000"/>
                <a:shade val="99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7.xml><?xml version="1.0" encoding="utf-8"?>
<a:theme xmlns:a="http://schemas.openxmlformats.org/drawingml/2006/main" name="7_默认设计模板">
  <a:themeElements>
    <a:clrScheme name="默认设计模板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CC"/>
      </a:hlink>
      <a:folHlink>
        <a:srgbClr val="000000"/>
      </a:folHlink>
    </a:clrScheme>
    <a:fontScheme name="默认设计模板">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a:noFill/>
        </a:ln>
        <a:effectLst/>
        <a:extLs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zh-CN" altLang="en-US" sz="4000" b="1" i="0" u="none" strike="noStrike" cap="none" normalizeH="0" baseline="0" smtClean="0">
            <a:ln>
              <a:noFill/>
            </a:ln>
            <a:solidFill>
              <a:schemeClr val="tx1"/>
            </a:solidFill>
            <a:effectLst/>
            <a:latin typeface="Arial" pitchFamily="34" charset="0"/>
            <a:ea typeface="方正卡通简体" pitchFamily="65" charset="-122"/>
          </a:defRPr>
        </a:defPPr>
      </a:lstStyle>
    </a:spDef>
    <a:lnDef>
      <a:spPr bwMode="auto">
        <a:xfrm>
          <a:off x="0" y="0"/>
          <a:ext cx="1" cy="1"/>
        </a:xfrm>
        <a:custGeom>
          <a:avLst/>
          <a:gdLst/>
          <a:ahLst/>
          <a:cxnLst/>
          <a:rect l="0" t="0" r="0" b="0"/>
          <a:pathLst/>
        </a:custGeom>
        <a:solidFill>
          <a:schemeClr val="accent1"/>
        </a:solidFill>
        <a:ln>
          <a:noFill/>
        </a:ln>
        <a:effectLst/>
        <a:extLs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zh-CN" altLang="en-US" sz="4000" b="1" i="0" u="none" strike="noStrike" cap="none" normalizeH="0" baseline="0" smtClean="0">
            <a:ln>
              <a:noFill/>
            </a:ln>
            <a:solidFill>
              <a:schemeClr val="tx1"/>
            </a:solidFill>
            <a:effectLst/>
            <a:latin typeface="Arial" pitchFamily="34" charset="0"/>
            <a:ea typeface="方正卡通简体" pitchFamily="65" charset="-122"/>
          </a:defRPr>
        </a:defPPr>
      </a:lstStyle>
    </a:lnDef>
  </a:objectDefaults>
  <a:extraClrSchemeLst>
    <a:extraClrScheme>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默认设计模板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CC"/>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8_卷草阳台">
  <a:themeElements>
    <a:clrScheme name="卷草阳台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卷草阳台">
      <a:majorFont>
        <a:latin typeface="Arial"/>
        <a:ea typeface="黑体"/>
        <a:cs typeface=""/>
      </a:majorFont>
      <a:minorFont>
        <a:latin typeface="Arial Rounded MT Bold"/>
        <a:ea typeface="黑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卷草阳台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卷草阳台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卷草阳台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卷草阳台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卷草阳台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卷草阳台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卷草阳台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卷草阳台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卷草阳台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卷草阳台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卷草阳台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卷草阳台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9_卷草阳台">
  <a:themeElements>
    <a:clrScheme name="卷草阳台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卷草阳台">
      <a:majorFont>
        <a:latin typeface="Arial"/>
        <a:ea typeface="黑体"/>
        <a:cs typeface=""/>
      </a:majorFont>
      <a:minorFont>
        <a:latin typeface="Arial Rounded MT Bold"/>
        <a:ea typeface="黑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卷草阳台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卷草阳台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卷草阳台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卷草阳台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卷草阳台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卷草阳台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卷草阳台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卷草阳台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卷草阳台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卷草阳台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卷草阳台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卷草阳台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Override1.xml><?xml version="1.0" encoding="utf-8"?>
<a:themeOverride xmlns:a="http://schemas.openxmlformats.org/drawingml/2006/main">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docProps/app.xml><?xml version="1.0" encoding="utf-8"?>
<Properties xmlns="http://schemas.openxmlformats.org/officeDocument/2006/extended-properties" xmlns:vt="http://schemas.openxmlformats.org/officeDocument/2006/docPropsVTypes">
  <TotalTime>920</TotalTime>
  <Words>3320</Words>
  <Application>Microsoft Office PowerPoint</Application>
  <PresentationFormat>全屏显示(16:9)</PresentationFormat>
  <Paragraphs>137</Paragraphs>
  <Slides>16</Slides>
  <Notes>1</Notes>
  <HiddenSlides>0</HiddenSlides>
  <MMClips>0</MMClips>
  <ScaleCrop>false</ScaleCrop>
  <HeadingPairs>
    <vt:vector size="6" baseType="variant">
      <vt:variant>
        <vt:lpstr>已用的字体</vt:lpstr>
      </vt:variant>
      <vt:variant>
        <vt:i4>12</vt:i4>
      </vt:variant>
      <vt:variant>
        <vt:lpstr>演示文稿设计模板</vt:lpstr>
      </vt:variant>
      <vt:variant>
        <vt:i4>141</vt:i4>
      </vt:variant>
      <vt:variant>
        <vt:lpstr>幻灯片标题</vt:lpstr>
      </vt:variant>
      <vt:variant>
        <vt:i4>16</vt:i4>
      </vt:variant>
    </vt:vector>
  </HeadingPairs>
  <TitlesOfParts>
    <vt:vector size="169" baseType="lpstr">
      <vt:lpstr>Arial</vt:lpstr>
      <vt:lpstr>宋体</vt:lpstr>
      <vt:lpstr>Calibri</vt:lpstr>
      <vt:lpstr>黑体</vt:lpstr>
      <vt:lpstr>Arial Rounded MT Bold</vt:lpstr>
      <vt:lpstr>Arial Black</vt:lpstr>
      <vt:lpstr>仿宋_GB2312</vt:lpstr>
      <vt:lpstr>楷体_GB2312</vt:lpstr>
      <vt:lpstr>Wingdings</vt:lpstr>
      <vt:lpstr>华文新魏</vt:lpstr>
      <vt:lpstr>Times New Roman</vt:lpstr>
      <vt:lpstr>隶书</vt:lpstr>
      <vt:lpstr>Office 主题</vt:lpstr>
      <vt:lpstr>3_卷草阳台</vt:lpstr>
      <vt:lpstr>2_默认设计模板</vt:lpstr>
      <vt:lpstr>3_默认设计模板</vt:lpstr>
      <vt:lpstr>4_默认设计模板</vt:lpstr>
      <vt:lpstr>5_默认设计模板</vt:lpstr>
      <vt:lpstr>7_默认设计模板</vt:lpstr>
      <vt:lpstr>8_卷草阳台</vt:lpstr>
      <vt:lpstr>9_卷草阳台</vt:lpstr>
      <vt:lpstr>8_默认设计模板</vt:lpstr>
      <vt:lpstr>9_默认设计模板</vt:lpstr>
      <vt:lpstr>6_默认设计模板</vt:lpstr>
      <vt:lpstr>3_卷草阳台</vt:lpstr>
      <vt:lpstr>3_卷草阳台</vt:lpstr>
      <vt:lpstr>3_卷草阳台</vt:lpstr>
      <vt:lpstr>3_卷草阳台</vt:lpstr>
      <vt:lpstr>3_卷草阳台</vt:lpstr>
      <vt:lpstr>3_卷草阳台</vt:lpstr>
      <vt:lpstr>3_卷草阳台</vt:lpstr>
      <vt:lpstr>3_卷草阳台</vt:lpstr>
      <vt:lpstr>3_卷草阳台</vt:lpstr>
      <vt:lpstr>3_卷草阳台</vt:lpstr>
      <vt:lpstr>3_卷草阳台</vt:lpstr>
      <vt:lpstr>3_卷草阳台</vt:lpstr>
      <vt:lpstr>2_默认设计模板</vt:lpstr>
      <vt:lpstr>2_默认设计模板</vt:lpstr>
      <vt:lpstr>2_默认设计模板</vt:lpstr>
      <vt:lpstr>2_默认设计模板</vt:lpstr>
      <vt:lpstr>2_默认设计模板</vt:lpstr>
      <vt:lpstr>2_默认设计模板</vt:lpstr>
      <vt:lpstr>2_默认设计模板</vt:lpstr>
      <vt:lpstr>2_默认设计模板</vt:lpstr>
      <vt:lpstr>2_默认设计模板</vt:lpstr>
      <vt:lpstr>2_默认设计模板</vt:lpstr>
      <vt:lpstr>2_默认设计模板</vt:lpstr>
      <vt:lpstr>2_默认设计模板</vt:lpstr>
      <vt:lpstr>3_默认设计模板</vt:lpstr>
      <vt:lpstr>3_默认设计模板</vt:lpstr>
      <vt:lpstr>3_默认设计模板</vt:lpstr>
      <vt:lpstr>3_默认设计模板</vt:lpstr>
      <vt:lpstr>3_默认设计模板</vt:lpstr>
      <vt:lpstr>3_默认设计模板</vt:lpstr>
      <vt:lpstr>3_默认设计模板</vt:lpstr>
      <vt:lpstr>3_默认设计模板</vt:lpstr>
      <vt:lpstr>3_默认设计模板</vt:lpstr>
      <vt:lpstr>3_默认设计模板</vt:lpstr>
      <vt:lpstr>3_默认设计模板</vt:lpstr>
      <vt:lpstr>3_默认设计模板</vt:lpstr>
      <vt:lpstr>4_默认设计模板</vt:lpstr>
      <vt:lpstr>4_默认设计模板</vt:lpstr>
      <vt:lpstr>4_默认设计模板</vt:lpstr>
      <vt:lpstr>4_默认设计模板</vt:lpstr>
      <vt:lpstr>4_默认设计模板</vt:lpstr>
      <vt:lpstr>4_默认设计模板</vt:lpstr>
      <vt:lpstr>4_默认设计模板</vt:lpstr>
      <vt:lpstr>4_默认设计模板</vt:lpstr>
      <vt:lpstr>4_默认设计模板</vt:lpstr>
      <vt:lpstr>4_默认设计模板</vt:lpstr>
      <vt:lpstr>4_默认设计模板</vt:lpstr>
      <vt:lpstr>4_默认设计模板</vt:lpstr>
      <vt:lpstr>5_默认设计模板</vt:lpstr>
      <vt:lpstr>5_默认设计模板</vt:lpstr>
      <vt:lpstr>5_默认设计模板</vt:lpstr>
      <vt:lpstr>5_默认设计模板</vt:lpstr>
      <vt:lpstr>5_默认设计模板</vt:lpstr>
      <vt:lpstr>5_默认设计模板</vt:lpstr>
      <vt:lpstr>5_默认设计模板</vt:lpstr>
      <vt:lpstr>5_默认设计模板</vt:lpstr>
      <vt:lpstr>5_默认设计模板</vt:lpstr>
      <vt:lpstr>5_默认设计模板</vt:lpstr>
      <vt:lpstr>5_默认设计模板</vt:lpstr>
      <vt:lpstr>5_默认设计模板</vt:lpstr>
      <vt:lpstr>7_默认设计模板</vt:lpstr>
      <vt:lpstr>7_默认设计模板</vt:lpstr>
      <vt:lpstr>7_默认设计模板</vt:lpstr>
      <vt:lpstr>7_默认设计模板</vt:lpstr>
      <vt:lpstr>7_默认设计模板</vt:lpstr>
      <vt:lpstr>7_默认设计模板</vt:lpstr>
      <vt:lpstr>7_默认设计模板</vt:lpstr>
      <vt:lpstr>7_默认设计模板</vt:lpstr>
      <vt:lpstr>7_默认设计模板</vt:lpstr>
      <vt:lpstr>7_默认设计模板</vt:lpstr>
      <vt:lpstr>7_默认设计模板</vt:lpstr>
      <vt:lpstr>8_卷草阳台</vt:lpstr>
      <vt:lpstr>8_卷草阳台</vt:lpstr>
      <vt:lpstr>8_卷草阳台</vt:lpstr>
      <vt:lpstr>8_卷草阳台</vt:lpstr>
      <vt:lpstr>8_卷草阳台</vt:lpstr>
      <vt:lpstr>8_卷草阳台</vt:lpstr>
      <vt:lpstr>8_卷草阳台</vt:lpstr>
      <vt:lpstr>8_卷草阳台</vt:lpstr>
      <vt:lpstr>8_卷草阳台</vt:lpstr>
      <vt:lpstr>8_卷草阳台</vt:lpstr>
      <vt:lpstr>8_卷草阳台</vt:lpstr>
      <vt:lpstr>8_卷草阳台</vt:lpstr>
      <vt:lpstr>9_卷草阳台</vt:lpstr>
      <vt:lpstr>9_卷草阳台</vt:lpstr>
      <vt:lpstr>9_卷草阳台</vt:lpstr>
      <vt:lpstr>9_卷草阳台</vt:lpstr>
      <vt:lpstr>9_卷草阳台</vt:lpstr>
      <vt:lpstr>9_卷草阳台</vt:lpstr>
      <vt:lpstr>9_卷草阳台</vt:lpstr>
      <vt:lpstr>9_卷草阳台</vt:lpstr>
      <vt:lpstr>9_卷草阳台</vt:lpstr>
      <vt:lpstr>9_卷草阳台</vt:lpstr>
      <vt:lpstr>9_卷草阳台</vt:lpstr>
      <vt:lpstr>9_卷草阳台</vt:lpstr>
      <vt:lpstr>8_默认设计模板</vt:lpstr>
      <vt:lpstr>8_默认设计模板</vt:lpstr>
      <vt:lpstr>8_默认设计模板</vt:lpstr>
      <vt:lpstr>8_默认设计模板</vt:lpstr>
      <vt:lpstr>8_默认设计模板</vt:lpstr>
      <vt:lpstr>8_默认设计模板</vt:lpstr>
      <vt:lpstr>8_默认设计模板</vt:lpstr>
      <vt:lpstr>8_默认设计模板</vt:lpstr>
      <vt:lpstr>8_默认设计模板</vt:lpstr>
      <vt:lpstr>8_默认设计模板</vt:lpstr>
      <vt:lpstr>8_默认设计模板</vt:lpstr>
      <vt:lpstr>9_默认设计模板</vt:lpstr>
      <vt:lpstr>9_默认设计模板</vt:lpstr>
      <vt:lpstr>9_默认设计模板</vt:lpstr>
      <vt:lpstr>9_默认设计模板</vt:lpstr>
      <vt:lpstr>9_默认设计模板</vt:lpstr>
      <vt:lpstr>9_默认设计模板</vt:lpstr>
      <vt:lpstr>9_默认设计模板</vt:lpstr>
      <vt:lpstr>9_默认设计模板</vt:lpstr>
      <vt:lpstr>9_默认设计模板</vt:lpstr>
      <vt:lpstr>9_默认设计模板</vt:lpstr>
      <vt:lpstr>9_默认设计模板</vt:lpstr>
      <vt:lpstr>6_默认设计模板</vt:lpstr>
      <vt:lpstr>6_默认设计模板</vt:lpstr>
      <vt:lpstr>6_默认设计模板</vt:lpstr>
      <vt:lpstr>6_默认设计模板</vt:lpstr>
      <vt:lpstr>6_默认设计模板</vt:lpstr>
      <vt:lpstr>6_默认设计模板</vt:lpstr>
      <vt:lpstr>6_默认设计模板</vt:lpstr>
      <vt:lpstr>6_默认设计模板</vt:lpstr>
      <vt:lpstr>6_默认设计模板</vt:lpstr>
      <vt:lpstr>6_默认设计模板</vt:lpstr>
      <vt:lpstr>6_默认设计模板</vt:lpstr>
      <vt:lpstr>6_默认设计模板</vt:lpstr>
      <vt:lpstr>第3课 农奴制改革与俄国的近代化          ——血泪代价背后的近代之光</vt:lpstr>
      <vt:lpstr>幻灯片 2</vt:lpstr>
      <vt:lpstr>幻灯片 3</vt:lpstr>
      <vt:lpstr>幻灯片 4</vt:lpstr>
      <vt:lpstr>幻灯片 5</vt:lpstr>
      <vt:lpstr>幻灯片 6</vt:lpstr>
      <vt:lpstr>幻灯片 7</vt:lpstr>
      <vt:lpstr>幻灯片 8</vt:lpstr>
      <vt:lpstr>幻灯片 9</vt:lpstr>
      <vt:lpstr>归纳总结：改革对俄国近代化的影响</vt:lpstr>
      <vt:lpstr>幻灯片 11</vt:lpstr>
      <vt:lpstr>幻灯片 12</vt:lpstr>
      <vt:lpstr>幻灯片 13</vt:lpstr>
      <vt:lpstr>幻灯片 14</vt:lpstr>
      <vt:lpstr>幻灯片 15</vt:lpstr>
      <vt:lpstr>幻灯片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cp:lastModifiedBy>User</cp:lastModifiedBy>
  <cp:revision>52</cp:revision>
  <dcterms:modified xsi:type="dcterms:W3CDTF">2020-05-05T14:00:10Z</dcterms:modified>
</cp:coreProperties>
</file>