
<file path=[Content_Types].xml><?xml version="1.0" encoding="utf-8"?>
<Types xmlns="http://schemas.openxmlformats.org/package/2006/content-types">
  <Default Extension="jpeg" ContentType="image/jpeg"/>
  <Default Extension="wav" ContentType="audio/x-wav"/>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331" r:id="rId3"/>
    <p:sldId id="385" r:id="rId5"/>
    <p:sldId id="256" r:id="rId6"/>
    <p:sldId id="257" r:id="rId7"/>
    <p:sldId id="258" r:id="rId8"/>
    <p:sldId id="259" r:id="rId9"/>
    <p:sldId id="260" r:id="rId10"/>
    <p:sldId id="261" r:id="rId11"/>
    <p:sldId id="262" r:id="rId12"/>
    <p:sldId id="263" r:id="rId13"/>
    <p:sldId id="264" r:id="rId14"/>
    <p:sldId id="265" r:id="rId15"/>
    <p:sldId id="266" r:id="rId16"/>
    <p:sldId id="270" r:id="rId17"/>
    <p:sldId id="271" r:id="rId18"/>
    <p:sldId id="269" r:id="rId19"/>
    <p:sldId id="272" r:id="rId20"/>
    <p:sldId id="288" r:id="rId21"/>
    <p:sldId id="273" r:id="rId22"/>
    <p:sldId id="274" r:id="rId23"/>
    <p:sldId id="276" r:id="rId24"/>
    <p:sldId id="277" r:id="rId25"/>
    <p:sldId id="278" r:id="rId26"/>
    <p:sldId id="279" r:id="rId27"/>
    <p:sldId id="280" r:id="rId28"/>
    <p:sldId id="281" r:id="rId29"/>
    <p:sldId id="282" r:id="rId30"/>
    <p:sldId id="283" r:id="rId31"/>
    <p:sldId id="286" r:id="rId32"/>
    <p:sldId id="284" r:id="rId33"/>
    <p:sldId id="287" r:id="rId34"/>
    <p:sldId id="289" r:id="rId35"/>
    <p:sldId id="303" r:id="rId36"/>
    <p:sldId id="305" r:id="rId37"/>
    <p:sldId id="304" r:id="rId38"/>
    <p:sldId id="308" r:id="rId39"/>
    <p:sldId id="311" r:id="rId40"/>
    <p:sldId id="310" r:id="rId41"/>
    <p:sldId id="312" r:id="rId42"/>
    <p:sldId id="313" r:id="rId43"/>
    <p:sldId id="314" r:id="rId44"/>
    <p:sldId id="315" r:id="rId45"/>
    <p:sldId id="316" r:id="rId46"/>
    <p:sldId id="317" r:id="rId47"/>
    <p:sldId id="319" r:id="rId48"/>
    <p:sldId id="321" r:id="rId49"/>
    <p:sldId id="322" r:id="rId50"/>
    <p:sldId id="323" r:id="rId51"/>
    <p:sldId id="324" r:id="rId52"/>
    <p:sldId id="326" r:id="rId53"/>
    <p:sldId id="327" r:id="rId54"/>
    <p:sldId id="328" r:id="rId55"/>
    <p:sldId id="329" r:id="rId56"/>
    <p:sldId id="330" r:id="rId57"/>
  </p:sldIdLst>
  <p:sldSz cx="12192000" cy="6858000"/>
  <p:notesSz cx="7103745" cy="10234295"/>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tpDown" initials="F" lastIdx="2" clrIdx="0"/>
  <p:cmAuthor id="2" name="Administrator" initials="A" lastIdx="1" clrIdx="0"/>
  <p:cmAuthor id="3" name="微软用户" initials="微" lastIdx="1" clrIdx="0"/>
  <p:cmAuthor id="4" name="新课标第一网" initials="新" lastIdx="2" clrIdx="0"/>
  <p:cmAuthor id="5" name="Windows 用户" initials="W" lastIdx="8"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1" Type="http://schemas.openxmlformats.org/officeDocument/2006/relationships/commentAuthors" Target="commentAuthors.xml"/><Relationship Id="rId60" Type="http://schemas.openxmlformats.org/officeDocument/2006/relationships/tableStyles" Target="tableStyles.xml"/><Relationship Id="rId6" Type="http://schemas.openxmlformats.org/officeDocument/2006/relationships/slide" Target="slides/slide3.xml"/><Relationship Id="rId59" Type="http://schemas.openxmlformats.org/officeDocument/2006/relationships/viewProps" Target="viewProps.xml"/><Relationship Id="rId58" Type="http://schemas.openxmlformats.org/officeDocument/2006/relationships/presProps" Target="presProps.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3812" y="0"/>
            <a:ext cx="3078290" cy="513492"/>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481584" y="1279287"/>
            <a:ext cx="6140577" cy="345407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0375" y="4925254"/>
            <a:ext cx="5682996" cy="4029754"/>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9720804"/>
            <a:ext cx="3078290" cy="513491"/>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3812" y="9720804"/>
            <a:ext cx="3078290" cy="513491"/>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3969" name="幻灯片图像占位符 1"/>
          <p:cNvSpPr>
            <a:spLocks noGrp="1" noRot="1" noChangeAspect="1" noTextEdit="1"/>
          </p:cNvSpPr>
          <p:nvPr>
            <p:ph type="sldImg"/>
          </p:nvPr>
        </p:nvSpPr>
        <p:spPr>
          <a:ln>
            <a:miter/>
          </a:ln>
        </p:spPr>
      </p:sp>
      <p:sp>
        <p:nvSpPr>
          <p:cNvPr id="83970" name="备注占位符 2"/>
          <p:cNvSpPr>
            <a:spLocks noGrp="1"/>
          </p:cNvSpPr>
          <p:nvPr>
            <p:ph type="body"/>
          </p:nvPr>
        </p:nvSpPr>
        <p:spPr/>
        <p:txBody>
          <a:bodyPr wrap="square" lIns="91440" tIns="45720" rIns="91440" bIns="45720" anchor="t"/>
          <a:p>
            <a:pPr lvl="0">
              <a:spcBef>
                <a:spcPct val="0"/>
              </a:spcBef>
            </a:pPr>
            <a:endParaRPr lang="zh-CN" altLang="en-US" dirty="0"/>
          </a:p>
        </p:txBody>
      </p:sp>
      <p:sp>
        <p:nvSpPr>
          <p:cNvPr id="83971" name="灯片编号占位符 3"/>
          <p:cNvSpPr txBox="1">
            <a:spLocks noGrp="1"/>
          </p:cNvSpPr>
          <p:nvPr>
            <p:ph type="sldNum" sz="quarter"/>
          </p:nvPr>
        </p:nvSpPr>
        <p:spPr>
          <a:xfrm>
            <a:off x="3884613" y="8685213"/>
            <a:ext cx="2971800" cy="457200"/>
          </a:xfrm>
          <a:prstGeom prst="rect">
            <a:avLst/>
          </a:prstGeom>
          <a:noFill/>
          <a:ln w="9525">
            <a:noFill/>
          </a:ln>
        </p:spPr>
        <p:txBody>
          <a:bodyPr vert="horz" wrap="square" lIns="91440" tIns="45720" rIns="91440" bIns="45720" anchor="b"/>
          <a:p>
            <a:pPr lvl="0" algn="r"/>
            <a:fld id="{9A0DB2DC-4C9A-4742-B13C-FB6460FD3503}" type="slidenum">
              <a:rPr lang="en-US" altLang="zh-CN" sz="1200" dirty="0">
                <a:latin typeface="Arial" panose="020B0604020202020204" pitchFamily="34" charset="0"/>
              </a:rPr>
            </a:fld>
            <a:endParaRPr lang="en-US" altLang="zh-CN" sz="1200" dirty="0">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p:nvPr>
        </p:nvSpPr>
        <p:spPr/>
        <p:txBody>
          <a:bodyPr/>
          <a:lstStyle/>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p:nvPr>
        </p:nvSpPr>
        <p:spPr/>
        <p:txBody>
          <a:bodyPr/>
          <a:lstStyle/>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5057" name="幻灯片图像占位符 1"/>
          <p:cNvSpPr>
            <a:spLocks noGrp="1" noRot="1" noChangeAspect="1" noTextEdit="1"/>
          </p:cNvSpPr>
          <p:nvPr>
            <p:ph type="sldImg"/>
          </p:nvPr>
        </p:nvSpPr>
        <p:spPr>
          <a:ln>
            <a:solidFill>
              <a:srgbClr val="000000"/>
            </a:solidFill>
            <a:miter/>
          </a:ln>
        </p:spPr>
      </p:sp>
      <p:sp>
        <p:nvSpPr>
          <p:cNvPr id="45058" name="备注占位符 2"/>
          <p:cNvSpPr>
            <a:spLocks noGrp="1"/>
          </p:cNvSpPr>
          <p:nvPr>
            <p:ph type="body"/>
          </p:nvPr>
        </p:nvSpPr>
        <p:spPr/>
        <p:txBody>
          <a:bodyPr wrap="square" lIns="91440" tIns="45720" rIns="91440" bIns="45720" anchor="t"/>
          <a:p>
            <a:pPr lvl="0" eaLnBrk="1" hangingPunct="1">
              <a:spcBef>
                <a:spcPct val="0"/>
              </a:spcBef>
            </a:pPr>
            <a:endParaRPr lang="zh-CN" altLang="en-US" dirty="0">
              <a:ea typeface="宋体" panose="02010600030101010101" pitchFamily="2" charset="-122"/>
            </a:endParaRPr>
          </a:p>
        </p:txBody>
      </p:sp>
      <p:sp>
        <p:nvSpPr>
          <p:cNvPr id="45059" name="灯片编号占位符 3"/>
          <p:cNvSpPr txBox="1">
            <a:spLocks noGrp="1"/>
          </p:cNvSpPr>
          <p:nvPr>
            <p:ph type="sldNum" sz="quarter"/>
          </p:nvPr>
        </p:nvSpPr>
        <p:spPr>
          <a:xfrm>
            <a:off x="3884613" y="8685213"/>
            <a:ext cx="2971800" cy="457200"/>
          </a:xfrm>
          <a:prstGeom prst="rect">
            <a:avLst/>
          </a:prstGeom>
          <a:noFill/>
          <a:ln w="9525">
            <a:noFill/>
          </a:ln>
        </p:spPr>
        <p:txBody>
          <a:bodyPr vert="horz" wrap="square" lIns="91440" tIns="45720" rIns="91440" bIns="45720" anchor="b"/>
          <a:p>
            <a:pPr lvl="0" indent="0" algn="r"/>
            <a:fld id="{9A0DB2DC-4C9A-4742-B13C-FB6460FD3503}" type="slidenum">
              <a:rPr lang="en-US" altLang="zh-CN" sz="1200" dirty="0"/>
            </a:fld>
            <a:endParaRPr lang="en-US" altLang="zh-CN" sz="1200"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3969" name="幻灯片图像占位符 1"/>
          <p:cNvSpPr>
            <a:spLocks noGrp="1" noRot="1" noChangeAspect="1" noTextEdit="1"/>
          </p:cNvSpPr>
          <p:nvPr>
            <p:ph type="sldImg"/>
          </p:nvPr>
        </p:nvSpPr>
        <p:spPr>
          <a:ln>
            <a:miter/>
          </a:ln>
        </p:spPr>
      </p:sp>
      <p:sp>
        <p:nvSpPr>
          <p:cNvPr id="83970" name="备注占位符 2"/>
          <p:cNvSpPr>
            <a:spLocks noGrp="1"/>
          </p:cNvSpPr>
          <p:nvPr>
            <p:ph type="body"/>
          </p:nvPr>
        </p:nvSpPr>
        <p:spPr/>
        <p:txBody>
          <a:bodyPr wrap="square" lIns="91440" tIns="45720" rIns="91440" bIns="45720" anchor="t"/>
          <a:p>
            <a:pPr lvl="0">
              <a:spcBef>
                <a:spcPct val="0"/>
              </a:spcBef>
            </a:pPr>
            <a:endParaRPr lang="zh-CN" altLang="en-US" dirty="0"/>
          </a:p>
        </p:txBody>
      </p:sp>
      <p:sp>
        <p:nvSpPr>
          <p:cNvPr id="83971" name="灯片编号占位符 3"/>
          <p:cNvSpPr txBox="1">
            <a:spLocks noGrp="1"/>
          </p:cNvSpPr>
          <p:nvPr>
            <p:ph type="sldNum" sz="quarter"/>
          </p:nvPr>
        </p:nvSpPr>
        <p:spPr>
          <a:xfrm>
            <a:off x="3884613" y="8685213"/>
            <a:ext cx="2971800" cy="457200"/>
          </a:xfrm>
          <a:prstGeom prst="rect">
            <a:avLst/>
          </a:prstGeom>
          <a:noFill/>
          <a:ln w="9525">
            <a:noFill/>
          </a:ln>
        </p:spPr>
        <p:txBody>
          <a:bodyPr vert="horz" wrap="square" lIns="91440" tIns="45720" rIns="91440" bIns="45720" anchor="b"/>
          <a:p>
            <a:pPr lvl="0" algn="r"/>
            <a:fld id="{9A0DB2DC-4C9A-4742-B13C-FB6460FD3503}" type="slidenum">
              <a:rPr lang="en-US" altLang="zh-CN" sz="1200" dirty="0">
                <a:latin typeface="Arial" panose="020B0604020202020204" pitchFamily="34" charset="0"/>
              </a:rPr>
            </a:fld>
            <a:endParaRPr lang="en-US" altLang="zh-CN" sz="1200" dirty="0">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5057" name="幻灯片图像占位符 1"/>
          <p:cNvSpPr>
            <a:spLocks noGrp="1" noRot="1" noChangeAspect="1" noTextEdit="1"/>
          </p:cNvSpPr>
          <p:nvPr>
            <p:ph type="sldImg"/>
          </p:nvPr>
        </p:nvSpPr>
        <p:spPr>
          <a:ln>
            <a:solidFill>
              <a:srgbClr val="000000"/>
            </a:solidFill>
            <a:miter/>
          </a:ln>
        </p:spPr>
      </p:sp>
      <p:sp>
        <p:nvSpPr>
          <p:cNvPr id="45058" name="备注占位符 2"/>
          <p:cNvSpPr>
            <a:spLocks noGrp="1"/>
          </p:cNvSpPr>
          <p:nvPr>
            <p:ph type="body"/>
          </p:nvPr>
        </p:nvSpPr>
        <p:spPr/>
        <p:txBody>
          <a:bodyPr wrap="square" lIns="91440" tIns="45720" rIns="91440" bIns="45720" anchor="t"/>
          <a:p>
            <a:pPr lvl="0" eaLnBrk="1" hangingPunct="1">
              <a:spcBef>
                <a:spcPct val="0"/>
              </a:spcBef>
            </a:pPr>
            <a:endParaRPr lang="zh-CN" altLang="en-US" dirty="0">
              <a:ea typeface="宋体" panose="02010600030101010101" pitchFamily="2" charset="-122"/>
            </a:endParaRPr>
          </a:p>
        </p:txBody>
      </p:sp>
      <p:sp>
        <p:nvSpPr>
          <p:cNvPr id="45059" name="灯片编号占位符 3"/>
          <p:cNvSpPr txBox="1">
            <a:spLocks noGrp="1"/>
          </p:cNvSpPr>
          <p:nvPr>
            <p:ph type="sldNum" sz="quarter"/>
          </p:nvPr>
        </p:nvSpPr>
        <p:spPr>
          <a:xfrm>
            <a:off x="3884613" y="8685213"/>
            <a:ext cx="2971800" cy="457200"/>
          </a:xfrm>
          <a:prstGeom prst="rect">
            <a:avLst/>
          </a:prstGeom>
          <a:noFill/>
          <a:ln w="9525">
            <a:noFill/>
          </a:ln>
        </p:spPr>
        <p:txBody>
          <a:bodyPr vert="horz" wrap="square" lIns="91440" tIns="45720" rIns="91440" bIns="45720" anchor="b"/>
          <a:p>
            <a:pPr lvl="0" indent="0" algn="r"/>
            <a:fld id="{9A0DB2DC-4C9A-4742-B13C-FB6460FD3503}" type="slidenum">
              <a:rPr lang="en-US" altLang="zh-CN" sz="1200" dirty="0"/>
            </a:fld>
            <a:endParaRPr lang="en-US" altLang="zh-CN" sz="120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p:nvPr>
        </p:nvSpPr>
        <p:spPr/>
        <p:txBody>
          <a:bodyPr/>
          <a:lstStyle/>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9394" name="幻灯片图像占位符 1"/>
          <p:cNvSpPr>
            <a:spLocks noGrp="1" noRot="1" noChangeAspect="1" noTextEdit="1"/>
          </p:cNvSpPr>
          <p:nvPr>
            <p:ph type="sldImg"/>
          </p:nvPr>
        </p:nvSpPr>
        <p:spPr>
          <a:ln>
            <a:miter lim="800000"/>
          </a:ln>
        </p:spPr>
      </p:sp>
      <p:sp>
        <p:nvSpPr>
          <p:cNvPr id="59395" name="备注占位符 2"/>
          <p:cNvSpPr>
            <a:spLocks noGrp="1"/>
          </p:cNvSpPr>
          <p:nvPr>
            <p:ph type="body"/>
          </p:nvPr>
        </p:nvSpPr>
        <p:spPr/>
        <p:txBody>
          <a:bodyPr wrap="square" lIns="91440" tIns="45720" rIns="91440" bIns="45720" anchor="t"/>
          <a:p>
            <a:pPr lvl="0" eaLnBrk="1" hangingPunct="1"/>
            <a:endParaRPr lang="zh-CN" altLang="en-US" dirty="0"/>
          </a:p>
        </p:txBody>
      </p:sp>
      <p:sp>
        <p:nvSpPr>
          <p:cNvPr id="59396" name="灯片编号占位符 3"/>
          <p:cNvSpPr txBox="1">
            <a:spLocks noGrp="1"/>
          </p:cNvSpPr>
          <p:nvPr>
            <p:ph type="sldNum" sz="quarter"/>
          </p:nvPr>
        </p:nvSpPr>
        <p:spPr>
          <a:xfrm>
            <a:off x="3884613" y="8685213"/>
            <a:ext cx="2971800" cy="458787"/>
          </a:xfrm>
          <a:prstGeom prst="rect">
            <a:avLst/>
          </a:prstGeom>
          <a:noFill/>
          <a:ln w="9525">
            <a:noFill/>
          </a:ln>
        </p:spPr>
        <p:txBody>
          <a:bodyPr anchor="b"/>
          <a:p>
            <a:pPr lvl="0" algn="r"/>
            <a:fld id="{9A0DB2DC-4C9A-4742-B13C-FB6460FD3503}" type="slidenum">
              <a:rPr lang="zh-CN" altLang="en-US" sz="1200" dirty="0">
                <a:solidFill>
                  <a:srgbClr val="000000"/>
                </a:solidFill>
                <a:latin typeface="Calibri" panose="020F0502020204030204" pitchFamily="34" charset="0"/>
                <a:ea typeface="微软雅黑" panose="020B0503020204020204" charset="-122"/>
                <a:sym typeface="宋体" panose="02010600030101010101" pitchFamily="2" charset="-122"/>
              </a:rPr>
            </a:fld>
            <a:endParaRPr lang="zh-CN" altLang="en-US" sz="1200" dirty="0">
              <a:solidFill>
                <a:srgbClr val="000000"/>
              </a:solidFill>
              <a:latin typeface="Calibri" panose="020F0502020204030204" pitchFamily="34" charset="0"/>
              <a:ea typeface="微软雅黑" panose="020B0503020204020204" charset="-122"/>
              <a:sym typeface="宋体" panose="02010600030101010101" pitchFamily="2"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60418" name="幻灯片图像占位符 1"/>
          <p:cNvSpPr>
            <a:spLocks noGrp="1" noRot="1" noChangeAspect="1" noTextEdit="1"/>
          </p:cNvSpPr>
          <p:nvPr>
            <p:ph type="sldImg"/>
          </p:nvPr>
        </p:nvSpPr>
        <p:spPr>
          <a:ln>
            <a:miter lim="800000"/>
          </a:ln>
        </p:spPr>
      </p:sp>
      <p:sp>
        <p:nvSpPr>
          <p:cNvPr id="60419" name="备注占位符 2"/>
          <p:cNvSpPr>
            <a:spLocks noGrp="1"/>
          </p:cNvSpPr>
          <p:nvPr>
            <p:ph type="body"/>
          </p:nvPr>
        </p:nvSpPr>
        <p:spPr/>
        <p:txBody>
          <a:bodyPr wrap="square" lIns="91440" tIns="45720" rIns="91440" bIns="45720" anchor="t"/>
          <a:p>
            <a:pPr lvl="0" eaLnBrk="1" hangingPunct="1"/>
            <a:endParaRPr lang="zh-CN" altLang="en-US" dirty="0"/>
          </a:p>
        </p:txBody>
      </p:sp>
      <p:sp>
        <p:nvSpPr>
          <p:cNvPr id="60420" name="灯片编号占位符 3"/>
          <p:cNvSpPr txBox="1">
            <a:spLocks noGrp="1"/>
          </p:cNvSpPr>
          <p:nvPr>
            <p:ph type="sldNum" sz="quarter"/>
          </p:nvPr>
        </p:nvSpPr>
        <p:spPr>
          <a:xfrm>
            <a:off x="3884613" y="8685213"/>
            <a:ext cx="2971800" cy="458787"/>
          </a:xfrm>
          <a:prstGeom prst="rect">
            <a:avLst/>
          </a:prstGeom>
          <a:noFill/>
          <a:ln w="9525">
            <a:noFill/>
          </a:ln>
        </p:spPr>
        <p:txBody>
          <a:bodyPr anchor="b"/>
          <a:p>
            <a:pPr lvl="0" algn="r"/>
            <a:fld id="{9A0DB2DC-4C9A-4742-B13C-FB6460FD3503}" type="slidenum">
              <a:rPr lang="zh-CN" altLang="en-US" sz="1200" dirty="0">
                <a:solidFill>
                  <a:srgbClr val="000000"/>
                </a:solidFill>
                <a:latin typeface="Calibri" panose="020F0502020204030204" pitchFamily="34" charset="0"/>
                <a:ea typeface="微软雅黑" panose="020B0503020204020204" charset="-122"/>
                <a:sym typeface="宋体" panose="02010600030101010101" pitchFamily="2" charset="-122"/>
              </a:rPr>
            </a:fld>
            <a:endParaRPr lang="zh-CN" altLang="en-US" sz="1200" dirty="0">
              <a:solidFill>
                <a:srgbClr val="000000"/>
              </a:solidFill>
              <a:latin typeface="Calibri" panose="020F0502020204030204" pitchFamily="34" charset="0"/>
              <a:ea typeface="微软雅黑" panose="020B0503020204020204" charset="-122"/>
              <a:sym typeface="宋体" panose="02010600030101010101" pitchFamily="2" charset="-122"/>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5057" name="幻灯片图像占位符 1"/>
          <p:cNvSpPr>
            <a:spLocks noGrp="1" noRot="1" noChangeAspect="1" noTextEdit="1"/>
          </p:cNvSpPr>
          <p:nvPr>
            <p:ph type="sldImg"/>
          </p:nvPr>
        </p:nvSpPr>
        <p:spPr>
          <a:ln>
            <a:solidFill>
              <a:srgbClr val="000000"/>
            </a:solidFill>
            <a:miter/>
          </a:ln>
        </p:spPr>
      </p:sp>
      <p:sp>
        <p:nvSpPr>
          <p:cNvPr id="45058" name="备注占位符 2"/>
          <p:cNvSpPr>
            <a:spLocks noGrp="1"/>
          </p:cNvSpPr>
          <p:nvPr>
            <p:ph type="body"/>
          </p:nvPr>
        </p:nvSpPr>
        <p:spPr/>
        <p:txBody>
          <a:bodyPr wrap="square" lIns="91440" tIns="45720" rIns="91440" bIns="45720" anchor="t"/>
          <a:p>
            <a:pPr lvl="0" eaLnBrk="1" hangingPunct="1">
              <a:spcBef>
                <a:spcPct val="0"/>
              </a:spcBef>
            </a:pPr>
            <a:endParaRPr lang="zh-CN" altLang="en-US" dirty="0">
              <a:ea typeface="宋体" panose="02010600030101010101" pitchFamily="2" charset="-122"/>
            </a:endParaRPr>
          </a:p>
        </p:txBody>
      </p:sp>
      <p:sp>
        <p:nvSpPr>
          <p:cNvPr id="45059" name="灯片编号占位符 3"/>
          <p:cNvSpPr txBox="1">
            <a:spLocks noGrp="1"/>
          </p:cNvSpPr>
          <p:nvPr>
            <p:ph type="sldNum" sz="quarter"/>
          </p:nvPr>
        </p:nvSpPr>
        <p:spPr>
          <a:xfrm>
            <a:off x="3884613" y="8685213"/>
            <a:ext cx="2971800" cy="457200"/>
          </a:xfrm>
          <a:prstGeom prst="rect">
            <a:avLst/>
          </a:prstGeom>
          <a:noFill/>
          <a:ln w="9525">
            <a:noFill/>
          </a:ln>
        </p:spPr>
        <p:txBody>
          <a:bodyPr vert="horz" wrap="square" lIns="91440" tIns="45720" rIns="91440" bIns="45720" anchor="b"/>
          <a:p>
            <a:pPr lvl="0" indent="0" algn="r"/>
            <a:fld id="{9A0DB2DC-4C9A-4742-B13C-FB6460FD3503}" type="slidenum">
              <a:rPr lang="en-US" altLang="zh-CN" sz="1200" dirty="0"/>
            </a:fld>
            <a:endParaRPr lang="en-US" altLang="zh-CN" sz="1200"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pPr>
              <a:defRPr/>
            </a:pPr>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lvl1pPr>
              <a:defRPr/>
            </a:lvl1pPr>
          </a:lstStyle>
          <a:p>
            <a:fld id="{6B7EB8C1-1BA5-4B2C-AE0E-80AB4A7CB063}" type="slidenum">
              <a:rPr altLang="en-US"/>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zh-CN" alt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BF40378B-7AE9-4F21-BD1F-0ECCE5E7BBE6}" type="slidenum">
              <a:rPr altLang="en-US"/>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pPr>
              <a:defRPr/>
            </a:pPr>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lvl1pPr>
              <a:defRPr smtClean="0"/>
            </a:lvl1pPr>
          </a:lstStyle>
          <a:p>
            <a:pPr>
              <a:defRPr/>
            </a:pPr>
            <a:fld id="{F39B32AB-36EC-4A1B-86CC-CA883A4A6793}" type="slidenum">
              <a:rPr lang="zh-CN" altLang="en-US">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1186774" y="2665379"/>
            <a:ext cx="4873574"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256938" y="2665379"/>
            <a:ext cx="4897576"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7.jpeg"/><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image" Target="../media/image14.jpeg"/></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4.png"/></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8.jpeg"/><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image" Target="../media/image25.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0.png"/><Relationship Id="rId1" Type="http://schemas.openxmlformats.org/officeDocument/2006/relationships/image" Target="../media/image2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image" Target="../media/image31.png"/></Relationships>
</file>

<file path=ppt/slides/_rels/slide21.xml.rels><?xml version="1.0" encoding="UTF-8" standalone="yes"?>
<Relationships xmlns="http://schemas.openxmlformats.org/package/2006/relationships"><Relationship Id="rId7" Type="http://schemas.openxmlformats.org/officeDocument/2006/relationships/notesSlide" Target="../notesSlides/notesSlide5.xml"/><Relationship Id="rId6" Type="http://schemas.openxmlformats.org/officeDocument/2006/relationships/slideLayout" Target="../slideLayouts/slideLayout7.xml"/><Relationship Id="rId5" Type="http://schemas.openxmlformats.org/officeDocument/2006/relationships/tags" Target="../tags/tag1.xml"/><Relationship Id="rId4" Type="http://schemas.openxmlformats.org/officeDocument/2006/relationships/image" Target="../media/image35.jpeg"/><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image" Target="../media/image32.jpeg"/></Relationships>
</file>

<file path=ppt/slides/_rels/slide22.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39.jpeg"/><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image" Target="../media/image36.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2.xml"/><Relationship Id="rId1"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3.xml"/><Relationship Id="rId1" Type="http://schemas.openxmlformats.org/officeDocument/2006/relationships/image" Target="../media/image41.png"/></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4.xml"/><Relationship Id="rId2" Type="http://schemas.openxmlformats.org/officeDocument/2006/relationships/image" Target="../media/image43.png"/><Relationship Id="rId1" Type="http://schemas.openxmlformats.org/officeDocument/2006/relationships/image" Target="../media/image42.jpeg"/></Relationships>
</file>

<file path=ppt/slides/_rels/slide27.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tags" Target="../tags/tag5.xml"/><Relationship Id="rId4" Type="http://schemas.openxmlformats.org/officeDocument/2006/relationships/image" Target="../media/image47.png"/><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image" Target="../media/image44.png"/></Relationships>
</file>

<file path=ppt/slides/_rels/slide28.xml.rels><?xml version="1.0" encoding="UTF-8" standalone="yes"?>
<Relationships xmlns="http://schemas.openxmlformats.org/package/2006/relationships"><Relationship Id="rId8" Type="http://schemas.openxmlformats.org/officeDocument/2006/relationships/notesSlide" Target="../notesSlides/notesSlide7.xml"/><Relationship Id="rId7" Type="http://schemas.openxmlformats.org/officeDocument/2006/relationships/slideLayout" Target="../slideLayouts/slideLayout1.xml"/><Relationship Id="rId6" Type="http://schemas.openxmlformats.org/officeDocument/2006/relationships/tags" Target="../tags/tag6.xml"/><Relationship Id="rId5" Type="http://schemas.openxmlformats.org/officeDocument/2006/relationships/image" Target="../media/image52.png"/><Relationship Id="rId4" Type="http://schemas.openxmlformats.org/officeDocument/2006/relationships/image" Target="../media/image51.png"/><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image" Target="../media/image48.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7" Type="http://schemas.openxmlformats.org/officeDocument/2006/relationships/notesSlide" Target="../notesSlides/notesSlide8.xml"/><Relationship Id="rId6" Type="http://schemas.openxmlformats.org/officeDocument/2006/relationships/slideLayout" Target="../slideLayouts/slideLayout1.xml"/><Relationship Id="rId5" Type="http://schemas.openxmlformats.org/officeDocument/2006/relationships/tags" Target="../tags/tag8.xml"/><Relationship Id="rId4" Type="http://schemas.openxmlformats.org/officeDocument/2006/relationships/image" Target="../media/image56.png"/><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image" Target="../media/image5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image" Target="../media/image31.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image" Target="../media/image58.jpeg"/><Relationship Id="rId1" Type="http://schemas.openxmlformats.org/officeDocument/2006/relationships/image" Target="../media/image57.jpeg"/></Relationships>
</file>

<file path=ppt/slides/_rels/slide34.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image" Target="../media/image59.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image" Target="../media/image59.jpe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audio" Target="../media/audio1.wav"/></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7.png"/><Relationship Id="rId1" Type="http://schemas.openxmlformats.org/officeDocument/2006/relationships/image" Target="../media/image60.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4" Type="http://schemas.openxmlformats.org/officeDocument/2006/relationships/slideLayout" Target="../slideLayouts/slideLayout11.xml"/><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image" Target="../media/image68.jpe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1.png"/></Relationships>
</file>

<file path=ppt/slides/_rels/slide4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image" Target="../media/image72.jpeg"/></Relationships>
</file>

<file path=ppt/slides/_rels/slide43.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79.jpeg"/><Relationship Id="rId4" Type="http://schemas.openxmlformats.org/officeDocument/2006/relationships/image" Target="../media/image78.jpeg"/><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image" Target="../media/image75.jpeg"/></Relationships>
</file>

<file path=ppt/slides/_rels/slide44.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7.xml"/><Relationship Id="rId2" Type="http://schemas.openxmlformats.org/officeDocument/2006/relationships/image" Target="../media/image81.png"/><Relationship Id="rId1" Type="http://schemas.openxmlformats.org/officeDocument/2006/relationships/image" Target="../media/image80.jpeg"/></Relationships>
</file>

<file path=ppt/slides/_rels/slide45.xml.rels><?xml version="1.0" encoding="UTF-8" standalone="yes"?>
<Relationships xmlns="http://schemas.openxmlformats.org/package/2006/relationships"><Relationship Id="rId4" Type="http://schemas.openxmlformats.org/officeDocument/2006/relationships/slideLayout" Target="../slideLayouts/slideLayout11.xml"/><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image" Target="../media/image82.jpeg"/></Relationships>
</file>

<file path=ppt/slides/_rels/slide46.xml.rels><?xml version="1.0" encoding="UTF-8" standalone="yes"?>
<Relationships xmlns="http://schemas.openxmlformats.org/package/2006/relationships"><Relationship Id="rId5" Type="http://schemas.openxmlformats.org/officeDocument/2006/relationships/slideLayout" Target="../slideLayouts/slideLayout11.xml"/><Relationship Id="rId4" Type="http://schemas.openxmlformats.org/officeDocument/2006/relationships/image" Target="../media/image88.png"/><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image" Target="../media/image85.jpeg"/></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image" Target="../media/image89.jpeg"/></Relationships>
</file>

<file path=ppt/slides/_rels/slide4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92.jpeg"/><Relationship Id="rId2" Type="http://schemas.openxmlformats.org/officeDocument/2006/relationships/image" Target="../media/image91.png"/><Relationship Id="rId1" Type="http://schemas.openxmlformats.org/officeDocument/2006/relationships/image" Target="../media/image90.jpeg"/></Relationships>
</file>

<file path=ppt/slides/_rels/slide49.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9.xml"/><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image" Target="../media/image93.jpeg"/></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jpeg"/><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image" Target="../media/image2.jpeg"/></Relationships>
</file>

<file path=ppt/slides/_rels/slide50.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102.jpeg"/><Relationship Id="rId7" Type="http://schemas.openxmlformats.org/officeDocument/2006/relationships/image" Target="../media/image90.jpeg"/><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eg"/><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image" Target="../media/image96.jpeg"/></Relationships>
</file>

<file path=ppt/slides/_rels/slide51.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108.png"/><Relationship Id="rId5" Type="http://schemas.openxmlformats.org/officeDocument/2006/relationships/image" Target="../media/image107.jpeg"/><Relationship Id="rId4" Type="http://schemas.openxmlformats.org/officeDocument/2006/relationships/image" Target="../media/image106.jpeg"/><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image" Target="../media/image103.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image" Target="../media/image31.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8.png"/><Relationship Id="rId1" Type="http://schemas.openxmlformats.org/officeDocument/2006/relationships/image" Target="../media/image7.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3.png"/><Relationship Id="rId1"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4033" name="Text Box 3"/>
          <p:cNvSpPr txBox="1"/>
          <p:nvPr/>
        </p:nvSpPr>
        <p:spPr>
          <a:xfrm>
            <a:off x="14605" y="507365"/>
            <a:ext cx="11356975" cy="1383665"/>
          </a:xfrm>
          <a:prstGeom prst="rect">
            <a:avLst/>
          </a:prstGeom>
          <a:noFill/>
          <a:ln w="9525">
            <a:noFill/>
          </a:ln>
        </p:spPr>
        <p:txBody>
          <a:bodyPr wrap="square" anchor="t">
            <a:spAutoFit/>
          </a:bodyPr>
          <a:p>
            <a:pPr latinLnBrk="1" hangingPunct="0">
              <a:lnSpc>
                <a:spcPct val="150000"/>
              </a:lnSpc>
              <a:buSzTx/>
            </a:pPr>
            <a:r>
              <a:rPr lang="zh-CN" altLang="en-US" sz="2800" b="1" dirty="0">
                <a:solidFill>
                  <a:schemeClr val="tx1"/>
                </a:solidFill>
                <a:latin typeface="楷体" panose="02010609060101010101" pitchFamily="49" charset="-122"/>
                <a:ea typeface="楷体" panose="02010609060101010101" pitchFamily="49" charset="-122"/>
                <a:cs typeface="楷体" panose="02010609060101010101" pitchFamily="49" charset="-122"/>
              </a:rPr>
              <a:t>①完成</a:t>
            </a:r>
            <a:r>
              <a:rPr lang="zh-CN" altLang="en-US" sz="2800" b="1" dirty="0">
                <a:solidFill>
                  <a:srgbClr val="FF0000"/>
                </a:solidFill>
                <a:latin typeface="楷体" panose="02010609060101010101" pitchFamily="49" charset="-122"/>
                <a:ea typeface="楷体" panose="02010609060101010101" pitchFamily="49" charset="-122"/>
                <a:cs typeface="楷体" panose="02010609060101010101" pitchFamily="49" charset="-122"/>
              </a:rPr>
              <a:t>说明指导</a:t>
            </a:r>
            <a:r>
              <a:rPr lang="en-US" altLang="zh-CN" sz="2800" b="1" dirty="0">
                <a:solidFill>
                  <a:schemeClr val="tx1"/>
                </a:solidFill>
                <a:latin typeface="楷体" panose="02010609060101010101" pitchFamily="49" charset="-122"/>
                <a:ea typeface="楷体" panose="02010609060101010101" pitchFamily="49" charset="-122"/>
                <a:cs typeface="楷体" panose="02010609060101010101" pitchFamily="49" charset="-122"/>
              </a:rPr>
              <a:t>P67</a:t>
            </a:r>
            <a:r>
              <a:rPr lang="zh-CN" altLang="en-US" sz="2800" b="1" dirty="0">
                <a:solidFill>
                  <a:schemeClr val="tx1"/>
                </a:solidFill>
                <a:latin typeface="楷体" panose="02010609060101010101" pitchFamily="49" charset="-122"/>
                <a:ea typeface="楷体" panose="02010609060101010101" pitchFamily="49" charset="-122"/>
                <a:cs typeface="楷体" panose="02010609060101010101" pitchFamily="49" charset="-122"/>
              </a:rPr>
              <a:t>知识要点梳理一、三</a:t>
            </a:r>
            <a:endParaRPr lang="zh-CN" altLang="en-US" sz="2800" b="1" dirty="0">
              <a:solidFill>
                <a:schemeClr val="tx1"/>
              </a:solidFill>
              <a:latin typeface="楷体" panose="02010609060101010101" pitchFamily="49" charset="-122"/>
              <a:ea typeface="楷体" panose="02010609060101010101" pitchFamily="49" charset="-122"/>
              <a:cs typeface="楷体" panose="02010609060101010101" pitchFamily="49" charset="-122"/>
            </a:endParaRPr>
          </a:p>
          <a:p>
            <a:pPr latinLnBrk="1" hangingPunct="0">
              <a:lnSpc>
                <a:spcPct val="150000"/>
              </a:lnSpc>
              <a:buSzTx/>
            </a:pPr>
            <a:r>
              <a:rPr lang="zh-CN" altLang="en-US" sz="2800" b="1" dirty="0">
                <a:solidFill>
                  <a:schemeClr val="tx1"/>
                </a:solidFill>
                <a:latin typeface="楷体" panose="02010609060101010101" pitchFamily="49" charset="-122"/>
                <a:ea typeface="楷体" panose="02010609060101010101" pitchFamily="49" charset="-122"/>
                <a:cs typeface="楷体" panose="02010609060101010101" pitchFamily="49" charset="-122"/>
              </a:rPr>
              <a:t>②完成</a:t>
            </a:r>
            <a:r>
              <a:rPr lang="zh-CN" altLang="en-US" sz="2800" b="1" dirty="0">
                <a:solidFill>
                  <a:srgbClr val="FF0000"/>
                </a:solidFill>
                <a:latin typeface="楷体" panose="02010609060101010101" pitchFamily="49" charset="-122"/>
                <a:ea typeface="楷体" panose="02010609060101010101" pitchFamily="49" charset="-122"/>
                <a:cs typeface="楷体" panose="02010609060101010101" pitchFamily="49" charset="-122"/>
              </a:rPr>
              <a:t>说明指导</a:t>
            </a:r>
            <a:r>
              <a:rPr lang="en-US" altLang="zh-CN" sz="2800" b="1" dirty="0">
                <a:solidFill>
                  <a:schemeClr val="tx1"/>
                </a:solidFill>
                <a:latin typeface="楷体" panose="02010609060101010101" pitchFamily="49" charset="-122"/>
                <a:ea typeface="楷体" panose="02010609060101010101" pitchFamily="49" charset="-122"/>
                <a:cs typeface="楷体" panose="02010609060101010101" pitchFamily="49" charset="-122"/>
              </a:rPr>
              <a:t>P68-P69</a:t>
            </a:r>
            <a:r>
              <a:rPr lang="zh-CN" altLang="en-US" sz="2800" b="1" dirty="0">
                <a:solidFill>
                  <a:schemeClr val="tx1"/>
                </a:solidFill>
                <a:latin typeface="楷体" panose="02010609060101010101" pitchFamily="49" charset="-122"/>
                <a:ea typeface="楷体" panose="02010609060101010101" pitchFamily="49" charset="-122"/>
                <a:cs typeface="楷体" panose="02010609060101010101" pitchFamily="49" charset="-122"/>
              </a:rPr>
              <a:t>专练</a:t>
            </a:r>
            <a:r>
              <a:rPr lang="en-US" altLang="zh-CN" sz="2800" b="1" dirty="0">
                <a:solidFill>
                  <a:schemeClr val="tx1"/>
                </a:solidFill>
                <a:latin typeface="楷体" panose="02010609060101010101" pitchFamily="49" charset="-122"/>
                <a:ea typeface="楷体" panose="02010609060101010101" pitchFamily="49" charset="-122"/>
                <a:cs typeface="楷体" panose="02010609060101010101" pitchFamily="49" charset="-122"/>
              </a:rPr>
              <a:t>1</a:t>
            </a:r>
            <a:r>
              <a:rPr lang="zh-CN" altLang="en-US" sz="2800" b="1" dirty="0">
                <a:solidFill>
                  <a:schemeClr val="tx1"/>
                </a:solidFill>
                <a:latin typeface="楷体" panose="02010609060101010101" pitchFamily="49" charset="-122"/>
                <a:ea typeface="楷体" panose="02010609060101010101" pitchFamily="49" charset="-122"/>
                <a:cs typeface="楷体" panose="02010609060101010101" pitchFamily="49" charset="-122"/>
              </a:rPr>
              <a:t>、</a:t>
            </a:r>
            <a:r>
              <a:rPr lang="en-US" altLang="zh-CN" sz="2800" b="1" dirty="0">
                <a:solidFill>
                  <a:schemeClr val="tx1"/>
                </a:solidFill>
                <a:latin typeface="楷体" panose="02010609060101010101" pitchFamily="49" charset="-122"/>
                <a:ea typeface="楷体" panose="02010609060101010101" pitchFamily="49" charset="-122"/>
                <a:cs typeface="楷体" panose="02010609060101010101" pitchFamily="49" charset="-122"/>
              </a:rPr>
              <a:t>2</a:t>
            </a:r>
            <a:r>
              <a:rPr lang="zh-CN" altLang="en-US" sz="2800" b="1" dirty="0">
                <a:solidFill>
                  <a:schemeClr val="tx1"/>
                </a:solidFill>
                <a:latin typeface="楷体" panose="02010609060101010101" pitchFamily="49" charset="-122"/>
                <a:ea typeface="楷体" panose="02010609060101010101" pitchFamily="49" charset="-122"/>
                <a:cs typeface="楷体" panose="02010609060101010101" pitchFamily="49" charset="-122"/>
              </a:rPr>
              <a:t>、</a:t>
            </a:r>
            <a:r>
              <a:rPr lang="en-US" altLang="zh-CN" sz="2800" b="1" dirty="0">
                <a:solidFill>
                  <a:schemeClr val="tx1"/>
                </a:solidFill>
                <a:latin typeface="楷体" panose="02010609060101010101" pitchFamily="49" charset="-122"/>
                <a:ea typeface="楷体" panose="02010609060101010101" pitchFamily="49" charset="-122"/>
                <a:cs typeface="楷体" panose="02010609060101010101" pitchFamily="49" charset="-122"/>
              </a:rPr>
              <a:t>3</a:t>
            </a:r>
            <a:r>
              <a:rPr lang="zh-CN" altLang="en-US" sz="2800" b="1" dirty="0">
                <a:solidFill>
                  <a:schemeClr val="tx1"/>
                </a:solidFill>
                <a:latin typeface="楷体" panose="02010609060101010101" pitchFamily="49" charset="-122"/>
                <a:ea typeface="楷体" panose="02010609060101010101" pitchFamily="49" charset="-122"/>
                <a:cs typeface="楷体" panose="02010609060101010101" pitchFamily="49" charset="-122"/>
              </a:rPr>
              <a:t>、</a:t>
            </a:r>
            <a:r>
              <a:rPr lang="en-US" altLang="zh-CN" sz="2800" b="1" dirty="0">
                <a:solidFill>
                  <a:schemeClr val="tx1"/>
                </a:solidFill>
                <a:latin typeface="楷体" panose="02010609060101010101" pitchFamily="49" charset="-122"/>
                <a:ea typeface="楷体" panose="02010609060101010101" pitchFamily="49" charset="-122"/>
                <a:cs typeface="楷体" panose="02010609060101010101" pitchFamily="49" charset="-122"/>
              </a:rPr>
              <a:t>6</a:t>
            </a:r>
            <a:r>
              <a:rPr lang="zh-CN" altLang="en-US" sz="2800" b="1" dirty="0">
                <a:solidFill>
                  <a:schemeClr val="tx1"/>
                </a:solidFill>
                <a:latin typeface="楷体" panose="02010609060101010101" pitchFamily="49" charset="-122"/>
                <a:ea typeface="楷体" panose="02010609060101010101" pitchFamily="49" charset="-122"/>
                <a:cs typeface="楷体" panose="02010609060101010101" pitchFamily="49" charset="-122"/>
              </a:rPr>
              <a:t>、</a:t>
            </a:r>
            <a:r>
              <a:rPr lang="en-US" altLang="zh-CN" sz="2800" b="1" dirty="0">
                <a:solidFill>
                  <a:schemeClr val="tx1"/>
                </a:solidFill>
                <a:latin typeface="楷体" panose="02010609060101010101" pitchFamily="49" charset="-122"/>
                <a:ea typeface="楷体" panose="02010609060101010101" pitchFamily="49" charset="-122"/>
                <a:cs typeface="楷体" panose="02010609060101010101" pitchFamily="49" charset="-122"/>
              </a:rPr>
              <a:t>7</a:t>
            </a:r>
            <a:r>
              <a:rPr lang="zh-CN" altLang="en-US" sz="2800" b="1" dirty="0">
                <a:solidFill>
                  <a:schemeClr val="tx1"/>
                </a:solidFill>
                <a:latin typeface="楷体" panose="02010609060101010101" pitchFamily="49" charset="-122"/>
                <a:ea typeface="楷体" panose="02010609060101010101" pitchFamily="49" charset="-122"/>
                <a:cs typeface="楷体" panose="02010609060101010101" pitchFamily="49" charset="-122"/>
              </a:rPr>
              <a:t>、</a:t>
            </a:r>
            <a:r>
              <a:rPr lang="en-US" altLang="zh-CN" sz="2800" b="1" dirty="0">
                <a:solidFill>
                  <a:schemeClr val="tx1"/>
                </a:solidFill>
                <a:latin typeface="楷体" panose="02010609060101010101" pitchFamily="49" charset="-122"/>
                <a:ea typeface="楷体" panose="02010609060101010101" pitchFamily="49" charset="-122"/>
                <a:cs typeface="楷体" panose="02010609060101010101" pitchFamily="49" charset="-122"/>
              </a:rPr>
              <a:t>8</a:t>
            </a:r>
            <a:r>
              <a:rPr lang="zh-CN" altLang="en-US" sz="2800" b="1" dirty="0">
                <a:solidFill>
                  <a:schemeClr val="tx1"/>
                </a:solidFill>
                <a:latin typeface="楷体" panose="02010609060101010101" pitchFamily="49" charset="-122"/>
                <a:ea typeface="楷体" panose="02010609060101010101" pitchFamily="49" charset="-122"/>
                <a:cs typeface="楷体" panose="02010609060101010101" pitchFamily="49" charset="-122"/>
              </a:rPr>
              <a:t>、</a:t>
            </a:r>
            <a:r>
              <a:rPr lang="en-US" altLang="zh-CN" sz="2800" b="1" dirty="0">
                <a:solidFill>
                  <a:schemeClr val="tx1"/>
                </a:solidFill>
                <a:latin typeface="楷体" panose="02010609060101010101" pitchFamily="49" charset="-122"/>
                <a:ea typeface="楷体" panose="02010609060101010101" pitchFamily="49" charset="-122"/>
                <a:cs typeface="楷体" panose="02010609060101010101" pitchFamily="49" charset="-122"/>
              </a:rPr>
              <a:t>11</a:t>
            </a:r>
            <a:r>
              <a:rPr lang="zh-CN" altLang="en-US" sz="2800" b="1" dirty="0">
                <a:solidFill>
                  <a:schemeClr val="tx1"/>
                </a:solidFill>
                <a:latin typeface="楷体" panose="02010609060101010101" pitchFamily="49" charset="-122"/>
                <a:ea typeface="楷体" panose="02010609060101010101" pitchFamily="49" charset="-122"/>
                <a:cs typeface="楷体" panose="02010609060101010101" pitchFamily="49" charset="-122"/>
              </a:rPr>
              <a:t>（</a:t>
            </a:r>
            <a:r>
              <a:rPr lang="en-US" altLang="zh-CN" sz="2800" b="1" dirty="0">
                <a:solidFill>
                  <a:schemeClr val="tx1"/>
                </a:solidFill>
                <a:latin typeface="楷体" panose="02010609060101010101" pitchFamily="49" charset="-122"/>
                <a:ea typeface="楷体" panose="02010609060101010101" pitchFamily="49" charset="-122"/>
                <a:cs typeface="楷体" panose="02010609060101010101" pitchFamily="49" charset="-122"/>
              </a:rPr>
              <a:t>1</a:t>
            </a:r>
            <a:r>
              <a:rPr lang="zh-CN" altLang="en-US" sz="2800" b="1" dirty="0">
                <a:solidFill>
                  <a:schemeClr val="tx1"/>
                </a:solidFill>
                <a:latin typeface="楷体" panose="02010609060101010101" pitchFamily="49" charset="-122"/>
                <a:ea typeface="楷体" panose="02010609060101010101" pitchFamily="49" charset="-122"/>
                <a:cs typeface="楷体" panose="02010609060101010101" pitchFamily="49" charset="-122"/>
              </a:rPr>
              <a:t>、</a:t>
            </a:r>
            <a:r>
              <a:rPr lang="en-US" altLang="zh-CN" sz="2800" b="1" dirty="0">
                <a:solidFill>
                  <a:schemeClr val="tx1"/>
                </a:solidFill>
                <a:latin typeface="楷体" panose="02010609060101010101" pitchFamily="49" charset="-122"/>
                <a:ea typeface="楷体" panose="02010609060101010101" pitchFamily="49" charset="-122"/>
                <a:cs typeface="楷体" panose="02010609060101010101" pitchFamily="49" charset="-122"/>
              </a:rPr>
              <a:t>3</a:t>
            </a:r>
            <a:r>
              <a:rPr lang="zh-CN" altLang="en-US" sz="2800" b="1" dirty="0">
                <a:solidFill>
                  <a:schemeClr val="tx1"/>
                </a:solidFill>
                <a:latin typeface="楷体" panose="02010609060101010101" pitchFamily="49" charset="-122"/>
                <a:ea typeface="楷体" panose="02010609060101010101" pitchFamily="49" charset="-122"/>
                <a:cs typeface="楷体" panose="02010609060101010101" pitchFamily="49" charset="-122"/>
              </a:rPr>
              <a:t>、</a:t>
            </a:r>
            <a:r>
              <a:rPr lang="en-US" altLang="zh-CN" sz="2800" b="1" dirty="0">
                <a:solidFill>
                  <a:schemeClr val="tx1"/>
                </a:solidFill>
                <a:latin typeface="楷体" panose="02010609060101010101" pitchFamily="49" charset="-122"/>
                <a:ea typeface="楷体" panose="02010609060101010101" pitchFamily="49" charset="-122"/>
                <a:cs typeface="楷体" panose="02010609060101010101" pitchFamily="49" charset="-122"/>
              </a:rPr>
              <a:t>4</a:t>
            </a:r>
            <a:r>
              <a:rPr lang="zh-CN" altLang="en-US" sz="2800" b="1" dirty="0">
                <a:solidFill>
                  <a:schemeClr val="tx1"/>
                </a:solidFill>
                <a:latin typeface="楷体" panose="02010609060101010101" pitchFamily="49" charset="-122"/>
                <a:ea typeface="楷体" panose="02010609060101010101" pitchFamily="49" charset="-122"/>
                <a:cs typeface="楷体" panose="02010609060101010101" pitchFamily="49" charset="-122"/>
              </a:rPr>
              <a:t>、</a:t>
            </a:r>
            <a:r>
              <a:rPr lang="en-US" altLang="zh-CN" sz="2800" b="1" dirty="0">
                <a:solidFill>
                  <a:schemeClr val="tx1"/>
                </a:solidFill>
                <a:latin typeface="楷体" panose="02010609060101010101" pitchFamily="49" charset="-122"/>
                <a:ea typeface="楷体" panose="02010609060101010101" pitchFamily="49" charset="-122"/>
                <a:cs typeface="楷体" panose="02010609060101010101" pitchFamily="49" charset="-122"/>
              </a:rPr>
              <a:t>5</a:t>
            </a:r>
            <a:r>
              <a:rPr lang="zh-CN" altLang="en-US" sz="2800" b="1" dirty="0">
                <a:solidFill>
                  <a:schemeClr val="tx1"/>
                </a:solidFill>
                <a:latin typeface="楷体" panose="02010609060101010101" pitchFamily="49" charset="-122"/>
                <a:ea typeface="楷体" panose="02010609060101010101" pitchFamily="49" charset="-122"/>
                <a:cs typeface="楷体" panose="02010609060101010101" pitchFamily="49" charset="-122"/>
              </a:rPr>
              <a:t>）</a:t>
            </a:r>
            <a:endParaRPr lang="zh-CN" altLang="en-US" sz="3200" b="1" dirty="0">
              <a:solidFill>
                <a:schemeClr val="tx1"/>
              </a:solidFill>
              <a:latin typeface="楷体" panose="02010609060101010101" pitchFamily="49" charset="-122"/>
              <a:ea typeface="楷体" panose="02010609060101010101" pitchFamily="49" charset="-122"/>
              <a:cs typeface="楷体" panose="02010609060101010101" pitchFamily="49" charset="-122"/>
            </a:endParaRPr>
          </a:p>
        </p:txBody>
      </p:sp>
      <p:sp>
        <p:nvSpPr>
          <p:cNvPr id="2" name="Text Box 17"/>
          <p:cNvSpPr txBox="1">
            <a:spLocks noChangeArrowheads="1"/>
          </p:cNvSpPr>
          <p:nvPr/>
        </p:nvSpPr>
        <p:spPr bwMode="auto">
          <a:xfrm>
            <a:off x="4145280" y="-9842"/>
            <a:ext cx="3900488" cy="598805"/>
          </a:xfrm>
          <a:prstGeom prst="rect">
            <a:avLst/>
          </a:prstGeom>
          <a:noFill/>
          <a:ln w="9525">
            <a:noFill/>
            <a:miter lim="800000"/>
          </a:ln>
          <a:effectLst/>
        </p:spPr>
        <p:txBody>
          <a:bodyPr>
            <a:spAutoFit/>
          </a:bodyPr>
          <a:p>
            <a:pPr>
              <a:spcBef>
                <a:spcPct val="50000"/>
              </a:spcBef>
              <a:defRPr/>
            </a:pPr>
            <a:r>
              <a:rPr lang="zh-CN" altLang="en-US" sz="3300" b="1" noProof="1" dirty="0">
                <a:solidFill>
                  <a:srgbClr val="FF0000"/>
                </a:solidFill>
                <a:effectLst>
                  <a:outerShdw blurRad="38100" dist="38100" dir="2700000" algn="tl">
                    <a:srgbClr val="C0C0C0"/>
                  </a:outerShdw>
                </a:effectLst>
                <a:latin typeface="Verdana" panose="020B0604030504040204" pitchFamily="34" charset="0"/>
                <a:ea typeface="隶书" pitchFamily="49" charset="-122"/>
                <a:cs typeface="+mn-cs"/>
              </a:rPr>
              <a:t>历史作业 </a:t>
            </a:r>
            <a:r>
              <a:rPr lang="en-US" altLang="zh-CN" sz="3300" b="1" noProof="1" dirty="0">
                <a:solidFill>
                  <a:srgbClr val="FF0000"/>
                </a:solidFill>
                <a:effectLst>
                  <a:outerShdw blurRad="38100" dist="38100" dir="2700000" algn="tl">
                    <a:srgbClr val="C0C0C0"/>
                  </a:outerShdw>
                </a:effectLst>
                <a:latin typeface="Verdana" panose="020B0604030504040204" pitchFamily="34" charset="0"/>
                <a:ea typeface="隶书" pitchFamily="49" charset="-122"/>
                <a:cs typeface="+mn-cs"/>
              </a:rPr>
              <a:t>3</a:t>
            </a:r>
            <a:r>
              <a:rPr lang="zh-CN" altLang="en-US" sz="3300" b="1" noProof="1" dirty="0">
                <a:solidFill>
                  <a:srgbClr val="FF0000"/>
                </a:solidFill>
                <a:effectLst>
                  <a:outerShdw blurRad="38100" dist="38100" dir="2700000" algn="tl">
                    <a:srgbClr val="C0C0C0"/>
                  </a:outerShdw>
                </a:effectLst>
                <a:latin typeface="Verdana" panose="020B0604030504040204" pitchFamily="34" charset="0"/>
                <a:ea typeface="隶书" pitchFamily="49" charset="-122"/>
                <a:cs typeface="+mn-cs"/>
              </a:rPr>
              <a:t>月</a:t>
            </a:r>
            <a:r>
              <a:rPr lang="en-US" altLang="zh-CN" sz="3300" b="1" noProof="1" dirty="0">
                <a:solidFill>
                  <a:srgbClr val="FF0000"/>
                </a:solidFill>
                <a:effectLst>
                  <a:outerShdw blurRad="38100" dist="38100" dir="2700000" algn="tl">
                    <a:srgbClr val="C0C0C0"/>
                  </a:outerShdw>
                </a:effectLst>
                <a:latin typeface="Verdana" panose="020B0604030504040204" pitchFamily="34" charset="0"/>
                <a:ea typeface="隶书" pitchFamily="49" charset="-122"/>
                <a:cs typeface="+mn-cs"/>
              </a:rPr>
              <a:t>30</a:t>
            </a:r>
            <a:r>
              <a:rPr lang="zh-CN" altLang="en-US" sz="3300" b="1" noProof="1" dirty="0">
                <a:solidFill>
                  <a:srgbClr val="FF0000"/>
                </a:solidFill>
                <a:effectLst>
                  <a:outerShdw blurRad="38100" dist="38100" dir="2700000" algn="tl">
                    <a:srgbClr val="C0C0C0"/>
                  </a:outerShdw>
                </a:effectLst>
                <a:latin typeface="Verdana" panose="020B0604030504040204" pitchFamily="34" charset="0"/>
                <a:ea typeface="隶书" pitchFamily="49" charset="-122"/>
                <a:cs typeface="+mn-cs"/>
              </a:rPr>
              <a:t>日</a:t>
            </a:r>
            <a:endParaRPr lang="zh-CN" altLang="en-US" sz="3300" b="1" noProof="1" dirty="0">
              <a:solidFill>
                <a:srgbClr val="FF0000"/>
              </a:solidFill>
              <a:effectLst>
                <a:outerShdw blurRad="38100" dist="38100" dir="2700000" algn="tl">
                  <a:srgbClr val="C0C0C0"/>
                </a:outerShdw>
              </a:effectLst>
              <a:latin typeface="Verdana" panose="020B0604030504040204" pitchFamily="34" charset="0"/>
              <a:ea typeface="隶书" pitchFamily="49" charset="-122"/>
            </a:endParaRPr>
          </a:p>
        </p:txBody>
      </p:sp>
      <p:sp>
        <p:nvSpPr>
          <p:cNvPr id="11" name="文本框 10"/>
          <p:cNvSpPr txBox="1"/>
          <p:nvPr/>
        </p:nvSpPr>
        <p:spPr>
          <a:xfrm>
            <a:off x="14605" y="1749425"/>
            <a:ext cx="6169025" cy="4895215"/>
          </a:xfrm>
          <a:prstGeom prst="rect">
            <a:avLst/>
          </a:prstGeom>
          <a:noFill/>
          <a:ln w="9525">
            <a:noFill/>
          </a:ln>
        </p:spPr>
        <p:txBody>
          <a:bodyPr wrap="square">
            <a:spAutoFit/>
          </a:bodyPr>
          <a:p>
            <a:pPr>
              <a:lnSpc>
                <a:spcPct val="90000"/>
              </a:lnSpc>
              <a:spcBef>
                <a:spcPts val="50"/>
              </a:spcBef>
              <a:spcAft>
                <a:spcPts val="0"/>
              </a:spcAft>
              <a:buClr>
                <a:srgbClr val="BBE0E3"/>
              </a:buClr>
              <a:buSzPct val="65000"/>
              <a:buFont typeface="Wingdings" panose="05000000000000000000" pitchFamily="2" charset="2"/>
            </a:pPr>
            <a:r>
              <a:rPr lang="en-US" altLang="zh-CN" b="1" dirty="0">
                <a:latin typeface="楷体" panose="02010609060101010101" pitchFamily="49" charset="-122"/>
                <a:ea typeface="楷体" panose="02010609060101010101" pitchFamily="49" charset="-122"/>
                <a:cs typeface="楷体" panose="02010609060101010101" pitchFamily="49" charset="-122"/>
              </a:rPr>
              <a:t>1</a:t>
            </a:r>
            <a:r>
              <a:rPr lang="zh-CN" altLang="en-US" b="1" dirty="0">
                <a:latin typeface="楷体" panose="02010609060101010101" pitchFamily="49" charset="-122"/>
                <a:ea typeface="楷体" panose="02010609060101010101" pitchFamily="49" charset="-122"/>
                <a:cs typeface="楷体" panose="02010609060101010101" pitchFamily="49" charset="-122"/>
              </a:rPr>
              <a:t>、</a:t>
            </a:r>
            <a:r>
              <a:rPr b="1" dirty="0">
                <a:latin typeface="楷体" panose="02010609060101010101" pitchFamily="49" charset="-122"/>
                <a:ea typeface="楷体" panose="02010609060101010101" pitchFamily="49" charset="-122"/>
                <a:cs typeface="楷体" panose="02010609060101010101" pitchFamily="49" charset="-122"/>
              </a:rPr>
              <a:t>普希金赋诗赞美彼得一世说：“他用一只专制的手，勇敢地播下了启蒙的种子”。其中的种子是指（ </a:t>
            </a:r>
            <a:r>
              <a:rPr lang="en-US" b="1" dirty="0">
                <a:latin typeface="楷体" panose="02010609060101010101" pitchFamily="49" charset="-122"/>
                <a:ea typeface="楷体" panose="02010609060101010101" pitchFamily="49" charset="-122"/>
                <a:cs typeface="楷体" panose="02010609060101010101" pitchFamily="49" charset="-122"/>
              </a:rPr>
              <a:t>C</a:t>
            </a:r>
            <a:r>
              <a:rPr b="1" dirty="0">
                <a:latin typeface="楷体" panose="02010609060101010101" pitchFamily="49" charset="-122"/>
                <a:ea typeface="楷体" panose="02010609060101010101" pitchFamily="49" charset="-122"/>
                <a:cs typeface="楷体" panose="02010609060101010101" pitchFamily="49" charset="-122"/>
              </a:rPr>
              <a:t>  ）</a:t>
            </a:r>
            <a:endParaRPr b="1" dirty="0">
              <a:latin typeface="楷体" panose="02010609060101010101" pitchFamily="49" charset="-122"/>
              <a:ea typeface="楷体" panose="02010609060101010101" pitchFamily="49" charset="-122"/>
              <a:cs typeface="楷体" panose="02010609060101010101" pitchFamily="49" charset="-122"/>
            </a:endParaRPr>
          </a:p>
          <a:p>
            <a:pPr>
              <a:lnSpc>
                <a:spcPct val="90000"/>
              </a:lnSpc>
              <a:spcBef>
                <a:spcPts val="50"/>
              </a:spcBef>
              <a:spcAft>
                <a:spcPts val="0"/>
              </a:spcAft>
              <a:buClr>
                <a:srgbClr val="BBE0E3"/>
              </a:buClr>
              <a:buSzPct val="65000"/>
              <a:buFont typeface="Wingdings" panose="05000000000000000000" pitchFamily="2" charset="2"/>
            </a:pPr>
            <a:r>
              <a:rPr b="1" dirty="0">
                <a:latin typeface="楷体" panose="02010609060101010101" pitchFamily="49" charset="-122"/>
                <a:ea typeface="楷体" panose="02010609060101010101" pitchFamily="49" charset="-122"/>
                <a:cs typeface="楷体" panose="02010609060101010101" pitchFamily="49" charset="-122"/>
              </a:rPr>
              <a:t>A. 改革的手段很野蛮          B. 强化了农奴制度</a:t>
            </a:r>
            <a:endParaRPr b="1" dirty="0">
              <a:latin typeface="楷体" panose="02010609060101010101" pitchFamily="49" charset="-122"/>
              <a:ea typeface="楷体" panose="02010609060101010101" pitchFamily="49" charset="-122"/>
              <a:cs typeface="楷体" panose="02010609060101010101" pitchFamily="49" charset="-122"/>
            </a:endParaRPr>
          </a:p>
          <a:p>
            <a:pPr>
              <a:lnSpc>
                <a:spcPct val="90000"/>
              </a:lnSpc>
              <a:spcBef>
                <a:spcPts val="50"/>
              </a:spcBef>
              <a:spcAft>
                <a:spcPts val="0"/>
              </a:spcAft>
              <a:buClr>
                <a:srgbClr val="BBE0E3"/>
              </a:buClr>
              <a:buSzPct val="65000"/>
              <a:buFont typeface="Wingdings" panose="05000000000000000000" pitchFamily="2" charset="2"/>
            </a:pPr>
            <a:r>
              <a:rPr b="1" dirty="0">
                <a:latin typeface="楷体" panose="02010609060101010101" pitchFamily="49" charset="-122"/>
                <a:ea typeface="楷体" panose="02010609060101010101" pitchFamily="49" charset="-122"/>
                <a:cs typeface="楷体" panose="02010609060101010101" pitchFamily="49" charset="-122"/>
              </a:rPr>
              <a:t>C. 为资本主义发展创造了条件  D. 加强了中央集权</a:t>
            </a:r>
            <a:endParaRPr b="1" dirty="0">
              <a:latin typeface="楷体" panose="02010609060101010101" pitchFamily="49" charset="-122"/>
              <a:ea typeface="楷体" panose="02010609060101010101" pitchFamily="49" charset="-122"/>
              <a:cs typeface="楷体" panose="02010609060101010101" pitchFamily="49" charset="-122"/>
            </a:endParaRPr>
          </a:p>
          <a:p>
            <a:pPr>
              <a:lnSpc>
                <a:spcPct val="90000"/>
              </a:lnSpc>
              <a:spcBef>
                <a:spcPts val="50"/>
              </a:spcBef>
              <a:spcAft>
                <a:spcPts val="0"/>
              </a:spcAft>
              <a:buClr>
                <a:srgbClr val="BBE0E3"/>
              </a:buClr>
              <a:buSzPct val="65000"/>
              <a:buFont typeface="Wingdings" panose="05000000000000000000" pitchFamily="2" charset="2"/>
            </a:pPr>
            <a:r>
              <a:rPr lang="en-US" b="1" dirty="0">
                <a:latin typeface="楷体" panose="02010609060101010101" pitchFamily="49" charset="-122"/>
                <a:ea typeface="楷体" panose="02010609060101010101" pitchFamily="49" charset="-122"/>
                <a:cs typeface="楷体" panose="02010609060101010101" pitchFamily="49" charset="-122"/>
              </a:rPr>
              <a:t>2</a:t>
            </a:r>
            <a:r>
              <a:rPr lang="zh-CN" altLang="en-US" b="1" dirty="0">
                <a:latin typeface="楷体" panose="02010609060101010101" pitchFamily="49" charset="-122"/>
                <a:ea typeface="楷体" panose="02010609060101010101" pitchFamily="49" charset="-122"/>
                <a:cs typeface="楷体" panose="02010609060101010101" pitchFamily="49" charset="-122"/>
              </a:rPr>
              <a:t>、“劳动者要获得法律上的自由，必然要付出巨额的代价，当他们刚刚跳出牢笼，面临的将是无形的枷锁。”下列事件符合这一评价的是（</a:t>
            </a:r>
            <a:r>
              <a:rPr lang="en-US" altLang="zh-CN" b="1" dirty="0">
                <a:latin typeface="楷体" panose="02010609060101010101" pitchFamily="49" charset="-122"/>
                <a:ea typeface="楷体" panose="02010609060101010101" pitchFamily="49" charset="-122"/>
                <a:cs typeface="楷体" panose="02010609060101010101" pitchFamily="49" charset="-122"/>
              </a:rPr>
              <a:t>D</a:t>
            </a:r>
            <a:r>
              <a:rPr lang="zh-CN" altLang="en-US" b="1" dirty="0">
                <a:latin typeface="楷体" panose="02010609060101010101" pitchFamily="49" charset="-122"/>
                <a:ea typeface="楷体" panose="02010609060101010101" pitchFamily="49" charset="-122"/>
                <a:cs typeface="楷体" panose="02010609060101010101" pitchFamily="49" charset="-122"/>
              </a:rPr>
              <a:t> ）。</a:t>
            </a:r>
            <a:endParaRPr lang="zh-CN" altLang="en-US" b="1" dirty="0">
              <a:latin typeface="楷体" panose="02010609060101010101" pitchFamily="49" charset="-122"/>
              <a:ea typeface="楷体" panose="02010609060101010101" pitchFamily="49" charset="-122"/>
              <a:cs typeface="楷体" panose="02010609060101010101" pitchFamily="49" charset="-122"/>
            </a:endParaRPr>
          </a:p>
          <a:p>
            <a:pPr>
              <a:lnSpc>
                <a:spcPct val="90000"/>
              </a:lnSpc>
              <a:spcBef>
                <a:spcPts val="50"/>
              </a:spcBef>
              <a:spcAft>
                <a:spcPts val="0"/>
              </a:spcAft>
              <a:buClr>
                <a:srgbClr val="BBE0E3"/>
              </a:buClr>
              <a:buSzPct val="65000"/>
              <a:buFont typeface="Wingdings" panose="05000000000000000000" pitchFamily="2" charset="2"/>
            </a:pPr>
            <a:r>
              <a:rPr lang="zh-CN" altLang="en-US" b="1" dirty="0">
                <a:latin typeface="楷体" panose="02010609060101010101" pitchFamily="49" charset="-122"/>
                <a:ea typeface="楷体" panose="02010609060101010101" pitchFamily="49" charset="-122"/>
                <a:cs typeface="楷体" panose="02010609060101010101" pitchFamily="49" charset="-122"/>
              </a:rPr>
              <a:t>A美国内战            B俄国彼得一世改革</a:t>
            </a:r>
            <a:endParaRPr lang="zh-CN" altLang="en-US" b="1" dirty="0">
              <a:latin typeface="楷体" panose="02010609060101010101" pitchFamily="49" charset="-122"/>
              <a:ea typeface="楷体" panose="02010609060101010101" pitchFamily="49" charset="-122"/>
              <a:cs typeface="楷体" panose="02010609060101010101" pitchFamily="49" charset="-122"/>
            </a:endParaRPr>
          </a:p>
          <a:p>
            <a:pPr>
              <a:lnSpc>
                <a:spcPct val="90000"/>
              </a:lnSpc>
              <a:spcBef>
                <a:spcPts val="50"/>
              </a:spcBef>
              <a:spcAft>
                <a:spcPts val="0"/>
              </a:spcAft>
              <a:buClr>
                <a:srgbClr val="BBE0E3"/>
              </a:buClr>
              <a:buSzPct val="65000"/>
              <a:buFont typeface="Wingdings" panose="05000000000000000000" pitchFamily="2" charset="2"/>
            </a:pPr>
            <a:r>
              <a:rPr lang="zh-CN" altLang="en-US" b="1" dirty="0">
                <a:latin typeface="楷体" panose="02010609060101010101" pitchFamily="49" charset="-122"/>
                <a:ea typeface="楷体" panose="02010609060101010101" pitchFamily="49" charset="-122"/>
                <a:cs typeface="楷体" panose="02010609060101010101" pitchFamily="49" charset="-122"/>
              </a:rPr>
              <a:t>C文艺复兴            D俄国1861年改革</a:t>
            </a:r>
            <a:endParaRPr lang="zh-CN" altLang="en-US" b="1" dirty="0">
              <a:latin typeface="楷体" panose="02010609060101010101" pitchFamily="49" charset="-122"/>
              <a:ea typeface="楷体" panose="02010609060101010101" pitchFamily="49" charset="-122"/>
              <a:cs typeface="楷体" panose="02010609060101010101" pitchFamily="49" charset="-122"/>
            </a:endParaRPr>
          </a:p>
          <a:p>
            <a:pPr>
              <a:lnSpc>
                <a:spcPct val="90000"/>
              </a:lnSpc>
              <a:spcBef>
                <a:spcPts val="50"/>
              </a:spcBef>
              <a:spcAft>
                <a:spcPts val="0"/>
              </a:spcAft>
              <a:buClr>
                <a:srgbClr val="BBE0E3"/>
              </a:buClr>
              <a:buSzPct val="65000"/>
              <a:buFont typeface="Wingdings" panose="05000000000000000000" pitchFamily="2" charset="2"/>
            </a:pPr>
            <a:r>
              <a:rPr lang="en-US" altLang="zh-CN" b="1" dirty="0">
                <a:latin typeface="楷体" panose="02010609060101010101" pitchFamily="49" charset="-122"/>
                <a:ea typeface="楷体" panose="02010609060101010101" pitchFamily="49" charset="-122"/>
                <a:cs typeface="楷体" panose="02010609060101010101" pitchFamily="49" charset="-122"/>
              </a:rPr>
              <a:t>3</a:t>
            </a:r>
            <a:r>
              <a:rPr lang="zh-CN" altLang="en-US" b="1" dirty="0">
                <a:latin typeface="楷体" panose="02010609060101010101" pitchFamily="49" charset="-122"/>
                <a:ea typeface="楷体" panose="02010609060101010101" pitchFamily="49" charset="-122"/>
                <a:cs typeface="楷体" panose="02010609060101010101" pitchFamily="49" charset="-122"/>
              </a:rPr>
              <a:t>、</a:t>
            </a:r>
            <a:r>
              <a:rPr lang="en-US" altLang="zh-CN" b="1" dirty="0">
                <a:latin typeface="楷体" panose="02010609060101010101" pitchFamily="49" charset="-122"/>
                <a:ea typeface="楷体" panose="02010609060101010101" pitchFamily="49" charset="-122"/>
                <a:cs typeface="楷体" panose="02010609060101010101" pitchFamily="49" charset="-122"/>
              </a:rPr>
              <a:t>“</a:t>
            </a:r>
            <a:r>
              <a:rPr lang="zh-CN" altLang="en-US" b="1" dirty="0">
                <a:latin typeface="楷体" panose="02010609060101010101" pitchFamily="49" charset="-122"/>
                <a:ea typeface="楷体" panose="02010609060101010101" pitchFamily="49" charset="-122"/>
                <a:cs typeface="楷体" panose="02010609060101010101" pitchFamily="49" charset="-122"/>
              </a:rPr>
              <a:t>农奴制是国家脚下的火药库，尤其是军队也由农民编成。便更加危险了。</a:t>
            </a:r>
            <a:r>
              <a:rPr lang="en-US" altLang="zh-CN" b="1" dirty="0">
                <a:latin typeface="楷体" panose="02010609060101010101" pitchFamily="49" charset="-122"/>
                <a:ea typeface="楷体" panose="02010609060101010101" pitchFamily="49" charset="-122"/>
                <a:cs typeface="楷体" panose="02010609060101010101" pitchFamily="49" charset="-122"/>
              </a:rPr>
              <a:t>”</a:t>
            </a:r>
            <a:r>
              <a:rPr lang="zh-CN" altLang="en-US" b="1" dirty="0">
                <a:latin typeface="楷体" panose="02010609060101010101" pitchFamily="49" charset="-122"/>
                <a:ea typeface="楷体" panose="02010609060101010101" pitchFamily="49" charset="-122"/>
                <a:cs typeface="楷体" panose="02010609060101010101" pitchFamily="49" charset="-122"/>
              </a:rPr>
              <a:t>材料表明</a:t>
            </a:r>
            <a:r>
              <a:rPr lang="en-US" altLang="zh-CN" b="1" dirty="0">
                <a:latin typeface="楷体" panose="02010609060101010101" pitchFamily="49" charset="-122"/>
                <a:ea typeface="楷体" panose="02010609060101010101" pitchFamily="49" charset="-122"/>
                <a:cs typeface="楷体" panose="02010609060101010101" pitchFamily="49" charset="-122"/>
              </a:rPr>
              <a:t>19</a:t>
            </a:r>
            <a:r>
              <a:rPr lang="zh-CN" altLang="en-US" b="1" dirty="0">
                <a:latin typeface="楷体" panose="02010609060101010101" pitchFamily="49" charset="-122"/>
                <a:ea typeface="楷体" panose="02010609060101010101" pitchFamily="49" charset="-122"/>
                <a:cs typeface="楷体" panose="02010609060101010101" pitchFamily="49" charset="-122"/>
              </a:rPr>
              <a:t>世纪中期的俄国（ </a:t>
            </a:r>
            <a:r>
              <a:rPr lang="en-US" altLang="zh-CN" b="1" dirty="0">
                <a:latin typeface="楷体" panose="02010609060101010101" pitchFamily="49" charset="-122"/>
                <a:ea typeface="楷体" panose="02010609060101010101" pitchFamily="49" charset="-122"/>
                <a:cs typeface="楷体" panose="02010609060101010101" pitchFamily="49" charset="-122"/>
              </a:rPr>
              <a:t>D</a:t>
            </a:r>
            <a:r>
              <a:rPr lang="zh-CN" altLang="en-US" b="1" dirty="0">
                <a:latin typeface="楷体" panose="02010609060101010101" pitchFamily="49" charset="-122"/>
                <a:ea typeface="楷体" panose="02010609060101010101" pitchFamily="49" charset="-122"/>
                <a:cs typeface="楷体" panose="02010609060101010101" pitchFamily="49" charset="-122"/>
              </a:rPr>
              <a:t>  ）</a:t>
            </a:r>
            <a:endParaRPr lang="zh-CN" altLang="en-US" b="1" dirty="0">
              <a:latin typeface="楷体" panose="02010609060101010101" pitchFamily="49" charset="-122"/>
              <a:ea typeface="楷体" panose="02010609060101010101" pitchFamily="49" charset="-122"/>
              <a:cs typeface="楷体" panose="02010609060101010101" pitchFamily="49" charset="-122"/>
            </a:endParaRPr>
          </a:p>
          <a:p>
            <a:pPr>
              <a:lnSpc>
                <a:spcPct val="90000"/>
              </a:lnSpc>
              <a:spcBef>
                <a:spcPts val="50"/>
              </a:spcBef>
              <a:spcAft>
                <a:spcPts val="0"/>
              </a:spcAft>
              <a:buClr>
                <a:srgbClr val="BBE0E3"/>
              </a:buClr>
              <a:buSzPct val="65000"/>
              <a:buFont typeface="Wingdings" panose="05000000000000000000" pitchFamily="2" charset="2"/>
            </a:pPr>
            <a:r>
              <a:rPr lang="en-US" altLang="zh-CN" b="1" dirty="0">
                <a:latin typeface="楷体" panose="02010609060101010101" pitchFamily="49" charset="-122"/>
                <a:ea typeface="楷体" panose="02010609060101010101" pitchFamily="49" charset="-122"/>
                <a:cs typeface="楷体" panose="02010609060101010101" pitchFamily="49" charset="-122"/>
              </a:rPr>
              <a:t>A </a:t>
            </a:r>
            <a:r>
              <a:rPr lang="zh-CN" altLang="en-US" b="1" dirty="0">
                <a:latin typeface="楷体" panose="02010609060101010101" pitchFamily="49" charset="-122"/>
                <a:ea typeface="楷体" panose="02010609060101010101" pitchFamily="49" charset="-122"/>
                <a:cs typeface="楷体" panose="02010609060101010101" pitchFamily="49" charset="-122"/>
              </a:rPr>
              <a:t>工商业发展缓慢，封闭落后</a:t>
            </a:r>
            <a:endParaRPr lang="zh-CN" altLang="en-US" b="1" dirty="0">
              <a:latin typeface="楷体" panose="02010609060101010101" pitchFamily="49" charset="-122"/>
              <a:ea typeface="楷体" panose="02010609060101010101" pitchFamily="49" charset="-122"/>
              <a:cs typeface="楷体" panose="02010609060101010101" pitchFamily="49" charset="-122"/>
            </a:endParaRPr>
          </a:p>
          <a:p>
            <a:pPr>
              <a:lnSpc>
                <a:spcPct val="90000"/>
              </a:lnSpc>
              <a:spcBef>
                <a:spcPts val="50"/>
              </a:spcBef>
              <a:spcAft>
                <a:spcPts val="0"/>
              </a:spcAft>
              <a:buClr>
                <a:srgbClr val="BBE0E3"/>
              </a:buClr>
              <a:buSzPct val="65000"/>
              <a:buFont typeface="Wingdings" panose="05000000000000000000" pitchFamily="2" charset="2"/>
            </a:pPr>
            <a:r>
              <a:rPr lang="en-US" altLang="zh-CN" b="1" dirty="0">
                <a:latin typeface="楷体" panose="02010609060101010101" pitchFamily="49" charset="-122"/>
                <a:ea typeface="楷体" panose="02010609060101010101" pitchFamily="49" charset="-122"/>
                <a:cs typeface="楷体" panose="02010609060101010101" pitchFamily="49" charset="-122"/>
              </a:rPr>
              <a:t>B </a:t>
            </a:r>
            <a:r>
              <a:rPr lang="zh-CN" altLang="en-US" b="1" dirty="0">
                <a:latin typeface="楷体" panose="02010609060101010101" pitchFamily="49" charset="-122"/>
                <a:ea typeface="楷体" panose="02010609060101010101" pitchFamily="49" charset="-122"/>
                <a:cs typeface="楷体" panose="02010609060101010101" pitchFamily="49" charset="-122"/>
              </a:rPr>
              <a:t>一跃成为欧洲军事强国</a:t>
            </a:r>
            <a:endParaRPr lang="zh-CN" altLang="en-US" b="1" dirty="0">
              <a:latin typeface="楷体" panose="02010609060101010101" pitchFamily="49" charset="-122"/>
              <a:ea typeface="楷体" panose="02010609060101010101" pitchFamily="49" charset="-122"/>
              <a:cs typeface="楷体" panose="02010609060101010101" pitchFamily="49" charset="-122"/>
            </a:endParaRPr>
          </a:p>
          <a:p>
            <a:pPr>
              <a:lnSpc>
                <a:spcPct val="90000"/>
              </a:lnSpc>
              <a:spcBef>
                <a:spcPts val="50"/>
              </a:spcBef>
              <a:spcAft>
                <a:spcPts val="0"/>
              </a:spcAft>
              <a:buClr>
                <a:srgbClr val="BBE0E3"/>
              </a:buClr>
              <a:buSzPct val="65000"/>
              <a:buFont typeface="Wingdings" panose="05000000000000000000" pitchFamily="2" charset="2"/>
            </a:pPr>
            <a:r>
              <a:rPr lang="en-US" altLang="zh-CN" b="1" dirty="0">
                <a:latin typeface="楷体" panose="02010609060101010101" pitchFamily="49" charset="-122"/>
                <a:ea typeface="楷体" panose="02010609060101010101" pitchFamily="49" charset="-122"/>
                <a:cs typeface="楷体" panose="02010609060101010101" pitchFamily="49" charset="-122"/>
              </a:rPr>
              <a:t>C </a:t>
            </a:r>
            <a:r>
              <a:rPr lang="zh-CN" altLang="en-US" b="1" dirty="0">
                <a:latin typeface="楷体" panose="02010609060101010101" pitchFamily="49" charset="-122"/>
                <a:ea typeface="楷体" panose="02010609060101010101" pitchFamily="49" charset="-122"/>
                <a:cs typeface="楷体" panose="02010609060101010101" pitchFamily="49" charset="-122"/>
              </a:rPr>
              <a:t>走上了资本主义发展道路</a:t>
            </a:r>
            <a:endParaRPr lang="zh-CN" altLang="en-US" b="1" dirty="0">
              <a:latin typeface="楷体" panose="02010609060101010101" pitchFamily="49" charset="-122"/>
              <a:ea typeface="楷体" panose="02010609060101010101" pitchFamily="49" charset="-122"/>
              <a:cs typeface="楷体" panose="02010609060101010101" pitchFamily="49" charset="-122"/>
            </a:endParaRPr>
          </a:p>
          <a:p>
            <a:pPr>
              <a:lnSpc>
                <a:spcPct val="90000"/>
              </a:lnSpc>
              <a:spcBef>
                <a:spcPts val="50"/>
              </a:spcBef>
              <a:spcAft>
                <a:spcPts val="0"/>
              </a:spcAft>
              <a:buClr>
                <a:srgbClr val="BBE0E3"/>
              </a:buClr>
              <a:buSzPct val="65000"/>
              <a:buFont typeface="Wingdings" panose="05000000000000000000" pitchFamily="2" charset="2"/>
            </a:pPr>
            <a:r>
              <a:rPr lang="en-US" altLang="zh-CN" b="1" dirty="0">
                <a:latin typeface="楷体" panose="02010609060101010101" pitchFamily="49" charset="-122"/>
                <a:ea typeface="楷体" panose="02010609060101010101" pitchFamily="49" charset="-122"/>
                <a:cs typeface="楷体" panose="02010609060101010101" pitchFamily="49" charset="-122"/>
              </a:rPr>
              <a:t>D </a:t>
            </a:r>
            <a:r>
              <a:rPr lang="zh-CN" altLang="en-US" b="1" dirty="0">
                <a:latin typeface="楷体" panose="02010609060101010101" pitchFamily="49" charset="-122"/>
                <a:ea typeface="楷体" panose="02010609060101010101" pitchFamily="49" charset="-122"/>
                <a:cs typeface="楷体" panose="02010609060101010101" pitchFamily="49" charset="-122"/>
              </a:rPr>
              <a:t>在农奴制下阶级矛盾尖锐</a:t>
            </a:r>
            <a:endParaRPr lang="zh-CN" altLang="en-US" b="1" dirty="0">
              <a:latin typeface="楷体" panose="02010609060101010101" pitchFamily="49" charset="-122"/>
              <a:ea typeface="楷体" panose="02010609060101010101" pitchFamily="49" charset="-122"/>
              <a:cs typeface="楷体" panose="02010609060101010101" pitchFamily="49" charset="-122"/>
            </a:endParaRPr>
          </a:p>
          <a:p>
            <a:pPr>
              <a:lnSpc>
                <a:spcPct val="90000"/>
              </a:lnSpc>
              <a:spcBef>
                <a:spcPts val="50"/>
              </a:spcBef>
              <a:spcAft>
                <a:spcPts val="0"/>
              </a:spcAft>
              <a:buClr>
                <a:srgbClr val="BBE0E3"/>
              </a:buClr>
              <a:buSzPct val="65000"/>
              <a:buFont typeface="Wingdings" panose="05000000000000000000" pitchFamily="2" charset="2"/>
            </a:pPr>
            <a:r>
              <a:rPr lang="en-US" altLang="zh-CN" b="1" dirty="0">
                <a:latin typeface="楷体" panose="02010609060101010101" pitchFamily="49" charset="-122"/>
                <a:ea typeface="楷体" panose="02010609060101010101" pitchFamily="49" charset="-122"/>
                <a:cs typeface="楷体" panose="02010609060101010101" pitchFamily="49" charset="-122"/>
              </a:rPr>
              <a:t>6</a:t>
            </a:r>
            <a:r>
              <a:rPr lang="zh-CN" altLang="en-US" b="1" dirty="0">
                <a:latin typeface="楷体" panose="02010609060101010101" pitchFamily="49" charset="-122"/>
                <a:ea typeface="楷体" panose="02010609060101010101" pitchFamily="49" charset="-122"/>
                <a:cs typeface="楷体" panose="02010609060101010101" pitchFamily="49" charset="-122"/>
              </a:rPr>
              <a:t>、清政府首任驻日公使何如璋在《使东述略》中描述到：日本的景物风貌已由本来的“汉唐遗风”一变而“趋欧俗”。下列哪一事件使日本的景物风貌“趋欧俗”（   </a:t>
            </a:r>
            <a:r>
              <a:rPr lang="en-US" altLang="zh-CN" b="1" dirty="0">
                <a:latin typeface="楷体" panose="02010609060101010101" pitchFamily="49" charset="-122"/>
                <a:ea typeface="楷体" panose="02010609060101010101" pitchFamily="49" charset="-122"/>
                <a:cs typeface="楷体" panose="02010609060101010101" pitchFamily="49" charset="-122"/>
              </a:rPr>
              <a:t>B</a:t>
            </a:r>
            <a:r>
              <a:rPr lang="zh-CN" altLang="en-US" b="1" dirty="0">
                <a:latin typeface="楷体" panose="02010609060101010101" pitchFamily="49" charset="-122"/>
                <a:ea typeface="楷体" panose="02010609060101010101" pitchFamily="49" charset="-122"/>
                <a:cs typeface="楷体" panose="02010609060101010101" pitchFamily="49" charset="-122"/>
              </a:rPr>
              <a:t> ）</a:t>
            </a:r>
            <a:endParaRPr lang="zh-CN" altLang="en-US" b="1" dirty="0">
              <a:latin typeface="楷体" panose="02010609060101010101" pitchFamily="49" charset="-122"/>
              <a:ea typeface="楷体" panose="02010609060101010101" pitchFamily="49" charset="-122"/>
              <a:cs typeface="楷体" panose="02010609060101010101" pitchFamily="49" charset="-122"/>
            </a:endParaRPr>
          </a:p>
          <a:p>
            <a:pPr>
              <a:lnSpc>
                <a:spcPct val="90000"/>
              </a:lnSpc>
              <a:spcBef>
                <a:spcPts val="50"/>
              </a:spcBef>
              <a:spcAft>
                <a:spcPts val="0"/>
              </a:spcAft>
              <a:buClr>
                <a:srgbClr val="BBE0E3"/>
              </a:buClr>
              <a:buSzPct val="65000"/>
              <a:buFont typeface="Wingdings" panose="05000000000000000000" pitchFamily="2" charset="2"/>
            </a:pPr>
            <a:r>
              <a:rPr lang="zh-CN" altLang="en-US" b="1" dirty="0">
                <a:latin typeface="楷体" panose="02010609060101010101" pitchFamily="49" charset="-122"/>
                <a:ea typeface="楷体" panose="02010609060101010101" pitchFamily="49" charset="-122"/>
                <a:cs typeface="楷体" panose="02010609060101010101" pitchFamily="49" charset="-122"/>
              </a:rPr>
              <a:t>A.大化改新  B.明治维新 C.甲午中日战争 D.工业革命</a:t>
            </a:r>
            <a:endParaRPr lang="zh-CN" altLang="en-US" b="1" dirty="0">
              <a:latin typeface="楷体" panose="02010609060101010101" pitchFamily="49" charset="-122"/>
              <a:ea typeface="楷体" panose="02010609060101010101" pitchFamily="49" charset="-122"/>
              <a:cs typeface="楷体" panose="02010609060101010101" pitchFamily="49" charset="-122"/>
            </a:endParaRPr>
          </a:p>
        </p:txBody>
      </p:sp>
      <p:sp>
        <p:nvSpPr>
          <p:cNvPr id="3" name="文本框 2"/>
          <p:cNvSpPr txBox="1"/>
          <p:nvPr/>
        </p:nvSpPr>
        <p:spPr>
          <a:xfrm>
            <a:off x="6304280" y="1749425"/>
            <a:ext cx="5704205" cy="4129405"/>
          </a:xfrm>
          <a:prstGeom prst="rect">
            <a:avLst/>
          </a:prstGeom>
          <a:noFill/>
          <a:ln w="9525">
            <a:noFill/>
          </a:ln>
        </p:spPr>
        <p:txBody>
          <a:bodyPr wrap="square">
            <a:spAutoFit/>
          </a:bodyPr>
          <a:p>
            <a:pPr>
              <a:lnSpc>
                <a:spcPct val="90000"/>
              </a:lnSpc>
              <a:spcBef>
                <a:spcPts val="50"/>
              </a:spcBef>
              <a:spcAft>
                <a:spcPts val="0"/>
              </a:spcAft>
              <a:buClr>
                <a:srgbClr val="BBE0E3"/>
              </a:buClr>
              <a:buSzPct val="65000"/>
              <a:buFont typeface="Wingdings" panose="05000000000000000000" pitchFamily="2" charset="2"/>
            </a:pPr>
            <a:r>
              <a:rPr lang="en-US" altLang="zh-CN" b="1" dirty="0">
                <a:latin typeface="楷体" panose="02010609060101010101" pitchFamily="49" charset="-122"/>
                <a:ea typeface="楷体" panose="02010609060101010101" pitchFamily="49" charset="-122"/>
                <a:cs typeface="楷体" panose="02010609060101010101" pitchFamily="49" charset="-122"/>
              </a:rPr>
              <a:t>7</a:t>
            </a:r>
            <a:r>
              <a:rPr lang="zh-CN" altLang="en-US" b="1" dirty="0">
                <a:latin typeface="楷体" panose="02010609060101010101" pitchFamily="49" charset="-122"/>
                <a:ea typeface="楷体" panose="02010609060101010101" pitchFamily="49" charset="-122"/>
                <a:cs typeface="楷体" panose="02010609060101010101" pitchFamily="49" charset="-122"/>
              </a:rPr>
              <a:t>、吉田茂在《激荡的百年史》中说</a:t>
            </a:r>
            <a:r>
              <a:rPr lang="en-US" altLang="zh-CN" b="1" dirty="0">
                <a:latin typeface="楷体" panose="02010609060101010101" pitchFamily="49" charset="-122"/>
                <a:ea typeface="楷体" panose="02010609060101010101" pitchFamily="49" charset="-122"/>
                <a:cs typeface="楷体" panose="02010609060101010101" pitchFamily="49" charset="-122"/>
              </a:rPr>
              <a:t>“面对西方文明的冲击,明治维新领导者们决定开放门户,吸取西方的文明。国内普通民众不仅没有抵抗,而且欣然接受这一现状,呈现出引进西方文明的热心态度。”</a:t>
            </a:r>
            <a:r>
              <a:rPr lang="zh-CN" altLang="en-US" b="1" dirty="0">
                <a:latin typeface="楷体" panose="02010609060101010101" pitchFamily="49" charset="-122"/>
                <a:ea typeface="楷体" panose="02010609060101010101" pitchFamily="49" charset="-122"/>
                <a:cs typeface="楷体" panose="02010609060101010101" pitchFamily="49" charset="-122"/>
              </a:rPr>
              <a:t>在</a:t>
            </a:r>
            <a:r>
              <a:rPr lang="en-US" altLang="zh-CN" b="1" dirty="0">
                <a:latin typeface="楷体" panose="02010609060101010101" pitchFamily="49" charset="-122"/>
                <a:ea typeface="楷体" panose="02010609060101010101" pitchFamily="49" charset="-122"/>
                <a:cs typeface="楷体" panose="02010609060101010101" pitchFamily="49" charset="-122"/>
              </a:rPr>
              <a:t>“</a:t>
            </a:r>
            <a:r>
              <a:rPr lang="zh-CN" altLang="en-US" b="1" dirty="0">
                <a:latin typeface="楷体" panose="02010609060101010101" pitchFamily="49" charset="-122"/>
                <a:ea typeface="楷体" panose="02010609060101010101" pitchFamily="49" charset="-122"/>
                <a:cs typeface="楷体" panose="02010609060101010101" pitchFamily="49" charset="-122"/>
              </a:rPr>
              <a:t>维新领导们采取的措施</a:t>
            </a:r>
            <a:r>
              <a:rPr lang="en-US" altLang="zh-CN" b="1" dirty="0">
                <a:latin typeface="楷体" panose="02010609060101010101" pitchFamily="49" charset="-122"/>
                <a:ea typeface="楷体" panose="02010609060101010101" pitchFamily="49" charset="-122"/>
                <a:cs typeface="楷体" panose="02010609060101010101" pitchFamily="49" charset="-122"/>
              </a:rPr>
              <a:t>”</a:t>
            </a:r>
            <a:r>
              <a:rPr lang="zh-CN" altLang="en-US" b="1" dirty="0">
                <a:latin typeface="楷体" panose="02010609060101010101" pitchFamily="49" charset="-122"/>
                <a:ea typeface="楷体" panose="02010609060101010101" pitchFamily="49" charset="-122"/>
                <a:cs typeface="楷体" panose="02010609060101010101" pitchFamily="49" charset="-122"/>
              </a:rPr>
              <a:t>中对社会发展进程影响最大的是（</a:t>
            </a:r>
            <a:r>
              <a:rPr lang="en-US" altLang="zh-CN" b="1" dirty="0">
                <a:latin typeface="楷体" panose="02010609060101010101" pitchFamily="49" charset="-122"/>
                <a:ea typeface="楷体" panose="02010609060101010101" pitchFamily="49" charset="-122"/>
                <a:cs typeface="楷体" panose="02010609060101010101" pitchFamily="49" charset="-122"/>
              </a:rPr>
              <a:t>C</a:t>
            </a:r>
            <a:r>
              <a:rPr lang="zh-CN" altLang="en-US" b="1" dirty="0">
                <a:latin typeface="楷体" panose="02010609060101010101" pitchFamily="49" charset="-122"/>
                <a:ea typeface="楷体" panose="02010609060101010101" pitchFamily="49" charset="-122"/>
                <a:cs typeface="楷体" panose="02010609060101010101" pitchFamily="49" charset="-122"/>
              </a:rPr>
              <a:t>）</a:t>
            </a:r>
            <a:endParaRPr lang="zh-CN" altLang="en-US" b="1" dirty="0">
              <a:latin typeface="楷体" panose="02010609060101010101" pitchFamily="49" charset="-122"/>
              <a:ea typeface="楷体" panose="02010609060101010101" pitchFamily="49" charset="-122"/>
              <a:cs typeface="楷体" panose="02010609060101010101" pitchFamily="49" charset="-122"/>
            </a:endParaRPr>
          </a:p>
          <a:p>
            <a:pPr>
              <a:lnSpc>
                <a:spcPct val="90000"/>
              </a:lnSpc>
              <a:spcBef>
                <a:spcPts val="50"/>
              </a:spcBef>
              <a:spcAft>
                <a:spcPts val="0"/>
              </a:spcAft>
              <a:buClr>
                <a:srgbClr val="BBE0E3"/>
              </a:buClr>
              <a:buSzPct val="65000"/>
              <a:buFont typeface="Wingdings" panose="05000000000000000000" pitchFamily="2" charset="2"/>
            </a:pPr>
            <a:r>
              <a:rPr lang="en-US" altLang="zh-CN" b="1" dirty="0">
                <a:latin typeface="楷体" panose="02010609060101010101" pitchFamily="49" charset="-122"/>
                <a:ea typeface="楷体" panose="02010609060101010101" pitchFamily="49" charset="-122"/>
                <a:cs typeface="楷体" panose="02010609060101010101" pitchFamily="49" charset="-122"/>
              </a:rPr>
              <a:t>A </a:t>
            </a:r>
            <a:r>
              <a:rPr lang="zh-CN" altLang="en-US" b="1" dirty="0">
                <a:latin typeface="楷体" panose="02010609060101010101" pitchFamily="49" charset="-122"/>
                <a:ea typeface="楷体" panose="02010609060101010101" pitchFamily="49" charset="-122"/>
                <a:cs typeface="楷体" panose="02010609060101010101" pitchFamily="49" charset="-122"/>
              </a:rPr>
              <a:t>废藩置县，加强中央集权</a:t>
            </a:r>
            <a:endParaRPr lang="zh-CN" altLang="en-US" b="1" dirty="0">
              <a:latin typeface="楷体" panose="02010609060101010101" pitchFamily="49" charset="-122"/>
              <a:ea typeface="楷体" panose="02010609060101010101" pitchFamily="49" charset="-122"/>
              <a:cs typeface="楷体" panose="02010609060101010101" pitchFamily="49" charset="-122"/>
            </a:endParaRPr>
          </a:p>
          <a:p>
            <a:pPr>
              <a:lnSpc>
                <a:spcPct val="90000"/>
              </a:lnSpc>
              <a:spcBef>
                <a:spcPts val="50"/>
              </a:spcBef>
              <a:spcAft>
                <a:spcPts val="0"/>
              </a:spcAft>
              <a:buClr>
                <a:srgbClr val="BBE0E3"/>
              </a:buClr>
              <a:buSzPct val="65000"/>
              <a:buFont typeface="Wingdings" panose="05000000000000000000" pitchFamily="2" charset="2"/>
            </a:pPr>
            <a:r>
              <a:rPr lang="en-US" altLang="zh-CN" b="1" dirty="0">
                <a:latin typeface="楷体" panose="02010609060101010101" pitchFamily="49" charset="-122"/>
                <a:ea typeface="楷体" panose="02010609060101010101" pitchFamily="49" charset="-122"/>
                <a:cs typeface="楷体" panose="02010609060101010101" pitchFamily="49" charset="-122"/>
              </a:rPr>
              <a:t>B </a:t>
            </a:r>
            <a:r>
              <a:rPr lang="zh-CN" altLang="en-US" b="1" dirty="0">
                <a:latin typeface="楷体" panose="02010609060101010101" pitchFamily="49" charset="-122"/>
                <a:ea typeface="楷体" panose="02010609060101010101" pitchFamily="49" charset="-122"/>
                <a:cs typeface="楷体" panose="02010609060101010101" pitchFamily="49" charset="-122"/>
              </a:rPr>
              <a:t>实行征兵制，建立新式军队</a:t>
            </a:r>
            <a:endParaRPr lang="zh-CN" altLang="en-US" b="1" dirty="0">
              <a:latin typeface="楷体" panose="02010609060101010101" pitchFamily="49" charset="-122"/>
              <a:ea typeface="楷体" panose="02010609060101010101" pitchFamily="49" charset="-122"/>
              <a:cs typeface="楷体" panose="02010609060101010101" pitchFamily="49" charset="-122"/>
            </a:endParaRPr>
          </a:p>
          <a:p>
            <a:pPr>
              <a:lnSpc>
                <a:spcPct val="90000"/>
              </a:lnSpc>
              <a:spcBef>
                <a:spcPts val="50"/>
              </a:spcBef>
              <a:spcAft>
                <a:spcPts val="0"/>
              </a:spcAft>
              <a:buClr>
                <a:srgbClr val="BBE0E3"/>
              </a:buClr>
              <a:buSzPct val="65000"/>
              <a:buFont typeface="Wingdings" panose="05000000000000000000" pitchFamily="2" charset="2"/>
            </a:pPr>
            <a:r>
              <a:rPr lang="en-US" altLang="zh-CN" b="1" dirty="0">
                <a:latin typeface="楷体" panose="02010609060101010101" pitchFamily="49" charset="-122"/>
                <a:ea typeface="楷体" panose="02010609060101010101" pitchFamily="49" charset="-122"/>
                <a:cs typeface="楷体" panose="02010609060101010101" pitchFamily="49" charset="-122"/>
              </a:rPr>
              <a:t>C </a:t>
            </a:r>
            <a:r>
              <a:rPr lang="zh-CN" altLang="en-US" b="1" dirty="0">
                <a:latin typeface="楷体" panose="02010609060101010101" pitchFamily="49" charset="-122"/>
                <a:ea typeface="楷体" panose="02010609060101010101" pitchFamily="49" charset="-122"/>
                <a:cs typeface="楷体" panose="02010609060101010101" pitchFamily="49" charset="-122"/>
              </a:rPr>
              <a:t>殖产兴业，发展近代工业</a:t>
            </a:r>
            <a:endParaRPr lang="zh-CN" altLang="en-US" b="1" dirty="0">
              <a:latin typeface="楷体" panose="02010609060101010101" pitchFamily="49" charset="-122"/>
              <a:ea typeface="楷体" panose="02010609060101010101" pitchFamily="49" charset="-122"/>
              <a:cs typeface="楷体" panose="02010609060101010101" pitchFamily="49" charset="-122"/>
            </a:endParaRPr>
          </a:p>
          <a:p>
            <a:pPr>
              <a:lnSpc>
                <a:spcPct val="90000"/>
              </a:lnSpc>
              <a:spcBef>
                <a:spcPts val="50"/>
              </a:spcBef>
              <a:spcAft>
                <a:spcPts val="0"/>
              </a:spcAft>
              <a:buClr>
                <a:srgbClr val="BBE0E3"/>
              </a:buClr>
              <a:buSzPct val="65000"/>
              <a:buFont typeface="Wingdings" panose="05000000000000000000" pitchFamily="2" charset="2"/>
            </a:pPr>
            <a:r>
              <a:rPr lang="en-US" altLang="zh-CN" b="1" dirty="0">
                <a:latin typeface="楷体" panose="02010609060101010101" pitchFamily="49" charset="-122"/>
                <a:ea typeface="楷体" panose="02010609060101010101" pitchFamily="49" charset="-122"/>
                <a:cs typeface="楷体" panose="02010609060101010101" pitchFamily="49" charset="-122"/>
              </a:rPr>
              <a:t>D </a:t>
            </a:r>
            <a:r>
              <a:rPr lang="zh-CN" altLang="en-US" b="1" dirty="0">
                <a:latin typeface="楷体" panose="02010609060101010101" pitchFamily="49" charset="-122"/>
                <a:ea typeface="楷体" panose="02010609060101010101" pitchFamily="49" charset="-122"/>
                <a:cs typeface="楷体" panose="02010609060101010101" pitchFamily="49" charset="-122"/>
              </a:rPr>
              <a:t>发展教育，培养人才</a:t>
            </a:r>
            <a:endParaRPr lang="zh-CN" altLang="en-US" b="1" dirty="0">
              <a:latin typeface="楷体" panose="02010609060101010101" pitchFamily="49" charset="-122"/>
              <a:ea typeface="楷体" panose="02010609060101010101" pitchFamily="49" charset="-122"/>
              <a:cs typeface="楷体" panose="02010609060101010101" pitchFamily="49" charset="-122"/>
            </a:endParaRPr>
          </a:p>
          <a:p>
            <a:pPr>
              <a:lnSpc>
                <a:spcPct val="90000"/>
              </a:lnSpc>
              <a:spcBef>
                <a:spcPts val="50"/>
              </a:spcBef>
              <a:spcAft>
                <a:spcPts val="0"/>
              </a:spcAft>
              <a:buClr>
                <a:srgbClr val="BBE0E3"/>
              </a:buClr>
              <a:buSzPct val="65000"/>
              <a:buFont typeface="Wingdings" panose="05000000000000000000" pitchFamily="2" charset="2"/>
            </a:pPr>
            <a:r>
              <a:rPr lang="en-US" altLang="zh-CN" b="1" dirty="0">
                <a:latin typeface="楷体" panose="02010609060101010101" pitchFamily="49" charset="-122"/>
                <a:ea typeface="楷体" panose="02010609060101010101" pitchFamily="49" charset="-122"/>
                <a:cs typeface="楷体" panose="02010609060101010101" pitchFamily="49" charset="-122"/>
              </a:rPr>
              <a:t>8</a:t>
            </a:r>
            <a:r>
              <a:rPr lang="zh-CN" altLang="en-US" b="1" dirty="0">
                <a:latin typeface="楷体" panose="02010609060101010101" pitchFamily="49" charset="-122"/>
                <a:ea typeface="楷体" panose="02010609060101010101" pitchFamily="49" charset="-122"/>
                <a:cs typeface="楷体" panose="02010609060101010101" pitchFamily="49" charset="-122"/>
              </a:rPr>
              <a:t>、19世纪70年代，日本通过“开发国民多数之智德很能，进入文明开化之域”，实现了国家富强。据此推知明治政府（  </a:t>
            </a:r>
            <a:r>
              <a:rPr lang="en-US" altLang="zh-CN" b="1" dirty="0">
                <a:latin typeface="楷体" panose="02010609060101010101" pitchFamily="49" charset="-122"/>
                <a:ea typeface="楷体" panose="02010609060101010101" pitchFamily="49" charset="-122"/>
                <a:cs typeface="楷体" panose="02010609060101010101" pitchFamily="49" charset="-122"/>
              </a:rPr>
              <a:t>B</a:t>
            </a:r>
            <a:r>
              <a:rPr lang="zh-CN" altLang="en-US" b="1" dirty="0">
                <a:latin typeface="楷体" panose="02010609060101010101" pitchFamily="49" charset="-122"/>
                <a:ea typeface="楷体" panose="02010609060101010101" pitchFamily="49" charset="-122"/>
                <a:cs typeface="楷体" panose="02010609060101010101" pitchFamily="49" charset="-122"/>
              </a:rPr>
              <a:t>）</a:t>
            </a:r>
            <a:endParaRPr lang="zh-CN" altLang="en-US" b="1" dirty="0">
              <a:latin typeface="楷体" panose="02010609060101010101" pitchFamily="49" charset="-122"/>
              <a:ea typeface="楷体" panose="02010609060101010101" pitchFamily="49" charset="-122"/>
              <a:cs typeface="楷体" panose="02010609060101010101" pitchFamily="49" charset="-122"/>
            </a:endParaRPr>
          </a:p>
          <a:p>
            <a:pPr>
              <a:lnSpc>
                <a:spcPct val="90000"/>
              </a:lnSpc>
              <a:spcBef>
                <a:spcPts val="50"/>
              </a:spcBef>
              <a:spcAft>
                <a:spcPts val="0"/>
              </a:spcAft>
              <a:buClr>
                <a:srgbClr val="BBE0E3"/>
              </a:buClr>
              <a:buSzPct val="65000"/>
              <a:buFont typeface="Wingdings" panose="05000000000000000000" pitchFamily="2" charset="2"/>
            </a:pPr>
            <a:r>
              <a:rPr lang="zh-CN" altLang="en-US" b="1" dirty="0">
                <a:latin typeface="楷体" panose="02010609060101010101" pitchFamily="49" charset="-122"/>
                <a:ea typeface="楷体" panose="02010609060101010101" pitchFamily="49" charset="-122"/>
                <a:cs typeface="楷体" panose="02010609060101010101" pitchFamily="49" charset="-122"/>
              </a:rPr>
              <a:t>A．</a:t>
            </a:r>
            <a:r>
              <a:rPr lang="zh-CN" altLang="en-US" b="1" dirty="0">
                <a:latin typeface="楷体" panose="02010609060101010101" pitchFamily="49" charset="-122"/>
                <a:ea typeface="楷体" panose="02010609060101010101" pitchFamily="49" charset="-122"/>
                <a:cs typeface="楷体" panose="02010609060101010101" pitchFamily="49" charset="-122"/>
                <a:sym typeface="+mn-ea"/>
              </a:rPr>
              <a:t>废藩置县</a:t>
            </a:r>
            <a:endParaRPr lang="zh-CN" altLang="en-US" b="1" dirty="0">
              <a:latin typeface="楷体" panose="02010609060101010101" pitchFamily="49" charset="-122"/>
              <a:ea typeface="楷体" panose="02010609060101010101" pitchFamily="49" charset="-122"/>
              <a:cs typeface="楷体" panose="02010609060101010101" pitchFamily="49" charset="-122"/>
              <a:sym typeface="+mn-ea"/>
            </a:endParaRPr>
          </a:p>
          <a:p>
            <a:pPr>
              <a:lnSpc>
                <a:spcPct val="90000"/>
              </a:lnSpc>
              <a:spcBef>
                <a:spcPts val="50"/>
              </a:spcBef>
              <a:spcAft>
                <a:spcPts val="0"/>
              </a:spcAft>
              <a:buClr>
                <a:srgbClr val="BBE0E3"/>
              </a:buClr>
              <a:buSzPct val="65000"/>
              <a:buFont typeface="Wingdings" panose="05000000000000000000" pitchFamily="2" charset="2"/>
            </a:pPr>
            <a:r>
              <a:rPr lang="zh-CN" altLang="en-US" b="1" dirty="0">
                <a:latin typeface="楷体" panose="02010609060101010101" pitchFamily="49" charset="-122"/>
                <a:ea typeface="楷体" panose="02010609060101010101" pitchFamily="49" charset="-122"/>
                <a:cs typeface="楷体" panose="02010609060101010101" pitchFamily="49" charset="-122"/>
              </a:rPr>
              <a:t>B．重视教育</a:t>
            </a:r>
            <a:endParaRPr lang="zh-CN" altLang="en-US" b="1" dirty="0">
              <a:latin typeface="楷体" panose="02010609060101010101" pitchFamily="49" charset="-122"/>
              <a:ea typeface="楷体" panose="02010609060101010101" pitchFamily="49" charset="-122"/>
              <a:cs typeface="楷体" panose="02010609060101010101" pitchFamily="49" charset="-122"/>
            </a:endParaRPr>
          </a:p>
          <a:p>
            <a:pPr>
              <a:lnSpc>
                <a:spcPct val="90000"/>
              </a:lnSpc>
              <a:spcBef>
                <a:spcPts val="50"/>
              </a:spcBef>
              <a:spcAft>
                <a:spcPts val="0"/>
              </a:spcAft>
              <a:buClr>
                <a:srgbClr val="BBE0E3"/>
              </a:buClr>
              <a:buSzPct val="65000"/>
              <a:buFont typeface="Wingdings" panose="05000000000000000000" pitchFamily="2" charset="2"/>
            </a:pPr>
            <a:r>
              <a:rPr lang="zh-CN" altLang="en-US" b="1" dirty="0">
                <a:latin typeface="楷体" panose="02010609060101010101" pitchFamily="49" charset="-122"/>
                <a:ea typeface="楷体" panose="02010609060101010101" pitchFamily="49" charset="-122"/>
                <a:cs typeface="楷体" panose="02010609060101010101" pitchFamily="49" charset="-122"/>
              </a:rPr>
              <a:t>C．实行征兵制</a:t>
            </a:r>
            <a:endParaRPr lang="zh-CN" altLang="en-US" b="1" dirty="0">
              <a:latin typeface="楷体" panose="02010609060101010101" pitchFamily="49" charset="-122"/>
              <a:ea typeface="楷体" panose="02010609060101010101" pitchFamily="49" charset="-122"/>
              <a:cs typeface="楷体" panose="02010609060101010101" pitchFamily="49" charset="-122"/>
            </a:endParaRPr>
          </a:p>
          <a:p>
            <a:pPr>
              <a:lnSpc>
                <a:spcPct val="90000"/>
              </a:lnSpc>
              <a:spcBef>
                <a:spcPts val="50"/>
              </a:spcBef>
              <a:spcAft>
                <a:spcPts val="0"/>
              </a:spcAft>
              <a:buClr>
                <a:srgbClr val="BBE0E3"/>
              </a:buClr>
              <a:buSzPct val="65000"/>
              <a:buFont typeface="Wingdings" panose="05000000000000000000" pitchFamily="2" charset="2"/>
            </a:pPr>
            <a:r>
              <a:rPr lang="zh-CN" altLang="en-US" b="1" dirty="0">
                <a:latin typeface="楷体" panose="02010609060101010101" pitchFamily="49" charset="-122"/>
                <a:ea typeface="楷体" panose="02010609060101010101" pitchFamily="49" charset="-122"/>
                <a:cs typeface="楷体" panose="02010609060101010101" pitchFamily="49" charset="-122"/>
              </a:rPr>
              <a:t>D．允许土地买卖</a:t>
            </a:r>
            <a:endParaRPr lang="zh-CN" altLang="en-US" b="1" dirty="0">
              <a:latin typeface="楷体" panose="02010609060101010101" pitchFamily="49" charset="-122"/>
              <a:ea typeface="楷体" panose="02010609060101010101" pitchFamily="49" charset="-122"/>
              <a:cs typeface="楷体" panose="02010609060101010101" pitchFamily="49" charset="-122"/>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1746" name="图片 1" descr="fc5e5f34b9374271251f14d9"/>
          <p:cNvPicPr>
            <a:picLocks noChangeAspect="1"/>
          </p:cNvPicPr>
          <p:nvPr/>
        </p:nvPicPr>
        <p:blipFill>
          <a:blip r:embed="rId1">
            <a:lum bright="-6000"/>
          </a:blip>
          <a:stretch>
            <a:fillRect/>
          </a:stretch>
        </p:blipFill>
        <p:spPr>
          <a:xfrm>
            <a:off x="2119313" y="609600"/>
            <a:ext cx="1690687" cy="2667000"/>
          </a:xfrm>
          <a:prstGeom prst="rect">
            <a:avLst/>
          </a:prstGeom>
          <a:noFill/>
          <a:ln w="9525">
            <a:noFill/>
          </a:ln>
        </p:spPr>
      </p:pic>
      <p:sp>
        <p:nvSpPr>
          <p:cNvPr id="31747" name="矩形 3"/>
          <p:cNvSpPr/>
          <p:nvPr/>
        </p:nvSpPr>
        <p:spPr>
          <a:xfrm>
            <a:off x="8077200" y="1295559"/>
            <a:ext cx="2209800" cy="829945"/>
          </a:xfrm>
          <a:prstGeom prst="rect">
            <a:avLst/>
          </a:prstGeom>
          <a:solidFill>
            <a:srgbClr val="FFFF00"/>
          </a:solidFill>
          <a:ln w="9525">
            <a:noFill/>
          </a:ln>
        </p:spPr>
        <p:txBody>
          <a:bodyPr anchor="ctr">
            <a:spAutoFit/>
          </a:bodyPr>
          <a:p>
            <a:pPr>
              <a:buSzPct val="95000"/>
              <a:buFont typeface="Arial" panose="020B0604020202020204" pitchFamily="34" charset="0"/>
            </a:pPr>
            <a:r>
              <a:rPr lang="en-US" altLang="zh-CN" sz="2400" b="1" dirty="0">
                <a:latin typeface="黑体" panose="02010609060101010101" pitchFamily="49" charset="-122"/>
                <a:ea typeface="黑体" panose="02010609060101010101" pitchFamily="49" charset="-122"/>
              </a:rPr>
              <a:t>1886</a:t>
            </a:r>
            <a:r>
              <a:rPr lang="zh-CN" altLang="en-US" sz="2400" b="1" dirty="0">
                <a:latin typeface="黑体" panose="02010609060101010101" pitchFamily="49" charset="-122"/>
                <a:ea typeface="黑体" panose="02010609060101010101" pitchFamily="49" charset="-122"/>
              </a:rPr>
              <a:t>戴姆勒和儿子驾车旅游</a:t>
            </a:r>
            <a:endParaRPr lang="zh-CN" altLang="en-US" sz="2400" b="1" dirty="0">
              <a:latin typeface="黑体" panose="02010609060101010101" pitchFamily="49" charset="-122"/>
              <a:ea typeface="黑体" panose="02010609060101010101" pitchFamily="49" charset="-122"/>
            </a:endParaRPr>
          </a:p>
        </p:txBody>
      </p:sp>
      <p:pic>
        <p:nvPicPr>
          <p:cNvPr id="5" name="图片 4" descr="image010"/>
          <p:cNvPicPr>
            <a:picLocks noChangeAspect="1"/>
          </p:cNvPicPr>
          <p:nvPr/>
        </p:nvPicPr>
        <p:blipFill>
          <a:blip r:embed="rId2"/>
          <a:stretch>
            <a:fillRect/>
          </a:stretch>
        </p:blipFill>
        <p:spPr>
          <a:xfrm>
            <a:off x="2046288" y="3810000"/>
            <a:ext cx="1954212" cy="2743200"/>
          </a:xfrm>
          <a:prstGeom prst="rect">
            <a:avLst/>
          </a:prstGeom>
          <a:noFill/>
          <a:ln w="9525" cap="flat" cmpd="sng">
            <a:solidFill>
              <a:srgbClr val="000000"/>
            </a:solidFill>
            <a:prstDash val="solid"/>
            <a:miter/>
            <a:headEnd type="none" w="med" len="med"/>
            <a:tailEnd type="none" w="med" len="med"/>
          </a:ln>
        </p:spPr>
      </p:pic>
      <p:pic>
        <p:nvPicPr>
          <p:cNvPr id="6" name="图片 5" descr="image011"/>
          <p:cNvPicPr>
            <a:picLocks noChangeAspect="1"/>
          </p:cNvPicPr>
          <p:nvPr/>
        </p:nvPicPr>
        <p:blipFill>
          <a:blip r:embed="rId3"/>
          <a:stretch>
            <a:fillRect/>
          </a:stretch>
        </p:blipFill>
        <p:spPr>
          <a:xfrm>
            <a:off x="4611688" y="3810000"/>
            <a:ext cx="1990725" cy="2819400"/>
          </a:xfrm>
          <a:prstGeom prst="rect">
            <a:avLst/>
          </a:prstGeom>
          <a:noFill/>
          <a:ln w="9525" cap="flat" cmpd="sng">
            <a:solidFill>
              <a:srgbClr val="000000"/>
            </a:solidFill>
            <a:prstDash val="solid"/>
            <a:miter/>
            <a:headEnd type="none" w="med" len="med"/>
            <a:tailEnd type="none" w="med" len="med"/>
          </a:ln>
        </p:spPr>
      </p:pic>
      <p:sp>
        <p:nvSpPr>
          <p:cNvPr id="7" name="矩形 6"/>
          <p:cNvSpPr/>
          <p:nvPr/>
        </p:nvSpPr>
        <p:spPr>
          <a:xfrm>
            <a:off x="7162800" y="4496118"/>
            <a:ext cx="2514600" cy="1383665"/>
          </a:xfrm>
          <a:prstGeom prst="rect">
            <a:avLst/>
          </a:prstGeom>
          <a:solidFill>
            <a:srgbClr val="FFFF00"/>
          </a:solidFill>
          <a:ln w="9525">
            <a:noFill/>
          </a:ln>
        </p:spPr>
        <p:txBody>
          <a:bodyPr anchor="ctr">
            <a:spAutoFit/>
          </a:bodyPr>
          <a:p>
            <a:pPr>
              <a:buSzPct val="95000"/>
              <a:buFont typeface="黑体" panose="02010609060101010101" pitchFamily="49" charset="-122"/>
            </a:pPr>
            <a:r>
              <a:rPr lang="zh-CN" altLang="en-US" sz="2800" b="1" dirty="0">
                <a:latin typeface="黑体" panose="02010609060101010101" pitchFamily="49" charset="-122"/>
                <a:ea typeface="黑体" panose="02010609060101010101" pitchFamily="49" charset="-122"/>
              </a:rPr>
              <a:t>鲁道夫·狄塞尔和他发明的第一台柴油机 </a:t>
            </a:r>
            <a:endParaRPr lang="zh-CN" altLang="en-US" sz="2800" b="1" dirty="0">
              <a:latin typeface="黑体" panose="02010609060101010101" pitchFamily="49" charset="-122"/>
              <a:ea typeface="黑体" panose="02010609060101010101" pitchFamily="49" charset="-122"/>
            </a:endParaRPr>
          </a:p>
        </p:txBody>
      </p:sp>
      <p:pic>
        <p:nvPicPr>
          <p:cNvPr id="31751" name="Picture 2" descr="https://p1.ssl.qhmsg.com/t01a8d8fad0f06f8d98.jpg"/>
          <p:cNvPicPr>
            <a:picLocks noChangeAspect="1"/>
          </p:cNvPicPr>
          <p:nvPr/>
        </p:nvPicPr>
        <p:blipFill>
          <a:blip r:embed="rId4"/>
          <a:stretch>
            <a:fillRect/>
          </a:stretch>
        </p:blipFill>
        <p:spPr>
          <a:xfrm>
            <a:off x="4495800" y="655638"/>
            <a:ext cx="3411538" cy="2620962"/>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par>
                                <p:cTn id="10" presetID="55"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strVal val="#ppt_w*0.70"/>
                                          </p:val>
                                        </p:tav>
                                        <p:tav tm="100000">
                                          <p:val>
                                            <p:strVal val="#ppt_w"/>
                                          </p:val>
                                        </p:tav>
                                      </p:tavLst>
                                    </p:anim>
                                    <p:anim calcmode="lin" valueType="num">
                                      <p:cBhvr>
                                        <p:cTn id="13" dur="1000" fill="hold"/>
                                        <p:tgtEl>
                                          <p:spTgt spid="6"/>
                                        </p:tgtEl>
                                        <p:attrNameLst>
                                          <p:attrName>ppt_h</p:attrName>
                                        </p:attrNameLst>
                                      </p:cBhvr>
                                      <p:tavLst>
                                        <p:tav tm="0">
                                          <p:val>
                                            <p:strVal val="#ppt_h"/>
                                          </p:val>
                                        </p:tav>
                                        <p:tav tm="100000">
                                          <p:val>
                                            <p:strVal val="#ppt_h"/>
                                          </p:val>
                                        </p:tav>
                                      </p:tavLst>
                                    </p:anim>
                                    <p:animEffect transition="in" filter="fade">
                                      <p:cBhvr>
                                        <p:cTn id="14" dur="1000"/>
                                        <p:tgtEl>
                                          <p:spTgt spid="6"/>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strVal val="#ppt_w*0.70"/>
                                          </p:val>
                                        </p:tav>
                                        <p:tav tm="100000">
                                          <p:val>
                                            <p:strVal val="#ppt_w"/>
                                          </p:val>
                                        </p:tav>
                                      </p:tavLst>
                                    </p:anim>
                                    <p:anim calcmode="lin" valueType="num">
                                      <p:cBhvr>
                                        <p:cTn id="18" dur="1000" fill="hold"/>
                                        <p:tgtEl>
                                          <p:spTgt spid="7"/>
                                        </p:tgtEl>
                                        <p:attrNameLst>
                                          <p:attrName>ppt_h</p:attrName>
                                        </p:attrNameLst>
                                      </p:cBhvr>
                                      <p:tavLst>
                                        <p:tav tm="0">
                                          <p:val>
                                            <p:strVal val="#ppt_h"/>
                                          </p:val>
                                        </p:tav>
                                        <p:tav tm="100000">
                                          <p:val>
                                            <p:strVal val="#ppt_h"/>
                                          </p:val>
                                        </p:tav>
                                      </p:tavLst>
                                    </p:anim>
                                    <p:animEffect transition="in" filter="fade">
                                      <p:cBhvr>
                                        <p:cTn id="1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2770" name="Picture 8" descr="041026141082896"/>
          <p:cNvPicPr>
            <a:picLocks noChangeAspect="1"/>
          </p:cNvPicPr>
          <p:nvPr/>
        </p:nvPicPr>
        <p:blipFill>
          <a:blip r:embed="rId1">
            <a:grayscl/>
          </a:blip>
          <a:stretch>
            <a:fillRect/>
          </a:stretch>
        </p:blipFill>
        <p:spPr>
          <a:xfrm>
            <a:off x="6361113" y="447675"/>
            <a:ext cx="2246312" cy="2438400"/>
          </a:xfrm>
          <a:prstGeom prst="rect">
            <a:avLst/>
          </a:prstGeom>
          <a:solidFill>
            <a:schemeClr val="accent1"/>
          </a:solidFill>
          <a:ln w="9525">
            <a:noFill/>
          </a:ln>
        </p:spPr>
      </p:pic>
      <p:sp>
        <p:nvSpPr>
          <p:cNvPr id="32771" name="矩形 275463"/>
          <p:cNvSpPr/>
          <p:nvPr/>
        </p:nvSpPr>
        <p:spPr>
          <a:xfrm>
            <a:off x="8804275" y="330200"/>
            <a:ext cx="1862138" cy="2676525"/>
          </a:xfrm>
          <a:prstGeom prst="rect">
            <a:avLst/>
          </a:prstGeom>
          <a:solidFill>
            <a:srgbClr val="FFFF00"/>
          </a:solidFill>
          <a:ln w="9525">
            <a:noFill/>
          </a:ln>
        </p:spPr>
        <p:txBody>
          <a:bodyPr anchor="ctr">
            <a:spAutoFit/>
          </a:bodyPr>
          <a:p>
            <a:pPr>
              <a:buSzPct val="95000"/>
              <a:buFont typeface="Arial" panose="020B0604020202020204" pitchFamily="34" charset="0"/>
            </a:pPr>
            <a:r>
              <a:rPr lang="zh-CN" altLang="en-US" sz="2800" b="1" dirty="0">
                <a:solidFill>
                  <a:srgbClr val="FF0000"/>
                </a:solidFill>
                <a:latin typeface="黑体" panose="02010609060101010101" pitchFamily="49" charset="-122"/>
                <a:ea typeface="黑体" panose="02010609060101010101" pitchFamily="49" charset="-122"/>
              </a:rPr>
              <a:t>卡尔</a:t>
            </a:r>
            <a:r>
              <a:rPr lang="en-US" altLang="zh-CN" sz="2800" b="1" dirty="0">
                <a:solidFill>
                  <a:srgbClr val="FF0000"/>
                </a:solidFill>
                <a:latin typeface="宋体" panose="02010600030101010101" pitchFamily="2" charset="-122"/>
                <a:ea typeface="黑体" panose="02010609060101010101" pitchFamily="49" charset="-122"/>
              </a:rPr>
              <a:t>·</a:t>
            </a:r>
            <a:r>
              <a:rPr lang="zh-CN" altLang="en-US" sz="2800" b="1" dirty="0">
                <a:solidFill>
                  <a:srgbClr val="FF0000"/>
                </a:solidFill>
                <a:latin typeface="黑体" panose="02010609060101010101" pitchFamily="49" charset="-122"/>
                <a:ea typeface="黑体" panose="02010609060101010101" pitchFamily="49" charset="-122"/>
              </a:rPr>
              <a:t>本茨</a:t>
            </a:r>
            <a:r>
              <a:rPr lang="zh-CN" altLang="en-US" sz="2800" b="1" dirty="0">
                <a:latin typeface="黑体" panose="02010609060101010101" pitchFamily="49" charset="-122"/>
                <a:ea typeface="黑体" panose="02010609060101010101" pitchFamily="49" charset="-122"/>
              </a:rPr>
              <a:t>和他发明的第一辆汽车</a:t>
            </a:r>
            <a:r>
              <a:rPr lang="en-US" altLang="zh-CN" sz="2800" b="1" dirty="0">
                <a:latin typeface="宋体" panose="02010600030101010101" pitchFamily="2" charset="-122"/>
                <a:ea typeface="黑体" panose="02010609060101010101" pitchFamily="49" charset="-122"/>
              </a:rPr>
              <a:t>——</a:t>
            </a:r>
            <a:r>
              <a:rPr lang="zh-CN" altLang="en-US" sz="2800" b="1" dirty="0">
                <a:solidFill>
                  <a:srgbClr val="FF0000"/>
                </a:solidFill>
                <a:latin typeface="黑体" panose="02010609060101010101" pitchFamily="49" charset="-122"/>
                <a:ea typeface="黑体" panose="02010609060101010101" pitchFamily="49" charset="-122"/>
              </a:rPr>
              <a:t>奔驰</a:t>
            </a:r>
            <a:r>
              <a:rPr lang="zh-CN" altLang="en-US" sz="2800" b="1" dirty="0">
                <a:latin typeface="黑体" panose="02010609060101010101" pitchFamily="49" charset="-122"/>
                <a:ea typeface="黑体" panose="02010609060101010101" pitchFamily="49" charset="-122"/>
              </a:rPr>
              <a:t>专利</a:t>
            </a:r>
            <a:r>
              <a:rPr lang="en-US" altLang="zh-CN" sz="2800" b="1" dirty="0">
                <a:latin typeface="黑体" panose="02010609060101010101" pitchFamily="49" charset="-122"/>
                <a:ea typeface="黑体" panose="02010609060101010101" pitchFamily="49" charset="-122"/>
              </a:rPr>
              <a:t>1</a:t>
            </a:r>
            <a:r>
              <a:rPr lang="zh-CN" altLang="en-US" sz="2800" b="1" dirty="0">
                <a:latin typeface="黑体" panose="02010609060101010101" pitchFamily="49" charset="-122"/>
                <a:ea typeface="黑体" panose="02010609060101010101" pitchFamily="49" charset="-122"/>
              </a:rPr>
              <a:t>号车</a:t>
            </a:r>
            <a:endParaRPr lang="zh-CN" altLang="en-US" sz="2800" b="1" dirty="0">
              <a:latin typeface="黑体" panose="02010609060101010101" pitchFamily="49" charset="-122"/>
              <a:ea typeface="黑体" panose="02010609060101010101" pitchFamily="49" charset="-122"/>
            </a:endParaRPr>
          </a:p>
        </p:txBody>
      </p:sp>
      <p:pic>
        <p:nvPicPr>
          <p:cNvPr id="32772" name="图片 275466" descr="汽车发明家时代 - 08汽电 - "/>
          <p:cNvPicPr>
            <a:picLocks noChangeAspect="1"/>
          </p:cNvPicPr>
          <p:nvPr/>
        </p:nvPicPr>
        <p:blipFill>
          <a:blip r:embed="rId2"/>
          <a:stretch>
            <a:fillRect/>
          </a:stretch>
        </p:blipFill>
        <p:spPr>
          <a:xfrm>
            <a:off x="3549650" y="331788"/>
            <a:ext cx="2671763" cy="2862262"/>
          </a:xfrm>
          <a:prstGeom prst="rect">
            <a:avLst/>
          </a:prstGeom>
          <a:noFill/>
          <a:ln w="9525">
            <a:noFill/>
          </a:ln>
        </p:spPr>
      </p:pic>
      <p:pic>
        <p:nvPicPr>
          <p:cNvPr id="32773" name="图片 275468" descr="11038155"/>
          <p:cNvPicPr>
            <a:picLocks noChangeAspect="1"/>
          </p:cNvPicPr>
          <p:nvPr/>
        </p:nvPicPr>
        <p:blipFill>
          <a:blip r:embed="rId3"/>
          <a:stretch>
            <a:fillRect/>
          </a:stretch>
        </p:blipFill>
        <p:spPr>
          <a:xfrm>
            <a:off x="1525588" y="276225"/>
            <a:ext cx="1893887" cy="2971800"/>
          </a:xfrm>
          <a:prstGeom prst="rect">
            <a:avLst/>
          </a:prstGeom>
          <a:noFill/>
          <a:ln w="9525">
            <a:noFill/>
          </a:ln>
        </p:spPr>
      </p:pic>
      <p:pic>
        <p:nvPicPr>
          <p:cNvPr id="32774" name="Picture 4" descr="福特与福特T型车"/>
          <p:cNvPicPr>
            <a:picLocks noChangeAspect="1"/>
          </p:cNvPicPr>
          <p:nvPr/>
        </p:nvPicPr>
        <p:blipFill>
          <a:blip r:embed="rId4"/>
          <a:stretch>
            <a:fillRect/>
          </a:stretch>
        </p:blipFill>
        <p:spPr>
          <a:xfrm>
            <a:off x="1676400" y="3733800"/>
            <a:ext cx="2514600" cy="2590800"/>
          </a:xfrm>
          <a:prstGeom prst="rect">
            <a:avLst/>
          </a:prstGeom>
          <a:noFill/>
          <a:ln w="9525">
            <a:noFill/>
          </a:ln>
        </p:spPr>
      </p:pic>
      <p:pic>
        <p:nvPicPr>
          <p:cNvPr id="32775" name="图片 29700" descr="U515P33T2D64252F2054DT20040511090410"/>
          <p:cNvPicPr>
            <a:picLocks noChangeAspect="1"/>
          </p:cNvPicPr>
          <p:nvPr/>
        </p:nvPicPr>
        <p:blipFill>
          <a:blip r:embed="rId5"/>
          <a:stretch>
            <a:fillRect/>
          </a:stretch>
        </p:blipFill>
        <p:spPr>
          <a:xfrm>
            <a:off x="4419600" y="3733800"/>
            <a:ext cx="2895600" cy="2590800"/>
          </a:xfrm>
          <a:prstGeom prst="rect">
            <a:avLst/>
          </a:prstGeom>
          <a:noFill/>
          <a:ln w="9525">
            <a:noFill/>
          </a:ln>
        </p:spPr>
      </p:pic>
      <p:sp>
        <p:nvSpPr>
          <p:cNvPr id="11" name="Rectangle 5"/>
          <p:cNvSpPr/>
          <p:nvPr/>
        </p:nvSpPr>
        <p:spPr>
          <a:xfrm>
            <a:off x="7467600" y="4038600"/>
            <a:ext cx="2949575" cy="2245360"/>
          </a:xfrm>
          <a:prstGeom prst="rect">
            <a:avLst/>
          </a:prstGeom>
          <a:solidFill>
            <a:srgbClr val="FFFF00"/>
          </a:solidFill>
          <a:ln w="9525">
            <a:noFill/>
            <a:miter/>
          </a:ln>
        </p:spPr>
        <p:txBody>
          <a:bodyPr>
            <a:spAutoFit/>
          </a:bodyPr>
          <a:lstStyle/>
          <a:p>
            <a:pPr marL="0" marR="0" lvl="0" indent="0" algn="l" defTabSz="914400" rtl="0" eaLnBrk="0" fontAlgn="auto" latinLnBrk="0" hangingPunct="0">
              <a:lnSpc>
                <a:spcPct val="100000"/>
              </a:lnSpc>
              <a:spcBef>
                <a:spcPts val="0"/>
              </a:spcBef>
              <a:spcAft>
                <a:spcPts val="0"/>
              </a:spcAft>
              <a:buClrTx/>
              <a:buSzTx/>
              <a:buFontTx/>
              <a:buNone/>
              <a:defRPr/>
            </a:pPr>
            <a:r>
              <a:rPr kumimoji="0" lang="zh-CN" altLang="en-US" sz="2800" b="1" i="0" u="none" strike="noStrike" kern="1200" cap="none" spc="0" normalizeH="0" baseline="0" noProof="1">
                <a:ln>
                  <a:noFill/>
                </a:ln>
                <a:solidFill>
                  <a:srgbClr val="FF0000"/>
                </a:solidFill>
                <a:effectLst/>
                <a:uLnTx/>
                <a:uFillTx/>
                <a:latin typeface="黑体" panose="02010609060101010101" pitchFamily="49" charset="-122"/>
                <a:ea typeface="黑体" panose="02010609060101010101" pitchFamily="49" charset="-122"/>
                <a:cs typeface="+mn-ea"/>
              </a:rPr>
              <a:t>福特</a:t>
            </a:r>
            <a:r>
              <a:rPr kumimoji="0" lang="en-US" altLang="zh-CN" sz="2800" b="1" i="0" u="none" strike="noStrike" kern="1200" cap="none" spc="0" normalizeH="0" baseline="0" noProof="1">
                <a:ln>
                  <a:noFill/>
                </a:ln>
                <a:solidFill>
                  <a:srgbClr val="000000"/>
                </a:solidFill>
                <a:effectLst/>
                <a:uLnTx/>
                <a:uFillTx/>
                <a:latin typeface="黑体" panose="02010609060101010101" pitchFamily="49" charset="-122"/>
                <a:ea typeface="黑体" panose="02010609060101010101" pitchFamily="49" charset="-122"/>
                <a:cs typeface="+mn-ea"/>
              </a:rPr>
              <a:t>---</a:t>
            </a:r>
            <a:r>
              <a:rPr kumimoji="0" lang="zh-CN" altLang="en-US" sz="2800" b="1" i="0" u="none" strike="noStrike" kern="1200" cap="none" spc="0" normalizeH="0" baseline="0" noProof="1">
                <a:ln>
                  <a:noFill/>
                </a:ln>
                <a:solidFill>
                  <a:srgbClr val="FF0000"/>
                </a:solidFill>
                <a:effectLst/>
                <a:uLnTx/>
                <a:uFillTx/>
                <a:latin typeface="黑体" panose="02010609060101010101" pitchFamily="49" charset="-122"/>
                <a:ea typeface="黑体" panose="02010609060101010101" pitchFamily="49" charset="-122"/>
                <a:cs typeface="+mn-ea"/>
              </a:rPr>
              <a:t>流水线生产</a:t>
            </a:r>
            <a:r>
              <a:rPr kumimoji="0" lang="zh-CN" altLang="en-US" sz="2800" b="1" i="0" u="none" strike="noStrike" kern="1200" cap="none" spc="0" normalizeH="0" baseline="0" noProof="1">
                <a:ln>
                  <a:noFill/>
                </a:ln>
                <a:solidFill>
                  <a:srgbClr val="000000"/>
                </a:solidFill>
                <a:effectLst/>
                <a:uLnTx/>
                <a:uFillTx/>
                <a:latin typeface="黑体" panose="02010609060101010101" pitchFamily="49" charset="-122"/>
                <a:ea typeface="黑体" panose="02010609060101010101" pitchFamily="49" charset="-122"/>
                <a:cs typeface="+mn-ea"/>
              </a:rPr>
              <a:t>汽车</a:t>
            </a:r>
            <a:r>
              <a:rPr kumimoji="0" lang="zh-CN" altLang="en-US" sz="2800" b="1" i="0" u="none" strike="noStrike" kern="12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mn-cs"/>
              </a:rPr>
              <a:t>价格为</a:t>
            </a:r>
            <a:r>
              <a:rPr kumimoji="0" lang="en-US" altLang="zh-CN" sz="2800" b="1" i="0" u="none" strike="noStrike" kern="12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mn-cs"/>
              </a:rPr>
              <a:t>265</a:t>
            </a:r>
            <a:r>
              <a:rPr kumimoji="0" lang="zh-CN" altLang="en-US" sz="2800" b="1" i="0" u="none" strike="noStrike" kern="12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mn-cs"/>
              </a:rPr>
              <a:t>美元，是当时福特汽车厂工人两个月的工资。 </a:t>
            </a:r>
            <a:endParaRPr kumimoji="0" lang="zh-CN" altLang="en-US" sz="2800" b="1" i="0" u="none" strike="noStrike" kern="1200" cap="none" spc="0" normalizeH="0" baseline="0" noProof="1">
              <a:ln>
                <a:noFill/>
              </a:ln>
              <a:solidFill>
                <a:srgbClr val="000000"/>
              </a:solidFill>
              <a:effectLst/>
              <a:uLnTx/>
              <a:uFillTx/>
              <a:latin typeface="黑体" panose="02010609060101010101" pitchFamily="49" charset="-122"/>
              <a:ea typeface="黑体" panose="02010609060101010101" pitchFamily="49" charset="-122"/>
              <a:cs typeface="+mn-cs"/>
            </a:endParaRPr>
          </a:p>
        </p:txBody>
      </p:sp>
      <p:sp>
        <p:nvSpPr>
          <p:cNvPr id="5" name="Text Box 2"/>
          <p:cNvSpPr txBox="1"/>
          <p:nvPr/>
        </p:nvSpPr>
        <p:spPr>
          <a:xfrm>
            <a:off x="1525588" y="3598863"/>
            <a:ext cx="9140825" cy="2861310"/>
          </a:xfrm>
          <a:prstGeom prst="rect">
            <a:avLst/>
          </a:prstGeom>
          <a:solidFill>
            <a:schemeClr val="accent3"/>
          </a:solidFill>
          <a:ln w="9525">
            <a:noFill/>
          </a:ln>
        </p:spPr>
        <p:txBody>
          <a:bodyPr>
            <a:spAutoFit/>
          </a:bodyPr>
          <a:lstStyle/>
          <a:p>
            <a:pPr marR="0" defTabSz="914400">
              <a:spcBef>
                <a:spcPct val="50000"/>
              </a:spcBef>
              <a:buClrTx/>
              <a:buSzTx/>
              <a:buFont typeface="Arial" panose="020B0604020202020204" pitchFamily="34" charset="0"/>
              <a:buNone/>
              <a:defRPr/>
            </a:pPr>
            <a:r>
              <a:rPr kumimoji="0" lang="en-US" altLang="zh-CN" sz="3600" b="1" kern="1200" cap="none" spc="0" normalizeH="0" baseline="0" noProof="1">
                <a:solidFill>
                  <a:srgbClr val="474BE7"/>
                </a:solidFill>
                <a:latin typeface="楷体" panose="02010609060101010101" pitchFamily="49" charset="-122"/>
                <a:ea typeface="楷体" panose="02010609060101010101" pitchFamily="49" charset="-122"/>
                <a:cs typeface="+mn-cs"/>
              </a:rPr>
              <a:t>1913</a:t>
            </a:r>
            <a:r>
              <a:rPr kumimoji="0" lang="zh-CN" altLang="en-US" sz="3600" b="1" kern="1200" cap="none" spc="0" normalizeH="0" baseline="0" noProof="1">
                <a:solidFill>
                  <a:srgbClr val="474BE7"/>
                </a:solidFill>
                <a:latin typeface="楷体" panose="02010609060101010101" pitchFamily="49" charset="-122"/>
                <a:ea typeface="楷体" panose="02010609060101010101" pitchFamily="49" charset="-122"/>
                <a:cs typeface="+mn-cs"/>
              </a:rPr>
              <a:t>年，美国</a:t>
            </a:r>
            <a:r>
              <a:rPr kumimoji="0" lang="zh-CN" altLang="en-US" sz="3600" b="1" kern="1200" cap="none" spc="0" normalizeH="0" baseline="0" noProof="1">
                <a:solidFill>
                  <a:srgbClr val="FF0000"/>
                </a:solidFill>
                <a:latin typeface="楷体" panose="02010609060101010101" pitchFamily="49" charset="-122"/>
                <a:ea typeface="楷体" panose="02010609060101010101" pitchFamily="49" charset="-122"/>
                <a:cs typeface="+mn-cs"/>
              </a:rPr>
              <a:t>福特</a:t>
            </a:r>
            <a:r>
              <a:rPr kumimoji="0" lang="zh-CN" altLang="en-US" sz="3600" b="1" kern="1200" cap="none" spc="0" normalizeH="0" baseline="0" noProof="1">
                <a:solidFill>
                  <a:srgbClr val="474BE7"/>
                </a:solidFill>
                <a:latin typeface="楷体" panose="02010609060101010101" pitchFamily="49" charset="-122"/>
                <a:ea typeface="楷体" panose="02010609060101010101" pitchFamily="49" charset="-122"/>
                <a:cs typeface="+mn-cs"/>
              </a:rPr>
              <a:t>使用流水线生产汽车。</a:t>
            </a:r>
            <a:endParaRPr kumimoji="0" lang="en-US" altLang="zh-CN" sz="3600" b="1" kern="1200" cap="none" spc="0" normalizeH="0" baseline="0" noProof="1">
              <a:solidFill>
                <a:srgbClr val="474BE7"/>
              </a:solidFill>
              <a:latin typeface="楷体" panose="02010609060101010101" pitchFamily="49" charset="-122"/>
              <a:ea typeface="楷体" panose="02010609060101010101" pitchFamily="49" charset="-122"/>
              <a:cs typeface="+mn-cs"/>
            </a:endParaRPr>
          </a:p>
          <a:p>
            <a:pPr marR="0" defTabSz="914400">
              <a:spcBef>
                <a:spcPct val="50000"/>
              </a:spcBef>
              <a:buClrTx/>
              <a:buSzTx/>
              <a:buFont typeface="Arial" panose="020B0604020202020204" pitchFamily="34" charset="0"/>
              <a:buNone/>
              <a:defRPr/>
            </a:pPr>
            <a:r>
              <a:rPr kumimoji="0" lang="en-US" altLang="zh-CN" sz="3600" b="1" kern="1200" cap="none" spc="0" normalizeH="0" baseline="0" noProof="1">
                <a:solidFill>
                  <a:srgbClr val="474BE7"/>
                </a:solidFill>
                <a:latin typeface="楷体" panose="02010609060101010101" pitchFamily="49" charset="-122"/>
                <a:ea typeface="楷体" panose="02010609060101010101" pitchFamily="49" charset="-122"/>
                <a:cs typeface="+mn-cs"/>
              </a:rPr>
              <a:t>                   ——</a:t>
            </a:r>
            <a:r>
              <a:rPr kumimoji="0" lang="zh-CN" altLang="en-US" sz="3600" b="1" kern="1200" cap="none" spc="0" normalizeH="0" baseline="0" noProof="1">
                <a:solidFill>
                  <a:srgbClr val="FF0000"/>
                </a:solidFill>
                <a:latin typeface="楷体" panose="02010609060101010101" pitchFamily="49" charset="-122"/>
                <a:ea typeface="楷体" panose="02010609060101010101" pitchFamily="49" charset="-122"/>
                <a:cs typeface="+mn-cs"/>
              </a:rPr>
              <a:t>汽车大王</a:t>
            </a:r>
            <a:endParaRPr kumimoji="0" lang="en-US" altLang="zh-CN" sz="3600" b="1" kern="1200" cap="none" spc="0" normalizeH="0" baseline="0" noProof="1">
              <a:solidFill>
                <a:srgbClr val="FF0000"/>
              </a:solidFill>
              <a:latin typeface="楷体" panose="02010609060101010101" pitchFamily="49" charset="-122"/>
              <a:ea typeface="楷体" panose="02010609060101010101" pitchFamily="49" charset="-122"/>
              <a:cs typeface="+mn-cs"/>
            </a:endParaRPr>
          </a:p>
          <a:p>
            <a:pPr marR="0" defTabSz="914400">
              <a:spcBef>
                <a:spcPct val="50000"/>
              </a:spcBef>
              <a:buClrTx/>
              <a:buSzTx/>
              <a:buFont typeface="Arial" panose="020B0604020202020204" pitchFamily="34" charset="0"/>
              <a:buNone/>
              <a:defRPr/>
            </a:pPr>
            <a:r>
              <a:rPr kumimoji="0" lang="zh-CN" altLang="en-US" sz="3600" b="1" kern="1200" cap="none" spc="0" normalizeH="0" baseline="0" noProof="1">
                <a:solidFill>
                  <a:srgbClr val="FF0000"/>
                </a:solidFill>
                <a:latin typeface="楷体" panose="02010609060101010101" pitchFamily="49" charset="-122"/>
                <a:ea typeface="楷体" panose="02010609060101010101" pitchFamily="49" charset="-122"/>
                <a:cs typeface="+mn-cs"/>
              </a:rPr>
              <a:t>作用：</a:t>
            </a:r>
            <a:r>
              <a:rPr kumimoji="0" lang="zh-CN" altLang="en-US" sz="3600" b="1" kern="1200" cap="none" spc="0" normalizeH="0" baseline="0" noProof="1">
                <a:solidFill>
                  <a:srgbClr val="474BE7"/>
                </a:solidFill>
                <a:latin typeface="楷体" panose="02010609060101010101" pitchFamily="49" charset="-122"/>
                <a:ea typeface="楷体" panose="02010609060101010101" pitchFamily="49" charset="-122"/>
                <a:cs typeface="+mn-cs"/>
              </a:rPr>
              <a:t>带来汽车制造业的革命，汽车价格大大下降，开始成为中等收入家庭的交通工具。</a:t>
            </a:r>
            <a:endParaRPr kumimoji="0" lang="zh-CN" altLang="en-US" sz="3600" b="1" kern="1200" cap="none" spc="0" normalizeH="0" baseline="0" noProof="1">
              <a:solidFill>
                <a:srgbClr val="474BE7"/>
              </a:solidFill>
              <a:latin typeface="楷体" panose="02010609060101010101" pitchFamily="49" charset="-122"/>
              <a:ea typeface="楷体" panose="02010609060101010101" pitchFamily="49" charset="-122"/>
              <a:cs typeface="+mn-cs"/>
            </a:endParaRPr>
          </a:p>
        </p:txBody>
      </p:sp>
      <p:sp>
        <p:nvSpPr>
          <p:cNvPr id="14" name="TextBox 2"/>
          <p:cNvSpPr txBox="1"/>
          <p:nvPr/>
        </p:nvSpPr>
        <p:spPr>
          <a:xfrm>
            <a:off x="1527175" y="276225"/>
            <a:ext cx="9139238" cy="2799715"/>
          </a:xfrm>
          <a:prstGeom prst="rect">
            <a:avLst/>
          </a:prstGeom>
          <a:solidFill>
            <a:srgbClr val="F1F9F9"/>
          </a:solidFill>
          <a:ln w="9525">
            <a:noFill/>
          </a:ln>
        </p:spPr>
        <p:txBody>
          <a:bodyPr>
            <a:spAutoFit/>
          </a:bodyPr>
          <a:p>
            <a:pPr>
              <a:lnSpc>
                <a:spcPct val="130000"/>
              </a:lnSpc>
              <a:spcBef>
                <a:spcPct val="50000"/>
              </a:spcBef>
            </a:pPr>
            <a:r>
              <a:rPr lang="en-US" altLang="zh-CN" sz="4000" b="1" dirty="0">
                <a:latin typeface="楷体" panose="02010609060101010101" pitchFamily="49" charset="-122"/>
                <a:ea typeface="楷体" panose="02010609060101010101" pitchFamily="49" charset="-122"/>
              </a:rPr>
              <a:t>19</a:t>
            </a:r>
            <a:r>
              <a:rPr lang="zh-CN" altLang="en-US" sz="4000" b="1" dirty="0">
                <a:latin typeface="楷体" panose="02010609060101010101" pitchFamily="49" charset="-122"/>
                <a:ea typeface="楷体" panose="02010609060101010101" pitchFamily="49" charset="-122"/>
              </a:rPr>
              <a:t>世纪</a:t>
            </a:r>
            <a:r>
              <a:rPr lang="en-US" altLang="zh-CN" sz="4000" b="1" dirty="0">
                <a:latin typeface="楷体" panose="02010609060101010101" pitchFamily="49" charset="-122"/>
                <a:ea typeface="楷体" panose="02010609060101010101" pitchFamily="49" charset="-122"/>
              </a:rPr>
              <a:t>80</a:t>
            </a:r>
            <a:r>
              <a:rPr lang="zh-CN" altLang="en-US" sz="4000" b="1" dirty="0">
                <a:latin typeface="楷体" panose="02010609060101010101" pitchFamily="49" charset="-122"/>
                <a:ea typeface="楷体" panose="02010609060101010101" pitchFamily="49" charset="-122"/>
              </a:rPr>
              <a:t>年代，德国人</a:t>
            </a:r>
            <a:r>
              <a:rPr lang="zh-CN" altLang="en-US" sz="4000" b="1" dirty="0">
                <a:solidFill>
                  <a:srgbClr val="FF0000"/>
                </a:solidFill>
                <a:latin typeface="楷体" panose="02010609060101010101" pitchFamily="49" charset="-122"/>
                <a:ea typeface="楷体" panose="02010609060101010101" pitchFamily="49" charset="-122"/>
              </a:rPr>
              <a:t>本茨</a:t>
            </a:r>
            <a:r>
              <a:rPr lang="zh-CN" altLang="en-US" sz="4000" b="1" dirty="0">
                <a:latin typeface="楷体" panose="02010609060101010101" pitchFamily="49" charset="-122"/>
                <a:ea typeface="楷体" panose="02010609060101010101" pitchFamily="49" charset="-122"/>
              </a:rPr>
              <a:t>制造出一辆配有汽油发动机的</a:t>
            </a:r>
            <a:r>
              <a:rPr lang="zh-CN" altLang="en-US" sz="4000" b="1" dirty="0">
                <a:solidFill>
                  <a:srgbClr val="FF0000"/>
                </a:solidFill>
                <a:latin typeface="楷体" panose="02010609060101010101" pitchFamily="49" charset="-122"/>
                <a:ea typeface="楷体" panose="02010609060101010101" pitchFamily="49" charset="-122"/>
              </a:rPr>
              <a:t>汽车</a:t>
            </a:r>
            <a:r>
              <a:rPr lang="zh-CN" altLang="en-US" sz="4000" b="1" dirty="0">
                <a:solidFill>
                  <a:schemeClr val="bg2"/>
                </a:solidFill>
                <a:latin typeface="楷体" panose="02010609060101010101" pitchFamily="49" charset="-122"/>
                <a:ea typeface="楷体" panose="02010609060101010101" pitchFamily="49" charset="-122"/>
              </a:rPr>
              <a:t>。</a:t>
            </a:r>
            <a:endParaRPr lang="en-US" altLang="zh-CN" sz="4000" b="1" dirty="0">
              <a:solidFill>
                <a:schemeClr val="bg2"/>
              </a:solidFill>
              <a:latin typeface="楷体" panose="02010609060101010101" pitchFamily="49" charset="-122"/>
              <a:ea typeface="楷体" panose="02010609060101010101" pitchFamily="49" charset="-122"/>
            </a:endParaRPr>
          </a:p>
          <a:p>
            <a:pPr>
              <a:lnSpc>
                <a:spcPct val="130000"/>
              </a:lnSpc>
              <a:spcBef>
                <a:spcPct val="50000"/>
              </a:spcBef>
            </a:pPr>
            <a:r>
              <a:rPr lang="en-US" altLang="zh-CN" sz="4000" b="1" dirty="0">
                <a:solidFill>
                  <a:schemeClr val="bg2"/>
                </a:solidFill>
                <a:latin typeface="楷体" panose="02010609060101010101" pitchFamily="49" charset="-122"/>
                <a:ea typeface="楷体" panose="02010609060101010101" pitchFamily="49" charset="-122"/>
              </a:rPr>
              <a:t>                  ——</a:t>
            </a:r>
            <a:r>
              <a:rPr lang="zh-CN" altLang="en-US" sz="4000" b="1" dirty="0">
                <a:solidFill>
                  <a:srgbClr val="FF0000"/>
                </a:solidFill>
                <a:latin typeface="楷体" panose="02010609060101010101" pitchFamily="49" charset="-122"/>
                <a:ea typeface="楷体" panose="02010609060101010101" pitchFamily="49" charset="-122"/>
              </a:rPr>
              <a:t>“汽车之父”</a:t>
            </a:r>
            <a:endParaRPr lang="zh-CN" altLang="en-US" sz="4000" b="1" dirty="0">
              <a:solidFill>
                <a:srgbClr val="FF0000"/>
              </a:solidFill>
              <a:latin typeface="楷体" panose="02010609060101010101" pitchFamily="49" charset="-122"/>
              <a:ea typeface="楷体" panose="02010609060101010101" pitchFamily="49" charset="-122"/>
            </a:endParaRPr>
          </a:p>
        </p:txBody>
      </p:sp>
    </p:spTree>
  </p:cSld>
  <p:clrMapOvr>
    <a:masterClrMapping/>
  </p:clrMapOvr>
  <p:transition advTm="886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ppt_x</p:attrName>
                                        </p:attrNameLst>
                                      </p:cBhvr>
                                      <p:tavLst>
                                        <p:tav tm="0">
                                          <p:val>
                                            <p:strVal val="#ppt_x"/>
                                          </p:val>
                                        </p:tav>
                                        <p:tav tm="100000">
                                          <p:val>
                                            <p:strVal val="#ppt_x"/>
                                          </p:val>
                                        </p:tav>
                                      </p:tavLst>
                                    </p:anim>
                                    <p:anim calcmode="lin" valueType="num">
                                      <p:cBhvr>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14"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3794" name="TextBox 6"/>
          <p:cNvSpPr txBox="1"/>
          <p:nvPr/>
        </p:nvSpPr>
        <p:spPr>
          <a:xfrm>
            <a:off x="8255" y="24130"/>
            <a:ext cx="6192520" cy="583565"/>
          </a:xfrm>
          <a:prstGeom prst="rect">
            <a:avLst/>
          </a:prstGeom>
          <a:noFill/>
          <a:ln w="9525">
            <a:noFill/>
          </a:ln>
        </p:spPr>
        <p:txBody>
          <a:bodyPr wrap="square">
            <a:spAutoFit/>
          </a:bodyPr>
          <a:p>
            <a:r>
              <a:rPr lang="en-US" altLang="zh-CN" sz="3200" b="1" dirty="0">
                <a:latin typeface="楷体" panose="02010609060101010101" pitchFamily="49" charset="-122"/>
                <a:ea typeface="楷体" panose="02010609060101010101" pitchFamily="49" charset="-122"/>
              </a:rPr>
              <a:t>6</a:t>
            </a:r>
            <a:r>
              <a:rPr lang="zh-CN" altLang="en-US" sz="3200" b="1" dirty="0">
                <a:latin typeface="楷体" panose="02010609060101010101" pitchFamily="49" charset="-122"/>
                <a:ea typeface="楷体" panose="02010609060101010101" pitchFamily="49" charset="-122"/>
              </a:rPr>
              <a:t>、成就：</a:t>
            </a:r>
            <a:endParaRPr lang="zh-CN" altLang="en-US" sz="3200" b="1" dirty="0">
              <a:latin typeface="楷体" panose="02010609060101010101" pitchFamily="49" charset="-122"/>
              <a:ea typeface="楷体" panose="02010609060101010101" pitchFamily="49" charset="-122"/>
            </a:endParaRPr>
          </a:p>
        </p:txBody>
      </p:sp>
      <p:sp>
        <p:nvSpPr>
          <p:cNvPr id="33795" name="TextBox 2"/>
          <p:cNvSpPr txBox="1"/>
          <p:nvPr/>
        </p:nvSpPr>
        <p:spPr>
          <a:xfrm>
            <a:off x="1711325" y="30480"/>
            <a:ext cx="8475980" cy="521970"/>
          </a:xfrm>
          <a:prstGeom prst="rect">
            <a:avLst/>
          </a:prstGeom>
          <a:noFill/>
          <a:ln w="9525">
            <a:noFill/>
          </a:ln>
        </p:spPr>
        <p:txBody>
          <a:bodyPr wrap="square">
            <a:spAutoFit/>
          </a:bodyPr>
          <a:p>
            <a:r>
              <a:rPr lang="zh-CN" altLang="en-US" sz="2800" b="1" dirty="0">
                <a:solidFill>
                  <a:srgbClr val="0033CC"/>
                </a:solidFill>
                <a:latin typeface="宋体" panose="02010600030101010101" pitchFamily="2" charset="-122"/>
              </a:rPr>
              <a:t>（</a:t>
            </a:r>
            <a:r>
              <a:rPr lang="en-US" altLang="zh-CN" sz="2800" b="1" dirty="0">
                <a:solidFill>
                  <a:srgbClr val="0033CC"/>
                </a:solidFill>
                <a:latin typeface="宋体" panose="02010600030101010101" pitchFamily="2" charset="-122"/>
              </a:rPr>
              <a:t>3</a:t>
            </a:r>
            <a:r>
              <a:rPr lang="zh-CN" altLang="en-US" sz="2800" b="1" dirty="0">
                <a:solidFill>
                  <a:srgbClr val="0033CC"/>
                </a:solidFill>
                <a:latin typeface="宋体" panose="02010600030101010101" pitchFamily="2" charset="-122"/>
              </a:rPr>
              <a:t>）化学工业和新材料（</a:t>
            </a:r>
            <a:r>
              <a:rPr lang="en-US" altLang="zh-CN" sz="2800" b="1" dirty="0">
                <a:solidFill>
                  <a:srgbClr val="0033CC"/>
                </a:solidFill>
                <a:latin typeface="宋体" panose="02010600030101010101" pitchFamily="2" charset="-122"/>
              </a:rPr>
              <a:t>P21</a:t>
            </a:r>
            <a:r>
              <a:rPr lang="zh-CN" altLang="en-US" sz="2800" b="1" dirty="0">
                <a:solidFill>
                  <a:srgbClr val="0033CC"/>
                </a:solidFill>
                <a:latin typeface="宋体" panose="02010600030101010101" pitchFamily="2" charset="-122"/>
              </a:rPr>
              <a:t>）</a:t>
            </a:r>
            <a:endParaRPr lang="zh-CN" altLang="en-US" sz="2800" b="1" dirty="0">
              <a:solidFill>
                <a:srgbClr val="0033CC"/>
              </a:solidFill>
              <a:latin typeface="宋体" panose="02010600030101010101" pitchFamily="2" charset="-122"/>
            </a:endParaRPr>
          </a:p>
        </p:txBody>
      </p:sp>
      <p:sp>
        <p:nvSpPr>
          <p:cNvPr id="33796" name="TextBox 3"/>
          <p:cNvSpPr txBox="1"/>
          <p:nvPr/>
        </p:nvSpPr>
        <p:spPr>
          <a:xfrm>
            <a:off x="8255" y="506095"/>
            <a:ext cx="8026400" cy="5846445"/>
          </a:xfrm>
          <a:prstGeom prst="rect">
            <a:avLst/>
          </a:prstGeom>
          <a:noFill/>
          <a:ln w="9525">
            <a:noFill/>
          </a:ln>
          <a:extLst>
            <a:ext uri="{909E8E84-426E-40DD-AFC4-6F175D3DCCD1}">
              <a14:hiddenFill xmlns:a14="http://schemas.microsoft.com/office/drawing/2010/main">
                <a:solidFill>
                  <a:schemeClr val="bg1"/>
                </a:solidFill>
              </a14:hiddenFill>
            </a:ext>
          </a:extLst>
        </p:spPr>
        <p:txBody>
          <a:bodyPr wrap="square">
            <a:spAutoFit/>
          </a:bodyPr>
          <a:p>
            <a:pPr>
              <a:lnSpc>
                <a:spcPct val="130000"/>
              </a:lnSpc>
            </a:pPr>
            <a:r>
              <a:rPr lang="zh-CN" altLang="en-US" sz="2400" b="1" dirty="0">
                <a:solidFill>
                  <a:schemeClr val="tx1"/>
                </a:solidFill>
                <a:latin typeface="Calibri" panose="020F0502020204030204" pitchFamily="34" charset="0"/>
              </a:rPr>
              <a:t>内燃机的发明推动</a:t>
            </a:r>
            <a:r>
              <a:rPr lang="zh-CN" altLang="en-US" sz="2400" b="1" u="sng" dirty="0">
                <a:solidFill>
                  <a:schemeClr val="tx1"/>
                </a:solidFill>
                <a:latin typeface="Calibri" panose="020F0502020204030204" pitchFamily="34" charset="0"/>
              </a:rPr>
              <a:t>                      </a:t>
            </a:r>
            <a:r>
              <a:rPr lang="zh-CN" altLang="en-US" sz="2400" b="1" dirty="0">
                <a:solidFill>
                  <a:schemeClr val="tx1"/>
                </a:solidFill>
                <a:latin typeface="Calibri" panose="020F0502020204030204" pitchFamily="34" charset="0"/>
              </a:rPr>
              <a:t>的发展，加速</a:t>
            </a:r>
            <a:r>
              <a:rPr lang="zh-CN" altLang="en-US" sz="2400" b="1" u="sng" dirty="0">
                <a:solidFill>
                  <a:schemeClr val="tx1"/>
                </a:solidFill>
                <a:latin typeface="Calibri" panose="020F0502020204030204" pitchFamily="34" charset="0"/>
              </a:rPr>
              <a:t>                        </a:t>
            </a:r>
            <a:r>
              <a:rPr lang="zh-CN" altLang="en-US" sz="2400" b="1" dirty="0">
                <a:solidFill>
                  <a:schemeClr val="tx1"/>
                </a:solidFill>
                <a:latin typeface="Calibri" panose="020F0502020204030204" pitchFamily="34" charset="0"/>
              </a:rPr>
              <a:t>的产生</a:t>
            </a:r>
            <a:endParaRPr lang="en-US" altLang="zh-CN" sz="2400" b="1" dirty="0">
              <a:solidFill>
                <a:schemeClr val="tx1"/>
              </a:solidFill>
              <a:latin typeface="Calibri" panose="020F0502020204030204" pitchFamily="34" charset="0"/>
            </a:endParaRPr>
          </a:p>
          <a:p>
            <a:pPr>
              <a:lnSpc>
                <a:spcPct val="130000"/>
              </a:lnSpc>
            </a:pPr>
            <a:r>
              <a:rPr lang="en-US" altLang="zh-CN" sz="2400" b="1" dirty="0">
                <a:solidFill>
                  <a:srgbClr val="0033CC"/>
                </a:solidFill>
                <a:latin typeface="Calibri" panose="020F0502020204030204" pitchFamily="34" charset="0"/>
              </a:rPr>
              <a:t>①</a:t>
            </a:r>
            <a:r>
              <a:rPr lang="zh-CN" altLang="en-US" sz="2400" b="1" dirty="0">
                <a:solidFill>
                  <a:srgbClr val="0033CC"/>
                </a:solidFill>
                <a:latin typeface="Calibri" panose="020F0502020204030204" pitchFamily="34" charset="0"/>
              </a:rPr>
              <a:t>化学工业：</a:t>
            </a:r>
            <a:endParaRPr lang="zh-CN" altLang="en-US" sz="2400" b="1" dirty="0">
              <a:solidFill>
                <a:srgbClr val="0033CC"/>
              </a:solidFill>
              <a:latin typeface="Calibri" panose="020F0502020204030204" pitchFamily="34" charset="0"/>
            </a:endParaRPr>
          </a:p>
          <a:p>
            <a:pPr>
              <a:lnSpc>
                <a:spcPct val="130000"/>
              </a:lnSpc>
            </a:pPr>
            <a:r>
              <a:rPr lang="en-US" altLang="zh-CN" sz="2400" b="1" dirty="0">
                <a:latin typeface="宋体" panose="02010600030101010101" pitchFamily="2" charset="-122"/>
              </a:rPr>
              <a:t>19 世纪60--80年代，人们已经能够使用新方法生产___、_____</a:t>
            </a:r>
            <a:r>
              <a:rPr lang="zh-CN" altLang="en-US" sz="2400" b="1" dirty="0">
                <a:latin typeface="宋体" panose="02010600030101010101" pitchFamily="2" charset="-122"/>
              </a:rPr>
              <a:t>、</a:t>
            </a:r>
            <a:r>
              <a:rPr lang="en-US" altLang="zh-CN" sz="2400" b="1" dirty="0">
                <a:latin typeface="宋体" panose="02010600030101010101" pitchFamily="2" charset="-122"/>
              </a:rPr>
              <a:t>人造染料等产品，而且产品成本更低、性能更好。</a:t>
            </a:r>
            <a:endParaRPr lang="en-US" altLang="zh-CN" sz="2400" b="1" dirty="0">
              <a:solidFill>
                <a:srgbClr val="0033CC"/>
              </a:solidFill>
              <a:latin typeface="宋体" panose="02010600030101010101" pitchFamily="2" charset="-122"/>
            </a:endParaRPr>
          </a:p>
          <a:p>
            <a:pPr>
              <a:lnSpc>
                <a:spcPct val="130000"/>
              </a:lnSpc>
            </a:pPr>
            <a:r>
              <a:rPr lang="en-US" altLang="zh-CN" sz="2400" b="1" dirty="0">
                <a:solidFill>
                  <a:srgbClr val="0033CC"/>
                </a:solidFill>
                <a:latin typeface="Calibri" panose="020F0502020204030204" pitchFamily="34" charset="0"/>
              </a:rPr>
              <a:t>②</a:t>
            </a:r>
            <a:r>
              <a:rPr lang="zh-CN" altLang="en-US" sz="2400" b="1" dirty="0">
                <a:solidFill>
                  <a:srgbClr val="0033CC"/>
                </a:solidFill>
                <a:latin typeface="Calibri" panose="020F0502020204030204" pitchFamily="34" charset="0"/>
              </a:rPr>
              <a:t>新材料：</a:t>
            </a:r>
            <a:endParaRPr lang="zh-CN" altLang="en-US" sz="2400" b="1" dirty="0">
              <a:solidFill>
                <a:srgbClr val="0033CC"/>
              </a:solidFill>
              <a:latin typeface="Calibri" panose="020F0502020204030204" pitchFamily="34" charset="0"/>
            </a:endParaRPr>
          </a:p>
          <a:p>
            <a:pPr>
              <a:lnSpc>
                <a:spcPct val="130000"/>
              </a:lnSpc>
            </a:pPr>
            <a:r>
              <a:rPr lang="en-US" altLang="zh-CN" sz="2400" b="1" dirty="0">
                <a:latin typeface="宋体" panose="02010600030101010101" pitchFamily="2" charset="-122"/>
              </a:rPr>
              <a:t>A.1867</a:t>
            </a:r>
            <a:r>
              <a:rPr lang="zh-CN" altLang="en-US" sz="2400" b="1" dirty="0">
                <a:latin typeface="宋体" panose="02010600030101010101" pitchFamily="2" charset="-122"/>
              </a:rPr>
              <a:t>年，瑞典人化学家</a:t>
            </a:r>
            <a:r>
              <a:rPr lang="en-US" altLang="zh-CN" sz="2400" b="1" dirty="0">
                <a:latin typeface="宋体" panose="02010600030101010101" pitchFamily="2" charset="-122"/>
              </a:rPr>
              <a:t>______</a:t>
            </a:r>
            <a:r>
              <a:rPr lang="zh-CN" altLang="en-US" sz="2400" b="1" dirty="0">
                <a:latin typeface="宋体" panose="02010600030101010101" pitchFamily="2" charset="-122"/>
              </a:rPr>
              <a:t>发明</a:t>
            </a:r>
            <a:r>
              <a:rPr lang="en-US" altLang="zh-CN" sz="2400" b="1" dirty="0">
                <a:solidFill>
                  <a:srgbClr val="415DED"/>
                </a:solidFill>
                <a:latin typeface="宋体" panose="02010600030101010101" pitchFamily="2" charset="-122"/>
              </a:rPr>
              <a:t>__________</a:t>
            </a:r>
            <a:r>
              <a:rPr lang="en-US" altLang="zh-CN" sz="2400" b="1" dirty="0">
                <a:latin typeface="宋体" panose="02010600030101010101" pitchFamily="2" charset="-122"/>
              </a:rPr>
              <a:t>,后来他又研制成___________</a:t>
            </a:r>
            <a:r>
              <a:rPr lang="zh-CN" altLang="en-US" sz="2400" b="1" dirty="0">
                <a:latin typeface="宋体" panose="02010600030101010101" pitchFamily="2" charset="-122"/>
              </a:rPr>
              <a:t>；</a:t>
            </a:r>
            <a:endParaRPr lang="en-US" altLang="zh-CN" sz="2400" b="1" dirty="0">
              <a:latin typeface="宋体" panose="02010600030101010101" pitchFamily="2" charset="-122"/>
            </a:endParaRPr>
          </a:p>
          <a:p>
            <a:pPr>
              <a:lnSpc>
                <a:spcPct val="130000"/>
              </a:lnSpc>
            </a:pPr>
            <a:r>
              <a:rPr lang="en-US" altLang="zh-CN" sz="2400" b="1" dirty="0">
                <a:latin typeface="宋体" panose="02010600030101010101" pitchFamily="2" charset="-122"/>
              </a:rPr>
              <a:t>B.1869</a:t>
            </a:r>
            <a:r>
              <a:rPr lang="zh-CN" altLang="en-US" sz="2400" b="1" dirty="0">
                <a:latin typeface="宋体" panose="02010600030101010101" pitchFamily="2" charset="-122"/>
              </a:rPr>
              <a:t>年，美国人</a:t>
            </a:r>
            <a:r>
              <a:rPr lang="zh-CN" altLang="en-US" sz="2400" b="1" dirty="0">
                <a:solidFill>
                  <a:srgbClr val="415DED"/>
                </a:solidFill>
                <a:latin typeface="宋体" panose="02010600030101010101" pitchFamily="2" charset="-122"/>
              </a:rPr>
              <a:t>海厄特</a:t>
            </a:r>
            <a:r>
              <a:rPr lang="zh-CN" altLang="en-US" sz="2400" b="1" dirty="0">
                <a:latin typeface="宋体" panose="02010600030101010101" pitchFamily="2" charset="-122"/>
              </a:rPr>
              <a:t>发明了</a:t>
            </a:r>
            <a:r>
              <a:rPr lang="en-US" altLang="zh-CN" sz="2400" b="1" dirty="0">
                <a:latin typeface="楷体" panose="02010609060101010101" pitchFamily="49" charset="-122"/>
                <a:ea typeface="楷体" panose="02010609060101010101" pitchFamily="49" charset="-122"/>
              </a:rPr>
              <a:t>_________</a:t>
            </a:r>
            <a:r>
              <a:rPr lang="zh-CN" altLang="en-US" sz="2400" b="1" dirty="0">
                <a:latin typeface="宋体" panose="02010600030101010101" pitchFamily="2" charset="-122"/>
              </a:rPr>
              <a:t>的制造技术，现代</a:t>
            </a:r>
            <a:r>
              <a:rPr lang="en-US" altLang="zh-CN" sz="2400" b="1" dirty="0">
                <a:latin typeface="宋体" panose="02010600030101010101" pitchFamily="2" charset="-122"/>
              </a:rPr>
              <a:t>____________</a:t>
            </a:r>
            <a:r>
              <a:rPr lang="zh-CN" altLang="en-US" sz="2400" b="1" dirty="0">
                <a:latin typeface="宋体" panose="02010600030101010101" pitchFamily="2" charset="-122"/>
              </a:rPr>
              <a:t>由此诞生；</a:t>
            </a:r>
            <a:endParaRPr lang="en-US" altLang="zh-CN" sz="2400" b="1" dirty="0">
              <a:latin typeface="宋体" panose="02010600030101010101" pitchFamily="2" charset="-122"/>
            </a:endParaRPr>
          </a:p>
          <a:p>
            <a:pPr>
              <a:lnSpc>
                <a:spcPct val="130000"/>
              </a:lnSpc>
            </a:pPr>
            <a:r>
              <a:rPr lang="en-US" altLang="zh-CN" sz="2400" b="1" dirty="0">
                <a:latin typeface="宋体" panose="02010600030101010101" pitchFamily="2" charset="-122"/>
              </a:rPr>
              <a:t>C.1884</a:t>
            </a:r>
            <a:r>
              <a:rPr lang="zh-CN" altLang="en-US" sz="2400" b="1" dirty="0">
                <a:latin typeface="宋体" panose="02010600030101010101" pitchFamily="2" charset="-122"/>
              </a:rPr>
              <a:t>年，法国人</a:t>
            </a:r>
            <a:r>
              <a:rPr lang="en-US" altLang="zh-CN" sz="2400" b="1" dirty="0">
                <a:latin typeface="宋体" panose="02010600030101010101" pitchFamily="2" charset="-122"/>
              </a:rPr>
              <a:t>__________</a:t>
            </a:r>
            <a:r>
              <a:rPr lang="zh-CN" altLang="en-US" sz="2400" b="1" dirty="0">
                <a:latin typeface="宋体" panose="02010600030101010101" pitchFamily="2" charset="-122"/>
              </a:rPr>
              <a:t>发明了</a:t>
            </a:r>
            <a:r>
              <a:rPr lang="en-US" altLang="zh-CN" sz="2400" b="1" dirty="0">
                <a:latin typeface="宋体" panose="02010600030101010101" pitchFamily="2" charset="-122"/>
              </a:rPr>
              <a:t>__________</a:t>
            </a:r>
            <a:r>
              <a:rPr lang="zh-CN" altLang="en-US" sz="2400" b="1" dirty="0">
                <a:latin typeface="宋体" panose="02010600030101010101" pitchFamily="2" charset="-122"/>
              </a:rPr>
              <a:t>，开辟新的纺织品生产领域。</a:t>
            </a:r>
            <a:endParaRPr lang="zh-CN" altLang="en-US" sz="2400" b="1" dirty="0">
              <a:solidFill>
                <a:srgbClr val="415DED"/>
              </a:solidFill>
              <a:latin typeface="宋体" panose="02010600030101010101" pitchFamily="2" charset="-122"/>
            </a:endParaRPr>
          </a:p>
        </p:txBody>
      </p:sp>
      <p:sp>
        <p:nvSpPr>
          <p:cNvPr id="2" name="矩形 1"/>
          <p:cNvSpPr/>
          <p:nvPr/>
        </p:nvSpPr>
        <p:spPr>
          <a:xfrm>
            <a:off x="6873240" y="1991995"/>
            <a:ext cx="783590" cy="460375"/>
          </a:xfrm>
          <a:prstGeom prst="rect">
            <a:avLst/>
          </a:prstGeom>
          <a:noFill/>
          <a:ln w="9525">
            <a:noFill/>
          </a:ln>
        </p:spPr>
        <p:txBody>
          <a:bodyPr wrap="square">
            <a:spAutoFit/>
          </a:bodyPr>
          <a:p>
            <a:r>
              <a:rPr lang="zh-CN" altLang="en-US" sz="2400" b="1" dirty="0">
                <a:solidFill>
                  <a:srgbClr val="FF0000"/>
                </a:solidFill>
                <a:latin typeface="楷体" panose="02010609060101010101" pitchFamily="49" charset="-122"/>
                <a:ea typeface="楷体" panose="02010609060101010101" pitchFamily="49" charset="-122"/>
              </a:rPr>
              <a:t>碱</a:t>
            </a:r>
            <a:endParaRPr lang="zh-CN" altLang="en-US" sz="2400" b="1" dirty="0">
              <a:solidFill>
                <a:srgbClr val="FF0000"/>
              </a:solidFill>
              <a:latin typeface="楷体" panose="02010609060101010101" pitchFamily="49" charset="-122"/>
              <a:ea typeface="楷体" panose="02010609060101010101" pitchFamily="49" charset="-122"/>
            </a:endParaRPr>
          </a:p>
        </p:txBody>
      </p:sp>
      <p:sp>
        <p:nvSpPr>
          <p:cNvPr id="3" name="矩形 2"/>
          <p:cNvSpPr/>
          <p:nvPr/>
        </p:nvSpPr>
        <p:spPr>
          <a:xfrm>
            <a:off x="8255" y="2452370"/>
            <a:ext cx="982980" cy="460375"/>
          </a:xfrm>
          <a:prstGeom prst="rect">
            <a:avLst/>
          </a:prstGeom>
          <a:noFill/>
          <a:ln w="9525">
            <a:noFill/>
          </a:ln>
        </p:spPr>
        <p:txBody>
          <a:bodyPr wrap="square">
            <a:spAutoFit/>
          </a:bodyPr>
          <a:p>
            <a:r>
              <a:rPr lang="zh-CN" altLang="en-US" sz="2400" b="1" dirty="0">
                <a:solidFill>
                  <a:srgbClr val="FF0000"/>
                </a:solidFill>
                <a:latin typeface="楷体" panose="02010609060101010101" pitchFamily="49" charset="-122"/>
                <a:ea typeface="楷体" panose="02010609060101010101" pitchFamily="49" charset="-122"/>
              </a:rPr>
              <a:t>硫酸</a:t>
            </a:r>
            <a:endParaRPr lang="zh-CN" altLang="en-US" sz="2400" b="1" dirty="0">
              <a:solidFill>
                <a:srgbClr val="FF0000"/>
              </a:solidFill>
              <a:latin typeface="楷体" panose="02010609060101010101" pitchFamily="49" charset="-122"/>
              <a:ea typeface="楷体" panose="02010609060101010101" pitchFamily="49" charset="-122"/>
            </a:endParaRPr>
          </a:p>
        </p:txBody>
      </p:sp>
      <p:sp>
        <p:nvSpPr>
          <p:cNvPr id="5" name="矩形 4"/>
          <p:cNvSpPr/>
          <p:nvPr/>
        </p:nvSpPr>
        <p:spPr>
          <a:xfrm>
            <a:off x="3337560" y="3368675"/>
            <a:ext cx="2092325" cy="460375"/>
          </a:xfrm>
          <a:prstGeom prst="rect">
            <a:avLst/>
          </a:prstGeom>
          <a:noFill/>
          <a:ln w="9525">
            <a:noFill/>
          </a:ln>
        </p:spPr>
        <p:txBody>
          <a:bodyPr wrap="square">
            <a:spAutoFit/>
          </a:bodyPr>
          <a:p>
            <a:r>
              <a:rPr lang="zh-CN" altLang="en-US" sz="2400" b="1" dirty="0">
                <a:solidFill>
                  <a:srgbClr val="FF0000"/>
                </a:solidFill>
                <a:latin typeface="楷体" panose="02010609060101010101" pitchFamily="49" charset="-122"/>
                <a:ea typeface="楷体" panose="02010609060101010101" pitchFamily="49" charset="-122"/>
              </a:rPr>
              <a:t>诺贝尔</a:t>
            </a:r>
            <a:endParaRPr lang="zh-CN" altLang="en-US" sz="2400" b="1" dirty="0">
              <a:solidFill>
                <a:srgbClr val="FF0000"/>
              </a:solidFill>
              <a:latin typeface="楷体" panose="02010609060101010101" pitchFamily="49" charset="-122"/>
              <a:ea typeface="楷体" panose="02010609060101010101" pitchFamily="49" charset="-122"/>
            </a:endParaRPr>
          </a:p>
        </p:txBody>
      </p:sp>
      <p:sp>
        <p:nvSpPr>
          <p:cNvPr id="6" name="矩形 5"/>
          <p:cNvSpPr/>
          <p:nvPr/>
        </p:nvSpPr>
        <p:spPr>
          <a:xfrm>
            <a:off x="4905375" y="3368675"/>
            <a:ext cx="3866515" cy="460375"/>
          </a:xfrm>
          <a:prstGeom prst="rect">
            <a:avLst/>
          </a:prstGeom>
          <a:noFill/>
          <a:ln w="9525">
            <a:noFill/>
          </a:ln>
        </p:spPr>
        <p:txBody>
          <a:bodyPr wrap="square">
            <a:spAutoFit/>
          </a:bodyPr>
          <a:p>
            <a:r>
              <a:rPr lang="zh-CN" altLang="en-US" sz="2400" b="1" dirty="0">
                <a:solidFill>
                  <a:srgbClr val="FF0000"/>
                </a:solidFill>
                <a:latin typeface="楷体" panose="02010609060101010101" pitchFamily="49" charset="-122"/>
                <a:ea typeface="楷体" panose="02010609060101010101" pitchFamily="49" charset="-122"/>
              </a:rPr>
              <a:t>现代炸药</a:t>
            </a:r>
            <a:endParaRPr lang="zh-CN" altLang="en-US" sz="2400" b="1" dirty="0">
              <a:solidFill>
                <a:srgbClr val="FF0000"/>
              </a:solidFill>
              <a:latin typeface="楷体" panose="02010609060101010101" pitchFamily="49" charset="-122"/>
              <a:ea typeface="楷体" panose="02010609060101010101" pitchFamily="49" charset="-122"/>
            </a:endParaRPr>
          </a:p>
        </p:txBody>
      </p:sp>
      <p:sp>
        <p:nvSpPr>
          <p:cNvPr id="7" name="矩形 6"/>
          <p:cNvSpPr/>
          <p:nvPr/>
        </p:nvSpPr>
        <p:spPr>
          <a:xfrm>
            <a:off x="991235" y="3755390"/>
            <a:ext cx="2458720" cy="460375"/>
          </a:xfrm>
          <a:prstGeom prst="rect">
            <a:avLst/>
          </a:prstGeom>
          <a:noFill/>
          <a:ln w="9525">
            <a:noFill/>
          </a:ln>
        </p:spPr>
        <p:txBody>
          <a:bodyPr wrap="square">
            <a:spAutoFit/>
          </a:bodyPr>
          <a:p>
            <a:r>
              <a:rPr lang="zh-CN" altLang="en-US" sz="2400" b="1" dirty="0">
                <a:solidFill>
                  <a:srgbClr val="FF0000"/>
                </a:solidFill>
                <a:latin typeface="楷体" panose="02010609060101010101" pitchFamily="49" charset="-122"/>
                <a:ea typeface="楷体" panose="02010609060101010101" pitchFamily="49" charset="-122"/>
              </a:rPr>
              <a:t>无烟炸药</a:t>
            </a:r>
            <a:endParaRPr lang="zh-CN" altLang="en-US" sz="2400" b="1" dirty="0">
              <a:solidFill>
                <a:srgbClr val="FF0000"/>
              </a:solidFill>
              <a:latin typeface="楷体" panose="02010609060101010101" pitchFamily="49" charset="-122"/>
              <a:ea typeface="楷体" panose="02010609060101010101" pitchFamily="49" charset="-122"/>
            </a:endParaRPr>
          </a:p>
        </p:txBody>
      </p:sp>
      <p:sp>
        <p:nvSpPr>
          <p:cNvPr id="8" name="矩形 7"/>
          <p:cNvSpPr/>
          <p:nvPr/>
        </p:nvSpPr>
        <p:spPr>
          <a:xfrm>
            <a:off x="4384040" y="4277995"/>
            <a:ext cx="1643380" cy="460375"/>
          </a:xfrm>
          <a:prstGeom prst="rect">
            <a:avLst/>
          </a:prstGeom>
          <a:noFill/>
          <a:ln w="9525">
            <a:noFill/>
          </a:ln>
        </p:spPr>
        <p:txBody>
          <a:bodyPr wrap="square">
            <a:spAutoFit/>
          </a:bodyPr>
          <a:p>
            <a:r>
              <a:rPr lang="zh-CN" altLang="en-US" sz="2400" b="1" dirty="0">
                <a:solidFill>
                  <a:srgbClr val="FF0000"/>
                </a:solidFill>
                <a:latin typeface="楷体" panose="02010609060101010101" pitchFamily="49" charset="-122"/>
                <a:ea typeface="楷体" panose="02010609060101010101" pitchFamily="49" charset="-122"/>
              </a:rPr>
              <a:t>赛璐珞</a:t>
            </a:r>
            <a:endParaRPr lang="zh-CN" altLang="en-US" sz="2400" b="1" dirty="0">
              <a:solidFill>
                <a:srgbClr val="FF0000"/>
              </a:solidFill>
              <a:latin typeface="楷体" panose="02010609060101010101" pitchFamily="49" charset="-122"/>
              <a:ea typeface="楷体" panose="02010609060101010101" pitchFamily="49" charset="-122"/>
            </a:endParaRPr>
          </a:p>
        </p:txBody>
      </p:sp>
      <p:sp>
        <p:nvSpPr>
          <p:cNvPr id="9" name="矩形 8"/>
          <p:cNvSpPr/>
          <p:nvPr/>
        </p:nvSpPr>
        <p:spPr>
          <a:xfrm>
            <a:off x="541655" y="4799965"/>
            <a:ext cx="2400300" cy="460375"/>
          </a:xfrm>
          <a:prstGeom prst="rect">
            <a:avLst/>
          </a:prstGeom>
          <a:noFill/>
          <a:ln w="9525">
            <a:noFill/>
          </a:ln>
        </p:spPr>
        <p:txBody>
          <a:bodyPr wrap="square">
            <a:spAutoFit/>
          </a:bodyPr>
          <a:p>
            <a:r>
              <a:rPr lang="zh-CN" altLang="en-US" sz="2400" b="1" dirty="0">
                <a:solidFill>
                  <a:srgbClr val="FF0000"/>
                </a:solidFill>
                <a:latin typeface="楷体" panose="02010609060101010101" pitchFamily="49" charset="-122"/>
                <a:ea typeface="楷体" panose="02010609060101010101" pitchFamily="49" charset="-122"/>
              </a:rPr>
              <a:t>塑料工业</a:t>
            </a:r>
            <a:endParaRPr lang="zh-CN" altLang="en-US" sz="2400" b="1" dirty="0">
              <a:solidFill>
                <a:srgbClr val="FF0000"/>
              </a:solidFill>
              <a:latin typeface="楷体" panose="02010609060101010101" pitchFamily="49" charset="-122"/>
              <a:ea typeface="楷体" panose="02010609060101010101" pitchFamily="49" charset="-122"/>
            </a:endParaRPr>
          </a:p>
        </p:txBody>
      </p:sp>
      <p:sp>
        <p:nvSpPr>
          <p:cNvPr id="10" name="矩形 9"/>
          <p:cNvSpPr/>
          <p:nvPr/>
        </p:nvSpPr>
        <p:spPr>
          <a:xfrm>
            <a:off x="2515870" y="5260340"/>
            <a:ext cx="1636395" cy="460375"/>
          </a:xfrm>
          <a:prstGeom prst="rect">
            <a:avLst/>
          </a:prstGeom>
          <a:noFill/>
          <a:ln w="9525">
            <a:noFill/>
          </a:ln>
        </p:spPr>
        <p:txBody>
          <a:bodyPr wrap="square">
            <a:spAutoFit/>
          </a:bodyPr>
          <a:p>
            <a:r>
              <a:rPr lang="zh-CN" altLang="en-US" sz="2400" b="1" dirty="0">
                <a:solidFill>
                  <a:srgbClr val="FF0000"/>
                </a:solidFill>
                <a:latin typeface="楷体" panose="02010609060101010101" pitchFamily="49" charset="-122"/>
                <a:ea typeface="楷体" panose="02010609060101010101" pitchFamily="49" charset="-122"/>
              </a:rPr>
              <a:t>夏尔多内</a:t>
            </a:r>
            <a:endParaRPr lang="zh-CN" altLang="en-US" sz="2400" b="1" dirty="0">
              <a:solidFill>
                <a:srgbClr val="FF0000"/>
              </a:solidFill>
              <a:latin typeface="楷体" panose="02010609060101010101" pitchFamily="49" charset="-122"/>
              <a:ea typeface="楷体" panose="02010609060101010101" pitchFamily="49" charset="-122"/>
            </a:endParaRPr>
          </a:p>
        </p:txBody>
      </p:sp>
      <p:sp>
        <p:nvSpPr>
          <p:cNvPr id="11" name="矩形 10"/>
          <p:cNvSpPr/>
          <p:nvPr/>
        </p:nvSpPr>
        <p:spPr>
          <a:xfrm>
            <a:off x="4986655" y="5198745"/>
            <a:ext cx="1886585" cy="460375"/>
          </a:xfrm>
          <a:prstGeom prst="rect">
            <a:avLst/>
          </a:prstGeom>
          <a:noFill/>
          <a:ln w="9525">
            <a:noFill/>
          </a:ln>
        </p:spPr>
        <p:txBody>
          <a:bodyPr wrap="square">
            <a:spAutoFit/>
          </a:bodyPr>
          <a:p>
            <a:r>
              <a:rPr lang="zh-CN" altLang="en-US" sz="2400" b="1" dirty="0">
                <a:solidFill>
                  <a:srgbClr val="FF0000"/>
                </a:solidFill>
                <a:latin typeface="楷体" panose="02010609060101010101" pitchFamily="49" charset="-122"/>
                <a:ea typeface="楷体" panose="02010609060101010101" pitchFamily="49" charset="-122"/>
              </a:rPr>
              <a:t>人造纤维</a:t>
            </a:r>
            <a:endParaRPr lang="zh-CN" altLang="en-US" sz="2400" b="1" dirty="0">
              <a:solidFill>
                <a:srgbClr val="FF0000"/>
              </a:solidFill>
              <a:latin typeface="楷体" panose="02010609060101010101" pitchFamily="49" charset="-122"/>
              <a:ea typeface="楷体" panose="02010609060101010101" pitchFamily="49" charset="-122"/>
            </a:endParaRPr>
          </a:p>
        </p:txBody>
      </p:sp>
      <p:sp>
        <p:nvSpPr>
          <p:cNvPr id="4" name="矩形 3"/>
          <p:cNvSpPr/>
          <p:nvPr/>
        </p:nvSpPr>
        <p:spPr>
          <a:xfrm>
            <a:off x="2515870" y="607695"/>
            <a:ext cx="1781810" cy="460375"/>
          </a:xfrm>
          <a:prstGeom prst="rect">
            <a:avLst/>
          </a:prstGeom>
          <a:noFill/>
          <a:ln w="9525">
            <a:noFill/>
          </a:ln>
        </p:spPr>
        <p:txBody>
          <a:bodyPr wrap="square">
            <a:spAutoFit/>
          </a:bodyPr>
          <a:p>
            <a:r>
              <a:rPr lang="zh-CN" altLang="en-US" sz="2400" b="1" dirty="0">
                <a:solidFill>
                  <a:srgbClr val="FF0000"/>
                </a:solidFill>
                <a:latin typeface="楷体" panose="02010609060101010101" pitchFamily="49" charset="-122"/>
                <a:ea typeface="楷体" panose="02010609060101010101" pitchFamily="49" charset="-122"/>
              </a:rPr>
              <a:t>石油开采业</a:t>
            </a:r>
            <a:endParaRPr lang="zh-CN" altLang="en-US" sz="2400" b="1" dirty="0">
              <a:solidFill>
                <a:srgbClr val="FF0000"/>
              </a:solidFill>
              <a:latin typeface="楷体" panose="02010609060101010101" pitchFamily="49" charset="-122"/>
              <a:ea typeface="楷体" panose="02010609060101010101" pitchFamily="49" charset="-122"/>
            </a:endParaRPr>
          </a:p>
        </p:txBody>
      </p:sp>
      <p:sp>
        <p:nvSpPr>
          <p:cNvPr id="12" name="矩形 11"/>
          <p:cNvSpPr/>
          <p:nvPr/>
        </p:nvSpPr>
        <p:spPr>
          <a:xfrm>
            <a:off x="5769610" y="608330"/>
            <a:ext cx="2138045" cy="460375"/>
          </a:xfrm>
          <a:prstGeom prst="rect">
            <a:avLst/>
          </a:prstGeom>
          <a:noFill/>
          <a:ln w="9525">
            <a:noFill/>
          </a:ln>
        </p:spPr>
        <p:txBody>
          <a:bodyPr wrap="square">
            <a:spAutoFit/>
          </a:bodyPr>
          <a:p>
            <a:r>
              <a:rPr lang="zh-CN" altLang="en-US" sz="2400" b="1" dirty="0">
                <a:solidFill>
                  <a:srgbClr val="FF0000"/>
                </a:solidFill>
                <a:latin typeface="楷体" panose="02010609060101010101" pitchFamily="49" charset="-122"/>
                <a:ea typeface="楷体" panose="02010609060101010101" pitchFamily="49" charset="-122"/>
              </a:rPr>
              <a:t>石油化学工业</a:t>
            </a:r>
            <a:endParaRPr lang="zh-CN" altLang="en-US" sz="2400" b="1" dirty="0">
              <a:solidFill>
                <a:srgbClr val="FF0000"/>
              </a:solidFill>
              <a:latin typeface="楷体" panose="02010609060101010101" pitchFamily="49" charset="-122"/>
              <a:ea typeface="楷体" panose="02010609060101010101" pitchFamily="49" charset="-122"/>
            </a:endParaRPr>
          </a:p>
        </p:txBody>
      </p:sp>
      <p:pic>
        <p:nvPicPr>
          <p:cNvPr id="13" name="图片 12"/>
          <p:cNvPicPr>
            <a:picLocks noChangeAspect="1"/>
          </p:cNvPicPr>
          <p:nvPr/>
        </p:nvPicPr>
        <p:blipFill>
          <a:blip r:embed="rId1"/>
          <a:stretch>
            <a:fillRect/>
          </a:stretch>
        </p:blipFill>
        <p:spPr>
          <a:xfrm>
            <a:off x="7907655" y="30480"/>
            <a:ext cx="4307840" cy="67906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7" grpId="0"/>
      <p:bldP spid="8" grpId="0"/>
      <p:bldP spid="9" grpId="0"/>
      <p:bldP spid="10" grpId="0"/>
      <p:bldP spid="11" grpId="0"/>
      <p:bldP spid="4"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4818" name="TextBox 2"/>
          <p:cNvSpPr txBox="1"/>
          <p:nvPr/>
        </p:nvSpPr>
        <p:spPr>
          <a:xfrm>
            <a:off x="54610" y="1104265"/>
            <a:ext cx="5777865" cy="521970"/>
          </a:xfrm>
          <a:prstGeom prst="rect">
            <a:avLst/>
          </a:prstGeom>
          <a:noFill/>
          <a:ln w="9525">
            <a:noFill/>
          </a:ln>
        </p:spPr>
        <p:txBody>
          <a:bodyPr wrap="square">
            <a:spAutoFit/>
          </a:bodyPr>
          <a:p>
            <a:pPr>
              <a:spcBef>
                <a:spcPct val="50000"/>
              </a:spcBef>
            </a:pPr>
            <a:r>
              <a:rPr lang="en-US" altLang="zh-CN" sz="2800" b="1" dirty="0">
                <a:latin typeface="宋体" panose="02010600030101010101" pitchFamily="2" charset="-122"/>
              </a:rPr>
              <a:t>8</a:t>
            </a:r>
            <a:r>
              <a:rPr lang="zh-CN" altLang="en-US" sz="2800" b="1" dirty="0">
                <a:latin typeface="宋体" panose="02010600030101010101" pitchFamily="2" charset="-122"/>
              </a:rPr>
              <a:t>、动力：</a:t>
            </a:r>
            <a:endParaRPr lang="zh-CN" altLang="en-US" sz="2800" b="1" dirty="0">
              <a:latin typeface="宋体" panose="02010600030101010101" pitchFamily="2" charset="-122"/>
            </a:endParaRPr>
          </a:p>
        </p:txBody>
      </p:sp>
      <p:sp>
        <p:nvSpPr>
          <p:cNvPr id="4" name="矩形 1"/>
          <p:cNvSpPr/>
          <p:nvPr/>
        </p:nvSpPr>
        <p:spPr>
          <a:xfrm>
            <a:off x="1552575" y="1165860"/>
            <a:ext cx="3992245" cy="460375"/>
          </a:xfrm>
          <a:prstGeom prst="rect">
            <a:avLst/>
          </a:prstGeom>
          <a:noFill/>
          <a:ln w="9525">
            <a:noFill/>
          </a:ln>
        </p:spPr>
        <p:txBody>
          <a:bodyPr wrap="square">
            <a:spAutoFit/>
          </a:bodyPr>
          <a:p>
            <a:r>
              <a:rPr lang="zh-CN" altLang="en-US" sz="2400" b="1" dirty="0">
                <a:solidFill>
                  <a:srgbClr val="FF0066"/>
                </a:solidFill>
                <a:latin typeface="楷体" panose="02010609060101010101" pitchFamily="49" charset="-122"/>
                <a:ea typeface="楷体" panose="02010609060101010101" pitchFamily="49" charset="-122"/>
              </a:rPr>
              <a:t>电力、</a:t>
            </a:r>
            <a:endParaRPr lang="zh-CN" altLang="en-US" sz="2400" b="1" dirty="0">
              <a:solidFill>
                <a:srgbClr val="FF0066"/>
              </a:solidFill>
              <a:latin typeface="楷体" panose="02010609060101010101" pitchFamily="49" charset="-122"/>
              <a:ea typeface="楷体" panose="02010609060101010101" pitchFamily="49" charset="-122"/>
            </a:endParaRPr>
          </a:p>
        </p:txBody>
      </p:sp>
      <p:sp>
        <p:nvSpPr>
          <p:cNvPr id="5" name="矩形 5"/>
          <p:cNvSpPr/>
          <p:nvPr/>
        </p:nvSpPr>
        <p:spPr>
          <a:xfrm>
            <a:off x="2638425" y="1135380"/>
            <a:ext cx="2051050" cy="460375"/>
          </a:xfrm>
          <a:prstGeom prst="rect">
            <a:avLst/>
          </a:prstGeom>
          <a:noFill/>
          <a:ln w="9525">
            <a:noFill/>
          </a:ln>
        </p:spPr>
        <p:txBody>
          <a:bodyPr>
            <a:spAutoFit/>
          </a:bodyPr>
          <a:p>
            <a:r>
              <a:rPr lang="zh-CN" altLang="en-US" sz="2400" b="1" dirty="0">
                <a:solidFill>
                  <a:srgbClr val="FF0066"/>
                </a:solidFill>
                <a:latin typeface="楷体" panose="02010609060101010101" pitchFamily="49" charset="-122"/>
                <a:ea typeface="楷体" panose="02010609060101010101" pitchFamily="49" charset="-122"/>
              </a:rPr>
              <a:t>内燃机</a:t>
            </a:r>
            <a:endParaRPr lang="zh-CN" altLang="en-US" sz="2400" b="1" dirty="0">
              <a:solidFill>
                <a:srgbClr val="FF0066"/>
              </a:solidFill>
              <a:latin typeface="楷体" panose="02010609060101010101" pitchFamily="49" charset="-122"/>
              <a:ea typeface="楷体" panose="02010609060101010101" pitchFamily="49" charset="-122"/>
            </a:endParaRPr>
          </a:p>
        </p:txBody>
      </p:sp>
      <p:sp>
        <p:nvSpPr>
          <p:cNvPr id="34821" name="TextBox 2"/>
          <p:cNvSpPr txBox="1"/>
          <p:nvPr/>
        </p:nvSpPr>
        <p:spPr>
          <a:xfrm>
            <a:off x="17780" y="1965325"/>
            <a:ext cx="6701790" cy="521970"/>
          </a:xfrm>
          <a:prstGeom prst="rect">
            <a:avLst/>
          </a:prstGeom>
          <a:noFill/>
          <a:ln w="9525">
            <a:noFill/>
          </a:ln>
        </p:spPr>
        <p:txBody>
          <a:bodyPr wrap="square">
            <a:spAutoFit/>
          </a:bodyPr>
          <a:p>
            <a:pPr>
              <a:spcBef>
                <a:spcPct val="50000"/>
              </a:spcBef>
            </a:pPr>
            <a:r>
              <a:rPr lang="en-US" altLang="zh-CN" sz="2800" b="1" dirty="0">
                <a:latin typeface="宋体" panose="02010600030101010101" pitchFamily="2" charset="-122"/>
              </a:rPr>
              <a:t>10</a:t>
            </a:r>
            <a:r>
              <a:rPr lang="zh-CN" altLang="en-US" sz="2800" b="1" dirty="0">
                <a:latin typeface="宋体" panose="02010600030101010101" pitchFamily="2" charset="-122"/>
              </a:rPr>
              <a:t>、领先国家：</a:t>
            </a:r>
            <a:endParaRPr lang="zh-CN" altLang="en-US" sz="2800" b="1" dirty="0">
              <a:latin typeface="宋体" panose="02010600030101010101" pitchFamily="2" charset="-122"/>
            </a:endParaRPr>
          </a:p>
        </p:txBody>
      </p:sp>
      <p:sp>
        <p:nvSpPr>
          <p:cNvPr id="7" name="矩形 6"/>
          <p:cNvSpPr/>
          <p:nvPr/>
        </p:nvSpPr>
        <p:spPr>
          <a:xfrm>
            <a:off x="2443480" y="2026920"/>
            <a:ext cx="3277235" cy="460375"/>
          </a:xfrm>
          <a:prstGeom prst="rect">
            <a:avLst/>
          </a:prstGeom>
          <a:noFill/>
          <a:ln w="9525">
            <a:noFill/>
          </a:ln>
        </p:spPr>
        <p:txBody>
          <a:bodyPr wrap="square">
            <a:spAutoFit/>
          </a:bodyPr>
          <a:p>
            <a:r>
              <a:rPr lang="zh-CN" altLang="en-US" sz="2400" b="1" dirty="0">
                <a:solidFill>
                  <a:srgbClr val="FF0066"/>
                </a:solidFill>
                <a:latin typeface="楷体" panose="02010609060101010101" pitchFamily="49" charset="-122"/>
                <a:ea typeface="楷体" panose="02010609060101010101" pitchFamily="49" charset="-122"/>
              </a:rPr>
              <a:t>美国</a:t>
            </a:r>
            <a:endParaRPr lang="zh-CN" altLang="en-US" sz="2400" b="1" dirty="0">
              <a:solidFill>
                <a:srgbClr val="FF0066"/>
              </a:solidFill>
              <a:latin typeface="楷体" panose="02010609060101010101" pitchFamily="49" charset="-122"/>
              <a:ea typeface="楷体" panose="02010609060101010101" pitchFamily="49" charset="-122"/>
            </a:endParaRPr>
          </a:p>
        </p:txBody>
      </p:sp>
      <p:sp>
        <p:nvSpPr>
          <p:cNvPr id="8" name="矩形 6"/>
          <p:cNvSpPr/>
          <p:nvPr/>
        </p:nvSpPr>
        <p:spPr>
          <a:xfrm>
            <a:off x="3267710" y="2026920"/>
            <a:ext cx="1441450" cy="460375"/>
          </a:xfrm>
          <a:prstGeom prst="rect">
            <a:avLst/>
          </a:prstGeom>
          <a:noFill/>
          <a:ln w="9525">
            <a:noFill/>
          </a:ln>
        </p:spPr>
        <p:txBody>
          <a:bodyPr>
            <a:spAutoFit/>
          </a:bodyPr>
          <a:p>
            <a:r>
              <a:rPr lang="zh-CN" altLang="en-US" sz="2400" b="1" dirty="0">
                <a:solidFill>
                  <a:srgbClr val="FF0066"/>
                </a:solidFill>
                <a:latin typeface="楷体" panose="02010609060101010101" pitchFamily="49" charset="-122"/>
                <a:ea typeface="楷体" panose="02010609060101010101" pitchFamily="49" charset="-122"/>
              </a:rPr>
              <a:t>德国</a:t>
            </a:r>
            <a:endParaRPr lang="zh-CN" altLang="en-US" sz="2400" b="1" dirty="0">
              <a:solidFill>
                <a:srgbClr val="FF0066"/>
              </a:solidFill>
              <a:latin typeface="楷体" panose="02010609060101010101" pitchFamily="49" charset="-122"/>
              <a:ea typeface="楷体" panose="02010609060101010101" pitchFamily="49" charset="-122"/>
            </a:endParaRPr>
          </a:p>
        </p:txBody>
      </p:sp>
      <p:sp>
        <p:nvSpPr>
          <p:cNvPr id="34824" name="TextBox 2"/>
          <p:cNvSpPr txBox="1"/>
          <p:nvPr/>
        </p:nvSpPr>
        <p:spPr>
          <a:xfrm>
            <a:off x="21590" y="1518285"/>
            <a:ext cx="4687570" cy="521970"/>
          </a:xfrm>
          <a:prstGeom prst="rect">
            <a:avLst/>
          </a:prstGeom>
          <a:noFill/>
          <a:ln w="9525">
            <a:noFill/>
          </a:ln>
        </p:spPr>
        <p:txBody>
          <a:bodyPr wrap="square">
            <a:spAutoFit/>
          </a:bodyPr>
          <a:p>
            <a:pPr>
              <a:spcBef>
                <a:spcPct val="50000"/>
              </a:spcBef>
            </a:pPr>
            <a:r>
              <a:rPr lang="en-US" altLang="zh-CN" sz="2800" b="1" dirty="0">
                <a:latin typeface="宋体" panose="02010600030101010101" pitchFamily="2" charset="-122"/>
              </a:rPr>
              <a:t>9</a:t>
            </a:r>
            <a:r>
              <a:rPr lang="zh-CN" altLang="en-US" sz="2800" b="1" dirty="0">
                <a:latin typeface="宋体" panose="02010600030101010101" pitchFamily="2" charset="-122"/>
              </a:rPr>
              <a:t>、新能源：</a:t>
            </a:r>
            <a:endParaRPr lang="zh-CN" altLang="en-US" sz="2800" b="1" dirty="0">
              <a:latin typeface="宋体" panose="02010600030101010101" pitchFamily="2" charset="-122"/>
            </a:endParaRPr>
          </a:p>
        </p:txBody>
      </p:sp>
      <p:sp>
        <p:nvSpPr>
          <p:cNvPr id="10" name="矩形 1"/>
          <p:cNvSpPr/>
          <p:nvPr/>
        </p:nvSpPr>
        <p:spPr>
          <a:xfrm>
            <a:off x="1800860" y="1579880"/>
            <a:ext cx="5156200" cy="460375"/>
          </a:xfrm>
          <a:prstGeom prst="rect">
            <a:avLst/>
          </a:prstGeom>
          <a:noFill/>
          <a:ln w="9525">
            <a:noFill/>
          </a:ln>
        </p:spPr>
        <p:txBody>
          <a:bodyPr wrap="square">
            <a:spAutoFit/>
          </a:bodyPr>
          <a:p>
            <a:r>
              <a:rPr lang="zh-CN" altLang="en-US" sz="2400" b="1" dirty="0">
                <a:solidFill>
                  <a:srgbClr val="FF0066"/>
                </a:solidFill>
                <a:latin typeface="楷体" panose="02010609060101010101" pitchFamily="49" charset="-122"/>
                <a:ea typeface="楷体" panose="02010609060101010101" pitchFamily="49" charset="-122"/>
              </a:rPr>
              <a:t>电、石油</a:t>
            </a:r>
            <a:endParaRPr lang="zh-CN" altLang="en-US" sz="2400" b="1" dirty="0">
              <a:solidFill>
                <a:srgbClr val="FF0066"/>
              </a:solidFill>
              <a:latin typeface="楷体" panose="02010609060101010101" pitchFamily="49" charset="-122"/>
              <a:ea typeface="楷体" panose="02010609060101010101" pitchFamily="49" charset="-122"/>
            </a:endParaRPr>
          </a:p>
        </p:txBody>
      </p:sp>
      <p:sp>
        <p:nvSpPr>
          <p:cNvPr id="34826" name="TextBox 2"/>
          <p:cNvSpPr txBox="1"/>
          <p:nvPr/>
        </p:nvSpPr>
        <p:spPr>
          <a:xfrm>
            <a:off x="17780" y="582295"/>
            <a:ext cx="1746250" cy="521970"/>
          </a:xfrm>
          <a:prstGeom prst="rect">
            <a:avLst/>
          </a:prstGeom>
          <a:noFill/>
          <a:ln w="9525">
            <a:noFill/>
          </a:ln>
        </p:spPr>
        <p:txBody>
          <a:bodyPr wrap="square">
            <a:spAutoFit/>
          </a:bodyPr>
          <a:p>
            <a:pPr>
              <a:spcBef>
                <a:spcPct val="50000"/>
              </a:spcBef>
            </a:pPr>
            <a:r>
              <a:rPr lang="en-US" altLang="zh-CN" sz="2800" b="1" dirty="0">
                <a:latin typeface="宋体" panose="02010600030101010101" pitchFamily="2" charset="-122"/>
              </a:rPr>
              <a:t>7</a:t>
            </a:r>
            <a:r>
              <a:rPr lang="zh-CN" altLang="en-US" sz="2800" b="1" dirty="0">
                <a:latin typeface="宋体" panose="02010600030101010101" pitchFamily="2" charset="-122"/>
              </a:rPr>
              <a:t>、标志：</a:t>
            </a:r>
            <a:endParaRPr lang="zh-CN" altLang="en-US" sz="2800" b="1" dirty="0">
              <a:latin typeface="宋体" panose="02010600030101010101" pitchFamily="2" charset="-122"/>
            </a:endParaRPr>
          </a:p>
        </p:txBody>
      </p:sp>
      <p:sp>
        <p:nvSpPr>
          <p:cNvPr id="12" name="矩形 11"/>
          <p:cNvSpPr/>
          <p:nvPr/>
        </p:nvSpPr>
        <p:spPr>
          <a:xfrm>
            <a:off x="1552575" y="643890"/>
            <a:ext cx="7861935" cy="460375"/>
          </a:xfrm>
          <a:prstGeom prst="rect">
            <a:avLst/>
          </a:prstGeom>
          <a:noFill/>
          <a:ln w="9525">
            <a:noFill/>
          </a:ln>
        </p:spPr>
        <p:txBody>
          <a:bodyPr wrap="square">
            <a:spAutoFit/>
          </a:bodyPr>
          <a:p>
            <a:r>
              <a:rPr lang="zh-CN" altLang="en-US" sz="2400" b="1" dirty="0">
                <a:solidFill>
                  <a:srgbClr val="FF0066"/>
                </a:solidFill>
                <a:latin typeface="楷体" panose="02010609060101010101" pitchFamily="49" charset="-122"/>
                <a:ea typeface="楷体" panose="02010609060101010101" pitchFamily="49" charset="-122"/>
              </a:rPr>
              <a:t>电力和内燃机的广泛应用</a:t>
            </a:r>
            <a:endParaRPr lang="zh-CN" altLang="en-US" sz="2400" b="1" dirty="0">
              <a:solidFill>
                <a:srgbClr val="FF0066"/>
              </a:solidFill>
              <a:latin typeface="楷体" panose="02010609060101010101" pitchFamily="49" charset="-122"/>
              <a:ea typeface="楷体" panose="02010609060101010101" pitchFamily="49" charset="-122"/>
            </a:endParaRPr>
          </a:p>
        </p:txBody>
      </p:sp>
      <p:sp>
        <p:nvSpPr>
          <p:cNvPr id="34829" name="Rectangle 6"/>
          <p:cNvSpPr/>
          <p:nvPr/>
        </p:nvSpPr>
        <p:spPr>
          <a:xfrm>
            <a:off x="17780" y="3009265"/>
            <a:ext cx="3481705" cy="521970"/>
          </a:xfrm>
          <a:prstGeom prst="rect">
            <a:avLst/>
          </a:prstGeom>
          <a:noFill/>
          <a:ln w="9525">
            <a:noFill/>
          </a:ln>
        </p:spPr>
        <p:txBody>
          <a:bodyPr wrap="square">
            <a:spAutoFit/>
          </a:bodyPr>
          <a:p>
            <a:r>
              <a:rPr lang="en-US" altLang="zh-CN" sz="2800" b="1" dirty="0">
                <a:latin typeface="宋体" panose="02010600030101010101" pitchFamily="2" charset="-122"/>
              </a:rPr>
              <a:t>12</a:t>
            </a:r>
            <a:r>
              <a:rPr lang="zh-CN" altLang="en-US" sz="2800" b="1" dirty="0">
                <a:latin typeface="宋体" panose="02010600030101010101" pitchFamily="2" charset="-122"/>
              </a:rPr>
              <a:t>、影响：</a:t>
            </a:r>
            <a:endParaRPr lang="zh-CN" altLang="en-US" sz="2800" b="1" dirty="0">
              <a:latin typeface="宋体" panose="02010600030101010101" pitchFamily="2" charset="-122"/>
            </a:endParaRPr>
          </a:p>
        </p:txBody>
      </p:sp>
      <p:sp>
        <p:nvSpPr>
          <p:cNvPr id="61448" name="Rectangle 8"/>
          <p:cNvSpPr/>
          <p:nvPr/>
        </p:nvSpPr>
        <p:spPr>
          <a:xfrm>
            <a:off x="54610" y="3531235"/>
            <a:ext cx="7593330" cy="1198880"/>
          </a:xfrm>
          <a:prstGeom prst="rect">
            <a:avLst/>
          </a:prstGeom>
          <a:noFill/>
          <a:ln w="9525">
            <a:noFill/>
          </a:ln>
        </p:spPr>
        <p:txBody>
          <a:bodyPr wrap="square">
            <a:spAutoFit/>
          </a:bodyPr>
          <a:p>
            <a:r>
              <a:rPr lang="zh-CN" altLang="en-US" sz="2400" b="1" dirty="0">
                <a:solidFill>
                  <a:srgbClr val="FF0066"/>
                </a:solidFill>
                <a:latin typeface="楷体" panose="02010609060101010101" pitchFamily="49" charset="-122"/>
                <a:ea typeface="楷体" panose="02010609060101010101" pitchFamily="49" charset="-122"/>
                <a:cs typeface="楷体" panose="02010609060101010101" pitchFamily="49" charset="-122"/>
              </a:rPr>
              <a:t>（</a:t>
            </a:r>
            <a:r>
              <a:rPr lang="en-US" altLang="zh-CN" sz="2400" b="1" dirty="0">
                <a:solidFill>
                  <a:srgbClr val="FF0066"/>
                </a:solidFill>
                <a:latin typeface="楷体" panose="02010609060101010101" pitchFamily="49" charset="-122"/>
                <a:ea typeface="楷体" panose="02010609060101010101" pitchFamily="49" charset="-122"/>
                <a:cs typeface="楷体" panose="02010609060101010101" pitchFamily="49" charset="-122"/>
              </a:rPr>
              <a:t>1</a:t>
            </a:r>
            <a:r>
              <a:rPr lang="zh-CN" altLang="en-US" sz="2400" b="1" dirty="0">
                <a:solidFill>
                  <a:srgbClr val="FF0066"/>
                </a:solidFill>
                <a:latin typeface="楷体" panose="02010609060101010101" pitchFamily="49" charset="-122"/>
                <a:ea typeface="楷体" panose="02010609060101010101" pitchFamily="49" charset="-122"/>
                <a:cs typeface="楷体" panose="02010609060101010101" pitchFamily="49" charset="-122"/>
              </a:rPr>
              <a:t>）第二次工业革命促进了</a:t>
            </a:r>
            <a:r>
              <a:rPr lang="zh-CN" altLang="en-US" sz="2400" b="1" dirty="0">
                <a:solidFill>
                  <a:srgbClr val="474BE7"/>
                </a:solidFill>
                <a:latin typeface="楷体" panose="02010609060101010101" pitchFamily="49" charset="-122"/>
                <a:ea typeface="楷体" panose="02010609060101010101" pitchFamily="49" charset="-122"/>
                <a:cs typeface="楷体" panose="02010609060101010101" pitchFamily="49" charset="-122"/>
              </a:rPr>
              <a:t>生产力</a:t>
            </a:r>
            <a:r>
              <a:rPr lang="zh-CN" altLang="en-US" sz="2400" b="1" dirty="0">
                <a:solidFill>
                  <a:srgbClr val="FF0066"/>
                </a:solidFill>
                <a:latin typeface="楷体" panose="02010609060101010101" pitchFamily="49" charset="-122"/>
                <a:ea typeface="楷体" panose="02010609060101010101" pitchFamily="49" charset="-122"/>
                <a:cs typeface="楷体" panose="02010609060101010101" pitchFamily="49" charset="-122"/>
              </a:rPr>
              <a:t>的发展，极大地改善了人们的生活，使</a:t>
            </a:r>
            <a:r>
              <a:rPr lang="zh-CN" altLang="en-US" sz="2400" b="1" dirty="0">
                <a:solidFill>
                  <a:srgbClr val="474BE7"/>
                </a:solidFill>
                <a:latin typeface="楷体" panose="02010609060101010101" pitchFamily="49" charset="-122"/>
                <a:ea typeface="楷体" panose="02010609060101010101" pitchFamily="49" charset="-122"/>
                <a:cs typeface="楷体" panose="02010609060101010101" pitchFamily="49" charset="-122"/>
              </a:rPr>
              <a:t>欧美</a:t>
            </a:r>
            <a:r>
              <a:rPr lang="zh-CN" altLang="en-US" sz="2400" b="1" dirty="0">
                <a:solidFill>
                  <a:srgbClr val="FF0066"/>
                </a:solidFill>
                <a:latin typeface="楷体" panose="02010609060101010101" pitchFamily="49" charset="-122"/>
                <a:ea typeface="楷体" panose="02010609060101010101" pitchFamily="49" charset="-122"/>
                <a:cs typeface="楷体" panose="02010609060101010101" pitchFamily="49" charset="-122"/>
              </a:rPr>
              <a:t>资本主义国家取得跨越式发展，成为</a:t>
            </a:r>
            <a:r>
              <a:rPr lang="zh-CN" altLang="en-US" sz="2400" b="1" dirty="0">
                <a:solidFill>
                  <a:srgbClr val="474BE7"/>
                </a:solidFill>
                <a:latin typeface="楷体" panose="02010609060101010101" pitchFamily="49" charset="-122"/>
                <a:ea typeface="楷体" panose="02010609060101010101" pitchFamily="49" charset="-122"/>
                <a:cs typeface="楷体" panose="02010609060101010101" pitchFamily="49" charset="-122"/>
              </a:rPr>
              <a:t>工业化强国。</a:t>
            </a:r>
            <a:endParaRPr lang="zh-CN" altLang="en-US" sz="2400" b="1" dirty="0">
              <a:solidFill>
                <a:srgbClr val="474BE7"/>
              </a:solidFill>
              <a:latin typeface="楷体" panose="02010609060101010101" pitchFamily="49" charset="-122"/>
              <a:ea typeface="楷体" panose="02010609060101010101" pitchFamily="49" charset="-122"/>
              <a:cs typeface="楷体" panose="02010609060101010101" pitchFamily="49" charset="-122"/>
            </a:endParaRPr>
          </a:p>
        </p:txBody>
      </p:sp>
      <p:sp>
        <p:nvSpPr>
          <p:cNvPr id="61449" name="Rectangle 9"/>
          <p:cNvSpPr/>
          <p:nvPr/>
        </p:nvSpPr>
        <p:spPr>
          <a:xfrm>
            <a:off x="17780" y="4730115"/>
            <a:ext cx="7592695" cy="1260475"/>
          </a:xfrm>
          <a:prstGeom prst="rect">
            <a:avLst/>
          </a:prstGeom>
          <a:noFill/>
          <a:ln w="9525">
            <a:noFill/>
          </a:ln>
        </p:spPr>
        <p:txBody>
          <a:bodyPr wrap="square">
            <a:spAutoFit/>
          </a:bodyPr>
          <a:p>
            <a:r>
              <a:rPr lang="zh-CN" altLang="en-US" sz="2800" b="1" dirty="0">
                <a:solidFill>
                  <a:srgbClr val="FF0066"/>
                </a:solidFill>
                <a:latin typeface="宋体" panose="02010600030101010101" pitchFamily="2" charset="-122"/>
              </a:rPr>
              <a:t>（</a:t>
            </a:r>
            <a:r>
              <a:rPr lang="en-US" altLang="zh-CN" sz="2400" b="1" dirty="0">
                <a:solidFill>
                  <a:srgbClr val="FF0066"/>
                </a:solidFill>
                <a:latin typeface="楷体" panose="02010609060101010101" pitchFamily="49" charset="-122"/>
                <a:ea typeface="楷体" panose="02010609060101010101" pitchFamily="49" charset="-122"/>
                <a:cs typeface="楷体" panose="02010609060101010101" pitchFamily="49" charset="-122"/>
              </a:rPr>
              <a:t>2</a:t>
            </a:r>
            <a:r>
              <a:rPr lang="zh-CN" altLang="en-US" sz="2400" b="1" dirty="0">
                <a:solidFill>
                  <a:srgbClr val="FF0066"/>
                </a:solidFill>
                <a:latin typeface="楷体" panose="02010609060101010101" pitchFamily="49" charset="-122"/>
                <a:ea typeface="楷体" panose="02010609060101010101" pitchFamily="49" charset="-122"/>
                <a:cs typeface="楷体" panose="02010609060101010101" pitchFamily="49" charset="-122"/>
              </a:rPr>
              <a:t>）</a:t>
            </a:r>
            <a:r>
              <a:rPr lang="zh-CN" altLang="zh-CN" sz="2400" b="1" dirty="0">
                <a:solidFill>
                  <a:srgbClr val="FF0066"/>
                </a:solidFill>
                <a:latin typeface="楷体" panose="02010609060101010101" pitchFamily="49" charset="-122"/>
                <a:ea typeface="楷体" panose="02010609060101010101" pitchFamily="49" charset="-122"/>
                <a:cs typeface="楷体" panose="02010609060101010101" pitchFamily="49" charset="-122"/>
              </a:rPr>
              <a:t>在经济发展的基础上，</a:t>
            </a:r>
            <a:r>
              <a:rPr lang="zh-CN" altLang="en-US" sz="2400" b="1" dirty="0">
                <a:solidFill>
                  <a:srgbClr val="FF0066"/>
                </a:solidFill>
                <a:latin typeface="楷体" panose="02010609060101010101" pitchFamily="49" charset="-122"/>
                <a:ea typeface="楷体" panose="02010609060101010101" pitchFamily="49" charset="-122"/>
                <a:cs typeface="楷体" panose="02010609060101010101" pitchFamily="49" charset="-122"/>
              </a:rPr>
              <a:t>主要资本主义国家出现了</a:t>
            </a:r>
            <a:r>
              <a:rPr lang="zh-CN" altLang="en-US" sz="2400" b="1" dirty="0">
                <a:solidFill>
                  <a:srgbClr val="474BE7"/>
                </a:solidFill>
                <a:latin typeface="楷体" panose="02010609060101010101" pitchFamily="49" charset="-122"/>
                <a:ea typeface="楷体" panose="02010609060101010101" pitchFamily="49" charset="-122"/>
                <a:cs typeface="楷体" panose="02010609060101010101" pitchFamily="49" charset="-122"/>
              </a:rPr>
              <a:t>垄断</a:t>
            </a:r>
            <a:r>
              <a:rPr lang="zh-CN" altLang="en-US" sz="2400" b="1" dirty="0">
                <a:solidFill>
                  <a:srgbClr val="FF0066"/>
                </a:solidFill>
                <a:latin typeface="楷体" panose="02010609060101010101" pitchFamily="49" charset="-122"/>
                <a:ea typeface="楷体" panose="02010609060101010101" pitchFamily="49" charset="-122"/>
                <a:cs typeface="楷体" panose="02010609060101010101" pitchFamily="49" charset="-122"/>
              </a:rPr>
              <a:t>组织，资本主义</a:t>
            </a:r>
            <a:r>
              <a:rPr lang="zh-CN" altLang="en-US" sz="2400" b="1" dirty="0">
                <a:solidFill>
                  <a:srgbClr val="474BE7"/>
                </a:solidFill>
                <a:latin typeface="楷体" panose="02010609060101010101" pitchFamily="49" charset="-122"/>
                <a:ea typeface="楷体" panose="02010609060101010101" pitchFamily="49" charset="-122"/>
                <a:cs typeface="楷体" panose="02010609060101010101" pitchFamily="49" charset="-122"/>
              </a:rPr>
              <a:t>由自由资本主义向垄断资本主义即帝国主义阶段过渡</a:t>
            </a:r>
            <a:r>
              <a:rPr lang="zh-CN" altLang="en-US" sz="2400" b="1" dirty="0">
                <a:solidFill>
                  <a:srgbClr val="FF0066"/>
                </a:solidFill>
                <a:latin typeface="楷体" panose="02010609060101010101" pitchFamily="49" charset="-122"/>
                <a:ea typeface="楷体" panose="02010609060101010101" pitchFamily="49" charset="-122"/>
                <a:cs typeface="楷体" panose="02010609060101010101" pitchFamily="49" charset="-122"/>
              </a:rPr>
              <a:t>。</a:t>
            </a:r>
            <a:endParaRPr lang="zh-CN" altLang="en-US" sz="2400" b="1" dirty="0">
              <a:solidFill>
                <a:srgbClr val="FF0066"/>
              </a:solidFill>
              <a:latin typeface="楷体" panose="02010609060101010101" pitchFamily="49" charset="-122"/>
              <a:ea typeface="楷体" panose="02010609060101010101" pitchFamily="49" charset="-122"/>
              <a:cs typeface="楷体" panose="02010609060101010101" pitchFamily="49" charset="-122"/>
            </a:endParaRPr>
          </a:p>
        </p:txBody>
      </p:sp>
      <p:sp>
        <p:nvSpPr>
          <p:cNvPr id="61450" name="Rectangle 10"/>
          <p:cNvSpPr/>
          <p:nvPr/>
        </p:nvSpPr>
        <p:spPr>
          <a:xfrm>
            <a:off x="17780" y="5990590"/>
            <a:ext cx="7665085" cy="829945"/>
          </a:xfrm>
          <a:prstGeom prst="rect">
            <a:avLst/>
          </a:prstGeom>
          <a:noFill/>
          <a:ln w="9525">
            <a:noFill/>
          </a:ln>
        </p:spPr>
        <p:txBody>
          <a:bodyPr wrap="square">
            <a:spAutoFit/>
          </a:bodyPr>
          <a:p>
            <a:r>
              <a:rPr lang="zh-CN" altLang="en-US" sz="2400" b="1" dirty="0">
                <a:solidFill>
                  <a:srgbClr val="FF0066"/>
                </a:solidFill>
                <a:latin typeface="楷体" panose="02010609060101010101" pitchFamily="49" charset="-122"/>
                <a:ea typeface="楷体" panose="02010609060101010101" pitchFamily="49" charset="-122"/>
                <a:cs typeface="楷体" panose="02010609060101010101" pitchFamily="49" charset="-122"/>
              </a:rPr>
              <a:t>（</a:t>
            </a:r>
            <a:r>
              <a:rPr lang="en-US" altLang="zh-CN" sz="2400" b="1" dirty="0">
                <a:solidFill>
                  <a:srgbClr val="FF0066"/>
                </a:solidFill>
                <a:latin typeface="楷体" panose="02010609060101010101" pitchFamily="49" charset="-122"/>
                <a:ea typeface="楷体" panose="02010609060101010101" pitchFamily="49" charset="-122"/>
                <a:cs typeface="楷体" panose="02010609060101010101" pitchFamily="49" charset="-122"/>
              </a:rPr>
              <a:t>3</a:t>
            </a:r>
            <a:r>
              <a:rPr lang="zh-CN" altLang="en-US" sz="2400" b="1" dirty="0">
                <a:solidFill>
                  <a:srgbClr val="FF0066"/>
                </a:solidFill>
                <a:latin typeface="楷体" panose="02010609060101010101" pitchFamily="49" charset="-122"/>
                <a:ea typeface="楷体" panose="02010609060101010101" pitchFamily="49" charset="-122"/>
                <a:cs typeface="楷体" panose="02010609060101010101" pitchFamily="49" charset="-122"/>
              </a:rPr>
              <a:t>）</a:t>
            </a:r>
            <a:r>
              <a:rPr lang="zh-CN" altLang="zh-CN" sz="2400" b="1" dirty="0">
                <a:solidFill>
                  <a:srgbClr val="FF0066"/>
                </a:solidFill>
                <a:latin typeface="楷体" panose="02010609060101010101" pitchFamily="49" charset="-122"/>
                <a:ea typeface="楷体" panose="02010609060101010101" pitchFamily="49" charset="-122"/>
                <a:cs typeface="楷体" panose="02010609060101010101" pitchFamily="49" charset="-122"/>
              </a:rPr>
              <a:t>随之而来的</a:t>
            </a:r>
            <a:r>
              <a:rPr lang="zh-CN" altLang="en-US" sz="2400" b="1" dirty="0">
                <a:solidFill>
                  <a:srgbClr val="FF0066"/>
                </a:solidFill>
                <a:latin typeface="楷体" panose="02010609060101010101" pitchFamily="49" charset="-122"/>
                <a:ea typeface="楷体" panose="02010609060101010101" pitchFamily="49" charset="-122"/>
                <a:cs typeface="楷体" panose="02010609060101010101" pitchFamily="49" charset="-122"/>
              </a:rPr>
              <a:t>资本主义</a:t>
            </a:r>
            <a:r>
              <a:rPr lang="zh-CN" altLang="en-US" sz="2400" b="1" dirty="0">
                <a:solidFill>
                  <a:srgbClr val="474BE7"/>
                </a:solidFill>
                <a:latin typeface="楷体" panose="02010609060101010101" pitchFamily="49" charset="-122"/>
                <a:ea typeface="楷体" panose="02010609060101010101" pitchFamily="49" charset="-122"/>
                <a:cs typeface="楷体" panose="02010609060101010101" pitchFamily="49" charset="-122"/>
              </a:rPr>
              <a:t>对外扩张</a:t>
            </a:r>
            <a:r>
              <a:rPr lang="zh-CN" altLang="en-US" sz="2400" b="1" dirty="0">
                <a:solidFill>
                  <a:srgbClr val="FF0066"/>
                </a:solidFill>
                <a:latin typeface="楷体" panose="02010609060101010101" pitchFamily="49" charset="-122"/>
                <a:ea typeface="楷体" panose="02010609060101010101" pitchFamily="49" charset="-122"/>
                <a:cs typeface="楷体" panose="02010609060101010101" pitchFamily="49" charset="-122"/>
              </a:rPr>
              <a:t>增强，对世界产生了深远的影响，</a:t>
            </a:r>
            <a:r>
              <a:rPr lang="zh-CN" altLang="en-US" sz="2400" b="1" dirty="0">
                <a:solidFill>
                  <a:srgbClr val="474BE7"/>
                </a:solidFill>
                <a:latin typeface="楷体" panose="02010609060101010101" pitchFamily="49" charset="-122"/>
                <a:ea typeface="楷体" panose="02010609060101010101" pitchFamily="49" charset="-122"/>
                <a:cs typeface="楷体" panose="02010609060101010101" pitchFamily="49" charset="-122"/>
              </a:rPr>
              <a:t>引发了一战。</a:t>
            </a:r>
            <a:endParaRPr lang="zh-CN" altLang="en-US" sz="2400" b="1" dirty="0">
              <a:solidFill>
                <a:srgbClr val="474BE7"/>
              </a:solidFill>
              <a:latin typeface="楷体" panose="02010609060101010101" pitchFamily="49" charset="-122"/>
              <a:ea typeface="楷体" panose="02010609060101010101" pitchFamily="49" charset="-122"/>
              <a:cs typeface="楷体" panose="02010609060101010101" pitchFamily="49" charset="-122"/>
            </a:endParaRPr>
          </a:p>
        </p:txBody>
      </p:sp>
      <p:pic>
        <p:nvPicPr>
          <p:cNvPr id="2" name="图片 1"/>
          <p:cNvPicPr>
            <a:picLocks noChangeAspect="1"/>
          </p:cNvPicPr>
          <p:nvPr/>
        </p:nvPicPr>
        <p:blipFill>
          <a:blip r:embed="rId1"/>
          <a:stretch>
            <a:fillRect/>
          </a:stretch>
        </p:blipFill>
        <p:spPr>
          <a:xfrm>
            <a:off x="7611110" y="3178175"/>
            <a:ext cx="4567555" cy="3642360"/>
          </a:xfrm>
          <a:prstGeom prst="rect">
            <a:avLst/>
          </a:prstGeom>
        </p:spPr>
      </p:pic>
      <p:sp>
        <p:nvSpPr>
          <p:cNvPr id="28674" name="TextBox 1"/>
          <p:cNvSpPr txBox="1"/>
          <p:nvPr/>
        </p:nvSpPr>
        <p:spPr>
          <a:xfrm>
            <a:off x="21590" y="-30797"/>
            <a:ext cx="4810125" cy="521970"/>
          </a:xfrm>
          <a:prstGeom prst="rect">
            <a:avLst/>
          </a:prstGeom>
          <a:solidFill>
            <a:srgbClr val="FFFF00"/>
          </a:solidFill>
          <a:ln w="9525">
            <a:noFill/>
          </a:ln>
        </p:spPr>
        <p:txBody>
          <a:bodyPr>
            <a:spAutoFit/>
          </a:bodyPr>
          <a:p>
            <a:r>
              <a:rPr lang="zh-CN" altLang="en-US" sz="2800" b="1" dirty="0">
                <a:solidFill>
                  <a:srgbClr val="474BE7"/>
                </a:solidFill>
                <a:latin typeface="楷体" panose="02010609060101010101" pitchFamily="49" charset="-122"/>
                <a:ea typeface="楷体" panose="02010609060101010101" pitchFamily="49" charset="-122"/>
              </a:rPr>
              <a:t>把</a:t>
            </a:r>
            <a:r>
              <a:rPr lang="en-US" altLang="zh-CN" sz="2800" b="1" dirty="0">
                <a:solidFill>
                  <a:srgbClr val="474BE7"/>
                </a:solidFill>
                <a:latin typeface="楷体" panose="02010609060101010101" pitchFamily="49" charset="-122"/>
                <a:ea typeface="楷体" panose="02010609060101010101" pitchFamily="49" charset="-122"/>
              </a:rPr>
              <a:t>7-11</a:t>
            </a:r>
            <a:r>
              <a:rPr lang="zh-CN" altLang="en-US" sz="2800" b="1" dirty="0">
                <a:solidFill>
                  <a:srgbClr val="474BE7"/>
                </a:solidFill>
                <a:latin typeface="楷体" panose="02010609060101010101" pitchFamily="49" charset="-122"/>
                <a:ea typeface="楷体" panose="02010609060101010101" pitchFamily="49" charset="-122"/>
              </a:rPr>
              <a:t>补充到课本</a:t>
            </a:r>
            <a:r>
              <a:rPr lang="en-US" altLang="zh-CN" sz="2800" b="1" dirty="0">
                <a:solidFill>
                  <a:srgbClr val="474BE7"/>
                </a:solidFill>
                <a:latin typeface="楷体" panose="02010609060101010101" pitchFamily="49" charset="-122"/>
                <a:ea typeface="楷体" panose="02010609060101010101" pitchFamily="49" charset="-122"/>
              </a:rPr>
              <a:t>P21</a:t>
            </a:r>
            <a:r>
              <a:rPr lang="zh-CN" altLang="en-US" sz="2800" b="1" dirty="0">
                <a:solidFill>
                  <a:srgbClr val="474BE7"/>
                </a:solidFill>
                <a:latin typeface="楷体" panose="02010609060101010101" pitchFamily="49" charset="-122"/>
                <a:ea typeface="楷体" panose="02010609060101010101" pitchFamily="49" charset="-122"/>
              </a:rPr>
              <a:t>空白处</a:t>
            </a:r>
            <a:endParaRPr lang="zh-CN" altLang="en-US" sz="2800" b="1" dirty="0">
              <a:solidFill>
                <a:srgbClr val="474BE7"/>
              </a:solidFill>
              <a:latin typeface="楷体" panose="02010609060101010101" pitchFamily="49" charset="-122"/>
              <a:ea typeface="楷体" panose="02010609060101010101" pitchFamily="49" charset="-122"/>
            </a:endParaRPr>
          </a:p>
        </p:txBody>
      </p:sp>
      <p:sp>
        <p:nvSpPr>
          <p:cNvPr id="3" name="TextBox 2"/>
          <p:cNvSpPr txBox="1"/>
          <p:nvPr/>
        </p:nvSpPr>
        <p:spPr>
          <a:xfrm>
            <a:off x="21590" y="2487295"/>
            <a:ext cx="2840355" cy="521970"/>
          </a:xfrm>
          <a:prstGeom prst="rect">
            <a:avLst/>
          </a:prstGeom>
          <a:noFill/>
          <a:ln w="9525">
            <a:noFill/>
          </a:ln>
        </p:spPr>
        <p:txBody>
          <a:bodyPr wrap="square">
            <a:spAutoFit/>
          </a:bodyPr>
          <a:p>
            <a:pPr>
              <a:spcBef>
                <a:spcPct val="50000"/>
              </a:spcBef>
            </a:pPr>
            <a:r>
              <a:rPr lang="en-US" altLang="zh-CN" sz="2800" b="1" dirty="0">
                <a:latin typeface="宋体" panose="02010600030101010101" pitchFamily="2" charset="-122"/>
              </a:rPr>
              <a:t>11</a:t>
            </a:r>
            <a:r>
              <a:rPr lang="zh-CN" altLang="en-US" sz="2800" b="1" dirty="0">
                <a:latin typeface="宋体" panose="02010600030101010101" pitchFamily="2" charset="-122"/>
              </a:rPr>
              <a:t>、新工业部门：</a:t>
            </a:r>
            <a:endParaRPr lang="zh-CN" altLang="en-US" sz="2800" b="1" dirty="0">
              <a:latin typeface="宋体" panose="02010600030101010101" pitchFamily="2" charset="-122"/>
            </a:endParaRPr>
          </a:p>
        </p:txBody>
      </p:sp>
      <p:sp>
        <p:nvSpPr>
          <p:cNvPr id="6" name="矩形 6"/>
          <p:cNvSpPr/>
          <p:nvPr/>
        </p:nvSpPr>
        <p:spPr>
          <a:xfrm>
            <a:off x="2861945" y="2548890"/>
            <a:ext cx="5019675" cy="460375"/>
          </a:xfrm>
          <a:prstGeom prst="rect">
            <a:avLst/>
          </a:prstGeom>
          <a:noFill/>
          <a:ln w="9525">
            <a:noFill/>
          </a:ln>
        </p:spPr>
        <p:txBody>
          <a:bodyPr wrap="square">
            <a:spAutoFit/>
          </a:bodyPr>
          <a:p>
            <a:r>
              <a:rPr lang="zh-CN" altLang="en-US" sz="2400" b="1" dirty="0">
                <a:solidFill>
                  <a:srgbClr val="FF0066"/>
                </a:solidFill>
                <a:latin typeface="楷体" panose="02010609060101010101" pitchFamily="49" charset="-122"/>
                <a:ea typeface="楷体" panose="02010609060101010101" pitchFamily="49" charset="-122"/>
              </a:rPr>
              <a:t>电力工业、汽车工业、石化工业等</a:t>
            </a:r>
            <a:endParaRPr lang="zh-CN" altLang="en-US" sz="2400" b="1" dirty="0">
              <a:solidFill>
                <a:srgbClr val="FF0066"/>
              </a:solidFill>
              <a:latin typeface="楷体" panose="02010609060101010101" pitchFamily="49" charset="-122"/>
              <a:ea typeface="楷体" panose="02010609060101010101" pitchFamily="49" charset="-122"/>
            </a:endParaRPr>
          </a:p>
        </p:txBody>
      </p:sp>
      <p:sp>
        <p:nvSpPr>
          <p:cNvPr id="9" name="TextBox 1"/>
          <p:cNvSpPr txBox="1"/>
          <p:nvPr/>
        </p:nvSpPr>
        <p:spPr>
          <a:xfrm>
            <a:off x="7611110" y="-30480"/>
            <a:ext cx="4567555" cy="1814830"/>
          </a:xfrm>
          <a:prstGeom prst="rect">
            <a:avLst/>
          </a:prstGeom>
          <a:solidFill>
            <a:schemeClr val="accent4"/>
          </a:solidFill>
          <a:ln w="9525">
            <a:noFill/>
          </a:ln>
        </p:spPr>
        <p:txBody>
          <a:bodyPr wrap="square">
            <a:spAutoFit/>
          </a:bodyPr>
          <a:p>
            <a:r>
              <a:rPr lang="zh-CN" altLang="en-US" sz="2800" b="1" dirty="0">
                <a:solidFill>
                  <a:srgbClr val="474BE7"/>
                </a:solidFill>
                <a:latin typeface="楷体" panose="02010609060101010101" pitchFamily="49" charset="-122"/>
                <a:ea typeface="楷体" panose="02010609060101010101" pitchFamily="49" charset="-122"/>
              </a:rPr>
              <a:t>垄断治本主义（帝国主义）：资本主义发展的最高最后阶段，依靠资本输出，让其他国家劳动，得到利润的国家。</a:t>
            </a:r>
            <a:endParaRPr lang="zh-CN" altLang="en-US" sz="2800" b="1" dirty="0">
              <a:solidFill>
                <a:srgbClr val="474BE7"/>
              </a:solidFill>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250"/>
                                        <p:tgtEl>
                                          <p:spTgt spid="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250"/>
                                        <p:tgtEl>
                                          <p:spTgt spid="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25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61448"/>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61449"/>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61450"/>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 calcmode="lin" valueType="num">
                                      <p:cBhvr additive="base">
                                        <p:cTn id="44" dur="500" fill="hold"/>
                                        <p:tgtEl>
                                          <p:spTgt spid="9"/>
                                        </p:tgtEl>
                                        <p:attrNameLst>
                                          <p:attrName>ppt_x</p:attrName>
                                        </p:attrNameLst>
                                      </p:cBhvr>
                                      <p:tavLst>
                                        <p:tav tm="0">
                                          <p:val>
                                            <p:strVal val="#ppt_x"/>
                                          </p:val>
                                        </p:tav>
                                        <p:tav tm="100000">
                                          <p:val>
                                            <p:strVal val="#ppt_x"/>
                                          </p:val>
                                        </p:tav>
                                      </p:tavLst>
                                    </p:anim>
                                    <p:anim calcmode="lin" valueType="num">
                                      <p:cBhvr additive="base">
                                        <p:cTn id="4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P spid="10" grpId="0"/>
      <p:bldP spid="12" grpId="0"/>
      <p:bldP spid="61448" grpId="0"/>
      <p:bldP spid="61449" grpId="0"/>
      <p:bldP spid="61450" grpId="0"/>
      <p:bldP spid="6" grpId="0"/>
      <p:bldP spid="9"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15811992"/>
          <p:cNvPicPr>
            <a:picLocks noChangeAspect="1"/>
          </p:cNvPicPr>
          <p:nvPr/>
        </p:nvPicPr>
        <p:blipFill>
          <a:blip r:embed="rId1"/>
          <a:stretch>
            <a:fillRect/>
          </a:stretch>
        </p:blipFill>
        <p:spPr>
          <a:xfrm>
            <a:off x="6286500" y="-30162"/>
            <a:ext cx="4381500" cy="3430587"/>
          </a:xfrm>
          <a:prstGeom prst="rect">
            <a:avLst/>
          </a:prstGeom>
          <a:noFill/>
          <a:ln w="9525">
            <a:noFill/>
          </a:ln>
        </p:spPr>
      </p:pic>
      <p:sp>
        <p:nvSpPr>
          <p:cNvPr id="31750" name="Text Box 5"/>
          <p:cNvSpPr txBox="1"/>
          <p:nvPr/>
        </p:nvSpPr>
        <p:spPr>
          <a:xfrm>
            <a:off x="6384925" y="130175"/>
            <a:ext cx="2413000" cy="706755"/>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4000" b="1" i="0" u="none" strike="noStrike" kern="1200" cap="none" spc="0" normalizeH="0" baseline="0" noProof="1">
                <a:ln>
                  <a:noFill/>
                </a:ln>
                <a:solidFill>
                  <a:schemeClr val="dk1"/>
                </a:solidFill>
                <a:effectLst/>
                <a:uLnTx/>
                <a:uFillTx/>
                <a:latin typeface="黑体" panose="02010609060101010101" pitchFamily="49" charset="-122"/>
                <a:ea typeface="黑体" panose="02010609060101010101" pitchFamily="49" charset="-122"/>
                <a:cs typeface="+mn-cs"/>
              </a:rPr>
              <a:t>废气排放</a:t>
            </a:r>
            <a:endParaRPr kumimoji="0" lang="zh-CN" altLang="en-US" sz="4000" b="1" i="0" u="none" strike="noStrike" kern="1200" cap="none" spc="0" normalizeH="0" baseline="0" noProof="1">
              <a:ln>
                <a:noFill/>
              </a:ln>
              <a:solidFill>
                <a:schemeClr val="dk1"/>
              </a:solidFill>
              <a:effectLst/>
              <a:uLnTx/>
              <a:uFillTx/>
              <a:latin typeface="黑体" panose="02010609060101010101" pitchFamily="49" charset="-122"/>
              <a:ea typeface="黑体" panose="02010609060101010101" pitchFamily="49" charset="-122"/>
              <a:cs typeface="+mn-cs"/>
            </a:endParaRPr>
          </a:p>
        </p:txBody>
      </p:sp>
      <p:pic>
        <p:nvPicPr>
          <p:cNvPr id="5" name="图片 4" descr="t010689111cbf24e919"/>
          <p:cNvPicPr>
            <a:picLocks noChangeAspect="1"/>
          </p:cNvPicPr>
          <p:nvPr/>
        </p:nvPicPr>
        <p:blipFill>
          <a:blip r:embed="rId2"/>
          <a:stretch>
            <a:fillRect/>
          </a:stretch>
        </p:blipFill>
        <p:spPr>
          <a:xfrm>
            <a:off x="1536700" y="39688"/>
            <a:ext cx="4638675" cy="3360737"/>
          </a:xfrm>
          <a:prstGeom prst="rect">
            <a:avLst/>
          </a:prstGeom>
          <a:noFill/>
          <a:ln w="9525">
            <a:noFill/>
          </a:ln>
        </p:spPr>
      </p:pic>
      <p:sp>
        <p:nvSpPr>
          <p:cNvPr id="31746" name="Text Box 7"/>
          <p:cNvSpPr txBox="1"/>
          <p:nvPr/>
        </p:nvSpPr>
        <p:spPr>
          <a:xfrm>
            <a:off x="4724400" y="130175"/>
            <a:ext cx="1295400" cy="706755"/>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4000" b="0" i="0" u="none" strike="noStrike" kern="1200" cap="none" spc="0" normalizeH="0" baseline="0" noProof="1">
                <a:ln>
                  <a:noFill/>
                </a:ln>
                <a:solidFill>
                  <a:schemeClr val="dk1"/>
                </a:solidFill>
                <a:effectLst/>
                <a:uLnTx/>
                <a:uFillTx/>
                <a:latin typeface="黑体" panose="02010609060101010101" pitchFamily="49" charset="-122"/>
                <a:ea typeface="黑体" panose="02010609060101010101" pitchFamily="49" charset="-122"/>
                <a:cs typeface="+mn-cs"/>
              </a:rPr>
              <a:t>战争</a:t>
            </a:r>
            <a:endParaRPr kumimoji="0" lang="zh-CN" altLang="en-US" sz="4000" b="0" i="0" u="none" strike="noStrike" kern="1200" cap="none" spc="0" normalizeH="0" baseline="0" noProof="1">
              <a:ln>
                <a:noFill/>
              </a:ln>
              <a:solidFill>
                <a:schemeClr val="dk1"/>
              </a:solidFill>
              <a:effectLst/>
              <a:uLnTx/>
              <a:uFillTx/>
              <a:latin typeface="黑体" panose="02010609060101010101" pitchFamily="49" charset="-122"/>
              <a:ea typeface="黑体" panose="02010609060101010101" pitchFamily="49" charset="-122"/>
              <a:cs typeface="+mn-cs"/>
            </a:endParaRPr>
          </a:p>
        </p:txBody>
      </p:sp>
      <p:pic>
        <p:nvPicPr>
          <p:cNvPr id="6" name="图片 5" descr="11c9a8cb454832050e0e40323239e37a"/>
          <p:cNvPicPr>
            <a:picLocks noChangeAspect="1"/>
          </p:cNvPicPr>
          <p:nvPr/>
        </p:nvPicPr>
        <p:blipFill>
          <a:blip r:embed="rId3"/>
          <a:stretch>
            <a:fillRect/>
          </a:stretch>
        </p:blipFill>
        <p:spPr>
          <a:xfrm>
            <a:off x="1536700" y="3409950"/>
            <a:ext cx="4638675" cy="3438525"/>
          </a:xfrm>
          <a:prstGeom prst="rect">
            <a:avLst/>
          </a:prstGeom>
          <a:noFill/>
          <a:ln w="9525">
            <a:noFill/>
          </a:ln>
        </p:spPr>
      </p:pic>
      <p:sp>
        <p:nvSpPr>
          <p:cNvPr id="3" name="文本框 2"/>
          <p:cNvSpPr txBox="1"/>
          <p:nvPr/>
        </p:nvSpPr>
        <p:spPr>
          <a:xfrm>
            <a:off x="3014663" y="1730375"/>
            <a:ext cx="6373813" cy="1198880"/>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3600" b="1" i="0" u="none" strike="noStrike" kern="1200" cap="none" spc="0" normalizeH="0" baseline="0" noProof="1">
                <a:ln>
                  <a:noFill/>
                </a:ln>
                <a:solidFill>
                  <a:schemeClr val="bg1"/>
                </a:solidFill>
                <a:effectLst/>
                <a:uLnTx/>
                <a:uFillTx/>
                <a:latin typeface="楷体" panose="02010609060101010101" pitchFamily="49" charset="-122"/>
                <a:ea typeface="楷体" panose="02010609060101010101" pitchFamily="49" charset="-122"/>
                <a:cs typeface="楷体" panose="02010609060101010101" pitchFamily="49" charset="-122"/>
              </a:rPr>
              <a:t>4</a:t>
            </a:r>
            <a:r>
              <a:rPr kumimoji="0" lang="zh-CN" altLang="en-US" sz="3600" b="1" i="0" u="none" strike="noStrike" kern="1200" cap="none" spc="0" normalizeH="0" baseline="0" noProof="1">
                <a:ln>
                  <a:noFill/>
                </a:ln>
                <a:solidFill>
                  <a:schemeClr val="bg1"/>
                </a:solidFill>
                <a:effectLst/>
                <a:uLnTx/>
                <a:uFillTx/>
                <a:latin typeface="楷体" panose="02010609060101010101" pitchFamily="49" charset="-122"/>
                <a:ea typeface="楷体" panose="02010609060101010101" pitchFamily="49" charset="-122"/>
                <a:cs typeface="楷体" panose="02010609060101010101" pitchFamily="49" charset="-122"/>
              </a:rPr>
              <a:t>、带来环境污染、自然资源遭到破坏等问题</a:t>
            </a:r>
            <a:endParaRPr kumimoji="0" lang="zh-CN" altLang="en-US" sz="3600" b="1" i="0" u="none" strike="noStrike" kern="1200" cap="none" spc="0" normalizeH="0" baseline="0" noProof="1">
              <a:ln>
                <a:noFill/>
              </a:ln>
              <a:solidFill>
                <a:schemeClr val="bg1"/>
              </a:solidFill>
              <a:effectLst/>
              <a:uLnTx/>
              <a:uFillTx/>
              <a:latin typeface="楷体" panose="02010609060101010101" pitchFamily="49" charset="-122"/>
              <a:ea typeface="楷体" panose="02010609060101010101" pitchFamily="49" charset="-122"/>
              <a:cs typeface="楷体" panose="02010609060101010101" pitchFamily="49" charset="-122"/>
            </a:endParaRPr>
          </a:p>
        </p:txBody>
      </p:sp>
      <p:sp>
        <p:nvSpPr>
          <p:cNvPr id="31748" name="Text Box 6"/>
          <p:cNvSpPr txBox="1"/>
          <p:nvPr/>
        </p:nvSpPr>
        <p:spPr>
          <a:xfrm>
            <a:off x="4672013" y="3479800"/>
            <a:ext cx="1347788" cy="706755"/>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4000" b="0" i="0" u="none" strike="noStrike" kern="1200" cap="none" spc="0" normalizeH="0" baseline="0" noProof="1">
                <a:ln>
                  <a:noFill/>
                </a:ln>
                <a:solidFill>
                  <a:schemeClr val="dk1"/>
                </a:solidFill>
                <a:effectLst/>
                <a:uLnTx/>
                <a:uFillTx/>
                <a:latin typeface="黑体" panose="02010609060101010101" pitchFamily="49" charset="-122"/>
                <a:ea typeface="黑体" panose="02010609060101010101" pitchFamily="49" charset="-122"/>
                <a:cs typeface="+mn-cs"/>
              </a:rPr>
              <a:t>雾霾</a:t>
            </a:r>
            <a:endParaRPr kumimoji="0" lang="zh-CN" altLang="en-US" sz="4000" b="0" i="0" u="none" strike="noStrike" kern="1200" cap="none" spc="0" normalizeH="0" baseline="0" noProof="1">
              <a:ln>
                <a:noFill/>
              </a:ln>
              <a:solidFill>
                <a:schemeClr val="dk1"/>
              </a:solidFill>
              <a:effectLst/>
              <a:uLnTx/>
              <a:uFillTx/>
              <a:latin typeface="黑体" panose="02010609060101010101" pitchFamily="49" charset="-122"/>
              <a:ea typeface="黑体" panose="02010609060101010101" pitchFamily="49" charset="-122"/>
              <a:cs typeface="+mn-cs"/>
            </a:endParaRPr>
          </a:p>
        </p:txBody>
      </p:sp>
      <p:pic>
        <p:nvPicPr>
          <p:cNvPr id="9" name="图片 8" descr="1294026298"/>
          <p:cNvPicPr>
            <a:picLocks noChangeAspect="1"/>
          </p:cNvPicPr>
          <p:nvPr/>
        </p:nvPicPr>
        <p:blipFill>
          <a:blip r:embed="rId4"/>
          <a:stretch>
            <a:fillRect/>
          </a:stretch>
        </p:blipFill>
        <p:spPr>
          <a:xfrm>
            <a:off x="6286500" y="3409950"/>
            <a:ext cx="4381500" cy="3448050"/>
          </a:xfrm>
          <a:prstGeom prst="rect">
            <a:avLst/>
          </a:prstGeom>
          <a:noFill/>
          <a:ln w="9525">
            <a:noFill/>
          </a:ln>
        </p:spPr>
      </p:pic>
      <p:sp>
        <p:nvSpPr>
          <p:cNvPr id="31752" name="Text Box 7"/>
          <p:cNvSpPr txBox="1"/>
          <p:nvPr/>
        </p:nvSpPr>
        <p:spPr>
          <a:xfrm>
            <a:off x="6537325" y="3479800"/>
            <a:ext cx="1752600" cy="706755"/>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4000" b="0" i="0" u="none" strike="noStrike" kern="1200" cap="none" spc="0" normalizeH="0" baseline="0" noProof="1">
                <a:ln>
                  <a:noFill/>
                </a:ln>
                <a:solidFill>
                  <a:schemeClr val="dk1"/>
                </a:solidFill>
                <a:effectLst/>
                <a:uLnTx/>
                <a:uFillTx/>
                <a:latin typeface="黑体" panose="02010609060101010101" pitchFamily="49" charset="-122"/>
                <a:ea typeface="黑体" panose="02010609060101010101" pitchFamily="49" charset="-122"/>
                <a:cs typeface="+mn-cs"/>
              </a:rPr>
              <a:t>沙漠化</a:t>
            </a:r>
            <a:endParaRPr kumimoji="0" lang="zh-CN" altLang="en-US" sz="4000" b="0" i="0" u="none" strike="noStrike" kern="1200" cap="none" spc="0" normalizeH="0" baseline="0" noProof="1">
              <a:ln>
                <a:noFill/>
              </a:ln>
              <a:solidFill>
                <a:schemeClr val="dk1"/>
              </a:solidFill>
              <a:effectLst/>
              <a:uLnTx/>
              <a:uFillTx/>
              <a:latin typeface="黑体" panose="02010609060101010101" pitchFamily="49" charset="-122"/>
              <a:ea typeface="黑体" panose="02010609060101010101" pitchFamily="49" charset="-122"/>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1746"/>
                                        </p:tgtEl>
                                        <p:attrNameLst>
                                          <p:attrName>style.visibility</p:attrName>
                                        </p:attrNameLst>
                                      </p:cBhvr>
                                      <p:to>
                                        <p:strVal val="visible"/>
                                      </p:to>
                                    </p:set>
                                    <p:animEffect transition="in" filter="blinds(horizontal)">
                                      <p:cBhvr>
                                        <p:cTn id="12" dur="500"/>
                                        <p:tgtEl>
                                          <p:spTgt spid="3174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linds(horizont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1750"/>
                                        </p:tgtEl>
                                        <p:attrNameLst>
                                          <p:attrName>style.visibility</p:attrName>
                                        </p:attrNameLst>
                                      </p:cBhvr>
                                      <p:to>
                                        <p:strVal val="visible"/>
                                      </p:to>
                                    </p:set>
                                    <p:animEffect transition="in" filter="blinds(horizontal)">
                                      <p:cBhvr>
                                        <p:cTn id="22" dur="500"/>
                                        <p:tgtEl>
                                          <p:spTgt spid="31750"/>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1748"/>
                                        </p:tgtEl>
                                        <p:attrNameLst>
                                          <p:attrName>style.visibility</p:attrName>
                                        </p:attrNameLst>
                                      </p:cBhvr>
                                      <p:to>
                                        <p:strVal val="visible"/>
                                      </p:to>
                                    </p:set>
                                    <p:animEffect transition="in" filter="blinds(horizontal)">
                                      <p:cBhvr>
                                        <p:cTn id="32" dur="500"/>
                                        <p:tgtEl>
                                          <p:spTgt spid="31748"/>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linds(horizont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31752"/>
                                        </p:tgtEl>
                                        <p:attrNameLst>
                                          <p:attrName>style.visibility</p:attrName>
                                        </p:attrNameLst>
                                      </p:cBhvr>
                                      <p:to>
                                        <p:strVal val="visible"/>
                                      </p:to>
                                    </p:set>
                                    <p:animEffect transition="in" filter="blinds(horizontal)">
                                      <p:cBhvr>
                                        <p:cTn id="42" dur="500"/>
                                        <p:tgtEl>
                                          <p:spTgt spid="31752"/>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blinds(horizontal)">
                                      <p:cBhvr>
                                        <p:cTn id="4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0" grpId="0" bldLvl="0" animBg="1"/>
      <p:bldP spid="31746" grpId="0" bldLvl="0" animBg="1"/>
      <p:bldP spid="3" grpId="0" bldLvl="0" animBg="1"/>
      <p:bldP spid="31748" grpId="0" bldLvl="0" animBg="1"/>
      <p:bldP spid="31752"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4086" name="Rectangle 6"/>
          <p:cNvSpPr/>
          <p:nvPr/>
        </p:nvSpPr>
        <p:spPr>
          <a:xfrm>
            <a:off x="76835" y="463550"/>
            <a:ext cx="11635740" cy="5999480"/>
          </a:xfrm>
          <a:prstGeom prst="rect">
            <a:avLst/>
          </a:prstGeom>
          <a:noFill/>
          <a:ln w="9525">
            <a:noFill/>
          </a:ln>
        </p:spPr>
        <p:txBody>
          <a:bodyPr/>
          <a:lstStyle/>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None/>
              <a:defRPr/>
            </a:pPr>
            <a:r>
              <a:rPr kumimoji="0" lang="zh-CN" altLang="en-US" sz="4000" b="1" i="0" u="none" strike="noStrike" kern="1200" cap="none" spc="0" normalizeH="0" baseline="0" noProof="1">
                <a:ln>
                  <a:noFill/>
                </a:ln>
                <a:solidFill>
                  <a:srgbClr val="FF0000"/>
                </a:solidFill>
                <a:effectLst/>
                <a:uLnTx/>
                <a:uFillTx/>
                <a:latin typeface="楷体" panose="02010609060101010101" pitchFamily="49" charset="-122"/>
                <a:ea typeface="楷体" panose="02010609060101010101" pitchFamily="49" charset="-122"/>
                <a:cs typeface="+mn-cs"/>
              </a:rPr>
              <a:t>启示：（补充到课本</a:t>
            </a:r>
            <a:r>
              <a:rPr kumimoji="0" lang="en-US" altLang="zh-CN" sz="4000" b="1" i="0" u="none" strike="noStrike" kern="1200" cap="none" spc="0" normalizeH="0" baseline="0" noProof="1">
                <a:ln>
                  <a:noFill/>
                </a:ln>
                <a:solidFill>
                  <a:srgbClr val="FF0000"/>
                </a:solidFill>
                <a:effectLst/>
                <a:uLnTx/>
                <a:uFillTx/>
                <a:latin typeface="楷体" panose="02010609060101010101" pitchFamily="49" charset="-122"/>
                <a:ea typeface="楷体" panose="02010609060101010101" pitchFamily="49" charset="-122"/>
                <a:cs typeface="+mn-cs"/>
              </a:rPr>
              <a:t>P21</a:t>
            </a:r>
            <a:r>
              <a:rPr kumimoji="0" lang="zh-CN" altLang="en-US" sz="4000" b="1" i="0" u="none" strike="noStrike" kern="1200" cap="none" spc="0" normalizeH="0" baseline="0" noProof="1">
                <a:ln>
                  <a:noFill/>
                </a:ln>
                <a:solidFill>
                  <a:srgbClr val="FF0000"/>
                </a:solidFill>
                <a:effectLst/>
                <a:uLnTx/>
                <a:uFillTx/>
                <a:latin typeface="楷体" panose="02010609060101010101" pitchFamily="49" charset="-122"/>
                <a:ea typeface="楷体" panose="02010609060101010101" pitchFamily="49" charset="-122"/>
                <a:cs typeface="+mn-cs"/>
              </a:rPr>
              <a:t>左下空白处）</a:t>
            </a:r>
            <a:endParaRPr kumimoji="0" lang="zh-CN" altLang="en-US" sz="4000" b="1" i="0" u="none" strike="noStrike" kern="1200" cap="none" spc="0" normalizeH="0" baseline="0" noProof="1">
              <a:ln>
                <a:noFill/>
              </a:ln>
              <a:solidFill>
                <a:schemeClr val="tx1"/>
              </a:solidFill>
              <a:effectLst/>
              <a:uLnTx/>
              <a:uFillTx/>
              <a:latin typeface="楷体" panose="02010609060101010101" pitchFamily="49" charset="-122"/>
              <a:ea typeface="楷体" panose="02010609060101010101" pitchFamily="49" charset="-122"/>
              <a:cs typeface="+mn-cs"/>
            </a:endParaRPr>
          </a:p>
          <a:p>
            <a:pPr marL="742950" marR="0" lvl="0" indent="-742950" algn="l" defTabSz="914400" rtl="0" eaLnBrk="1" fontAlgn="base" latinLnBrk="0" hangingPunct="1">
              <a:lnSpc>
                <a:spcPct val="100000"/>
              </a:lnSpc>
              <a:spcBef>
                <a:spcPct val="20000"/>
              </a:spcBef>
              <a:spcAft>
                <a:spcPct val="0"/>
              </a:spcAft>
              <a:buClrTx/>
              <a:buSzTx/>
              <a:buFont typeface="+mj-lt"/>
              <a:buAutoNum type="arabicPeriod"/>
              <a:defRPr/>
            </a:pPr>
            <a:r>
              <a:rPr kumimoji="0" lang="zh-CN" altLang="en-US" sz="4000" b="1" i="0" u="none" strike="noStrike" kern="1200" cap="none" spc="0" normalizeH="0" baseline="0" noProof="1">
                <a:ln>
                  <a:noFill/>
                </a:ln>
                <a:solidFill>
                  <a:srgbClr val="474BE7"/>
                </a:solidFill>
                <a:effectLst/>
                <a:uLnTx/>
                <a:uFillTx/>
                <a:latin typeface="楷体" panose="02010609060101010101" pitchFamily="49" charset="-122"/>
                <a:ea typeface="楷体" panose="02010609060101010101" pitchFamily="49" charset="-122"/>
                <a:cs typeface="+mn-cs"/>
              </a:rPr>
              <a:t>科技是第一生产力，科技推动社会进步。</a:t>
            </a:r>
            <a:endParaRPr kumimoji="0" lang="zh-CN" altLang="en-US" sz="4000" b="1" i="0" u="none" strike="noStrike" kern="1200" cap="none" spc="0" normalizeH="0" baseline="0" noProof="1">
              <a:ln>
                <a:noFill/>
              </a:ln>
              <a:solidFill>
                <a:srgbClr val="474BE7"/>
              </a:solidFill>
              <a:effectLst/>
              <a:uLnTx/>
              <a:uFillTx/>
              <a:latin typeface="楷体" panose="02010609060101010101" pitchFamily="49" charset="-122"/>
              <a:ea typeface="楷体" panose="02010609060101010101" pitchFamily="49" charset="-122"/>
              <a:cs typeface="+mn-cs"/>
            </a:endParaRPr>
          </a:p>
          <a:p>
            <a:pPr marL="742950" marR="0" lvl="0" indent="-742950" algn="l" defTabSz="914400" rtl="0" eaLnBrk="1" fontAlgn="base" latinLnBrk="0" hangingPunct="1">
              <a:lnSpc>
                <a:spcPct val="100000"/>
              </a:lnSpc>
              <a:spcBef>
                <a:spcPct val="20000"/>
              </a:spcBef>
              <a:spcAft>
                <a:spcPct val="0"/>
              </a:spcAft>
              <a:buClrTx/>
              <a:buSzTx/>
              <a:buFont typeface="+mj-lt"/>
              <a:buAutoNum type="arabicPeriod"/>
              <a:defRPr/>
            </a:pPr>
            <a:r>
              <a:rPr kumimoji="0" lang="zh-CN" altLang="en-US" sz="4000" b="1" i="0" u="none" strike="noStrike" kern="1200" cap="none" spc="0" normalizeH="0" baseline="0" noProof="1">
                <a:ln>
                  <a:noFill/>
                </a:ln>
                <a:solidFill>
                  <a:srgbClr val="474BE7"/>
                </a:solidFill>
                <a:effectLst/>
                <a:uLnTx/>
                <a:uFillTx/>
                <a:latin typeface="楷体" panose="02010609060101010101" pitchFamily="49" charset="-122"/>
                <a:ea typeface="楷体" panose="02010609060101010101" pitchFamily="49" charset="-122"/>
                <a:cs typeface="+mn-cs"/>
                <a:sym typeface="+mn-ea"/>
              </a:rPr>
              <a:t>科技是一把双刃剑，</a:t>
            </a:r>
            <a:r>
              <a:rPr lang="zh-CN" altLang="en-US" sz="4000" b="1" dirty="0">
                <a:solidFill>
                  <a:schemeClr val="accent1">
                    <a:lumMod val="50000"/>
                  </a:schemeClr>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sym typeface="+mn-ea"/>
              </a:rPr>
              <a:t>发展还需趋利避害，以人为本，走可持续发展道路！</a:t>
            </a:r>
            <a:endParaRPr lang="zh-CN" altLang="en-US" sz="4000" b="1" dirty="0">
              <a:solidFill>
                <a:schemeClr val="accent1">
                  <a:lumMod val="50000"/>
                </a:schemeClr>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endParaRPr>
          </a:p>
          <a:p>
            <a:pPr marL="742950" marR="0" lvl="0" indent="-742950" algn="l" defTabSz="914400" rtl="0" eaLnBrk="1" fontAlgn="base" latinLnBrk="0" hangingPunct="1">
              <a:lnSpc>
                <a:spcPct val="100000"/>
              </a:lnSpc>
              <a:spcBef>
                <a:spcPct val="20000"/>
              </a:spcBef>
              <a:spcAft>
                <a:spcPct val="0"/>
              </a:spcAft>
              <a:buClrTx/>
              <a:buSzTx/>
              <a:buFont typeface="+mj-lt"/>
              <a:buAutoNum type="arabicPeriod"/>
              <a:defRPr/>
            </a:pPr>
            <a:r>
              <a:rPr kumimoji="0" lang="zh-CN" altLang="en-US" sz="4000" b="1" i="0" u="none" strike="noStrike" kern="1200" cap="none" spc="0" normalizeH="0" baseline="0" noProof="1">
                <a:ln>
                  <a:noFill/>
                </a:ln>
                <a:solidFill>
                  <a:srgbClr val="FF0000"/>
                </a:solidFill>
                <a:effectLst/>
                <a:uLnTx/>
                <a:uFillTx/>
                <a:latin typeface="楷体" panose="02010609060101010101" pitchFamily="49" charset="-122"/>
                <a:ea typeface="楷体" panose="02010609060101010101" pitchFamily="49" charset="-122"/>
                <a:cs typeface="+mn-cs"/>
                <a:sym typeface="+mn-ea"/>
              </a:rPr>
              <a:t>创新是一个民族进步的灵魂，我们要学习科学家勇于创新，努力探索科学奥秘的精神和品质。</a:t>
            </a:r>
            <a:endParaRPr kumimoji="0" lang="zh-CN" altLang="en-US" sz="4000" b="1" i="0" u="none" strike="noStrike" kern="1200" cap="none" spc="0" normalizeH="0" baseline="0" noProof="1">
              <a:ln>
                <a:noFill/>
              </a:ln>
              <a:solidFill>
                <a:srgbClr val="474BE7"/>
              </a:solidFill>
              <a:effectLst/>
              <a:uLnTx/>
              <a:uFillTx/>
              <a:latin typeface="楷体" panose="02010609060101010101" pitchFamily="49" charset="-122"/>
              <a:ea typeface="楷体" panose="02010609060101010101" pitchFamily="49" charset="-122"/>
              <a:cs typeface="+mn-cs"/>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26676" name="Group 52"/>
          <p:cNvGraphicFramePr>
            <a:graphicFrameLocks noGrp="1"/>
          </p:cNvGraphicFramePr>
          <p:nvPr/>
        </p:nvGraphicFramePr>
        <p:xfrm>
          <a:off x="20955" y="298450"/>
          <a:ext cx="11786533" cy="6519863"/>
        </p:xfrm>
        <a:graphic>
          <a:graphicData uri="http://schemas.openxmlformats.org/drawingml/2006/table">
            <a:tbl>
              <a:tblPr/>
              <a:tblGrid>
                <a:gridCol w="1892601"/>
                <a:gridCol w="5080635"/>
                <a:gridCol w="4813297"/>
              </a:tblGrid>
              <a:tr h="758825">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933700" algn="l"/>
                        </a:tabLst>
                      </a:pPr>
                      <a:r>
                        <a:rPr kumimoji="0" lang="zh-CN" altLang="en-US" sz="2400" b="1" i="0" u="none" strike="noStrike" cap="none" normalizeH="0" baseline="0" dirty="0" smtClean="0">
                          <a:ln>
                            <a:noFill/>
                          </a:ln>
                          <a:solidFill>
                            <a:schemeClr val="tx1"/>
                          </a:solidFill>
                          <a:effectLst/>
                          <a:latin typeface="黑体" panose="02010609060101010101" pitchFamily="49" charset="-122"/>
                          <a:ea typeface="黑体" panose="02010609060101010101" pitchFamily="49" charset="-122"/>
                          <a:cs typeface="宋体" panose="02010600030101010101" pitchFamily="2" charset="-122"/>
                        </a:rPr>
                        <a:t>比较内容</a:t>
                      </a:r>
                      <a:endParaRPr kumimoji="0" lang="zh-CN" altLang="en-US" sz="2400" b="1" i="0" u="none" strike="noStrike" cap="none" normalizeH="0" baseline="0" dirty="0" smtClean="0">
                        <a:ln>
                          <a:noFill/>
                        </a:ln>
                        <a:solidFill>
                          <a:schemeClr val="tx1"/>
                        </a:solidFill>
                        <a:effectLst/>
                        <a:latin typeface="黑体" panose="02010609060101010101" pitchFamily="49" charset="-122"/>
                        <a:ea typeface="黑体" panose="02010609060101010101" pitchFamily="49" charset="-122"/>
                        <a:cs typeface="宋体" panose="02010600030101010101" pitchFamily="2" charset="-122"/>
                      </a:endParaRPr>
                    </a:p>
                  </a:txBody>
                  <a:tcPr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400050" algn="ctr" defTabSz="914400" rtl="0" eaLnBrk="1" fontAlgn="base" latinLnBrk="0" hangingPunct="1">
                        <a:lnSpc>
                          <a:spcPct val="100000"/>
                        </a:lnSpc>
                        <a:spcBef>
                          <a:spcPct val="0"/>
                        </a:spcBef>
                        <a:spcAft>
                          <a:spcPct val="0"/>
                        </a:spcAft>
                        <a:buClrTx/>
                        <a:buSzTx/>
                        <a:buFontTx/>
                        <a:buNone/>
                        <a:tabLst>
                          <a:tab pos="2933700" algn="l"/>
                        </a:tabLst>
                      </a:pPr>
                      <a:r>
                        <a:rPr kumimoji="0" lang="zh-CN" altLang="en-US" sz="2400" b="1" i="0" u="none" strike="noStrike" cap="none" normalizeH="0" baseline="0" smtClean="0">
                          <a:ln>
                            <a:noFill/>
                          </a:ln>
                          <a:solidFill>
                            <a:schemeClr val="tx1"/>
                          </a:solidFill>
                          <a:effectLst/>
                          <a:latin typeface="黑体" panose="02010609060101010101" pitchFamily="49" charset="-122"/>
                          <a:ea typeface="黑体" panose="02010609060101010101" pitchFamily="49" charset="-122"/>
                          <a:cs typeface="宋体" panose="02010600030101010101" pitchFamily="2" charset="-122"/>
                        </a:rPr>
                        <a:t>第一次工业革命</a:t>
                      </a:r>
                      <a:endParaRPr kumimoji="0" lang="zh-CN" altLang="en-US" sz="2400" b="1" i="0" u="none" strike="noStrike" cap="none" normalizeH="0" baseline="0" smtClean="0">
                        <a:ln>
                          <a:noFill/>
                        </a:ln>
                        <a:solidFill>
                          <a:schemeClr val="tx1"/>
                        </a:solidFill>
                        <a:effectLst/>
                        <a:latin typeface="黑体" panose="02010609060101010101" pitchFamily="49" charset="-122"/>
                        <a:ea typeface="黑体" panose="02010609060101010101" pitchFamily="49" charset="-122"/>
                        <a:cs typeface="Times New Roman" panose="02020603050405020304" pitchFamily="2" charset="0"/>
                      </a:endParaRPr>
                    </a:p>
                    <a:p>
                      <a:pPr marL="0" marR="0" lvl="0" indent="400050" algn="ctr" defTabSz="914400" rtl="0" eaLnBrk="1" fontAlgn="base" latinLnBrk="0" hangingPunct="1">
                        <a:lnSpc>
                          <a:spcPct val="100000"/>
                        </a:lnSpc>
                        <a:spcBef>
                          <a:spcPct val="0"/>
                        </a:spcBef>
                        <a:spcAft>
                          <a:spcPct val="0"/>
                        </a:spcAft>
                        <a:buClrTx/>
                        <a:buSzTx/>
                        <a:buFontTx/>
                        <a:buNone/>
                        <a:tabLst>
                          <a:tab pos="2933700" algn="l"/>
                        </a:tabLst>
                      </a:pPr>
                      <a:r>
                        <a:rPr kumimoji="0" lang="zh-CN" altLang="en-US" sz="2400" b="1" i="0" u="none" strike="noStrike" cap="none" normalizeH="0" baseline="0" smtClean="0">
                          <a:ln>
                            <a:noFill/>
                          </a:ln>
                          <a:solidFill>
                            <a:schemeClr val="tx1"/>
                          </a:solidFill>
                          <a:effectLst/>
                          <a:latin typeface="黑体" panose="02010609060101010101" pitchFamily="49" charset="-122"/>
                          <a:ea typeface="黑体" panose="02010609060101010101" pitchFamily="49" charset="-122"/>
                          <a:cs typeface="宋体" panose="02010600030101010101" pitchFamily="2" charset="-122"/>
                        </a:rPr>
                        <a:t>（产业革命）</a:t>
                      </a:r>
                      <a:endParaRPr kumimoji="0" lang="zh-CN" altLang="en-US" sz="2400" b="1" i="0" u="none" strike="noStrike" cap="none" normalizeH="0" baseline="0" smtClean="0">
                        <a:ln>
                          <a:noFill/>
                        </a:ln>
                        <a:solidFill>
                          <a:schemeClr val="tx1"/>
                        </a:solidFill>
                        <a:effectLst/>
                        <a:latin typeface="黑体" panose="02010609060101010101" pitchFamily="49" charset="-122"/>
                        <a:ea typeface="黑体" panose="02010609060101010101" pitchFamily="49" charset="-122"/>
                      </a:endParaRPr>
                    </a:p>
                  </a:txBody>
                  <a:tcPr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933700" algn="l"/>
                        </a:tabLst>
                      </a:pPr>
                      <a:r>
                        <a:rPr kumimoji="0" lang="zh-CN" altLang="en-US" sz="2400" b="1" i="0" u="none" strike="noStrike" cap="none" normalizeH="0" baseline="0" smtClean="0">
                          <a:ln>
                            <a:noFill/>
                          </a:ln>
                          <a:solidFill>
                            <a:schemeClr val="tx1"/>
                          </a:solidFill>
                          <a:effectLst/>
                          <a:latin typeface="黑体" panose="02010609060101010101" pitchFamily="49" charset="-122"/>
                          <a:ea typeface="黑体" panose="02010609060101010101" pitchFamily="49" charset="-122"/>
                          <a:cs typeface="宋体" panose="02010600030101010101" pitchFamily="2" charset="-122"/>
                        </a:rPr>
                        <a:t>第二次工业革命</a:t>
                      </a:r>
                      <a:endParaRPr kumimoji="0" lang="zh-CN" altLang="en-US" sz="2400" b="1" i="0" u="none" strike="noStrike" cap="none" normalizeH="0" baseline="0" smtClean="0">
                        <a:ln>
                          <a:noFill/>
                        </a:ln>
                        <a:solidFill>
                          <a:schemeClr val="tx1"/>
                        </a:solidFill>
                        <a:effectLst/>
                        <a:latin typeface="黑体" panose="02010609060101010101" pitchFamily="49" charset="-122"/>
                        <a:ea typeface="黑体" panose="02010609060101010101" pitchFamily="49" charset="-122"/>
                        <a:cs typeface="宋体" panose="02010600030101010101" pitchFamily="2" charset="-122"/>
                      </a:endParaRPr>
                    </a:p>
                  </a:txBody>
                  <a:tcPr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r>
              <a:tr h="433388">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933700" algn="l"/>
                        </a:tabLst>
                      </a:pPr>
                      <a:r>
                        <a:rPr kumimoji="0" lang="zh-CN" altLang="en-US" sz="2400" b="1" i="0" u="none" strike="noStrike" cap="none" normalizeH="0" baseline="0" smtClean="0">
                          <a:ln>
                            <a:noFill/>
                          </a:ln>
                          <a:solidFill>
                            <a:schemeClr val="tx1"/>
                          </a:solidFill>
                          <a:effectLst/>
                          <a:latin typeface="黑体" panose="02010609060101010101" pitchFamily="49" charset="-122"/>
                          <a:ea typeface="黑体" panose="02010609060101010101" pitchFamily="49" charset="-122"/>
                          <a:cs typeface="宋体" panose="02010600030101010101" pitchFamily="2" charset="-122"/>
                        </a:rPr>
                        <a:t>开始时间</a:t>
                      </a:r>
                      <a:endParaRPr kumimoji="0" lang="zh-CN" altLang="en-US" sz="2400" b="1" i="0" u="none" strike="noStrike" cap="none" normalizeH="0" baseline="0" smtClean="0">
                        <a:ln>
                          <a:noFill/>
                        </a:ln>
                        <a:solidFill>
                          <a:schemeClr val="tx1"/>
                        </a:solidFill>
                        <a:effectLst/>
                        <a:latin typeface="黑体" panose="02010609060101010101" pitchFamily="49" charset="-122"/>
                        <a:ea typeface="黑体" panose="02010609060101010101" pitchFamily="49" charset="-122"/>
                        <a:cs typeface="宋体" panose="02010600030101010101" pitchFamily="2" charset="-122"/>
                      </a:endParaRPr>
                    </a:p>
                  </a:txBody>
                  <a:tcPr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933700" algn="l"/>
                        </a:tabLst>
                      </a:pPr>
                      <a:r>
                        <a:rPr kumimoji="0" lang="en-US" altLang="zh-CN" sz="2400" b="1" i="0" u="none" strike="noStrike" cap="none" normalizeH="0" baseline="0" smtClean="0">
                          <a:ln>
                            <a:noFill/>
                          </a:ln>
                          <a:solidFill>
                            <a:schemeClr val="tx1"/>
                          </a:solidFill>
                          <a:effectLst/>
                          <a:latin typeface="黑体" panose="02010609060101010101" pitchFamily="49" charset="-122"/>
                          <a:ea typeface="黑体" panose="02010609060101010101" pitchFamily="49" charset="-122"/>
                          <a:cs typeface="宋体" panose="02010600030101010101" pitchFamily="2" charset="-122"/>
                        </a:rPr>
                        <a:t>18</a:t>
                      </a:r>
                      <a:r>
                        <a:rPr kumimoji="0" lang="zh-CN" altLang="en-US" sz="2400" b="1" i="0" u="none" strike="noStrike" cap="none" normalizeH="0" baseline="0" smtClean="0">
                          <a:ln>
                            <a:noFill/>
                          </a:ln>
                          <a:solidFill>
                            <a:schemeClr val="tx1"/>
                          </a:solidFill>
                          <a:effectLst/>
                          <a:latin typeface="黑体" panose="02010609060101010101" pitchFamily="49" charset="-122"/>
                          <a:ea typeface="黑体" panose="02010609060101010101" pitchFamily="49" charset="-122"/>
                          <a:cs typeface="宋体" panose="02010600030101010101" pitchFamily="2" charset="-122"/>
                        </a:rPr>
                        <a:t>世纪</a:t>
                      </a:r>
                      <a:r>
                        <a:rPr kumimoji="0" lang="en-US" altLang="zh-CN" sz="2400" b="1" i="0" u="none" strike="noStrike" cap="none" normalizeH="0" baseline="0" smtClean="0">
                          <a:ln>
                            <a:noFill/>
                          </a:ln>
                          <a:solidFill>
                            <a:schemeClr val="tx1"/>
                          </a:solidFill>
                          <a:effectLst/>
                          <a:latin typeface="黑体" panose="02010609060101010101" pitchFamily="49" charset="-122"/>
                          <a:ea typeface="黑体" panose="02010609060101010101" pitchFamily="49" charset="-122"/>
                          <a:cs typeface="宋体" panose="02010600030101010101" pitchFamily="2" charset="-122"/>
                        </a:rPr>
                        <a:t>60</a:t>
                      </a:r>
                      <a:r>
                        <a:rPr kumimoji="0" lang="zh-CN" altLang="en-US" sz="2400" b="1" i="0" u="none" strike="noStrike" cap="none" normalizeH="0" baseline="0" smtClean="0">
                          <a:ln>
                            <a:noFill/>
                          </a:ln>
                          <a:solidFill>
                            <a:schemeClr val="tx1"/>
                          </a:solidFill>
                          <a:effectLst/>
                          <a:latin typeface="黑体" panose="02010609060101010101" pitchFamily="49" charset="-122"/>
                          <a:ea typeface="黑体" panose="02010609060101010101" pitchFamily="49" charset="-122"/>
                          <a:cs typeface="宋体" panose="02010600030101010101" pitchFamily="2" charset="-122"/>
                        </a:rPr>
                        <a:t>年代</a:t>
                      </a:r>
                      <a:endParaRPr kumimoji="0" lang="zh-CN" altLang="en-US" sz="2400" b="1" i="0" u="none" strike="noStrike" cap="none" normalizeH="0" baseline="0" smtClean="0">
                        <a:ln>
                          <a:noFill/>
                        </a:ln>
                        <a:solidFill>
                          <a:schemeClr val="tx1"/>
                        </a:solidFill>
                        <a:effectLst/>
                        <a:latin typeface="黑体" panose="02010609060101010101" pitchFamily="49" charset="-122"/>
                        <a:ea typeface="黑体" panose="02010609060101010101" pitchFamily="49" charset="-122"/>
                        <a:cs typeface="宋体" panose="02010600030101010101" pitchFamily="2" charset="-122"/>
                      </a:endParaRPr>
                    </a:p>
                  </a:txBody>
                  <a:tcPr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933700" algn="l"/>
                        </a:tabLst>
                      </a:pPr>
                      <a:r>
                        <a:rPr kumimoji="0" lang="en-US" altLang="zh-CN" sz="2400" b="1" i="0" u="none" strike="noStrike" cap="none" normalizeH="0" baseline="0" smtClean="0">
                          <a:ln>
                            <a:noFill/>
                          </a:ln>
                          <a:solidFill>
                            <a:schemeClr val="tx1"/>
                          </a:solidFill>
                          <a:effectLst/>
                          <a:latin typeface="黑体" panose="02010609060101010101" pitchFamily="49" charset="-122"/>
                          <a:ea typeface="黑体" panose="02010609060101010101" pitchFamily="49" charset="-122"/>
                          <a:cs typeface="宋体" panose="02010600030101010101" pitchFamily="2" charset="-122"/>
                        </a:rPr>
                        <a:t>19</a:t>
                      </a:r>
                      <a:r>
                        <a:rPr kumimoji="0" lang="zh-CN" altLang="en-US" sz="2400" b="1" i="0" u="none" strike="noStrike" cap="none" normalizeH="0" baseline="0" smtClean="0">
                          <a:ln>
                            <a:noFill/>
                          </a:ln>
                          <a:solidFill>
                            <a:schemeClr val="tx1"/>
                          </a:solidFill>
                          <a:effectLst/>
                          <a:latin typeface="黑体" panose="02010609060101010101" pitchFamily="49" charset="-122"/>
                          <a:ea typeface="黑体" panose="02010609060101010101" pitchFamily="49" charset="-122"/>
                          <a:cs typeface="宋体" panose="02010600030101010101" pitchFamily="2" charset="-122"/>
                        </a:rPr>
                        <a:t>世纪</a:t>
                      </a:r>
                      <a:r>
                        <a:rPr kumimoji="0" lang="en-US" altLang="zh-CN" sz="2400" b="1" i="0" u="none" strike="noStrike" cap="none" normalizeH="0" baseline="0" smtClean="0">
                          <a:ln>
                            <a:noFill/>
                          </a:ln>
                          <a:solidFill>
                            <a:schemeClr val="tx1"/>
                          </a:solidFill>
                          <a:effectLst/>
                          <a:latin typeface="黑体" panose="02010609060101010101" pitchFamily="49" charset="-122"/>
                          <a:ea typeface="黑体" panose="02010609060101010101" pitchFamily="49" charset="-122"/>
                          <a:cs typeface="宋体" panose="02010600030101010101" pitchFamily="2" charset="-122"/>
                        </a:rPr>
                        <a:t>70</a:t>
                      </a:r>
                      <a:r>
                        <a:rPr kumimoji="0" lang="zh-CN" altLang="en-US" sz="2400" b="1" i="0" u="none" strike="noStrike" cap="none" normalizeH="0" baseline="0" smtClean="0">
                          <a:ln>
                            <a:noFill/>
                          </a:ln>
                          <a:solidFill>
                            <a:schemeClr val="tx1"/>
                          </a:solidFill>
                          <a:effectLst/>
                          <a:latin typeface="黑体" panose="02010609060101010101" pitchFamily="49" charset="-122"/>
                          <a:ea typeface="黑体" panose="02010609060101010101" pitchFamily="49" charset="-122"/>
                          <a:cs typeface="宋体" panose="02010600030101010101" pitchFamily="2" charset="-122"/>
                        </a:rPr>
                        <a:t>年代</a:t>
                      </a:r>
                      <a:endParaRPr kumimoji="0" lang="zh-CN" altLang="en-US" sz="2400" b="1" i="0" u="none" strike="noStrike" cap="none" normalizeH="0" baseline="0" smtClean="0">
                        <a:ln>
                          <a:noFill/>
                        </a:ln>
                        <a:solidFill>
                          <a:schemeClr val="tx1"/>
                        </a:solidFill>
                        <a:effectLst/>
                        <a:latin typeface="黑体" panose="02010609060101010101" pitchFamily="49" charset="-122"/>
                        <a:ea typeface="黑体" panose="02010609060101010101" pitchFamily="49" charset="-122"/>
                        <a:cs typeface="宋体" panose="02010600030101010101" pitchFamily="2" charset="-122"/>
                      </a:endParaRPr>
                    </a:p>
                  </a:txBody>
                  <a:tcPr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r>
              <a:tr h="43180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933700" algn="l"/>
                        </a:tabLst>
                      </a:pPr>
                      <a:r>
                        <a:rPr kumimoji="0" lang="zh-CN" altLang="en-US" sz="2400" b="1" i="0" u="none" strike="noStrike" cap="none" normalizeH="0" baseline="0" smtClean="0">
                          <a:ln>
                            <a:noFill/>
                          </a:ln>
                          <a:solidFill>
                            <a:schemeClr val="tx1"/>
                          </a:solidFill>
                          <a:effectLst/>
                          <a:latin typeface="黑体" panose="02010609060101010101" pitchFamily="49" charset="-122"/>
                          <a:ea typeface="黑体" panose="02010609060101010101" pitchFamily="49" charset="-122"/>
                          <a:cs typeface="宋体" panose="02010600030101010101" pitchFamily="2" charset="-122"/>
                        </a:rPr>
                        <a:t>开始行业</a:t>
                      </a:r>
                      <a:endParaRPr kumimoji="0" lang="zh-CN" altLang="en-US" sz="2400" b="1" i="0" u="none" strike="noStrike" cap="none" normalizeH="0" baseline="0" smtClean="0">
                        <a:ln>
                          <a:noFill/>
                        </a:ln>
                        <a:solidFill>
                          <a:schemeClr val="tx1"/>
                        </a:solidFill>
                        <a:effectLst/>
                        <a:latin typeface="黑体" panose="02010609060101010101" pitchFamily="49" charset="-122"/>
                        <a:ea typeface="黑体" panose="02010609060101010101" pitchFamily="49" charset="-122"/>
                        <a:cs typeface="宋体" panose="02010600030101010101" pitchFamily="2" charset="-122"/>
                      </a:endParaRPr>
                    </a:p>
                  </a:txBody>
                  <a:tcPr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933700" algn="l"/>
                        </a:tabLst>
                      </a:pPr>
                      <a:r>
                        <a:rPr kumimoji="0" lang="zh-CN" altLang="en-US" sz="2400" b="1" i="0" u="none" strike="noStrike" cap="none" normalizeH="0" baseline="0" smtClean="0">
                          <a:ln>
                            <a:noFill/>
                          </a:ln>
                          <a:solidFill>
                            <a:schemeClr val="tx1"/>
                          </a:solidFill>
                          <a:effectLst/>
                          <a:latin typeface="黑体" panose="02010609060101010101" pitchFamily="49" charset="-122"/>
                          <a:ea typeface="黑体" panose="02010609060101010101" pitchFamily="49" charset="-122"/>
                          <a:cs typeface="宋体" panose="02010600030101010101" pitchFamily="2" charset="-122"/>
                        </a:rPr>
                        <a:t>棉纺织业（轻工业）</a:t>
                      </a:r>
                      <a:endParaRPr kumimoji="0" lang="zh-CN" altLang="en-US" sz="2400" b="1" i="0" u="none" strike="noStrike" cap="none" normalizeH="0" baseline="0" smtClean="0">
                        <a:ln>
                          <a:noFill/>
                        </a:ln>
                        <a:solidFill>
                          <a:schemeClr val="tx1"/>
                        </a:solidFill>
                        <a:effectLst/>
                        <a:latin typeface="黑体" panose="02010609060101010101" pitchFamily="49" charset="-122"/>
                        <a:ea typeface="黑体" panose="02010609060101010101" pitchFamily="49" charset="-122"/>
                        <a:cs typeface="宋体" panose="02010600030101010101" pitchFamily="2" charset="-122"/>
                      </a:endParaRPr>
                    </a:p>
                  </a:txBody>
                  <a:tcPr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933700" algn="l"/>
                        </a:tabLst>
                      </a:pPr>
                      <a:r>
                        <a:rPr kumimoji="0" lang="zh-CN" altLang="en-US" sz="2400" b="1" i="0" u="none" strike="noStrike" cap="none" normalizeH="0" baseline="0" smtClean="0">
                          <a:ln>
                            <a:noFill/>
                          </a:ln>
                          <a:solidFill>
                            <a:schemeClr val="tx1"/>
                          </a:solidFill>
                          <a:effectLst/>
                          <a:latin typeface="黑体" panose="02010609060101010101" pitchFamily="49" charset="-122"/>
                          <a:ea typeface="黑体" panose="02010609060101010101" pitchFamily="49" charset="-122"/>
                          <a:cs typeface="宋体" panose="02010600030101010101" pitchFamily="2" charset="-122"/>
                        </a:rPr>
                        <a:t>重工业</a:t>
                      </a:r>
                      <a:endParaRPr kumimoji="0" lang="zh-CN" altLang="en-US" sz="2400" b="1" i="0" u="none" strike="noStrike" cap="none" normalizeH="0" baseline="0" smtClean="0">
                        <a:ln>
                          <a:noFill/>
                        </a:ln>
                        <a:solidFill>
                          <a:schemeClr val="tx1"/>
                        </a:solidFill>
                        <a:effectLst/>
                        <a:latin typeface="黑体" panose="02010609060101010101" pitchFamily="49" charset="-122"/>
                        <a:ea typeface="黑体" panose="02010609060101010101" pitchFamily="49" charset="-122"/>
                        <a:cs typeface="宋体" panose="02010600030101010101" pitchFamily="2" charset="-122"/>
                      </a:endParaRPr>
                    </a:p>
                  </a:txBody>
                  <a:tcPr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r>
              <a:tr h="758825">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933700" algn="l"/>
                        </a:tabLst>
                      </a:pPr>
                      <a:r>
                        <a:rPr kumimoji="0" lang="zh-CN" altLang="en-US" sz="2400" b="1" i="0" u="none" strike="noStrike" cap="none" normalizeH="0" baseline="0" dirty="0" smtClean="0">
                          <a:ln>
                            <a:noFill/>
                          </a:ln>
                          <a:solidFill>
                            <a:schemeClr val="tx1"/>
                          </a:solidFill>
                          <a:effectLst/>
                          <a:latin typeface="黑体" panose="02010609060101010101" pitchFamily="49" charset="-122"/>
                          <a:ea typeface="黑体" panose="02010609060101010101" pitchFamily="49" charset="-122"/>
                          <a:cs typeface="宋体" panose="02010600030101010101" pitchFamily="2" charset="-122"/>
                        </a:rPr>
                        <a:t>完成时间</a:t>
                      </a:r>
                      <a:endParaRPr kumimoji="0" lang="zh-CN" altLang="en-US" sz="2400" b="1" i="0" u="none" strike="noStrike" cap="none" normalizeH="0" baseline="0" dirty="0" smtClean="0">
                        <a:ln>
                          <a:noFill/>
                        </a:ln>
                        <a:solidFill>
                          <a:schemeClr val="tx1"/>
                        </a:solidFill>
                        <a:effectLst/>
                        <a:latin typeface="黑体" panose="02010609060101010101" pitchFamily="49" charset="-122"/>
                        <a:ea typeface="黑体" panose="02010609060101010101" pitchFamily="49" charset="-122"/>
                        <a:cs typeface="宋体" panose="02010600030101010101" pitchFamily="2" charset="-122"/>
                      </a:endParaRPr>
                    </a:p>
                  </a:txBody>
                  <a:tcPr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933700" algn="l"/>
                        </a:tabLst>
                      </a:pPr>
                      <a:r>
                        <a:rPr kumimoji="0" lang="en-US" altLang="zh-CN" sz="2400" b="1" i="0" u="none" strike="noStrike" cap="none" normalizeH="0" baseline="0" smtClean="0">
                          <a:ln>
                            <a:noFill/>
                          </a:ln>
                          <a:solidFill>
                            <a:schemeClr val="tx1"/>
                          </a:solidFill>
                          <a:effectLst/>
                          <a:latin typeface="黑体" panose="02010609060101010101" pitchFamily="49" charset="-122"/>
                          <a:ea typeface="黑体" panose="02010609060101010101" pitchFamily="49" charset="-122"/>
                          <a:cs typeface="宋体" panose="02010600030101010101" pitchFamily="2" charset="-122"/>
                        </a:rPr>
                        <a:t>19</a:t>
                      </a:r>
                      <a:r>
                        <a:rPr kumimoji="0" lang="zh-CN" altLang="en-US" sz="2400" b="1" i="0" u="none" strike="noStrike" cap="none" normalizeH="0" baseline="0" smtClean="0">
                          <a:ln>
                            <a:noFill/>
                          </a:ln>
                          <a:solidFill>
                            <a:schemeClr val="tx1"/>
                          </a:solidFill>
                          <a:effectLst/>
                          <a:latin typeface="黑体" panose="02010609060101010101" pitchFamily="49" charset="-122"/>
                          <a:ea typeface="黑体" panose="02010609060101010101" pitchFamily="49" charset="-122"/>
                          <a:cs typeface="宋体" panose="02010600030101010101" pitchFamily="2" charset="-122"/>
                        </a:rPr>
                        <a:t>世纪上半期（</a:t>
                      </a:r>
                      <a:r>
                        <a:rPr kumimoji="0" lang="en-US" altLang="zh-CN" sz="2400" b="1" i="0" u="none" strike="noStrike" cap="none" normalizeH="0" baseline="0" smtClean="0">
                          <a:ln>
                            <a:noFill/>
                          </a:ln>
                          <a:solidFill>
                            <a:schemeClr val="tx1"/>
                          </a:solidFill>
                          <a:effectLst/>
                          <a:latin typeface="黑体" panose="02010609060101010101" pitchFamily="49" charset="-122"/>
                          <a:ea typeface="黑体" panose="02010609060101010101" pitchFamily="49" charset="-122"/>
                          <a:cs typeface="宋体" panose="02010600030101010101" pitchFamily="2" charset="-122"/>
                        </a:rPr>
                        <a:t>1840</a:t>
                      </a:r>
                      <a:r>
                        <a:rPr kumimoji="0" lang="zh-CN" altLang="en-US" sz="2400" b="1" i="0" u="none" strike="noStrike" cap="none" normalizeH="0" baseline="0" smtClean="0">
                          <a:ln>
                            <a:noFill/>
                          </a:ln>
                          <a:solidFill>
                            <a:schemeClr val="tx1"/>
                          </a:solidFill>
                          <a:effectLst/>
                          <a:latin typeface="黑体" panose="02010609060101010101" pitchFamily="49" charset="-122"/>
                          <a:ea typeface="黑体" panose="02010609060101010101" pitchFamily="49" charset="-122"/>
                          <a:cs typeface="宋体" panose="02010600030101010101" pitchFamily="2" charset="-122"/>
                        </a:rPr>
                        <a:t>年前后）</a:t>
                      </a:r>
                      <a:endParaRPr kumimoji="0" lang="zh-CN" altLang="en-US" sz="2400" b="1" i="0" u="none" strike="noStrike" cap="none" normalizeH="0" baseline="0" smtClean="0">
                        <a:ln>
                          <a:noFill/>
                        </a:ln>
                        <a:solidFill>
                          <a:schemeClr val="tx1"/>
                        </a:solidFill>
                        <a:effectLst/>
                        <a:latin typeface="黑体" panose="02010609060101010101" pitchFamily="49" charset="-122"/>
                        <a:ea typeface="黑体" panose="02010609060101010101" pitchFamily="49" charset="-122"/>
                        <a:cs typeface="Times New Roman" panose="02020603050405020304" pitchFamily="2" charset="0"/>
                      </a:endParaRPr>
                    </a:p>
                    <a:p>
                      <a:pPr marL="0" marR="0" lvl="0" indent="0" algn="ctr" defTabSz="914400" rtl="0" eaLnBrk="1" fontAlgn="base" latinLnBrk="0" hangingPunct="1">
                        <a:lnSpc>
                          <a:spcPct val="100000"/>
                        </a:lnSpc>
                        <a:spcBef>
                          <a:spcPct val="0"/>
                        </a:spcBef>
                        <a:spcAft>
                          <a:spcPct val="0"/>
                        </a:spcAft>
                        <a:buClrTx/>
                        <a:buSzTx/>
                        <a:buFontTx/>
                        <a:buNone/>
                        <a:tabLst>
                          <a:tab pos="2933700" algn="l"/>
                        </a:tabLst>
                      </a:pPr>
                      <a:r>
                        <a:rPr kumimoji="0" lang="zh-CN" altLang="en-US" sz="2400" b="1" i="0" u="none" strike="noStrike" cap="none" normalizeH="0" baseline="0" smtClean="0">
                          <a:ln>
                            <a:noFill/>
                          </a:ln>
                          <a:solidFill>
                            <a:schemeClr val="tx1"/>
                          </a:solidFill>
                          <a:effectLst/>
                          <a:latin typeface="黑体" panose="02010609060101010101" pitchFamily="49" charset="-122"/>
                          <a:ea typeface="黑体" panose="02010609060101010101" pitchFamily="49" charset="-122"/>
                          <a:cs typeface="Times New Roman" panose="02020603050405020304" pitchFamily="2" charset="0"/>
                        </a:rPr>
                        <a:t>以资本主义工厂制度的确立为完成</a:t>
                      </a:r>
                      <a:endParaRPr kumimoji="0" lang="zh-CN" altLang="en-US" sz="2400" b="1" i="0" u="none" strike="noStrike" cap="none" normalizeH="0" baseline="0" smtClean="0">
                        <a:ln>
                          <a:noFill/>
                        </a:ln>
                        <a:solidFill>
                          <a:schemeClr val="tx1"/>
                        </a:solidFill>
                        <a:effectLst/>
                        <a:latin typeface="黑体" panose="02010609060101010101" pitchFamily="49" charset="-122"/>
                        <a:ea typeface="黑体" panose="02010609060101010101" pitchFamily="49" charset="-122"/>
                      </a:endParaRPr>
                    </a:p>
                  </a:txBody>
                  <a:tcPr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933700" algn="l"/>
                        </a:tabLst>
                      </a:pPr>
                      <a:r>
                        <a:rPr kumimoji="0" lang="en-US" altLang="zh-CN" sz="2400" b="1" i="0" u="none" strike="noStrike" cap="none" normalizeH="0" baseline="0" dirty="0" smtClean="0">
                          <a:ln>
                            <a:noFill/>
                          </a:ln>
                          <a:solidFill>
                            <a:schemeClr val="tx1"/>
                          </a:solidFill>
                          <a:effectLst/>
                          <a:latin typeface="黑体" panose="02010609060101010101" pitchFamily="49" charset="-122"/>
                          <a:ea typeface="黑体" panose="02010609060101010101" pitchFamily="49" charset="-122"/>
                          <a:cs typeface="宋体" panose="02010600030101010101" pitchFamily="2" charset="-122"/>
                        </a:rPr>
                        <a:t>19</a:t>
                      </a:r>
                      <a:r>
                        <a:rPr kumimoji="0" lang="zh-CN" altLang="en-US" sz="2400" b="1" i="0" u="none" strike="noStrike" cap="none" normalizeH="0" baseline="0" dirty="0" smtClean="0">
                          <a:ln>
                            <a:noFill/>
                          </a:ln>
                          <a:solidFill>
                            <a:schemeClr val="tx1"/>
                          </a:solidFill>
                          <a:effectLst/>
                          <a:latin typeface="黑体" panose="02010609060101010101" pitchFamily="49" charset="-122"/>
                          <a:ea typeface="黑体" panose="02010609060101010101" pitchFamily="49" charset="-122"/>
                          <a:cs typeface="宋体" panose="02010600030101010101" pitchFamily="2" charset="-122"/>
                        </a:rPr>
                        <a:t>世纪末</a:t>
                      </a:r>
                      <a:r>
                        <a:rPr kumimoji="0" lang="en-US" altLang="zh-CN" sz="2400" b="1" i="0" u="none" strike="noStrike" cap="none" normalizeH="0" baseline="0" dirty="0" smtClean="0">
                          <a:ln>
                            <a:noFill/>
                          </a:ln>
                          <a:solidFill>
                            <a:schemeClr val="tx1"/>
                          </a:solidFill>
                          <a:effectLst/>
                          <a:latin typeface="黑体" panose="02010609060101010101" pitchFamily="49" charset="-122"/>
                          <a:ea typeface="黑体" panose="02010609060101010101" pitchFamily="49" charset="-122"/>
                          <a:cs typeface="宋体" panose="02010600030101010101" pitchFamily="2" charset="-122"/>
                        </a:rPr>
                        <a:t>20</a:t>
                      </a:r>
                      <a:r>
                        <a:rPr kumimoji="0" lang="zh-CN" altLang="en-US" sz="2400" b="1" i="0" u="none" strike="noStrike" cap="none" normalizeH="0" baseline="0" dirty="0" smtClean="0">
                          <a:ln>
                            <a:noFill/>
                          </a:ln>
                          <a:solidFill>
                            <a:schemeClr val="tx1"/>
                          </a:solidFill>
                          <a:effectLst/>
                          <a:latin typeface="黑体" panose="02010609060101010101" pitchFamily="49" charset="-122"/>
                          <a:ea typeface="黑体" panose="02010609060101010101" pitchFamily="49" charset="-122"/>
                          <a:cs typeface="宋体" panose="02010600030101010101" pitchFamily="2" charset="-122"/>
                        </a:rPr>
                        <a:t>世纪初</a:t>
                      </a:r>
                      <a:endParaRPr kumimoji="0" lang="zh-CN" altLang="en-US" sz="2400" b="1" i="0" u="none" strike="noStrike" cap="none" normalizeH="0" baseline="0" dirty="0" smtClean="0">
                        <a:ln>
                          <a:noFill/>
                        </a:ln>
                        <a:solidFill>
                          <a:schemeClr val="tx1"/>
                        </a:solidFill>
                        <a:effectLst/>
                        <a:latin typeface="黑体" panose="02010609060101010101" pitchFamily="49" charset="-122"/>
                        <a:ea typeface="黑体" panose="02010609060101010101" pitchFamily="49" charset="-122"/>
                        <a:cs typeface="宋体" panose="02010600030101010101" pitchFamily="2" charset="-122"/>
                      </a:endParaRPr>
                    </a:p>
                  </a:txBody>
                  <a:tcPr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r>
              <a:tr h="758825">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933700" algn="l"/>
                        </a:tabLst>
                      </a:pPr>
                      <a:r>
                        <a:rPr kumimoji="0" lang="zh-CN" altLang="en-US" sz="2400" b="1" i="0" u="none" strike="noStrike" cap="none" normalizeH="0" baseline="0" smtClean="0">
                          <a:ln>
                            <a:noFill/>
                          </a:ln>
                          <a:solidFill>
                            <a:schemeClr val="tx1"/>
                          </a:solidFill>
                          <a:effectLst/>
                          <a:latin typeface="黑体" panose="02010609060101010101" pitchFamily="49" charset="-122"/>
                          <a:ea typeface="黑体" panose="02010609060101010101" pitchFamily="49" charset="-122"/>
                          <a:cs typeface="宋体" panose="02010600030101010101" pitchFamily="2" charset="-122"/>
                        </a:rPr>
                        <a:t>主要标志</a:t>
                      </a:r>
                      <a:endParaRPr kumimoji="0" lang="zh-CN" altLang="en-US" sz="2400" b="1" i="0" u="none" strike="noStrike" cap="none" normalizeH="0" baseline="0" smtClean="0">
                        <a:ln>
                          <a:noFill/>
                        </a:ln>
                        <a:solidFill>
                          <a:schemeClr val="tx1"/>
                        </a:solidFill>
                        <a:effectLst/>
                        <a:latin typeface="黑体" panose="02010609060101010101" pitchFamily="49" charset="-122"/>
                        <a:ea typeface="黑体" panose="02010609060101010101" pitchFamily="49" charset="-122"/>
                        <a:cs typeface="宋体" panose="02010600030101010101" pitchFamily="2" charset="-122"/>
                      </a:endParaRPr>
                    </a:p>
                  </a:txBody>
                  <a:tcPr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933700" algn="l"/>
                        </a:tabLst>
                      </a:pPr>
                      <a:r>
                        <a:rPr kumimoji="0" lang="zh-CN" altLang="en-US" sz="2400" b="1" i="0" u="none" strike="noStrike" cap="none" normalizeH="0" baseline="0" dirty="0" smtClean="0">
                          <a:ln>
                            <a:noFill/>
                          </a:ln>
                          <a:solidFill>
                            <a:schemeClr val="tx1"/>
                          </a:solidFill>
                          <a:effectLst/>
                          <a:latin typeface="黑体" panose="02010609060101010101" pitchFamily="49" charset="-122"/>
                          <a:ea typeface="黑体" panose="02010609060101010101" pitchFamily="49" charset="-122"/>
                          <a:cs typeface="宋体" panose="02010600030101010101" pitchFamily="2" charset="-122"/>
                        </a:rPr>
                        <a:t>蒸汽机的改进及广泛使用</a:t>
                      </a:r>
                      <a:endParaRPr kumimoji="0" lang="zh-CN" altLang="en-US" sz="2400" b="1" i="0" u="none" strike="noStrike" cap="none" normalizeH="0" baseline="0" dirty="0" smtClean="0">
                        <a:ln>
                          <a:noFill/>
                        </a:ln>
                        <a:solidFill>
                          <a:schemeClr val="tx1"/>
                        </a:solidFill>
                        <a:effectLst/>
                        <a:latin typeface="黑体" panose="02010609060101010101" pitchFamily="49" charset="-122"/>
                        <a:ea typeface="黑体" panose="02010609060101010101" pitchFamily="49" charset="-122"/>
                        <a:cs typeface="宋体" panose="02010600030101010101" pitchFamily="2" charset="-122"/>
                      </a:endParaRPr>
                    </a:p>
                  </a:txBody>
                  <a:tcPr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933700" algn="l"/>
                        </a:tabLst>
                      </a:pPr>
                      <a:r>
                        <a:rPr kumimoji="0" lang="zh-CN" altLang="en-US" sz="2400" b="1" i="0" u="none" strike="noStrike" cap="none" normalizeH="0" baseline="0" smtClean="0">
                          <a:ln>
                            <a:noFill/>
                          </a:ln>
                          <a:solidFill>
                            <a:schemeClr val="tx1"/>
                          </a:solidFill>
                          <a:effectLst/>
                          <a:latin typeface="黑体" panose="02010609060101010101" pitchFamily="49" charset="-122"/>
                          <a:ea typeface="黑体" panose="02010609060101010101" pitchFamily="49" charset="-122"/>
                          <a:cs typeface="宋体" panose="02010600030101010101" pitchFamily="2" charset="-122"/>
                        </a:rPr>
                        <a:t>电力的广泛应用</a:t>
                      </a:r>
                      <a:endParaRPr kumimoji="0" lang="zh-CN" altLang="en-US" sz="2400" b="1" i="0" u="none" strike="noStrike" cap="none" normalizeH="0" baseline="0" smtClean="0">
                        <a:ln>
                          <a:noFill/>
                        </a:ln>
                        <a:solidFill>
                          <a:schemeClr val="tx1"/>
                        </a:solidFill>
                        <a:effectLst/>
                        <a:latin typeface="黑体" panose="02010609060101010101" pitchFamily="49" charset="-122"/>
                        <a:ea typeface="黑体" panose="02010609060101010101" pitchFamily="49" charset="-122"/>
                        <a:cs typeface="Times New Roman" panose="02020603050405020304" pitchFamily="2" charset="0"/>
                      </a:endParaRPr>
                    </a:p>
                  </a:txBody>
                  <a:tcPr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r>
              <a:tr h="43180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933700" algn="l"/>
                        </a:tabLst>
                      </a:pPr>
                      <a:r>
                        <a:rPr kumimoji="0" lang="zh-CN" altLang="en-US" sz="2400" b="1" i="0" u="none" strike="noStrike" cap="none" normalizeH="0" baseline="0" smtClean="0">
                          <a:ln>
                            <a:noFill/>
                          </a:ln>
                          <a:solidFill>
                            <a:schemeClr val="tx1"/>
                          </a:solidFill>
                          <a:effectLst/>
                          <a:latin typeface="黑体" panose="02010609060101010101" pitchFamily="49" charset="-122"/>
                          <a:ea typeface="黑体" panose="02010609060101010101" pitchFamily="49" charset="-122"/>
                          <a:cs typeface="宋体" panose="02010600030101010101" pitchFamily="2" charset="-122"/>
                        </a:rPr>
                        <a:t>领先国家</a:t>
                      </a:r>
                      <a:endParaRPr kumimoji="0" lang="zh-CN" altLang="en-US" sz="2400" b="1" i="0" u="none" strike="noStrike" cap="none" normalizeH="0" baseline="0" smtClean="0">
                        <a:ln>
                          <a:noFill/>
                        </a:ln>
                        <a:solidFill>
                          <a:schemeClr val="tx1"/>
                        </a:solidFill>
                        <a:effectLst/>
                        <a:latin typeface="黑体" panose="02010609060101010101" pitchFamily="49" charset="-122"/>
                        <a:ea typeface="黑体" panose="02010609060101010101" pitchFamily="49" charset="-122"/>
                        <a:cs typeface="宋体" panose="02010600030101010101" pitchFamily="2" charset="-122"/>
                      </a:endParaRPr>
                    </a:p>
                  </a:txBody>
                  <a:tcPr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933700" algn="l"/>
                        </a:tabLst>
                      </a:pPr>
                      <a:r>
                        <a:rPr kumimoji="0" lang="zh-CN" altLang="en-US" sz="2400" b="1" i="0" u="none" strike="noStrike" cap="none" normalizeH="0" baseline="0" smtClean="0">
                          <a:ln>
                            <a:noFill/>
                          </a:ln>
                          <a:solidFill>
                            <a:schemeClr val="tx1"/>
                          </a:solidFill>
                          <a:effectLst/>
                          <a:latin typeface="黑体" panose="02010609060101010101" pitchFamily="49" charset="-122"/>
                          <a:ea typeface="黑体" panose="02010609060101010101" pitchFamily="49" charset="-122"/>
                          <a:cs typeface="宋体" panose="02010600030101010101" pitchFamily="2" charset="-122"/>
                        </a:rPr>
                        <a:t>英国</a:t>
                      </a:r>
                      <a:endParaRPr kumimoji="0" lang="zh-CN" altLang="en-US" sz="2400" b="1" i="0" u="none" strike="noStrike" cap="none" normalizeH="0" baseline="0" smtClean="0">
                        <a:ln>
                          <a:noFill/>
                        </a:ln>
                        <a:solidFill>
                          <a:schemeClr val="tx1"/>
                        </a:solidFill>
                        <a:effectLst/>
                        <a:latin typeface="黑体" panose="02010609060101010101" pitchFamily="49" charset="-122"/>
                        <a:ea typeface="黑体" panose="02010609060101010101" pitchFamily="49" charset="-122"/>
                        <a:cs typeface="宋体" panose="02010600030101010101" pitchFamily="2" charset="-122"/>
                      </a:endParaRPr>
                    </a:p>
                  </a:txBody>
                  <a:tcPr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933700" algn="l"/>
                        </a:tabLst>
                      </a:pPr>
                      <a:r>
                        <a:rPr kumimoji="0" lang="zh-CN" altLang="en-US" sz="2400" b="1" i="0" u="none" strike="noStrike" cap="none" normalizeH="0" baseline="0" smtClean="0">
                          <a:ln>
                            <a:noFill/>
                          </a:ln>
                          <a:solidFill>
                            <a:schemeClr val="tx1"/>
                          </a:solidFill>
                          <a:effectLst/>
                          <a:latin typeface="黑体" panose="02010609060101010101" pitchFamily="49" charset="-122"/>
                          <a:ea typeface="黑体" panose="02010609060101010101" pitchFamily="49" charset="-122"/>
                          <a:cs typeface="宋体" panose="02010600030101010101" pitchFamily="2" charset="-122"/>
                        </a:rPr>
                        <a:t>美国、德国</a:t>
                      </a:r>
                      <a:endParaRPr kumimoji="0" lang="zh-CN" altLang="en-US" sz="2400" b="1" i="0" u="none" strike="noStrike" cap="none" normalizeH="0" baseline="0" smtClean="0">
                        <a:ln>
                          <a:noFill/>
                        </a:ln>
                        <a:solidFill>
                          <a:schemeClr val="tx1"/>
                        </a:solidFill>
                        <a:effectLst/>
                        <a:latin typeface="黑体" panose="02010609060101010101" pitchFamily="49" charset="-122"/>
                        <a:ea typeface="黑体" panose="02010609060101010101" pitchFamily="49" charset="-122"/>
                        <a:cs typeface="宋体" panose="02010600030101010101" pitchFamily="2" charset="-122"/>
                      </a:endParaRPr>
                    </a:p>
                  </a:txBody>
                  <a:tcPr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r>
              <a:tr h="433388">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933700" algn="l"/>
                        </a:tabLst>
                      </a:pPr>
                      <a:r>
                        <a:rPr kumimoji="0" lang="zh-CN" altLang="en-US" sz="2400" b="1" i="0" u="none" strike="noStrike" cap="none" normalizeH="0" baseline="0" smtClean="0">
                          <a:ln>
                            <a:noFill/>
                          </a:ln>
                          <a:solidFill>
                            <a:schemeClr val="tx1"/>
                          </a:solidFill>
                          <a:effectLst/>
                          <a:latin typeface="黑体" panose="02010609060101010101" pitchFamily="49" charset="-122"/>
                          <a:ea typeface="黑体" panose="02010609060101010101" pitchFamily="49" charset="-122"/>
                          <a:cs typeface="宋体" panose="02010600030101010101" pitchFamily="2" charset="-122"/>
                        </a:rPr>
                        <a:t>进入的时代</a:t>
                      </a:r>
                      <a:endParaRPr kumimoji="0" lang="zh-CN" altLang="en-US" sz="2400" b="1" i="0" u="none" strike="noStrike" cap="none" normalizeH="0" baseline="0" smtClean="0">
                        <a:ln>
                          <a:noFill/>
                        </a:ln>
                        <a:solidFill>
                          <a:schemeClr val="tx1"/>
                        </a:solidFill>
                        <a:effectLst/>
                        <a:latin typeface="黑体" panose="02010609060101010101" pitchFamily="49" charset="-122"/>
                        <a:ea typeface="黑体" panose="02010609060101010101" pitchFamily="49" charset="-122"/>
                        <a:cs typeface="宋体" panose="02010600030101010101" pitchFamily="2" charset="-122"/>
                      </a:endParaRPr>
                    </a:p>
                  </a:txBody>
                  <a:tcPr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933700" algn="l"/>
                        </a:tabLst>
                      </a:pPr>
                      <a:r>
                        <a:rPr kumimoji="0" lang="en-US" altLang="zh-CN" sz="2400" b="1" i="0" u="none" strike="noStrike" cap="none" normalizeH="0" baseline="0" smtClean="0">
                          <a:ln>
                            <a:noFill/>
                          </a:ln>
                          <a:solidFill>
                            <a:schemeClr val="tx1"/>
                          </a:solidFill>
                          <a:effectLst/>
                          <a:latin typeface="Arial" panose="020B0604020202020204" pitchFamily="34" charset="0"/>
                          <a:ea typeface="黑体" panose="02010609060101010101" pitchFamily="49" charset="-122"/>
                          <a:cs typeface="宋体" panose="02010600030101010101" pitchFamily="2" charset="-122"/>
                        </a:rPr>
                        <a:t>“</a:t>
                      </a:r>
                      <a:r>
                        <a:rPr kumimoji="0" lang="zh-CN" altLang="en-US" sz="2400" b="1" i="0" u="none" strike="noStrike" cap="none" normalizeH="0" baseline="0" smtClean="0">
                          <a:ln>
                            <a:noFill/>
                          </a:ln>
                          <a:solidFill>
                            <a:schemeClr val="tx1"/>
                          </a:solidFill>
                          <a:effectLst/>
                          <a:latin typeface="黑体" panose="02010609060101010101" pitchFamily="49" charset="-122"/>
                          <a:ea typeface="黑体" panose="02010609060101010101" pitchFamily="49" charset="-122"/>
                          <a:cs typeface="宋体" panose="02010600030101010101" pitchFamily="2" charset="-122"/>
                        </a:rPr>
                        <a:t>蒸汽时代</a:t>
                      </a:r>
                      <a:r>
                        <a:rPr kumimoji="0" lang="zh-CN" altLang="en-US" sz="2400" b="1" i="0" u="none" strike="noStrike" cap="none" normalizeH="0" baseline="0" smtClean="0">
                          <a:ln>
                            <a:noFill/>
                          </a:ln>
                          <a:solidFill>
                            <a:schemeClr val="tx1"/>
                          </a:solidFill>
                          <a:effectLst/>
                          <a:latin typeface="Arial" panose="020B0604020202020204" pitchFamily="34" charset="0"/>
                          <a:ea typeface="黑体" panose="02010609060101010101" pitchFamily="49" charset="-122"/>
                          <a:cs typeface="宋体" panose="02010600030101010101" pitchFamily="2" charset="-122"/>
                        </a:rPr>
                        <a:t>”</a:t>
                      </a:r>
                      <a:endParaRPr kumimoji="0" lang="zh-CN" altLang="en-US" sz="2400" b="1" i="0" u="none" strike="noStrike" cap="none" normalizeH="0" baseline="0" smtClean="0">
                        <a:ln>
                          <a:noFill/>
                        </a:ln>
                        <a:solidFill>
                          <a:schemeClr val="tx1"/>
                        </a:solidFill>
                        <a:effectLst/>
                        <a:latin typeface="黑体" panose="02010609060101010101" pitchFamily="49" charset="-122"/>
                        <a:ea typeface="黑体" panose="02010609060101010101" pitchFamily="49" charset="-122"/>
                        <a:cs typeface="宋体" panose="02010600030101010101" pitchFamily="2" charset="-122"/>
                      </a:endParaRPr>
                    </a:p>
                  </a:txBody>
                  <a:tcPr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933700" algn="l"/>
                        </a:tabLst>
                      </a:pPr>
                      <a:r>
                        <a:rPr kumimoji="0" lang="en-US" altLang="zh-CN" sz="2400" b="1" i="0" u="none" strike="noStrike" cap="none" normalizeH="0" baseline="0" smtClean="0">
                          <a:ln>
                            <a:noFill/>
                          </a:ln>
                          <a:solidFill>
                            <a:schemeClr val="tx1"/>
                          </a:solidFill>
                          <a:effectLst/>
                          <a:latin typeface="Arial" panose="020B0604020202020204" pitchFamily="34" charset="0"/>
                          <a:ea typeface="黑体" panose="02010609060101010101" pitchFamily="49" charset="-122"/>
                          <a:cs typeface="宋体" panose="02010600030101010101" pitchFamily="2" charset="-122"/>
                        </a:rPr>
                        <a:t>“</a:t>
                      </a:r>
                      <a:r>
                        <a:rPr kumimoji="0" lang="zh-CN" altLang="en-US" sz="2400" b="1" i="0" u="none" strike="noStrike" cap="none" normalizeH="0" baseline="0" smtClean="0">
                          <a:ln>
                            <a:noFill/>
                          </a:ln>
                          <a:solidFill>
                            <a:schemeClr val="tx1"/>
                          </a:solidFill>
                          <a:effectLst/>
                          <a:latin typeface="黑体" panose="02010609060101010101" pitchFamily="49" charset="-122"/>
                          <a:ea typeface="黑体" panose="02010609060101010101" pitchFamily="49" charset="-122"/>
                          <a:cs typeface="宋体" panose="02010600030101010101" pitchFamily="2" charset="-122"/>
                        </a:rPr>
                        <a:t>电气时代</a:t>
                      </a:r>
                      <a:r>
                        <a:rPr kumimoji="0" lang="zh-CN" altLang="en-US" sz="2400" b="1" i="0" u="none" strike="noStrike" cap="none" normalizeH="0" baseline="0" smtClean="0">
                          <a:ln>
                            <a:noFill/>
                          </a:ln>
                          <a:solidFill>
                            <a:schemeClr val="tx1"/>
                          </a:solidFill>
                          <a:effectLst/>
                          <a:latin typeface="Arial" panose="020B0604020202020204" pitchFamily="34" charset="0"/>
                          <a:ea typeface="黑体" panose="02010609060101010101" pitchFamily="49" charset="-122"/>
                          <a:cs typeface="宋体" panose="02010600030101010101" pitchFamily="2" charset="-122"/>
                        </a:rPr>
                        <a:t>”</a:t>
                      </a:r>
                      <a:endParaRPr kumimoji="0" lang="zh-CN" altLang="en-US" sz="2400" b="1" i="0" u="none" strike="noStrike" cap="none" normalizeH="0" baseline="0" smtClean="0">
                        <a:ln>
                          <a:noFill/>
                        </a:ln>
                        <a:solidFill>
                          <a:schemeClr val="tx1"/>
                        </a:solidFill>
                        <a:effectLst/>
                        <a:latin typeface="黑体" panose="02010609060101010101" pitchFamily="49" charset="-122"/>
                        <a:ea typeface="黑体" panose="02010609060101010101" pitchFamily="49" charset="-122"/>
                        <a:cs typeface="宋体" panose="02010600030101010101" pitchFamily="2" charset="-122"/>
                      </a:endParaRPr>
                    </a:p>
                  </a:txBody>
                  <a:tcPr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r>
              <a:tr h="206375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400" b="1" i="0" u="none" strike="noStrike" cap="none" normalizeH="0" baseline="0" smtClean="0">
                          <a:ln>
                            <a:noFill/>
                          </a:ln>
                          <a:solidFill>
                            <a:schemeClr val="tx1"/>
                          </a:solidFill>
                          <a:effectLst/>
                          <a:latin typeface="黑体" panose="02010609060101010101" pitchFamily="49" charset="-122"/>
                          <a:ea typeface="黑体" panose="02010609060101010101" pitchFamily="49" charset="-122"/>
                          <a:cs typeface="Times New Roman" panose="02020603050405020304" pitchFamily="2" charset="0"/>
                        </a:rPr>
                        <a:t>主要发明</a:t>
                      </a:r>
                      <a:endParaRPr kumimoji="0" lang="zh-CN" altLang="en-US" sz="2400" b="1" i="0" u="none" strike="noStrike" cap="none" normalizeH="0" baseline="0" smtClean="0">
                        <a:ln>
                          <a:noFill/>
                        </a:ln>
                        <a:solidFill>
                          <a:schemeClr val="tx1"/>
                        </a:solidFill>
                        <a:effectLst/>
                        <a:latin typeface="黑体" panose="02010609060101010101" pitchFamily="49" charset="-122"/>
                        <a:ea typeface="黑体" panose="02010609060101010101" pitchFamily="49" charset="-122"/>
                        <a:cs typeface="Times New Roman" panose="02020603050405020304" pitchFamily="2" charset="0"/>
                      </a:endParaRPr>
                    </a:p>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400" b="1" i="0" u="none" strike="noStrike" cap="none" normalizeH="0" baseline="0" smtClean="0">
                          <a:ln>
                            <a:noFill/>
                          </a:ln>
                          <a:solidFill>
                            <a:schemeClr val="tx1"/>
                          </a:solidFill>
                          <a:effectLst/>
                          <a:latin typeface="黑体" panose="02010609060101010101" pitchFamily="49" charset="-122"/>
                          <a:ea typeface="黑体" panose="02010609060101010101" pitchFamily="49" charset="-122"/>
                          <a:cs typeface="Times New Roman" panose="02020603050405020304" pitchFamily="2" charset="0"/>
                        </a:rPr>
                        <a:t>（成果）</a:t>
                      </a:r>
                      <a:endParaRPr kumimoji="0" lang="zh-CN" altLang="en-US" sz="2400" b="1" i="0" u="none" strike="noStrike" cap="none" normalizeH="0" baseline="0" smtClean="0">
                        <a:ln>
                          <a:noFill/>
                        </a:ln>
                        <a:solidFill>
                          <a:schemeClr val="tx1"/>
                        </a:solidFill>
                        <a:effectLst/>
                        <a:latin typeface="黑体" panose="02010609060101010101" pitchFamily="49" charset="-122"/>
                        <a:ea typeface="黑体" panose="02010609060101010101" pitchFamily="49" charset="-122"/>
                        <a:cs typeface="Times New Roman" panose="02020603050405020304" pitchFamily="2" charset="0"/>
                      </a:endParaRPr>
                    </a:p>
                  </a:txBody>
                  <a:tcPr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400" b="1" i="0" u="none" strike="noStrike" cap="none" normalizeH="0" baseline="0" dirty="0" smtClean="0">
                          <a:ln>
                            <a:noFill/>
                          </a:ln>
                          <a:solidFill>
                            <a:schemeClr val="tx1"/>
                          </a:solidFill>
                          <a:effectLst/>
                          <a:latin typeface="黑体" panose="02010609060101010101" pitchFamily="49" charset="-122"/>
                          <a:ea typeface="黑体" panose="02010609060101010101" pitchFamily="49" charset="-122"/>
                          <a:cs typeface="Times New Roman" panose="02020603050405020304" pitchFamily="2" charset="0"/>
                        </a:rPr>
                        <a:t>（最重要发明：蒸汽机）</a:t>
                      </a:r>
                      <a:endParaRPr kumimoji="0" lang="zh-CN" altLang="en-US" sz="2400" b="1" i="0" u="none" strike="noStrike" cap="none" normalizeH="0" baseline="0" dirty="0" smtClean="0">
                        <a:ln>
                          <a:noFill/>
                        </a:ln>
                        <a:solidFill>
                          <a:schemeClr val="tx1"/>
                        </a:solidFill>
                        <a:effectLst/>
                        <a:latin typeface="黑体" panose="02010609060101010101" pitchFamily="49" charset="-122"/>
                        <a:ea typeface="黑体" panose="02010609060101010101" pitchFamily="49" charset="-122"/>
                        <a:cs typeface="Times New Roman" panose="02020603050405020304" pitchFamily="2" charset="0"/>
                      </a:endParaRPr>
                    </a:p>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400" b="1" i="0" u="none" strike="noStrike" cap="none" normalizeH="0" baseline="0" dirty="0" smtClean="0">
                          <a:ln>
                            <a:noFill/>
                          </a:ln>
                          <a:solidFill>
                            <a:schemeClr val="tx1"/>
                          </a:solidFill>
                          <a:effectLst/>
                          <a:latin typeface="黑体" panose="02010609060101010101" pitchFamily="49" charset="-122"/>
                          <a:ea typeface="黑体" panose="02010609060101010101" pitchFamily="49" charset="-122"/>
                          <a:cs typeface="Times New Roman" panose="02020603050405020304" pitchFamily="2" charset="0"/>
                        </a:rPr>
                        <a:t>（英国）哈格里夫斯发明珍妮机</a:t>
                      </a:r>
                      <a:endParaRPr kumimoji="0" lang="zh-CN" altLang="en-US" sz="2400" b="1" i="0" u="none" strike="noStrike" cap="none" normalizeH="0" baseline="0" dirty="0" smtClean="0">
                        <a:ln>
                          <a:noFill/>
                        </a:ln>
                        <a:solidFill>
                          <a:schemeClr val="tx1"/>
                        </a:solidFill>
                        <a:effectLst/>
                        <a:latin typeface="黑体" panose="02010609060101010101" pitchFamily="49" charset="-122"/>
                        <a:ea typeface="黑体" panose="02010609060101010101" pitchFamily="49" charset="-122"/>
                        <a:cs typeface="Times New Roman" panose="02020603050405020304" pitchFamily="2" charset="0"/>
                      </a:endParaRPr>
                    </a:p>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400" b="1" i="0" u="none" strike="noStrike" cap="none" normalizeH="0" baseline="0" dirty="0" smtClean="0">
                          <a:ln>
                            <a:noFill/>
                          </a:ln>
                          <a:solidFill>
                            <a:schemeClr val="tx1"/>
                          </a:solidFill>
                          <a:effectLst/>
                          <a:latin typeface="黑体" panose="02010609060101010101" pitchFamily="49" charset="-122"/>
                          <a:ea typeface="黑体" panose="02010609060101010101" pitchFamily="49" charset="-122"/>
                          <a:cs typeface="Times New Roman" panose="02020603050405020304" pitchFamily="2" charset="0"/>
                        </a:rPr>
                        <a:t>（英国）瓦特改良蒸汽机</a:t>
                      </a:r>
                      <a:endParaRPr kumimoji="0" lang="zh-CN" altLang="en-US" sz="2400" b="1" i="0" u="none" strike="noStrike" cap="none" normalizeH="0" baseline="0" dirty="0" smtClean="0">
                        <a:ln>
                          <a:noFill/>
                        </a:ln>
                        <a:solidFill>
                          <a:schemeClr val="tx1"/>
                        </a:solidFill>
                        <a:effectLst/>
                        <a:latin typeface="黑体" panose="02010609060101010101" pitchFamily="49" charset="-122"/>
                        <a:ea typeface="黑体" panose="02010609060101010101" pitchFamily="49" charset="-122"/>
                        <a:cs typeface="Times New Roman" panose="02020603050405020304" pitchFamily="2" charset="0"/>
                      </a:endParaRPr>
                    </a:p>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400" b="1" i="0" u="none" strike="noStrike" cap="none" normalizeH="0" baseline="0" dirty="0" smtClean="0">
                          <a:ln>
                            <a:noFill/>
                          </a:ln>
                          <a:solidFill>
                            <a:schemeClr val="tx1"/>
                          </a:solidFill>
                          <a:effectLst/>
                          <a:latin typeface="黑体" panose="02010609060101010101" pitchFamily="49" charset="-122"/>
                          <a:ea typeface="黑体" panose="02010609060101010101" pitchFamily="49" charset="-122"/>
                          <a:cs typeface="Times New Roman" panose="02020603050405020304" pitchFamily="2" charset="0"/>
                        </a:rPr>
                        <a:t>（美国）富尔顿发明汽船</a:t>
                      </a:r>
                      <a:endParaRPr kumimoji="0" lang="zh-CN" altLang="en-US" sz="2400" b="1" i="0" u="none" strike="noStrike" cap="none" normalizeH="0" baseline="0" dirty="0" smtClean="0">
                        <a:ln>
                          <a:noFill/>
                        </a:ln>
                        <a:solidFill>
                          <a:schemeClr val="tx1"/>
                        </a:solidFill>
                        <a:effectLst/>
                        <a:latin typeface="黑体" panose="02010609060101010101" pitchFamily="49" charset="-122"/>
                        <a:ea typeface="黑体" panose="02010609060101010101" pitchFamily="49" charset="-122"/>
                        <a:cs typeface="Times New Roman" panose="02020603050405020304" pitchFamily="2" charset="0"/>
                      </a:endParaRPr>
                    </a:p>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400" b="1" i="0" u="none" strike="noStrike" cap="none" normalizeH="0" baseline="0" dirty="0" smtClean="0">
                          <a:ln>
                            <a:noFill/>
                          </a:ln>
                          <a:solidFill>
                            <a:schemeClr val="tx1"/>
                          </a:solidFill>
                          <a:effectLst/>
                          <a:latin typeface="黑体" panose="02010609060101010101" pitchFamily="49" charset="-122"/>
                          <a:ea typeface="黑体" panose="02010609060101010101" pitchFamily="49" charset="-122"/>
                          <a:cs typeface="Times New Roman" panose="02020603050405020304" pitchFamily="2" charset="0"/>
                        </a:rPr>
                        <a:t>（英国）史蒂芬孙发明火车机车</a:t>
                      </a:r>
                      <a:endParaRPr kumimoji="0" lang="zh-CN" altLang="en-US" sz="2400" b="1" i="0" u="none" strike="noStrike" cap="none" normalizeH="0" baseline="0" dirty="0" smtClean="0">
                        <a:ln>
                          <a:noFill/>
                        </a:ln>
                        <a:solidFill>
                          <a:schemeClr val="tx1"/>
                        </a:solidFill>
                        <a:effectLst/>
                        <a:latin typeface="黑体" panose="02010609060101010101" pitchFamily="49" charset="-122"/>
                        <a:ea typeface="黑体" panose="02010609060101010101" pitchFamily="49" charset="-122"/>
                        <a:cs typeface="Times New Roman" panose="02020603050405020304" pitchFamily="2" charset="0"/>
                      </a:endParaRPr>
                    </a:p>
                  </a:txBody>
                  <a:tcPr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400" b="1" i="0" u="none" strike="noStrike" cap="none" normalizeH="0" baseline="0" dirty="0" smtClean="0">
                          <a:ln>
                            <a:noFill/>
                          </a:ln>
                          <a:solidFill>
                            <a:schemeClr val="tx1"/>
                          </a:solidFill>
                          <a:effectLst/>
                          <a:latin typeface="黑体" panose="02010609060101010101" pitchFamily="49" charset="-122"/>
                          <a:ea typeface="黑体" panose="02010609060101010101" pitchFamily="49" charset="-122"/>
                          <a:cs typeface="Times New Roman" panose="02020603050405020304" pitchFamily="2" charset="0"/>
                        </a:rPr>
                        <a:t>（最重要发明：发电机、内燃机）</a:t>
                      </a:r>
                      <a:endParaRPr kumimoji="0" lang="zh-CN" altLang="en-US" sz="2400" b="1" i="0" u="none" strike="noStrike" cap="none" normalizeH="0" baseline="0" dirty="0" smtClean="0">
                        <a:ln>
                          <a:noFill/>
                        </a:ln>
                        <a:solidFill>
                          <a:schemeClr val="tx1"/>
                        </a:solidFill>
                        <a:effectLst/>
                        <a:latin typeface="黑体" panose="02010609060101010101" pitchFamily="49" charset="-122"/>
                        <a:ea typeface="黑体" panose="02010609060101010101" pitchFamily="49" charset="-122"/>
                        <a:cs typeface="Times New Roman" panose="02020603050405020304" pitchFamily="2" charset="0"/>
                      </a:endParaRPr>
                    </a:p>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400" b="1" i="0" u="none" strike="noStrike" cap="none" normalizeH="0" baseline="0" dirty="0" smtClean="0">
                          <a:ln>
                            <a:noFill/>
                          </a:ln>
                          <a:solidFill>
                            <a:schemeClr val="tx1"/>
                          </a:solidFill>
                          <a:effectLst/>
                          <a:latin typeface="黑体" panose="02010609060101010101" pitchFamily="49" charset="-122"/>
                          <a:ea typeface="黑体" panose="02010609060101010101" pitchFamily="49" charset="-122"/>
                          <a:cs typeface="Times New Roman" panose="02020603050405020304" pitchFamily="2" charset="0"/>
                        </a:rPr>
                        <a:t>（美国）爱迪生发明耐用碳丝电灯等</a:t>
                      </a:r>
                      <a:endParaRPr kumimoji="0" lang="zh-CN" altLang="en-US" sz="2400" b="1" i="0" u="none" strike="noStrike" cap="none" normalizeH="0" baseline="0" dirty="0" smtClean="0">
                        <a:ln>
                          <a:noFill/>
                        </a:ln>
                        <a:solidFill>
                          <a:schemeClr val="tx1"/>
                        </a:solidFill>
                        <a:effectLst/>
                        <a:latin typeface="黑体" panose="02010609060101010101" pitchFamily="49" charset="-122"/>
                        <a:ea typeface="黑体" panose="02010609060101010101" pitchFamily="49" charset="-122"/>
                        <a:cs typeface="Times New Roman" panose="02020603050405020304" pitchFamily="2" charset="0"/>
                      </a:endParaRPr>
                    </a:p>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400" b="1" i="0" u="none" strike="noStrike" cap="none" normalizeH="0" baseline="0" dirty="0" smtClean="0">
                          <a:ln>
                            <a:noFill/>
                          </a:ln>
                          <a:solidFill>
                            <a:schemeClr val="tx1"/>
                          </a:solidFill>
                          <a:effectLst/>
                          <a:latin typeface="黑体" panose="02010609060101010101" pitchFamily="49" charset="-122"/>
                          <a:ea typeface="黑体" panose="02010609060101010101" pitchFamily="49" charset="-122"/>
                          <a:cs typeface="Times New Roman" panose="02020603050405020304" pitchFamily="2" charset="0"/>
                        </a:rPr>
                        <a:t>（德国）卡尔</a:t>
                      </a:r>
                      <a:r>
                        <a:rPr kumimoji="0" lang="en-US" altLang="zh-CN" sz="2400" b="1" i="0" u="none" strike="noStrike" cap="none" normalizeH="0" baseline="0" dirty="0" smtClean="0">
                          <a:ln>
                            <a:noFill/>
                          </a:ln>
                          <a:solidFill>
                            <a:schemeClr val="tx1"/>
                          </a:solidFill>
                          <a:effectLst/>
                          <a:latin typeface="Arial" panose="020B0604020202020204" pitchFamily="34" charset="0"/>
                          <a:ea typeface="黑体" panose="02010609060101010101" pitchFamily="49" charset="-122"/>
                          <a:cs typeface="Times New Roman" panose="02020603050405020304" pitchFamily="2" charset="0"/>
                        </a:rPr>
                        <a:t>·</a:t>
                      </a:r>
                      <a:r>
                        <a:rPr kumimoji="0" lang="zh-CN" altLang="en-US" sz="2400" b="1" i="0" u="none" strike="noStrike" cap="none" normalizeH="0" baseline="0" dirty="0" smtClean="0">
                          <a:ln>
                            <a:noFill/>
                          </a:ln>
                          <a:solidFill>
                            <a:schemeClr val="tx1"/>
                          </a:solidFill>
                          <a:effectLst/>
                          <a:latin typeface="黑体" panose="02010609060101010101" pitchFamily="49" charset="-122"/>
                          <a:ea typeface="黑体" panose="02010609060101010101" pitchFamily="49" charset="-122"/>
                          <a:cs typeface="Times New Roman" panose="02020603050405020304" pitchFamily="2" charset="0"/>
                        </a:rPr>
                        <a:t>本茨发明内燃机、汽车</a:t>
                      </a:r>
                      <a:endParaRPr kumimoji="0" lang="zh-CN" altLang="en-US" sz="2400" b="1" i="0" u="none" strike="noStrike" cap="none" normalizeH="0" baseline="0" dirty="0" smtClean="0">
                        <a:ln>
                          <a:noFill/>
                        </a:ln>
                        <a:solidFill>
                          <a:schemeClr val="tx1"/>
                        </a:solidFill>
                        <a:effectLst/>
                        <a:latin typeface="黑体" panose="02010609060101010101" pitchFamily="49" charset="-122"/>
                        <a:ea typeface="黑体" panose="02010609060101010101" pitchFamily="49" charset="-122"/>
                        <a:cs typeface="Times New Roman" panose="02020603050405020304" pitchFamily="2" charset="0"/>
                      </a:endParaRPr>
                    </a:p>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400" b="1" i="0" u="none" strike="noStrike" cap="none" normalizeH="0" baseline="0" dirty="0" smtClean="0">
                          <a:ln>
                            <a:noFill/>
                          </a:ln>
                          <a:solidFill>
                            <a:schemeClr val="tx1"/>
                          </a:solidFill>
                          <a:effectLst/>
                          <a:latin typeface="黑体" panose="02010609060101010101" pitchFamily="49" charset="-122"/>
                          <a:ea typeface="黑体" panose="02010609060101010101" pitchFamily="49" charset="-122"/>
                          <a:cs typeface="Times New Roman" panose="02020603050405020304" pitchFamily="2" charset="0"/>
                        </a:rPr>
                        <a:t>（美国）莱特兄弟发明飞机</a:t>
                      </a:r>
                      <a:endParaRPr kumimoji="0" lang="zh-CN" altLang="en-US" sz="2400" b="1" i="0" u="none" strike="noStrike" cap="none" normalizeH="0" baseline="0" dirty="0" smtClean="0">
                        <a:ln>
                          <a:noFill/>
                        </a:ln>
                        <a:solidFill>
                          <a:schemeClr val="tx1"/>
                        </a:solidFill>
                        <a:effectLst/>
                        <a:latin typeface="黑体" panose="02010609060101010101" pitchFamily="49" charset="-122"/>
                        <a:ea typeface="黑体" panose="02010609060101010101" pitchFamily="49" charset="-122"/>
                        <a:cs typeface="Times New Roman" panose="02020603050405020304" pitchFamily="2" charset="0"/>
                      </a:endParaRPr>
                    </a:p>
                  </a:txBody>
                  <a:tcPr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3610" name="Text Box 43"/>
          <p:cNvSpPr txBox="1"/>
          <p:nvPr/>
        </p:nvSpPr>
        <p:spPr>
          <a:xfrm>
            <a:off x="9875838" y="1793875"/>
            <a:ext cx="2239962" cy="828675"/>
          </a:xfrm>
          <a:prstGeom prst="rect">
            <a:avLst/>
          </a:prstGeom>
          <a:solidFill>
            <a:srgbClr val="FFFF00"/>
          </a:solidFill>
          <a:ln w="38100">
            <a:noFill/>
          </a:ln>
        </p:spPr>
        <p:txBody>
          <a:bodyPr anchor="t">
            <a:spAutoFit/>
          </a:bodyPr>
          <a:p>
            <a:pPr>
              <a:spcBef>
                <a:spcPct val="15000"/>
              </a:spcBef>
            </a:pPr>
            <a:r>
              <a:rPr lang="zh-CN" altLang="en-US" sz="2400" b="1" dirty="0">
                <a:solidFill>
                  <a:srgbClr val="0000FF"/>
                </a:solidFill>
                <a:latin typeface="Times New Roman" panose="02020603050405020304" pitchFamily="2" charset="0"/>
                <a:ea typeface="微软雅黑" panose="020B0503020204020204" charset="-122"/>
              </a:rPr>
              <a:t>科学和技术紧密结合</a:t>
            </a:r>
            <a:endParaRPr lang="zh-CN" altLang="en-US" sz="2400" b="1" dirty="0">
              <a:solidFill>
                <a:srgbClr val="0000FF"/>
              </a:solidFill>
              <a:latin typeface="Times New Roman" panose="02020603050405020304" pitchFamily="2" charset="0"/>
              <a:ea typeface="微软雅黑" panose="020B0503020204020204" charset="-122"/>
            </a:endParaRPr>
          </a:p>
        </p:txBody>
      </p:sp>
      <p:sp>
        <p:nvSpPr>
          <p:cNvPr id="23612" name="Text Box 43"/>
          <p:cNvSpPr txBox="1"/>
          <p:nvPr/>
        </p:nvSpPr>
        <p:spPr>
          <a:xfrm>
            <a:off x="9915525" y="3130550"/>
            <a:ext cx="2162175" cy="1198563"/>
          </a:xfrm>
          <a:prstGeom prst="rect">
            <a:avLst/>
          </a:prstGeom>
          <a:solidFill>
            <a:srgbClr val="FFFF00"/>
          </a:solidFill>
          <a:ln w="38100">
            <a:noFill/>
          </a:ln>
        </p:spPr>
        <p:txBody>
          <a:bodyPr anchor="t">
            <a:spAutoFit/>
          </a:bodyPr>
          <a:p>
            <a:pPr>
              <a:spcBef>
                <a:spcPct val="15000"/>
              </a:spcBef>
            </a:pPr>
            <a:r>
              <a:rPr lang="zh-CN" altLang="en-US" sz="2400" b="1" dirty="0">
                <a:solidFill>
                  <a:srgbClr val="0000FF"/>
                </a:solidFill>
                <a:latin typeface="Times New Roman" panose="02020603050405020304" pitchFamily="2" charset="0"/>
                <a:ea typeface="微软雅黑" panose="020B0503020204020204" charset="-122"/>
              </a:rPr>
              <a:t>同时在多个先进资本主义国家进行</a:t>
            </a:r>
            <a:endParaRPr lang="zh-CN" altLang="en-US" sz="2400" b="1" dirty="0">
              <a:solidFill>
                <a:srgbClr val="0000FF"/>
              </a:solidFill>
              <a:latin typeface="Times New Roman" panose="02020603050405020304" pitchFamily="2" charset="0"/>
              <a:ea typeface="微软雅黑" panose="020B0503020204020204" charset="-122"/>
            </a:endParaRPr>
          </a:p>
        </p:txBody>
      </p:sp>
      <p:sp>
        <p:nvSpPr>
          <p:cNvPr id="25642" name="Rectangle 72"/>
          <p:cNvSpPr/>
          <p:nvPr/>
        </p:nvSpPr>
        <p:spPr>
          <a:xfrm>
            <a:off x="3120390" y="41275"/>
            <a:ext cx="8917940" cy="650875"/>
          </a:xfrm>
          <a:prstGeom prst="rect">
            <a:avLst/>
          </a:prstGeom>
          <a:solidFill>
            <a:srgbClr val="0000FF"/>
          </a:solidFill>
          <a:ln w="9525" cap="flat" cmpd="sng">
            <a:solidFill>
              <a:schemeClr val="tx1"/>
            </a:solidFill>
            <a:prstDash val="solid"/>
            <a:miter/>
            <a:headEnd type="none" w="med" len="med"/>
            <a:tailEnd type="none" w="med" len="med"/>
          </a:ln>
        </p:spPr>
        <p:txBody>
          <a:bodyPr wrap="none" anchor="ctr"/>
          <a:p>
            <a:pPr algn="ctr"/>
            <a:r>
              <a:rPr lang="zh-CN" altLang="en-US" sz="3200" dirty="0">
                <a:solidFill>
                  <a:schemeClr val="bg1"/>
                </a:solidFill>
                <a:latin typeface="Arial" panose="020B0604020202020204" pitchFamily="34" charset="0"/>
                <a:ea typeface="华文细黑" pitchFamily="2" charset="-122"/>
              </a:rPr>
              <a:t>第二次工业革命的特点（补充到</a:t>
            </a:r>
            <a:r>
              <a:rPr lang="en-US" altLang="zh-CN" sz="3200" dirty="0">
                <a:solidFill>
                  <a:schemeClr val="bg1"/>
                </a:solidFill>
                <a:latin typeface="Arial" panose="020B0604020202020204" pitchFamily="34" charset="0"/>
                <a:ea typeface="华文细黑" pitchFamily="2" charset="-122"/>
              </a:rPr>
              <a:t>P21</a:t>
            </a:r>
            <a:r>
              <a:rPr lang="zh-CN" altLang="en-US" sz="3200" dirty="0">
                <a:solidFill>
                  <a:schemeClr val="bg1"/>
                </a:solidFill>
                <a:latin typeface="Arial" panose="020B0604020202020204" pitchFamily="34" charset="0"/>
                <a:ea typeface="华文细黑" pitchFamily="2" charset="-122"/>
              </a:rPr>
              <a:t>下面空白处）</a:t>
            </a:r>
            <a:endParaRPr lang="zh-CN" altLang="en-US" sz="3200" dirty="0">
              <a:solidFill>
                <a:schemeClr val="bg1"/>
              </a:solidFill>
              <a:latin typeface="Arial" panose="020B0604020202020204" pitchFamily="34" charset="0"/>
              <a:ea typeface="华文细黑" pitchFamily="2" charset="-122"/>
            </a:endParaRPr>
          </a:p>
        </p:txBody>
      </p:sp>
      <p:sp>
        <p:nvSpPr>
          <p:cNvPr id="2" name="椭圆 1"/>
          <p:cNvSpPr/>
          <p:nvPr/>
        </p:nvSpPr>
        <p:spPr>
          <a:xfrm>
            <a:off x="4422775" y="4737100"/>
            <a:ext cx="1500188" cy="684213"/>
          </a:xfrm>
          <a:prstGeom prst="ellipse">
            <a:avLst/>
          </a:prstGeom>
          <a:noFill/>
          <a:ln w="76200">
            <a:solidFill>
              <a:srgbClr val="FF33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 name="椭圆 2"/>
          <p:cNvSpPr/>
          <p:nvPr/>
        </p:nvSpPr>
        <p:spPr>
          <a:xfrm>
            <a:off x="9130348" y="4538345"/>
            <a:ext cx="1038225" cy="430213"/>
          </a:xfrm>
          <a:prstGeom prst="ellipse">
            <a:avLst/>
          </a:prstGeom>
          <a:noFill/>
          <a:ln w="76200">
            <a:solidFill>
              <a:srgbClr val="FF33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4" name="椭圆 3"/>
          <p:cNvSpPr/>
          <p:nvPr/>
        </p:nvSpPr>
        <p:spPr>
          <a:xfrm>
            <a:off x="8494713" y="3555683"/>
            <a:ext cx="1784350" cy="579438"/>
          </a:xfrm>
          <a:prstGeom prst="ellipse">
            <a:avLst/>
          </a:prstGeom>
          <a:noFill/>
          <a:ln w="76200">
            <a:solidFill>
              <a:srgbClr val="FF33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5" name="椭圆 4"/>
          <p:cNvSpPr/>
          <p:nvPr/>
        </p:nvSpPr>
        <p:spPr>
          <a:xfrm>
            <a:off x="3594100" y="3556000"/>
            <a:ext cx="1782763" cy="579438"/>
          </a:xfrm>
          <a:prstGeom prst="ellipse">
            <a:avLst/>
          </a:prstGeom>
          <a:noFill/>
          <a:ln w="76200">
            <a:solidFill>
              <a:srgbClr val="FF33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6" name="Text Box 43"/>
          <p:cNvSpPr txBox="1"/>
          <p:nvPr/>
        </p:nvSpPr>
        <p:spPr>
          <a:xfrm>
            <a:off x="9915525" y="4784725"/>
            <a:ext cx="2162175" cy="828675"/>
          </a:xfrm>
          <a:prstGeom prst="rect">
            <a:avLst/>
          </a:prstGeom>
          <a:solidFill>
            <a:srgbClr val="FFFF00"/>
          </a:solidFill>
          <a:ln w="38100">
            <a:noFill/>
          </a:ln>
        </p:spPr>
        <p:txBody>
          <a:bodyPr anchor="t">
            <a:spAutoFit/>
          </a:bodyPr>
          <a:p>
            <a:pPr>
              <a:spcBef>
                <a:spcPct val="15000"/>
              </a:spcBef>
            </a:pPr>
            <a:r>
              <a:rPr lang="zh-CN" altLang="en-US" sz="2400" b="1" dirty="0">
                <a:solidFill>
                  <a:srgbClr val="0000FF"/>
                </a:solidFill>
                <a:latin typeface="Times New Roman" panose="02020603050405020304" pitchFamily="2" charset="0"/>
                <a:ea typeface="微软雅黑" panose="020B0503020204020204" charset="-122"/>
              </a:rPr>
              <a:t>与第一次工业革命交叉进行</a:t>
            </a:r>
            <a:endParaRPr lang="zh-CN" altLang="en-US" sz="2400" b="1" dirty="0">
              <a:solidFill>
                <a:srgbClr val="0000FF"/>
              </a:solidFill>
              <a:latin typeface="Times New Roman" panose="02020603050405020304" pitchFamily="2" charset="0"/>
              <a:ea typeface="微软雅黑" panose="020B0503020204020204" charset="-122"/>
            </a:endParaRPr>
          </a:p>
        </p:txBody>
      </p:sp>
      <p:sp>
        <p:nvSpPr>
          <p:cNvPr id="163908" name="Text Box 68"/>
          <p:cNvSpPr txBox="1"/>
          <p:nvPr/>
        </p:nvSpPr>
        <p:spPr>
          <a:xfrm>
            <a:off x="608013" y="4968875"/>
            <a:ext cx="2513012" cy="460375"/>
          </a:xfrm>
          <a:prstGeom prst="rect">
            <a:avLst/>
          </a:prstGeom>
          <a:solidFill>
            <a:schemeClr val="bg2"/>
          </a:solidFill>
          <a:ln w="9525">
            <a:noFill/>
          </a:ln>
        </p:spPr>
        <p:txBody>
          <a:bodyPr anchor="t">
            <a:spAutoFit/>
          </a:bodyPr>
          <a:p>
            <a:pPr>
              <a:spcBef>
                <a:spcPct val="50000"/>
              </a:spcBef>
            </a:pPr>
            <a:r>
              <a:rPr lang="zh-CN" altLang="en-US" sz="2400" b="1" dirty="0">
                <a:solidFill>
                  <a:srgbClr val="0000FF"/>
                </a:solidFill>
                <a:latin typeface="Times New Roman" panose="02020603050405020304" pitchFamily="2" charset="0"/>
                <a:ea typeface="微软雅黑" panose="020B0503020204020204" charset="-122"/>
              </a:rPr>
              <a:t>生产实践的总结</a:t>
            </a:r>
            <a:endParaRPr lang="zh-CN" altLang="en-US" sz="2400" b="1" dirty="0">
              <a:solidFill>
                <a:srgbClr val="0000FF"/>
              </a:solidFill>
              <a:latin typeface="Times New Roman" panose="02020603050405020304" pitchFamily="2" charset="0"/>
              <a:ea typeface="微软雅黑" panose="020B0503020204020204" charset="-122"/>
            </a:endParaRPr>
          </a:p>
        </p:txBody>
      </p:sp>
      <p:sp>
        <p:nvSpPr>
          <p:cNvPr id="163909" name="Text Box 69"/>
          <p:cNvSpPr txBox="1"/>
          <p:nvPr/>
        </p:nvSpPr>
        <p:spPr>
          <a:xfrm>
            <a:off x="7493000" y="5765800"/>
            <a:ext cx="2520950" cy="460375"/>
          </a:xfrm>
          <a:prstGeom prst="rect">
            <a:avLst/>
          </a:prstGeom>
          <a:solidFill>
            <a:schemeClr val="bg2"/>
          </a:solidFill>
          <a:ln w="9525">
            <a:noFill/>
          </a:ln>
        </p:spPr>
        <p:txBody>
          <a:bodyPr anchor="t">
            <a:spAutoFit/>
          </a:bodyPr>
          <a:p>
            <a:pPr algn="ctr">
              <a:spcBef>
                <a:spcPct val="50000"/>
              </a:spcBef>
            </a:pPr>
            <a:r>
              <a:rPr lang="zh-CN" altLang="en-US" sz="2400" b="1" dirty="0">
                <a:solidFill>
                  <a:srgbClr val="0000FF"/>
                </a:solidFill>
                <a:latin typeface="Times New Roman" panose="02020603050405020304" pitchFamily="2" charset="0"/>
                <a:ea typeface="微软雅黑" panose="020B0503020204020204" charset="-122"/>
              </a:rPr>
              <a:t>自然科学成果</a:t>
            </a:r>
            <a:endParaRPr lang="zh-CN" altLang="en-US" sz="2400" b="1" dirty="0">
              <a:solidFill>
                <a:srgbClr val="0000FF"/>
              </a:solidFill>
              <a:latin typeface="Times New Roman" panose="02020603050405020304" pitchFamily="2" charset="0"/>
              <a:ea typeface="微软雅黑" panose="020B050302020402020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linds(horizont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163908"/>
                                        </p:tgtEl>
                                        <p:attrNameLst>
                                          <p:attrName>style.visibility</p:attrName>
                                        </p:attrNameLst>
                                      </p:cBhvr>
                                      <p:to>
                                        <p:strVal val="visible"/>
                                      </p:to>
                                    </p:set>
                                    <p:animEffect transition="in" filter="blinds(horizontal)">
                                      <p:cBhvr>
                                        <p:cTn id="16" dur="500"/>
                                        <p:tgtEl>
                                          <p:spTgt spid="163908"/>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163909"/>
                                        </p:tgtEl>
                                        <p:attrNameLst>
                                          <p:attrName>style.visibility</p:attrName>
                                        </p:attrNameLst>
                                      </p:cBhvr>
                                      <p:to>
                                        <p:strVal val="visible"/>
                                      </p:to>
                                    </p:set>
                                    <p:animEffect transition="in" filter="blinds(horizontal)">
                                      <p:cBhvr>
                                        <p:cTn id="21" dur="500"/>
                                        <p:tgtEl>
                                          <p:spTgt spid="163909"/>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5642"/>
                                        </p:tgtEl>
                                        <p:attrNameLst>
                                          <p:attrName>style.visibility</p:attrName>
                                        </p:attrNameLst>
                                      </p:cBhvr>
                                      <p:to>
                                        <p:strVal val="visible"/>
                                      </p:to>
                                    </p:set>
                                    <p:anim calcmode="lin" valueType="num">
                                      <p:cBhvr additive="base">
                                        <p:cTn id="26" dur="500" fill="hold"/>
                                        <p:tgtEl>
                                          <p:spTgt spid="25642"/>
                                        </p:tgtEl>
                                        <p:attrNameLst>
                                          <p:attrName>ppt_x</p:attrName>
                                        </p:attrNameLst>
                                      </p:cBhvr>
                                      <p:tavLst>
                                        <p:tav tm="0">
                                          <p:val>
                                            <p:strVal val="#ppt_x"/>
                                          </p:val>
                                        </p:tav>
                                        <p:tav tm="100000">
                                          <p:val>
                                            <p:strVal val="#ppt_x"/>
                                          </p:val>
                                        </p:tav>
                                      </p:tavLst>
                                    </p:anim>
                                    <p:anim calcmode="lin" valueType="num">
                                      <p:cBhvr additive="base">
                                        <p:cTn id="27" dur="500" fill="hold"/>
                                        <p:tgtEl>
                                          <p:spTgt spid="25642"/>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500" fill="hold">
                                          <p:stCondLst>
                                            <p:cond delay="0"/>
                                          </p:stCondLst>
                                        </p:cTn>
                                        <p:tgtEl>
                                          <p:spTgt spid="23610"/>
                                        </p:tgtEl>
                                        <p:attrNameLst>
                                          <p:attrName>style.visibility</p:attrName>
                                        </p:attrNameLst>
                                      </p:cBhvr>
                                      <p:to>
                                        <p:strVal val="visible"/>
                                      </p:to>
                                    </p:set>
                                    <p:animEffect transition="in" filter="blinds(horizontal)">
                                      <p:cBhvr>
                                        <p:cTn id="32" dur="500"/>
                                        <p:tgtEl>
                                          <p:spTgt spid="23610"/>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blinds(horizontal)">
                                      <p:cBhvr>
                                        <p:cTn id="37" dur="500"/>
                                        <p:tgtEl>
                                          <p:spTgt spid="5"/>
                                        </p:tgtEl>
                                      </p:cBhvr>
                                    </p:animEffect>
                                  </p:childTnLst>
                                </p:cTn>
                              </p:par>
                            </p:childTnLst>
                          </p:cTn>
                        </p:par>
                        <p:par>
                          <p:cTn id="38" fill="hold">
                            <p:stCondLst>
                              <p:cond delay="500"/>
                            </p:stCondLst>
                            <p:childTnLst>
                              <p:par>
                                <p:cTn id="39" presetID="3" presetClass="entr" presetSubtype="10" fill="hold" grpId="0" nodeType="after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blinds(horizontal)">
                                      <p:cBhvr>
                                        <p:cTn id="41" dur="500"/>
                                        <p:tgtEl>
                                          <p:spTgt spid="4"/>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23612"/>
                                        </p:tgtEl>
                                        <p:attrNameLst>
                                          <p:attrName>style.visibility</p:attrName>
                                        </p:attrNameLst>
                                      </p:cBhvr>
                                      <p:to>
                                        <p:strVal val="visible"/>
                                      </p:to>
                                    </p:set>
                                    <p:animEffect transition="in" filter="blinds(horizontal)">
                                      <p:cBhvr>
                                        <p:cTn id="46" dur="500"/>
                                        <p:tgtEl>
                                          <p:spTgt spid="23612"/>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blinds(horizontal)">
                                      <p:cBhvr>
                                        <p:cTn id="5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10" grpId="0" bldLvl="0" animBg="1"/>
      <p:bldP spid="23612" grpId="0" bldLvl="0" animBg="1"/>
      <p:bldP spid="2" grpId="0" bldLvl="0" animBg="1"/>
      <p:bldP spid="3" grpId="0" bldLvl="0" animBg="1"/>
      <p:bldP spid="4" grpId="0" bldLvl="0" animBg="1"/>
      <p:bldP spid="5" grpId="0" bldLvl="0" animBg="1"/>
      <p:bldP spid="6" grpId="0" bldLvl="0" animBg="1"/>
      <p:bldP spid="163908" grpId="0" bldLvl="0" animBg="1"/>
      <p:bldP spid="163909" grpId="0" bldLvl="0" animBg="1"/>
      <p:bldP spid="2564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Text Box 5"/>
          <p:cNvSpPr txBox="1">
            <a:spLocks noChangeArrowheads="1"/>
          </p:cNvSpPr>
          <p:nvPr/>
        </p:nvSpPr>
        <p:spPr bwMode="auto">
          <a:xfrm>
            <a:off x="730250" y="108585"/>
            <a:ext cx="10986135" cy="1568450"/>
          </a:xfrm>
          <a:prstGeom prst="rect">
            <a:avLst/>
          </a:prstGeom>
          <a:noFill/>
          <a:ln w="9525">
            <a:noFill/>
            <a:miter lim="800000"/>
          </a:ln>
          <a:effectLst/>
        </p:spPr>
        <p:txBody>
          <a:bodyPr wrap="square">
            <a:spAutoFit/>
          </a:bodyPr>
          <a:lstStyle/>
          <a:p>
            <a:pPr marR="0" defTabSz="914400" fontAlgn="auto">
              <a:spcBef>
                <a:spcPts val="0"/>
              </a:spcBef>
              <a:spcAft>
                <a:spcPts val="0"/>
              </a:spcAft>
              <a:buClrTx/>
              <a:buSzTx/>
              <a:buFont typeface="Arial" panose="020B0604020202020204" pitchFamily="34" charset="0"/>
              <a:defRPr/>
            </a:pPr>
            <a:r>
              <a:rPr kumimoji="0" lang="en-US" altLang="zh-CN" sz="2800" b="1" kern="1200" cap="none" spc="0" normalizeH="0" baseline="0" noProof="0" dirty="0">
                <a:solidFill>
                  <a:srgbClr val="0000CC"/>
                </a:solidFill>
                <a:latin typeface="楷体_GB2312" pitchFamily="49" charset="-122"/>
                <a:ea typeface="楷体_GB2312" pitchFamily="49" charset="-122"/>
                <a:cs typeface="+mn-cs"/>
              </a:rPr>
              <a:t>    </a:t>
            </a:r>
            <a:r>
              <a:rPr kumimoji="0" lang="zh-CN" altLang="en-US" sz="3200" b="1" kern="1200" cap="none" spc="0" normalizeH="0" baseline="0" noProof="0" dirty="0">
                <a:solidFill>
                  <a:srgbClr val="0000CC"/>
                </a:solidFill>
                <a:latin typeface="楷体_GB2312" pitchFamily="49" charset="-122"/>
                <a:ea typeface="楷体_GB2312" pitchFamily="49" charset="-122"/>
                <a:cs typeface="+mn-cs"/>
              </a:rPr>
              <a:t>在两次工业革命</a:t>
            </a:r>
            <a:r>
              <a:rPr kumimoji="0" lang="en-US" altLang="zh-CN" sz="3200" b="1" kern="1200" cap="none" spc="0" normalizeH="0" baseline="0" noProof="0" dirty="0">
                <a:solidFill>
                  <a:srgbClr val="0000CC"/>
                </a:solidFill>
                <a:latin typeface="楷体_GB2312" pitchFamily="49" charset="-122"/>
                <a:ea typeface="楷体_GB2312" pitchFamily="49" charset="-122"/>
                <a:cs typeface="+mn-cs"/>
              </a:rPr>
              <a:t>(</a:t>
            </a:r>
            <a:r>
              <a:rPr kumimoji="0" lang="zh-CN" altLang="en-US" sz="3200" b="1" kern="1200" cap="none" spc="0" normalizeH="0" baseline="0" noProof="0" dirty="0">
                <a:solidFill>
                  <a:srgbClr val="0000CC"/>
                </a:solidFill>
                <a:latin typeface="楷体_GB2312" pitchFamily="49" charset="-122"/>
                <a:ea typeface="楷体_GB2312" pitchFamily="49" charset="-122"/>
                <a:cs typeface="+mn-cs"/>
              </a:rPr>
              <a:t>第一次</a:t>
            </a:r>
            <a:r>
              <a:rPr kumimoji="0" lang="en-US" altLang="zh-CN" sz="3200" b="1" kern="1200" cap="none" spc="0" normalizeH="0" baseline="0" noProof="0" dirty="0">
                <a:solidFill>
                  <a:srgbClr val="0000CC"/>
                </a:solidFill>
                <a:latin typeface="楷体_GB2312" pitchFamily="49" charset="-122"/>
                <a:ea typeface="楷体_GB2312" pitchFamily="49" charset="-122"/>
                <a:cs typeface="+mn-cs"/>
              </a:rPr>
              <a:t>18</a:t>
            </a:r>
            <a:r>
              <a:rPr kumimoji="0" lang="zh-CN" altLang="en-US" sz="3200" b="1" kern="1200" cap="none" spc="0" normalizeH="0" baseline="0" noProof="0" dirty="0">
                <a:solidFill>
                  <a:srgbClr val="0000CC"/>
                </a:solidFill>
                <a:latin typeface="楷体_GB2312" pitchFamily="49" charset="-122"/>
                <a:ea typeface="楷体_GB2312" pitchFamily="49" charset="-122"/>
                <a:cs typeface="+mn-cs"/>
              </a:rPr>
              <a:t>世纪</a:t>
            </a:r>
            <a:r>
              <a:rPr kumimoji="0" lang="en-US" altLang="zh-CN" sz="3200" b="1" kern="1200" cap="none" spc="0" normalizeH="0" baseline="0" noProof="0" dirty="0">
                <a:solidFill>
                  <a:srgbClr val="0000CC"/>
                </a:solidFill>
                <a:latin typeface="楷体_GB2312" pitchFamily="49" charset="-122"/>
                <a:ea typeface="楷体_GB2312" pitchFamily="49" charset="-122"/>
                <a:cs typeface="+mn-cs"/>
              </a:rPr>
              <a:t>60</a:t>
            </a:r>
            <a:r>
              <a:rPr kumimoji="0" lang="zh-CN" altLang="en-US" sz="3200" b="1" kern="1200" cap="none" spc="0" normalizeH="0" baseline="0" noProof="0" dirty="0">
                <a:solidFill>
                  <a:srgbClr val="0000CC"/>
                </a:solidFill>
                <a:latin typeface="楷体_GB2312" pitchFamily="49" charset="-122"/>
                <a:ea typeface="楷体_GB2312" pitchFamily="49" charset="-122"/>
                <a:cs typeface="+mn-cs"/>
              </a:rPr>
              <a:t>年代到</a:t>
            </a:r>
            <a:r>
              <a:rPr kumimoji="0" lang="en-US" altLang="zh-CN" sz="3200" b="1" kern="1200" cap="none" spc="0" normalizeH="0" baseline="0" noProof="0" dirty="0">
                <a:solidFill>
                  <a:srgbClr val="0000CC"/>
                </a:solidFill>
                <a:latin typeface="楷体_GB2312" pitchFamily="49" charset="-122"/>
                <a:ea typeface="楷体_GB2312" pitchFamily="49" charset="-122"/>
                <a:cs typeface="+mn-cs"/>
              </a:rPr>
              <a:t>19</a:t>
            </a:r>
            <a:r>
              <a:rPr kumimoji="0" lang="zh-CN" altLang="en-US" sz="3200" b="1" kern="1200" cap="none" spc="0" normalizeH="0" baseline="0" noProof="0" dirty="0">
                <a:solidFill>
                  <a:srgbClr val="0000CC"/>
                </a:solidFill>
                <a:latin typeface="楷体_GB2312" pitchFamily="49" charset="-122"/>
                <a:ea typeface="楷体_GB2312" pitchFamily="49" charset="-122"/>
                <a:cs typeface="+mn-cs"/>
              </a:rPr>
              <a:t>世纪中期，第二次</a:t>
            </a:r>
            <a:r>
              <a:rPr kumimoji="0" lang="en-US" altLang="zh-CN" sz="3200" b="1" kern="1200" cap="none" spc="0" normalizeH="0" baseline="0" noProof="0" dirty="0">
                <a:solidFill>
                  <a:srgbClr val="0000CC"/>
                </a:solidFill>
                <a:latin typeface="楷体_GB2312" pitchFamily="49" charset="-122"/>
                <a:ea typeface="楷体_GB2312" pitchFamily="49" charset="-122"/>
                <a:cs typeface="+mn-cs"/>
              </a:rPr>
              <a:t>19</a:t>
            </a:r>
            <a:r>
              <a:rPr kumimoji="0" lang="zh-CN" altLang="en-US" sz="3200" b="1" kern="1200" cap="none" spc="0" normalizeH="0" baseline="0" noProof="0">
                <a:solidFill>
                  <a:srgbClr val="0000CC"/>
                </a:solidFill>
                <a:latin typeface="楷体_GB2312" pitchFamily="49" charset="-122"/>
                <a:ea typeface="楷体_GB2312" pitchFamily="49" charset="-122"/>
                <a:cs typeface="+mn-cs"/>
              </a:rPr>
              <a:t>世纪</a:t>
            </a:r>
            <a:r>
              <a:rPr kumimoji="0" lang="en-US" altLang="zh-CN" sz="3200" b="1" kern="1200" cap="none" spc="0" normalizeH="0" baseline="0" noProof="0">
                <a:solidFill>
                  <a:srgbClr val="0000CC"/>
                </a:solidFill>
                <a:latin typeface="楷体_GB2312" pitchFamily="49" charset="-122"/>
                <a:ea typeface="楷体_GB2312" pitchFamily="49" charset="-122"/>
                <a:cs typeface="+mn-cs"/>
              </a:rPr>
              <a:t>70</a:t>
            </a:r>
            <a:r>
              <a:rPr kumimoji="0" lang="zh-CN" altLang="en-US" sz="3200" b="1" kern="1200" cap="none" spc="0" normalizeH="0" baseline="0" noProof="0" dirty="0">
                <a:solidFill>
                  <a:srgbClr val="0000CC"/>
                </a:solidFill>
                <a:latin typeface="楷体_GB2312" pitchFamily="49" charset="-122"/>
                <a:ea typeface="楷体_GB2312" pitchFamily="49" charset="-122"/>
                <a:cs typeface="+mn-cs"/>
              </a:rPr>
              <a:t>年代到</a:t>
            </a:r>
            <a:r>
              <a:rPr kumimoji="0" lang="en-US" altLang="zh-CN" sz="3200" b="1" kern="1200" cap="none" spc="0" normalizeH="0" baseline="0" noProof="0" dirty="0">
                <a:solidFill>
                  <a:srgbClr val="0000CC"/>
                </a:solidFill>
                <a:latin typeface="楷体_GB2312" pitchFamily="49" charset="-122"/>
                <a:ea typeface="楷体_GB2312" pitchFamily="49" charset="-122"/>
                <a:cs typeface="+mn-cs"/>
              </a:rPr>
              <a:t>20</a:t>
            </a:r>
            <a:r>
              <a:rPr kumimoji="0" lang="zh-CN" altLang="en-US" sz="3200" b="1" kern="1200" cap="none" spc="0" normalizeH="0" baseline="0" noProof="0" dirty="0">
                <a:solidFill>
                  <a:srgbClr val="0000CC"/>
                </a:solidFill>
                <a:latin typeface="楷体_GB2312" pitchFamily="49" charset="-122"/>
                <a:ea typeface="楷体_GB2312" pitchFamily="49" charset="-122"/>
                <a:cs typeface="+mn-cs"/>
              </a:rPr>
              <a:t>世纪初</a:t>
            </a:r>
            <a:r>
              <a:rPr kumimoji="0" lang="en-US" altLang="zh-CN" sz="3200" b="1" kern="1200" cap="none" spc="0" normalizeH="0" baseline="0" noProof="0" dirty="0">
                <a:solidFill>
                  <a:srgbClr val="0000CC"/>
                </a:solidFill>
                <a:latin typeface="楷体_GB2312" pitchFamily="49" charset="-122"/>
                <a:ea typeface="楷体_GB2312" pitchFamily="49" charset="-122"/>
                <a:cs typeface="+mn-cs"/>
              </a:rPr>
              <a:t>)</a:t>
            </a:r>
            <a:r>
              <a:rPr kumimoji="0" lang="zh-CN" altLang="en-US" sz="3200" b="1" kern="1200" cap="none" spc="0" normalizeH="0" baseline="0" noProof="0" dirty="0">
                <a:solidFill>
                  <a:srgbClr val="0000CC"/>
                </a:solidFill>
                <a:latin typeface="楷体_GB2312" pitchFamily="49" charset="-122"/>
                <a:ea typeface="楷体_GB2312" pitchFamily="49" charset="-122"/>
                <a:cs typeface="+mn-cs"/>
              </a:rPr>
              <a:t>过程中，中国社会的状况如何？有何启示？</a:t>
            </a:r>
            <a:endParaRPr kumimoji="0" lang="zh-CN" altLang="en-US" sz="3200" b="1" kern="1200" cap="none" spc="0" normalizeH="0" baseline="0" noProof="0" dirty="0">
              <a:solidFill>
                <a:srgbClr val="0000CC"/>
              </a:solidFill>
              <a:effectLst>
                <a:outerShdw blurRad="38100" dist="38100" dir="2700000" algn="tl">
                  <a:srgbClr val="C0C0C0"/>
                </a:outerShdw>
              </a:effectLst>
              <a:latin typeface="楷体_GB2312" pitchFamily="49" charset="-122"/>
              <a:ea typeface="楷体_GB2312" pitchFamily="49" charset="-122"/>
              <a:cs typeface="+mn-cs"/>
            </a:endParaRPr>
          </a:p>
        </p:txBody>
      </p:sp>
      <p:sp>
        <p:nvSpPr>
          <p:cNvPr id="5" name="Text Box 7"/>
          <p:cNvSpPr txBox="1"/>
          <p:nvPr/>
        </p:nvSpPr>
        <p:spPr>
          <a:xfrm>
            <a:off x="575945" y="1569720"/>
            <a:ext cx="11259185" cy="3969385"/>
          </a:xfrm>
          <a:prstGeom prst="rect">
            <a:avLst/>
          </a:prstGeom>
          <a:noFill/>
          <a:ln w="9525">
            <a:noFill/>
          </a:ln>
        </p:spPr>
        <p:txBody>
          <a:bodyPr wrap="square" anchor="t">
            <a:spAutoFit/>
          </a:bodyPr>
          <a:p>
            <a:pPr marL="0" indent="0" algn="l">
              <a:buNone/>
            </a:pPr>
            <a:r>
              <a:rPr lang="zh-CN" altLang="en-US" sz="2800" b="1" dirty="0">
                <a:solidFill>
                  <a:schemeClr val="accent2">
                    <a:lumMod val="75000"/>
                  </a:schemeClr>
                </a:solidFill>
                <a:latin typeface="Arial" panose="020B0604020202020204" pitchFamily="34" charset="0"/>
                <a:ea typeface="楷体_GB2312" pitchFamily="49" charset="-122"/>
              </a:rPr>
              <a:t>第一次工业革命</a:t>
            </a:r>
            <a:r>
              <a:rPr lang="en-US" altLang="zh-CN" sz="2800" b="1" dirty="0">
                <a:solidFill>
                  <a:schemeClr val="tx1"/>
                </a:solidFill>
                <a:latin typeface="Arial" panose="020B0604020202020204" pitchFamily="34" charset="0"/>
                <a:ea typeface="楷体_GB2312" pitchFamily="49" charset="-122"/>
              </a:rPr>
              <a:t>—</a:t>
            </a:r>
            <a:r>
              <a:rPr lang="zh-CN" altLang="en-US" sz="2800" b="1" dirty="0">
                <a:solidFill>
                  <a:schemeClr val="tx1"/>
                </a:solidFill>
                <a:latin typeface="Arial" panose="020B0604020202020204" pitchFamily="34" charset="0"/>
                <a:ea typeface="楷体_GB2312" pitchFamily="49" charset="-122"/>
              </a:rPr>
              <a:t>之前</a:t>
            </a:r>
            <a:r>
              <a:rPr lang="zh-CN" altLang="en-US" sz="2800" b="1" u="sng" dirty="0">
                <a:solidFill>
                  <a:schemeClr val="tx1"/>
                </a:solidFill>
                <a:latin typeface="Arial" panose="020B0604020202020204" pitchFamily="34" charset="0"/>
                <a:ea typeface="楷体_GB2312" pitchFamily="49" charset="-122"/>
              </a:rPr>
              <a:t>闭关锁国</a:t>
            </a:r>
            <a:endParaRPr lang="zh-CN" altLang="en-US" sz="2800" b="1" u="sng" dirty="0">
              <a:solidFill>
                <a:schemeClr val="tx1"/>
              </a:solidFill>
              <a:latin typeface="Arial" panose="020B0604020202020204" pitchFamily="34" charset="0"/>
              <a:ea typeface="楷体_GB2312" pitchFamily="49" charset="-122"/>
            </a:endParaRPr>
          </a:p>
          <a:p>
            <a:pPr marL="0" indent="0" algn="l">
              <a:buNone/>
            </a:pPr>
            <a:r>
              <a:rPr lang="zh-CN" altLang="en-US" sz="2800" b="1" dirty="0">
                <a:solidFill>
                  <a:schemeClr val="tx1"/>
                </a:solidFill>
                <a:latin typeface="Arial" panose="020B0604020202020204" pitchFamily="34" charset="0"/>
                <a:ea typeface="楷体_GB2312" pitchFamily="49" charset="-122"/>
              </a:rPr>
              <a:t>①</a:t>
            </a:r>
            <a:r>
              <a:rPr lang="en-US" altLang="zh-CN" sz="2800" b="1" dirty="0">
                <a:solidFill>
                  <a:schemeClr val="tx1"/>
                </a:solidFill>
                <a:latin typeface="Arial" panose="020B0604020202020204" pitchFamily="34" charset="0"/>
                <a:ea typeface="楷体_GB2312" pitchFamily="49" charset="-122"/>
              </a:rPr>
              <a:t>1840</a:t>
            </a:r>
            <a:r>
              <a:rPr lang="zh-CN" altLang="en-US" sz="2800" b="1" dirty="0">
                <a:solidFill>
                  <a:schemeClr val="tx1"/>
                </a:solidFill>
                <a:latin typeface="Arial" panose="020B0604020202020204" pitchFamily="34" charset="0"/>
                <a:ea typeface="楷体_GB2312" pitchFamily="49" charset="-122"/>
              </a:rPr>
              <a:t>年爆发鸦片战争后，</a:t>
            </a:r>
            <a:r>
              <a:rPr lang="zh-CN" altLang="en-US" sz="2800" b="1" u="sng" dirty="0">
                <a:solidFill>
                  <a:schemeClr val="tx1"/>
                </a:solidFill>
                <a:latin typeface="Arial" panose="020B0604020202020204" pitchFamily="34" charset="0"/>
                <a:ea typeface="楷体_GB2312" pitchFamily="49" charset="-122"/>
              </a:rPr>
              <a:t>被迫开放</a:t>
            </a:r>
            <a:r>
              <a:rPr lang="zh-CN" altLang="en-US" sz="2800" b="1" dirty="0">
                <a:solidFill>
                  <a:schemeClr val="tx1"/>
                </a:solidFill>
                <a:latin typeface="Arial" panose="020B0604020202020204" pitchFamily="34" charset="0"/>
                <a:ea typeface="楷体_GB2312" pitchFamily="49" charset="-122"/>
              </a:rPr>
              <a:t>，开始沦为半殖民地半封建社会；</a:t>
            </a:r>
            <a:r>
              <a:rPr lang="zh-CN" altLang="en-US" sz="2800" b="1" dirty="0">
                <a:solidFill>
                  <a:schemeClr val="tx1"/>
                </a:solidFill>
                <a:latin typeface="宋体" panose="02010600030101010101" pitchFamily="2" charset="-122"/>
                <a:cs typeface="宋体" panose="02010600030101010101" pitchFamily="2" charset="-122"/>
                <a:sym typeface="+mn-ea"/>
              </a:rPr>
              <a:t> </a:t>
            </a:r>
            <a:endParaRPr lang="zh-CN" altLang="en-US" sz="2800" b="1" u="none" dirty="0">
              <a:solidFill>
                <a:schemeClr val="tx1"/>
              </a:solidFill>
              <a:latin typeface="宋体" panose="02010600030101010101" pitchFamily="2" charset="-122"/>
              <a:ea typeface="宋体" panose="02010600030101010101" pitchFamily="2" charset="-122"/>
              <a:cs typeface="宋体" panose="02010600030101010101" pitchFamily="2" charset="-122"/>
            </a:endParaRPr>
          </a:p>
          <a:p>
            <a:pPr marL="0" indent="0" algn="l">
              <a:buNone/>
            </a:pPr>
            <a:r>
              <a:rPr lang="en-US" altLang="zh-CN" sz="2800" b="1" dirty="0">
                <a:solidFill>
                  <a:schemeClr val="tx1"/>
                </a:solidFill>
                <a:latin typeface="宋体" panose="02010600030101010101" pitchFamily="2" charset="-122"/>
                <a:cs typeface="宋体" panose="02010600030101010101" pitchFamily="2" charset="-122"/>
                <a:sym typeface="+mn-ea"/>
              </a:rPr>
              <a:t>② </a:t>
            </a:r>
            <a:r>
              <a:rPr lang="zh-CN" altLang="en-US" sz="2800" b="1" dirty="0">
                <a:solidFill>
                  <a:schemeClr val="tx1"/>
                </a:solidFill>
                <a:latin typeface="宋体" panose="02010600030101010101" pitchFamily="2" charset="-122"/>
                <a:cs typeface="宋体" panose="02010600030101010101" pitchFamily="2" charset="-122"/>
                <a:sym typeface="+mn-ea"/>
              </a:rPr>
              <a:t>近代工业产生（中国民族资本主义产生）； </a:t>
            </a:r>
            <a:endParaRPr lang="zh-CN" altLang="en-US" sz="2800" b="1" u="none" dirty="0">
              <a:solidFill>
                <a:schemeClr val="tx1"/>
              </a:solidFill>
              <a:latin typeface="宋体" panose="02010600030101010101" pitchFamily="2" charset="-122"/>
              <a:ea typeface="宋体" panose="02010600030101010101" pitchFamily="2" charset="-122"/>
              <a:cs typeface="宋体" panose="02010600030101010101" pitchFamily="2" charset="-122"/>
            </a:endParaRPr>
          </a:p>
          <a:p>
            <a:pPr marL="0" indent="0" algn="l">
              <a:buNone/>
            </a:pPr>
            <a:r>
              <a:rPr lang="en-US" altLang="zh-CN" sz="2800" b="1" dirty="0">
                <a:solidFill>
                  <a:schemeClr val="tx1"/>
                </a:solidFill>
                <a:latin typeface="宋体" panose="02010600030101010101" pitchFamily="2" charset="-122"/>
                <a:cs typeface="宋体" panose="02010600030101010101" pitchFamily="2" charset="-122"/>
                <a:sym typeface="+mn-ea"/>
              </a:rPr>
              <a:t>③ </a:t>
            </a:r>
            <a:r>
              <a:rPr lang="zh-CN" altLang="en-US" sz="2800" b="1" dirty="0">
                <a:solidFill>
                  <a:schemeClr val="tx1"/>
                </a:solidFill>
                <a:latin typeface="宋体" panose="02010600030101010101" pitchFamily="2" charset="-122"/>
                <a:cs typeface="宋体" panose="02010600030101010101" pitchFamily="2" charset="-122"/>
                <a:sym typeface="+mn-ea"/>
              </a:rPr>
              <a:t>先进的中国人开始向西方学习</a:t>
            </a:r>
            <a:endParaRPr lang="zh-CN" altLang="en-US" sz="2800" b="1" dirty="0">
              <a:solidFill>
                <a:schemeClr val="tx1"/>
              </a:solidFill>
              <a:latin typeface="Arial" panose="020B0604020202020204" pitchFamily="34" charset="0"/>
              <a:ea typeface="楷体_GB2312" pitchFamily="49" charset="-122"/>
            </a:endParaRPr>
          </a:p>
          <a:p>
            <a:pPr marL="0" algn="l">
              <a:buNone/>
            </a:pPr>
            <a:r>
              <a:rPr lang="zh-CN" altLang="en-US" sz="2800" b="1" dirty="0">
                <a:solidFill>
                  <a:schemeClr val="accent2">
                    <a:lumMod val="75000"/>
                  </a:schemeClr>
                </a:solidFill>
                <a:latin typeface="Arial" panose="020B0604020202020204" pitchFamily="34" charset="0"/>
                <a:ea typeface="楷体_GB2312" pitchFamily="49" charset="-122"/>
              </a:rPr>
              <a:t>第二次工业革命</a:t>
            </a:r>
            <a:r>
              <a:rPr lang="en-US" altLang="zh-CN" sz="2800" b="1" dirty="0">
                <a:solidFill>
                  <a:schemeClr val="tx1"/>
                </a:solidFill>
                <a:latin typeface="Arial" panose="020B0604020202020204" pitchFamily="34" charset="0"/>
                <a:ea typeface="楷体_GB2312" pitchFamily="49" charset="-122"/>
              </a:rPr>
              <a:t>—</a:t>
            </a:r>
            <a:endParaRPr lang="en-US" altLang="zh-CN" sz="2800" b="1" dirty="0">
              <a:solidFill>
                <a:schemeClr val="tx1"/>
              </a:solidFill>
              <a:latin typeface="Arial" panose="020B0604020202020204" pitchFamily="34" charset="0"/>
              <a:ea typeface="楷体_GB2312" pitchFamily="49" charset="-122"/>
            </a:endParaRPr>
          </a:p>
          <a:p>
            <a:pPr marL="0" algn="l">
              <a:buNone/>
            </a:pPr>
            <a:r>
              <a:rPr lang="zh-CN" altLang="en-US" sz="2800" b="1" dirty="0">
                <a:solidFill>
                  <a:schemeClr val="tx1"/>
                </a:solidFill>
                <a:latin typeface="Arial" panose="020B0604020202020204" pitchFamily="34" charset="0"/>
                <a:ea typeface="楷体_GB2312" pitchFamily="49" charset="-122"/>
              </a:rPr>
              <a:t>①</a:t>
            </a:r>
            <a:r>
              <a:rPr lang="zh-CN" altLang="en-US" sz="2800" b="1" u="sng" dirty="0">
                <a:solidFill>
                  <a:schemeClr val="tx1"/>
                </a:solidFill>
                <a:latin typeface="Arial" panose="020B0604020202020204" pitchFamily="34" charset="0"/>
                <a:ea typeface="楷体_GB2312" pitchFamily="49" charset="-122"/>
              </a:rPr>
              <a:t>甲午战争</a:t>
            </a:r>
            <a:r>
              <a:rPr lang="zh-CN" altLang="en-US" sz="2800" b="1" dirty="0">
                <a:solidFill>
                  <a:schemeClr val="tx1"/>
                </a:solidFill>
                <a:latin typeface="Arial" panose="020B0604020202020204" pitchFamily="34" charset="0"/>
                <a:ea typeface="楷体_GB2312" pitchFamily="49" charset="-122"/>
              </a:rPr>
              <a:t>、</a:t>
            </a:r>
            <a:r>
              <a:rPr lang="zh-CN" altLang="en-US" sz="2800" b="1" u="sng" dirty="0">
                <a:solidFill>
                  <a:schemeClr val="tx1"/>
                </a:solidFill>
                <a:latin typeface="Arial" panose="020B0604020202020204" pitchFamily="34" charset="0"/>
                <a:ea typeface="楷体_GB2312" pitchFamily="49" charset="-122"/>
              </a:rPr>
              <a:t>八国联军侵华</a:t>
            </a:r>
            <a:r>
              <a:rPr lang="zh-CN" altLang="en-US" sz="2800" b="1" dirty="0">
                <a:solidFill>
                  <a:schemeClr val="tx1"/>
                </a:solidFill>
                <a:latin typeface="Arial" panose="020B0604020202020204" pitchFamily="34" charset="0"/>
                <a:ea typeface="楷体_GB2312" pitchFamily="49" charset="-122"/>
              </a:rPr>
              <a:t>，完全沦为半殖民地半封建社会，</a:t>
            </a:r>
            <a:r>
              <a:rPr lang="zh-CN" altLang="en-US" sz="2800" b="1" u="sng" dirty="0">
                <a:solidFill>
                  <a:schemeClr val="tx1"/>
                </a:solidFill>
                <a:latin typeface="Arial" panose="020B0604020202020204" pitchFamily="34" charset="0"/>
                <a:ea typeface="楷体_GB2312" pitchFamily="49" charset="-122"/>
              </a:rPr>
              <a:t>民族危机加重</a:t>
            </a:r>
            <a:endParaRPr lang="zh-CN" altLang="en-US" sz="2800" b="1" u="sng" dirty="0">
              <a:solidFill>
                <a:schemeClr val="tx1"/>
              </a:solidFill>
              <a:latin typeface="Arial" panose="020B0604020202020204" pitchFamily="34" charset="0"/>
              <a:ea typeface="楷体_GB2312" pitchFamily="49" charset="-122"/>
            </a:endParaRPr>
          </a:p>
          <a:p>
            <a:pPr marL="0" algn="l">
              <a:buNone/>
            </a:pPr>
            <a:r>
              <a:rPr lang="en-US" altLang="zh-CN" sz="2800" b="1" dirty="0">
                <a:solidFill>
                  <a:schemeClr val="tx1"/>
                </a:solidFill>
                <a:latin typeface="宋体" panose="02010600030101010101" pitchFamily="2" charset="-122"/>
                <a:cs typeface="宋体" panose="02010600030101010101" pitchFamily="2" charset="-122"/>
                <a:sym typeface="+mn-ea"/>
              </a:rPr>
              <a:t>② 中国民族资本主义初步发展； </a:t>
            </a:r>
            <a:endParaRPr lang="en-US" altLang="zh-CN" sz="2800" b="1" u="none" dirty="0">
              <a:solidFill>
                <a:schemeClr val="tx1"/>
              </a:solidFill>
              <a:latin typeface="宋体" panose="02010600030101010101" pitchFamily="2" charset="-122"/>
              <a:ea typeface="宋体" panose="02010600030101010101" pitchFamily="2" charset="-122"/>
              <a:cs typeface="宋体" panose="02010600030101010101" pitchFamily="2" charset="-122"/>
            </a:endParaRPr>
          </a:p>
          <a:p>
            <a:pPr marL="0" algn="l">
              <a:buNone/>
            </a:pPr>
            <a:r>
              <a:rPr lang="en-US" altLang="zh-CN" sz="2800" b="1" dirty="0">
                <a:solidFill>
                  <a:schemeClr val="tx1"/>
                </a:solidFill>
                <a:latin typeface="宋体" panose="02010600030101010101" pitchFamily="2" charset="-122"/>
                <a:cs typeface="宋体" panose="02010600030101010101" pitchFamily="2" charset="-122"/>
                <a:sym typeface="+mn-ea"/>
              </a:rPr>
              <a:t>③ 救亡图存运动高涨（维新变法、义和团运动、辛亥革命）</a:t>
            </a:r>
            <a:r>
              <a:rPr lang="en-US" altLang="zh-CN" sz="2800" b="1" dirty="0">
                <a:solidFill>
                  <a:srgbClr val="0000FF"/>
                </a:solidFill>
                <a:latin typeface="宋体" panose="02010600030101010101" pitchFamily="2" charset="-122"/>
                <a:cs typeface="宋体" panose="02010600030101010101" pitchFamily="2" charset="-122"/>
                <a:sym typeface="+mn-ea"/>
              </a:rPr>
              <a:t>。</a:t>
            </a:r>
            <a:endParaRPr lang="zh-CN" altLang="en-US" sz="2800" b="1" u="sng" dirty="0">
              <a:solidFill>
                <a:srgbClr val="FF0000"/>
              </a:solidFill>
              <a:latin typeface="Arial" panose="020B0604020202020204" pitchFamily="34" charset="0"/>
              <a:ea typeface="楷体_GB2312" pitchFamily="49" charset="-122"/>
            </a:endParaRPr>
          </a:p>
        </p:txBody>
      </p:sp>
      <p:sp>
        <p:nvSpPr>
          <p:cNvPr id="7" name="Text Box 11"/>
          <p:cNvSpPr txBox="1">
            <a:spLocks noChangeArrowheads="1"/>
          </p:cNvSpPr>
          <p:nvPr/>
        </p:nvSpPr>
        <p:spPr bwMode="auto">
          <a:xfrm>
            <a:off x="236855" y="5610225"/>
            <a:ext cx="11597640" cy="1137285"/>
          </a:xfrm>
          <a:prstGeom prst="rect">
            <a:avLst/>
          </a:prstGeom>
          <a:noFill/>
          <a:ln w="9525">
            <a:noFill/>
            <a:miter lim="800000"/>
          </a:ln>
          <a:effectLst/>
        </p:spPr>
        <p:txBody>
          <a:bodyPr wrap="square">
            <a:spAutoFit/>
          </a:bodyPr>
          <a:lstStyle/>
          <a:p>
            <a:pPr marR="0" defTabSz="914400" fontAlgn="auto">
              <a:spcBef>
                <a:spcPts val="0"/>
              </a:spcBef>
              <a:spcAft>
                <a:spcPts val="0"/>
              </a:spcAft>
              <a:buClrTx/>
              <a:buSzTx/>
              <a:buFont typeface="Arial" panose="020B0604020202020204" pitchFamily="34" charset="0"/>
              <a:defRPr/>
            </a:pPr>
            <a:r>
              <a:rPr kumimoji="0" lang="zh-CN" altLang="en-US" sz="3200" b="1" kern="1200" cap="none" spc="0" normalizeH="0" baseline="0" noProof="0" dirty="0">
                <a:solidFill>
                  <a:srgbClr val="FF0000"/>
                </a:solidFill>
                <a:effectLst>
                  <a:outerShdw blurRad="38100" dist="38100" dir="2700000" algn="tl">
                    <a:srgbClr val="000000"/>
                  </a:outerShdw>
                </a:effectLst>
                <a:latin typeface="Times New Roman" panose="02020603050405020304" pitchFamily="2" charset="0"/>
                <a:ea typeface="黑体" panose="02010609060101010101" pitchFamily="49" charset="-122"/>
                <a:cs typeface="+mn-cs"/>
              </a:rPr>
              <a:t> 主动融入世界潮流；坚持对外开放；</a:t>
            </a:r>
            <a:endParaRPr kumimoji="0" lang="zh-CN" altLang="en-US" sz="3200" b="1" kern="1200" cap="none" spc="0" normalizeH="0" baseline="0" noProof="0" dirty="0">
              <a:solidFill>
                <a:srgbClr val="FF0000"/>
              </a:solidFill>
              <a:effectLst>
                <a:outerShdw blurRad="38100" dist="38100" dir="2700000" algn="tl">
                  <a:srgbClr val="000000"/>
                </a:outerShdw>
              </a:effectLst>
              <a:latin typeface="Times New Roman" panose="02020603050405020304" pitchFamily="2" charset="0"/>
              <a:ea typeface="黑体" panose="02010609060101010101" pitchFamily="49" charset="-122"/>
              <a:cs typeface="+mn-cs"/>
            </a:endParaRPr>
          </a:p>
          <a:p>
            <a:pPr marR="0" defTabSz="914400" fontAlgn="auto">
              <a:spcBef>
                <a:spcPts val="0"/>
              </a:spcBef>
              <a:spcAft>
                <a:spcPts val="0"/>
              </a:spcAft>
              <a:buClrTx/>
              <a:buSzTx/>
              <a:buFont typeface="Arial" panose="020B0604020202020204" pitchFamily="34" charset="0"/>
              <a:defRPr/>
            </a:pPr>
            <a:r>
              <a:rPr kumimoji="0" lang="zh-CN" altLang="en-US" sz="3200" b="1" kern="1200" cap="none" spc="0" normalizeH="0" baseline="0" noProof="0" dirty="0">
                <a:solidFill>
                  <a:srgbClr val="FF0000"/>
                </a:solidFill>
                <a:effectLst>
                  <a:outerShdw blurRad="38100" dist="38100" dir="2700000" algn="tl">
                    <a:srgbClr val="000000"/>
                  </a:outerShdw>
                </a:effectLst>
                <a:latin typeface="Times New Roman" panose="02020603050405020304" pitchFamily="2" charset="0"/>
                <a:ea typeface="黑体" panose="02010609060101010101" pitchFamily="49" charset="-122"/>
                <a:cs typeface="+mn-cs"/>
              </a:rPr>
              <a:t> 坚决捍卫国家主权；坚持科技创新；</a:t>
            </a:r>
            <a:r>
              <a:rPr kumimoji="0" lang="zh-CN" altLang="en-US" sz="3600" b="1" kern="1200" cap="none" spc="0" normalizeH="0" baseline="0" noProof="0" dirty="0">
                <a:solidFill>
                  <a:srgbClr val="FF0000"/>
                </a:solidFill>
                <a:latin typeface="隶书" pitchFamily="49" charset="-122"/>
                <a:ea typeface="隶书" pitchFamily="49" charset="-122"/>
                <a:cs typeface="+mn-cs"/>
              </a:rPr>
              <a:t> </a:t>
            </a:r>
            <a:endParaRPr kumimoji="0" lang="zh-CN" altLang="en-US" sz="3600" b="1" kern="1200" cap="none" spc="0" normalizeH="0" baseline="0" noProof="0" dirty="0">
              <a:solidFill>
                <a:srgbClr val="FF0000"/>
              </a:solidFill>
              <a:latin typeface="隶书" pitchFamily="49" charset="-122"/>
              <a:ea typeface="隶书" pitchFamily="49"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内容占位符 3"/>
          <p:cNvPicPr>
            <a:picLocks noChangeAspect="1"/>
          </p:cNvPicPr>
          <p:nvPr>
            <p:ph idx="1"/>
          </p:nvPr>
        </p:nvPicPr>
        <p:blipFill>
          <a:blip r:embed="rId1"/>
          <a:stretch>
            <a:fillRect/>
          </a:stretch>
        </p:blipFill>
        <p:spPr>
          <a:xfrm>
            <a:off x="25400" y="0"/>
            <a:ext cx="12180570" cy="2712720"/>
          </a:xfrm>
          <a:prstGeom prst="rect">
            <a:avLst/>
          </a:prstGeom>
        </p:spPr>
      </p:pic>
      <p:pic>
        <p:nvPicPr>
          <p:cNvPr id="5" name="图片 4"/>
          <p:cNvPicPr>
            <a:picLocks noChangeAspect="1"/>
          </p:cNvPicPr>
          <p:nvPr/>
        </p:nvPicPr>
        <p:blipFill>
          <a:blip r:embed="rId2"/>
          <a:stretch>
            <a:fillRect/>
          </a:stretch>
        </p:blipFill>
        <p:spPr>
          <a:xfrm>
            <a:off x="25400" y="2712085"/>
            <a:ext cx="12179935" cy="41128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7649" name="标题 77825"/>
          <p:cNvSpPr>
            <a:spLocks noGrp="1" noChangeArrowheads="1"/>
          </p:cNvSpPr>
          <p:nvPr>
            <p:ph type="title"/>
          </p:nvPr>
        </p:nvSpPr>
        <p:spPr>
          <a:xfrm>
            <a:off x="16510" y="-18097"/>
            <a:ext cx="2293938" cy="935037"/>
          </a:xfrm>
          <a:noFill/>
          <a:ln>
            <a:noFill/>
          </a:ln>
          <a:effectLst/>
          <a:scene3d>
            <a:camera prst="orthographicFront"/>
            <a:lightRig rig="balanced" dir="t"/>
          </a:scene3d>
          <a:sp3d prstMaterial="plastic"/>
        </p:spPr>
        <p:txBody>
          <a:bodyPr vert="horz" anchor="ctr">
            <a:norm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3600" b="1" i="0" u="none" strike="noStrike" kern="1200" cap="all" spc="0" normalizeH="0" baseline="0" noProof="0" smtClean="0">
                <a:ln>
                  <a:noFill/>
                </a:ln>
                <a:solidFill>
                  <a:schemeClr val="accent2"/>
                </a:solidFill>
                <a:effectLst>
                  <a:reflection blurRad="12700" stA="48000" endA="300" endPos="55000" dir="5400000" sy="-90000" algn="bl" rotWithShape="0"/>
                </a:effectLst>
                <a:uLnTx/>
                <a:uFillTx/>
                <a:latin typeface="+mj-lt"/>
                <a:ea typeface="+mj-ea"/>
                <a:cs typeface="+mj-cs"/>
              </a:rPr>
              <a:t>课堂小结</a:t>
            </a:r>
            <a:endParaRPr kumimoji="0" lang="zh-CN" altLang="en-US" sz="3600" b="1" i="0" u="none" strike="noStrike" kern="1200" cap="all" spc="0" normalizeH="0" baseline="0" noProof="0" smtClean="0">
              <a:ln>
                <a:noFill/>
              </a:ln>
              <a:solidFill>
                <a:schemeClr val="accent2"/>
              </a:solidFill>
              <a:effectLst>
                <a:reflection blurRad="12700" stA="48000" endA="300" endPos="55000" dir="5400000" sy="-90000" algn="bl" rotWithShape="0"/>
              </a:effectLst>
              <a:uLnTx/>
              <a:uFillTx/>
              <a:latin typeface="+mj-lt"/>
              <a:ea typeface="+mj-ea"/>
              <a:cs typeface="+mj-cs"/>
            </a:endParaRPr>
          </a:p>
        </p:txBody>
      </p:sp>
      <p:sp>
        <p:nvSpPr>
          <p:cNvPr id="37891" name="矩形 77827"/>
          <p:cNvSpPr/>
          <p:nvPr/>
        </p:nvSpPr>
        <p:spPr>
          <a:xfrm>
            <a:off x="1631950" y="2133600"/>
            <a:ext cx="792163" cy="3311525"/>
          </a:xfrm>
          <a:prstGeom prst="rect">
            <a:avLst/>
          </a:prstGeom>
          <a:noFill/>
          <a:ln w="28575" cap="flat" cmpd="sng">
            <a:solidFill>
              <a:srgbClr val="990033"/>
            </a:solidFill>
            <a:prstDash val="solid"/>
            <a:miter/>
            <a:headEnd type="none" w="med" len="med"/>
            <a:tailEnd type="none" w="med" len="med"/>
          </a:ln>
        </p:spPr>
        <p:txBody>
          <a:bodyPr wrap="none" anchor="ctr"/>
          <a:p>
            <a:pPr algn="ctr"/>
            <a:r>
              <a:rPr lang="zh-CN" altLang="en-US" sz="2800" dirty="0">
                <a:latin typeface="Calibri" panose="020F0502020204030204" pitchFamily="34" charset="0"/>
                <a:ea typeface="黑体" panose="02010609060101010101" pitchFamily="49" charset="-122"/>
              </a:rPr>
              <a:t>第</a:t>
            </a:r>
            <a:endParaRPr lang="zh-CN" altLang="en-US" sz="2800" dirty="0">
              <a:latin typeface="Calibri" panose="020F0502020204030204" pitchFamily="34" charset="0"/>
              <a:ea typeface="黑体" panose="02010609060101010101" pitchFamily="49" charset="-122"/>
            </a:endParaRPr>
          </a:p>
          <a:p>
            <a:pPr algn="ctr"/>
            <a:r>
              <a:rPr lang="zh-CN" altLang="en-US" sz="2800" dirty="0">
                <a:latin typeface="Calibri" panose="020F0502020204030204" pitchFamily="34" charset="0"/>
                <a:ea typeface="黑体" panose="02010609060101010101" pitchFamily="49" charset="-122"/>
              </a:rPr>
              <a:t>二</a:t>
            </a:r>
            <a:endParaRPr lang="zh-CN" altLang="en-US" sz="2800" dirty="0">
              <a:latin typeface="Calibri" panose="020F0502020204030204" pitchFamily="34" charset="0"/>
              <a:ea typeface="黑体" panose="02010609060101010101" pitchFamily="49" charset="-122"/>
            </a:endParaRPr>
          </a:p>
          <a:p>
            <a:pPr algn="ctr"/>
            <a:r>
              <a:rPr lang="zh-CN" altLang="en-US" sz="2800" dirty="0">
                <a:latin typeface="Calibri" panose="020F0502020204030204" pitchFamily="34" charset="0"/>
                <a:ea typeface="黑体" panose="02010609060101010101" pitchFamily="49" charset="-122"/>
              </a:rPr>
              <a:t>次</a:t>
            </a:r>
            <a:endParaRPr lang="zh-CN" altLang="en-US" sz="2800" dirty="0">
              <a:latin typeface="Calibri" panose="020F0502020204030204" pitchFamily="34" charset="0"/>
              <a:ea typeface="黑体" panose="02010609060101010101" pitchFamily="49" charset="-122"/>
            </a:endParaRPr>
          </a:p>
          <a:p>
            <a:pPr algn="ctr"/>
            <a:r>
              <a:rPr lang="zh-CN" altLang="en-US" sz="2800" dirty="0">
                <a:latin typeface="Calibri" panose="020F0502020204030204" pitchFamily="34" charset="0"/>
                <a:ea typeface="黑体" panose="02010609060101010101" pitchFamily="49" charset="-122"/>
              </a:rPr>
              <a:t>工</a:t>
            </a:r>
            <a:endParaRPr lang="zh-CN" altLang="en-US" sz="2800" dirty="0">
              <a:latin typeface="Calibri" panose="020F0502020204030204" pitchFamily="34" charset="0"/>
              <a:ea typeface="黑体" panose="02010609060101010101" pitchFamily="49" charset="-122"/>
            </a:endParaRPr>
          </a:p>
          <a:p>
            <a:pPr algn="ctr"/>
            <a:r>
              <a:rPr lang="zh-CN" altLang="en-US" sz="2800" dirty="0">
                <a:latin typeface="Calibri" panose="020F0502020204030204" pitchFamily="34" charset="0"/>
                <a:ea typeface="黑体" panose="02010609060101010101" pitchFamily="49" charset="-122"/>
              </a:rPr>
              <a:t>业</a:t>
            </a:r>
            <a:endParaRPr lang="zh-CN" altLang="en-US" sz="2800" dirty="0">
              <a:latin typeface="Calibri" panose="020F0502020204030204" pitchFamily="34" charset="0"/>
              <a:ea typeface="黑体" panose="02010609060101010101" pitchFamily="49" charset="-122"/>
            </a:endParaRPr>
          </a:p>
          <a:p>
            <a:pPr algn="ctr"/>
            <a:r>
              <a:rPr lang="zh-CN" altLang="en-US" sz="2800" dirty="0">
                <a:latin typeface="Calibri" panose="020F0502020204030204" pitchFamily="34" charset="0"/>
                <a:ea typeface="黑体" panose="02010609060101010101" pitchFamily="49" charset="-122"/>
              </a:rPr>
              <a:t>革</a:t>
            </a:r>
            <a:endParaRPr lang="zh-CN" altLang="en-US" sz="2800" dirty="0">
              <a:latin typeface="Calibri" panose="020F0502020204030204" pitchFamily="34" charset="0"/>
              <a:ea typeface="黑体" panose="02010609060101010101" pitchFamily="49" charset="-122"/>
            </a:endParaRPr>
          </a:p>
          <a:p>
            <a:pPr algn="ctr"/>
            <a:r>
              <a:rPr lang="zh-CN" altLang="en-US" sz="2800" dirty="0">
                <a:latin typeface="Calibri" panose="020F0502020204030204" pitchFamily="34" charset="0"/>
                <a:ea typeface="黑体" panose="02010609060101010101" pitchFamily="49" charset="-122"/>
              </a:rPr>
              <a:t>命</a:t>
            </a:r>
            <a:endParaRPr lang="zh-CN" altLang="en-US" sz="2800" dirty="0">
              <a:latin typeface="Calibri" panose="020F0502020204030204" pitchFamily="34" charset="0"/>
              <a:ea typeface="黑体" panose="02010609060101010101" pitchFamily="49" charset="-122"/>
            </a:endParaRPr>
          </a:p>
        </p:txBody>
      </p:sp>
      <p:sp>
        <p:nvSpPr>
          <p:cNvPr id="37892" name="矩形 77828"/>
          <p:cNvSpPr/>
          <p:nvPr/>
        </p:nvSpPr>
        <p:spPr>
          <a:xfrm>
            <a:off x="3719513" y="1844675"/>
            <a:ext cx="2160587" cy="2160588"/>
          </a:xfrm>
          <a:prstGeom prst="rect">
            <a:avLst/>
          </a:prstGeom>
          <a:noFill/>
          <a:ln w="28575" cap="flat" cmpd="sng">
            <a:solidFill>
              <a:srgbClr val="990033"/>
            </a:solidFill>
            <a:prstDash val="solid"/>
            <a:miter/>
            <a:headEnd type="none" w="med" len="med"/>
            <a:tailEnd type="none" w="med" len="med"/>
          </a:ln>
        </p:spPr>
        <p:txBody>
          <a:bodyPr wrap="none" anchor="ctr"/>
          <a:p>
            <a:pPr algn="ctr"/>
            <a:r>
              <a:rPr lang="zh-CN" altLang="en-US" sz="2800" dirty="0">
                <a:latin typeface="Calibri" panose="020F0502020204030204" pitchFamily="34" charset="0"/>
                <a:ea typeface="黑体" panose="02010609060101010101" pitchFamily="49" charset="-122"/>
              </a:rPr>
              <a:t>电力的应用</a:t>
            </a:r>
            <a:endParaRPr lang="zh-CN" altLang="en-US" sz="2800" dirty="0">
              <a:latin typeface="Calibri" panose="020F0502020204030204" pitchFamily="34" charset="0"/>
              <a:ea typeface="黑体" panose="02010609060101010101" pitchFamily="49" charset="-122"/>
            </a:endParaRPr>
          </a:p>
          <a:p>
            <a:pPr algn="ctr"/>
            <a:r>
              <a:rPr lang="zh-CN" altLang="en-US" sz="2800" dirty="0">
                <a:latin typeface="Calibri" panose="020F0502020204030204" pitchFamily="34" charset="0"/>
                <a:ea typeface="黑体" panose="02010609060101010101" pitchFamily="49" charset="-122"/>
              </a:rPr>
              <a:t>内燃机</a:t>
            </a:r>
            <a:endParaRPr lang="zh-CN" altLang="en-US" sz="2800" dirty="0">
              <a:latin typeface="Calibri" panose="020F0502020204030204" pitchFamily="34" charset="0"/>
              <a:ea typeface="黑体" panose="02010609060101010101" pitchFamily="49" charset="-122"/>
            </a:endParaRPr>
          </a:p>
          <a:p>
            <a:pPr algn="ctr"/>
            <a:r>
              <a:rPr lang="zh-CN" altLang="en-US" sz="2800" dirty="0">
                <a:latin typeface="Calibri" panose="020F0502020204030204" pitchFamily="34" charset="0"/>
                <a:ea typeface="黑体" panose="02010609060101010101" pitchFamily="49" charset="-122"/>
              </a:rPr>
              <a:t>现代化学工业</a:t>
            </a:r>
            <a:endParaRPr lang="zh-CN" altLang="en-US" sz="2800" dirty="0">
              <a:latin typeface="Calibri" panose="020F0502020204030204" pitchFamily="34" charset="0"/>
              <a:ea typeface="黑体" panose="02010609060101010101" pitchFamily="49" charset="-122"/>
            </a:endParaRPr>
          </a:p>
        </p:txBody>
      </p:sp>
      <p:sp>
        <p:nvSpPr>
          <p:cNvPr id="37893" name="矩形 77829"/>
          <p:cNvSpPr/>
          <p:nvPr/>
        </p:nvSpPr>
        <p:spPr>
          <a:xfrm>
            <a:off x="2784475" y="3789363"/>
            <a:ext cx="574675" cy="1295400"/>
          </a:xfrm>
          <a:prstGeom prst="rect">
            <a:avLst/>
          </a:prstGeom>
          <a:noFill/>
          <a:ln w="28575" cap="flat" cmpd="sng">
            <a:solidFill>
              <a:srgbClr val="990033"/>
            </a:solidFill>
            <a:prstDash val="solid"/>
            <a:miter/>
            <a:headEnd type="none" w="med" len="med"/>
            <a:tailEnd type="none" w="med" len="med"/>
          </a:ln>
        </p:spPr>
        <p:txBody>
          <a:bodyPr wrap="none" anchor="ctr"/>
          <a:p>
            <a:pPr algn="ctr"/>
            <a:r>
              <a:rPr lang="zh-CN" altLang="en-US" sz="2800" dirty="0">
                <a:latin typeface="Calibri" panose="020F0502020204030204" pitchFamily="34" charset="0"/>
                <a:ea typeface="黑体" panose="02010609060101010101" pitchFamily="49" charset="-122"/>
              </a:rPr>
              <a:t>意</a:t>
            </a:r>
            <a:endParaRPr lang="zh-CN" altLang="en-US" sz="2800" dirty="0">
              <a:latin typeface="Calibri" panose="020F0502020204030204" pitchFamily="34" charset="0"/>
              <a:ea typeface="黑体" panose="02010609060101010101" pitchFamily="49" charset="-122"/>
            </a:endParaRPr>
          </a:p>
          <a:p>
            <a:pPr algn="ctr"/>
            <a:r>
              <a:rPr lang="zh-CN" altLang="en-US" sz="2800" dirty="0">
                <a:latin typeface="Calibri" panose="020F0502020204030204" pitchFamily="34" charset="0"/>
                <a:ea typeface="黑体" panose="02010609060101010101" pitchFamily="49" charset="-122"/>
              </a:rPr>
              <a:t>义</a:t>
            </a:r>
            <a:endParaRPr lang="zh-CN" altLang="en-US" sz="2800" dirty="0">
              <a:latin typeface="Calibri" panose="020F0502020204030204" pitchFamily="34" charset="0"/>
              <a:ea typeface="黑体" panose="02010609060101010101" pitchFamily="49" charset="-122"/>
            </a:endParaRPr>
          </a:p>
        </p:txBody>
      </p:sp>
      <p:sp>
        <p:nvSpPr>
          <p:cNvPr id="37894" name="矩形 77830"/>
          <p:cNvSpPr/>
          <p:nvPr/>
        </p:nvSpPr>
        <p:spPr>
          <a:xfrm>
            <a:off x="6096000" y="836613"/>
            <a:ext cx="3240088" cy="5329237"/>
          </a:xfrm>
          <a:prstGeom prst="rect">
            <a:avLst/>
          </a:prstGeom>
          <a:noFill/>
          <a:ln w="28575" cap="flat" cmpd="sng">
            <a:solidFill>
              <a:srgbClr val="990033"/>
            </a:solidFill>
            <a:prstDash val="solid"/>
            <a:miter/>
            <a:headEnd type="none" w="med" len="med"/>
            <a:tailEnd type="none" w="med" len="med"/>
          </a:ln>
        </p:spPr>
        <p:txBody>
          <a:bodyPr wrap="none" anchor="ctr"/>
          <a:p>
            <a:pPr algn="ctr"/>
            <a:endParaRPr lang="zh-CN" altLang="en-US" sz="2400" dirty="0">
              <a:latin typeface="黑体" panose="02010609060101010101" pitchFamily="49" charset="-122"/>
              <a:ea typeface="黑体" panose="02010609060101010101" pitchFamily="49" charset="-122"/>
            </a:endParaRPr>
          </a:p>
        </p:txBody>
      </p:sp>
      <p:sp>
        <p:nvSpPr>
          <p:cNvPr id="37895" name="矩形 77832"/>
          <p:cNvSpPr/>
          <p:nvPr/>
        </p:nvSpPr>
        <p:spPr>
          <a:xfrm>
            <a:off x="9875838" y="765175"/>
            <a:ext cx="792162" cy="5329238"/>
          </a:xfrm>
          <a:prstGeom prst="rect">
            <a:avLst/>
          </a:prstGeom>
          <a:noFill/>
          <a:ln w="28575" cap="flat" cmpd="sng">
            <a:solidFill>
              <a:srgbClr val="990033"/>
            </a:solidFill>
            <a:prstDash val="solid"/>
            <a:miter/>
            <a:headEnd type="none" w="med" len="med"/>
            <a:tailEnd type="none" w="med" len="med"/>
          </a:ln>
        </p:spPr>
        <p:txBody>
          <a:bodyPr wrap="none" anchor="ctr"/>
          <a:p>
            <a:pPr algn="ctr"/>
            <a:r>
              <a:rPr lang="zh-CN" altLang="en-US" sz="2800" dirty="0">
                <a:latin typeface="Calibri" panose="020F0502020204030204" pitchFamily="34" charset="0"/>
                <a:ea typeface="黑体" panose="02010609060101010101" pitchFamily="49" charset="-122"/>
              </a:rPr>
              <a:t>科</a:t>
            </a:r>
            <a:endParaRPr lang="zh-CN" altLang="en-US" sz="2800" dirty="0">
              <a:latin typeface="Calibri" panose="020F0502020204030204" pitchFamily="34" charset="0"/>
              <a:ea typeface="黑体" panose="02010609060101010101" pitchFamily="49" charset="-122"/>
            </a:endParaRPr>
          </a:p>
          <a:p>
            <a:pPr algn="ctr"/>
            <a:r>
              <a:rPr lang="zh-CN" altLang="en-US" sz="2800" dirty="0">
                <a:latin typeface="Calibri" panose="020F0502020204030204" pitchFamily="34" charset="0"/>
                <a:ea typeface="黑体" panose="02010609060101010101" pitchFamily="49" charset="-122"/>
              </a:rPr>
              <a:t>技</a:t>
            </a:r>
            <a:endParaRPr lang="zh-CN" altLang="en-US" sz="2800" dirty="0">
              <a:latin typeface="Calibri" panose="020F0502020204030204" pitchFamily="34" charset="0"/>
              <a:ea typeface="黑体" panose="02010609060101010101" pitchFamily="49" charset="-122"/>
            </a:endParaRPr>
          </a:p>
          <a:p>
            <a:pPr algn="ctr"/>
            <a:r>
              <a:rPr lang="zh-CN" altLang="en-US" sz="2800" dirty="0">
                <a:latin typeface="Calibri" panose="020F0502020204030204" pitchFamily="34" charset="0"/>
                <a:ea typeface="黑体" panose="02010609060101010101" pitchFamily="49" charset="-122"/>
              </a:rPr>
              <a:t>进</a:t>
            </a:r>
            <a:endParaRPr lang="zh-CN" altLang="en-US" sz="2800" dirty="0">
              <a:latin typeface="Calibri" panose="020F0502020204030204" pitchFamily="34" charset="0"/>
              <a:ea typeface="黑体" panose="02010609060101010101" pitchFamily="49" charset="-122"/>
            </a:endParaRPr>
          </a:p>
          <a:p>
            <a:pPr algn="ctr"/>
            <a:r>
              <a:rPr lang="zh-CN" altLang="en-US" sz="2800" dirty="0">
                <a:latin typeface="Calibri" panose="020F0502020204030204" pitchFamily="34" charset="0"/>
                <a:ea typeface="黑体" panose="02010609060101010101" pitchFamily="49" charset="-122"/>
              </a:rPr>
              <a:t>步</a:t>
            </a:r>
            <a:endParaRPr lang="zh-CN" altLang="en-US" sz="2800" dirty="0">
              <a:latin typeface="Calibri" panose="020F0502020204030204" pitchFamily="34" charset="0"/>
              <a:ea typeface="黑体" panose="02010609060101010101" pitchFamily="49" charset="-122"/>
            </a:endParaRPr>
          </a:p>
          <a:p>
            <a:pPr algn="ctr"/>
            <a:r>
              <a:rPr lang="zh-CN" altLang="en-US" sz="2800" dirty="0">
                <a:latin typeface="Calibri" panose="020F0502020204030204" pitchFamily="34" charset="0"/>
                <a:ea typeface="黑体" panose="02010609060101010101" pitchFamily="49" charset="-122"/>
              </a:rPr>
              <a:t>推</a:t>
            </a:r>
            <a:endParaRPr lang="zh-CN" altLang="en-US" sz="2800" dirty="0">
              <a:latin typeface="Calibri" panose="020F0502020204030204" pitchFamily="34" charset="0"/>
              <a:ea typeface="黑体" panose="02010609060101010101" pitchFamily="49" charset="-122"/>
            </a:endParaRPr>
          </a:p>
          <a:p>
            <a:pPr algn="ctr"/>
            <a:r>
              <a:rPr lang="zh-CN" altLang="en-US" sz="2800" dirty="0">
                <a:latin typeface="Calibri" panose="020F0502020204030204" pitchFamily="34" charset="0"/>
                <a:ea typeface="黑体" panose="02010609060101010101" pitchFamily="49" charset="-122"/>
              </a:rPr>
              <a:t>动</a:t>
            </a:r>
            <a:endParaRPr lang="zh-CN" altLang="en-US" sz="2800" dirty="0">
              <a:latin typeface="Calibri" panose="020F0502020204030204" pitchFamily="34" charset="0"/>
              <a:ea typeface="黑体" panose="02010609060101010101" pitchFamily="49" charset="-122"/>
            </a:endParaRPr>
          </a:p>
          <a:p>
            <a:pPr algn="ctr"/>
            <a:r>
              <a:rPr lang="zh-CN" altLang="en-US" sz="2800" dirty="0">
                <a:latin typeface="Calibri" panose="020F0502020204030204" pitchFamily="34" charset="0"/>
                <a:ea typeface="黑体" panose="02010609060101010101" pitchFamily="49" charset="-122"/>
              </a:rPr>
              <a:t>了</a:t>
            </a:r>
            <a:endParaRPr lang="zh-CN" altLang="en-US" sz="2800" dirty="0">
              <a:latin typeface="Calibri" panose="020F0502020204030204" pitchFamily="34" charset="0"/>
              <a:ea typeface="黑体" panose="02010609060101010101" pitchFamily="49" charset="-122"/>
            </a:endParaRPr>
          </a:p>
          <a:p>
            <a:pPr algn="ctr"/>
            <a:r>
              <a:rPr lang="zh-CN" altLang="en-US" sz="2800" dirty="0">
                <a:latin typeface="Calibri" panose="020F0502020204030204" pitchFamily="34" charset="0"/>
                <a:ea typeface="黑体" panose="02010609060101010101" pitchFamily="49" charset="-122"/>
              </a:rPr>
              <a:t>社</a:t>
            </a:r>
            <a:endParaRPr lang="zh-CN" altLang="en-US" sz="2800" dirty="0">
              <a:latin typeface="Calibri" panose="020F0502020204030204" pitchFamily="34" charset="0"/>
              <a:ea typeface="黑体" panose="02010609060101010101" pitchFamily="49" charset="-122"/>
            </a:endParaRPr>
          </a:p>
          <a:p>
            <a:pPr algn="ctr"/>
            <a:r>
              <a:rPr lang="zh-CN" altLang="en-US" sz="2800" dirty="0">
                <a:latin typeface="Calibri" panose="020F0502020204030204" pitchFamily="34" charset="0"/>
                <a:ea typeface="黑体" panose="02010609060101010101" pitchFamily="49" charset="-122"/>
              </a:rPr>
              <a:t>会</a:t>
            </a:r>
            <a:endParaRPr lang="zh-CN" altLang="en-US" sz="2800" dirty="0">
              <a:latin typeface="Calibri" panose="020F0502020204030204" pitchFamily="34" charset="0"/>
              <a:ea typeface="黑体" panose="02010609060101010101" pitchFamily="49" charset="-122"/>
            </a:endParaRPr>
          </a:p>
          <a:p>
            <a:pPr algn="ctr"/>
            <a:r>
              <a:rPr lang="zh-CN" altLang="en-US" sz="2800" dirty="0">
                <a:latin typeface="Calibri" panose="020F0502020204030204" pitchFamily="34" charset="0"/>
                <a:ea typeface="黑体" panose="02010609060101010101" pitchFamily="49" charset="-122"/>
              </a:rPr>
              <a:t>进</a:t>
            </a:r>
            <a:endParaRPr lang="zh-CN" altLang="en-US" sz="2800" dirty="0">
              <a:latin typeface="Calibri" panose="020F0502020204030204" pitchFamily="34" charset="0"/>
              <a:ea typeface="黑体" panose="02010609060101010101" pitchFamily="49" charset="-122"/>
            </a:endParaRPr>
          </a:p>
          <a:p>
            <a:pPr algn="ctr"/>
            <a:r>
              <a:rPr lang="zh-CN" altLang="en-US" sz="2800" dirty="0">
                <a:latin typeface="Calibri" panose="020F0502020204030204" pitchFamily="34" charset="0"/>
                <a:ea typeface="黑体" panose="02010609060101010101" pitchFamily="49" charset="-122"/>
              </a:rPr>
              <a:t>步</a:t>
            </a:r>
            <a:endParaRPr lang="zh-CN" altLang="en-US" sz="2800" dirty="0">
              <a:latin typeface="Calibri" panose="020F0502020204030204" pitchFamily="34" charset="0"/>
              <a:ea typeface="黑体" panose="02010609060101010101" pitchFamily="49" charset="-122"/>
            </a:endParaRPr>
          </a:p>
        </p:txBody>
      </p:sp>
      <p:sp>
        <p:nvSpPr>
          <p:cNvPr id="37896" name="直接连接符 77833"/>
          <p:cNvSpPr/>
          <p:nvPr/>
        </p:nvSpPr>
        <p:spPr>
          <a:xfrm>
            <a:off x="2424113" y="2852738"/>
            <a:ext cx="288925" cy="0"/>
          </a:xfrm>
          <a:prstGeom prst="line">
            <a:avLst/>
          </a:prstGeom>
          <a:ln w="28575" cap="flat" cmpd="sng">
            <a:solidFill>
              <a:srgbClr val="990033"/>
            </a:solidFill>
            <a:prstDash val="solid"/>
            <a:headEnd type="none" w="med" len="med"/>
            <a:tailEnd type="triangle" w="med" len="med"/>
          </a:ln>
        </p:spPr>
      </p:sp>
      <p:sp>
        <p:nvSpPr>
          <p:cNvPr id="37897" name="直接连接符 77834"/>
          <p:cNvSpPr/>
          <p:nvPr/>
        </p:nvSpPr>
        <p:spPr>
          <a:xfrm>
            <a:off x="2424113" y="4508500"/>
            <a:ext cx="288925" cy="0"/>
          </a:xfrm>
          <a:prstGeom prst="line">
            <a:avLst/>
          </a:prstGeom>
          <a:ln w="28575" cap="flat" cmpd="sng">
            <a:solidFill>
              <a:srgbClr val="990033"/>
            </a:solidFill>
            <a:prstDash val="solid"/>
            <a:headEnd type="none" w="med" len="med"/>
            <a:tailEnd type="triangle" w="med" len="med"/>
          </a:ln>
        </p:spPr>
      </p:sp>
      <p:sp>
        <p:nvSpPr>
          <p:cNvPr id="37898" name="直接连接符 77835"/>
          <p:cNvSpPr/>
          <p:nvPr/>
        </p:nvSpPr>
        <p:spPr>
          <a:xfrm>
            <a:off x="3432175" y="4508500"/>
            <a:ext cx="2376488" cy="0"/>
          </a:xfrm>
          <a:prstGeom prst="line">
            <a:avLst/>
          </a:prstGeom>
          <a:ln w="28575" cap="flat" cmpd="sng">
            <a:solidFill>
              <a:srgbClr val="990033"/>
            </a:solidFill>
            <a:prstDash val="solid"/>
            <a:headEnd type="none" w="med" len="med"/>
            <a:tailEnd type="triangle" w="med" len="med"/>
          </a:ln>
        </p:spPr>
      </p:sp>
      <p:sp>
        <p:nvSpPr>
          <p:cNvPr id="37899" name="直接连接符 77836"/>
          <p:cNvSpPr/>
          <p:nvPr/>
        </p:nvSpPr>
        <p:spPr>
          <a:xfrm>
            <a:off x="3432175" y="2852738"/>
            <a:ext cx="215900" cy="0"/>
          </a:xfrm>
          <a:prstGeom prst="line">
            <a:avLst/>
          </a:prstGeom>
          <a:ln w="28575" cap="flat" cmpd="sng">
            <a:solidFill>
              <a:srgbClr val="990033"/>
            </a:solidFill>
            <a:prstDash val="solid"/>
            <a:headEnd type="none" w="med" len="med"/>
            <a:tailEnd type="triangle" w="med" len="med"/>
          </a:ln>
        </p:spPr>
      </p:sp>
      <p:sp>
        <p:nvSpPr>
          <p:cNvPr id="37900" name="直接连接符 77837"/>
          <p:cNvSpPr/>
          <p:nvPr/>
        </p:nvSpPr>
        <p:spPr>
          <a:xfrm>
            <a:off x="9409113" y="3284538"/>
            <a:ext cx="358775" cy="0"/>
          </a:xfrm>
          <a:prstGeom prst="line">
            <a:avLst/>
          </a:prstGeom>
          <a:ln w="28575" cap="flat" cmpd="sng">
            <a:solidFill>
              <a:srgbClr val="990033"/>
            </a:solidFill>
            <a:prstDash val="solid"/>
            <a:headEnd type="none" w="med" len="med"/>
            <a:tailEnd type="triangle" w="med" len="med"/>
          </a:ln>
        </p:spPr>
      </p:sp>
      <p:sp>
        <p:nvSpPr>
          <p:cNvPr id="37901" name="矩形 77838"/>
          <p:cNvSpPr/>
          <p:nvPr/>
        </p:nvSpPr>
        <p:spPr>
          <a:xfrm>
            <a:off x="2711450" y="2349500"/>
            <a:ext cx="647700" cy="1081088"/>
          </a:xfrm>
          <a:prstGeom prst="rect">
            <a:avLst/>
          </a:prstGeom>
          <a:noFill/>
          <a:ln w="28575" cap="flat" cmpd="sng">
            <a:solidFill>
              <a:srgbClr val="990033"/>
            </a:solidFill>
            <a:prstDash val="solid"/>
            <a:miter/>
            <a:headEnd type="none" w="med" len="med"/>
            <a:tailEnd type="none" w="med" len="med"/>
          </a:ln>
        </p:spPr>
        <p:txBody>
          <a:bodyPr wrap="none" anchor="ctr"/>
          <a:p>
            <a:pPr algn="ctr"/>
            <a:r>
              <a:rPr lang="zh-CN" altLang="en-US" sz="2800" dirty="0">
                <a:latin typeface="Calibri" panose="020F0502020204030204" pitchFamily="34" charset="0"/>
                <a:ea typeface="黑体" panose="02010609060101010101" pitchFamily="49" charset="-122"/>
              </a:rPr>
              <a:t>成</a:t>
            </a:r>
            <a:endParaRPr lang="zh-CN" altLang="en-US" sz="2800" dirty="0">
              <a:latin typeface="Calibri" panose="020F0502020204030204" pitchFamily="34" charset="0"/>
              <a:ea typeface="黑体" panose="02010609060101010101" pitchFamily="49" charset="-122"/>
            </a:endParaRPr>
          </a:p>
          <a:p>
            <a:pPr algn="ctr"/>
            <a:r>
              <a:rPr lang="zh-CN" altLang="en-US" sz="2800" dirty="0">
                <a:latin typeface="Calibri" panose="020F0502020204030204" pitchFamily="34" charset="0"/>
                <a:ea typeface="黑体" panose="02010609060101010101" pitchFamily="49" charset="-122"/>
              </a:rPr>
              <a:t>就</a:t>
            </a:r>
            <a:endParaRPr lang="zh-CN" altLang="en-US" sz="2800" dirty="0">
              <a:latin typeface="Calibri" panose="020F0502020204030204" pitchFamily="34" charset="0"/>
              <a:ea typeface="黑体" panose="02010609060101010101" pitchFamily="49" charset="-122"/>
            </a:endParaRPr>
          </a:p>
        </p:txBody>
      </p:sp>
      <p:sp>
        <p:nvSpPr>
          <p:cNvPr id="37902" name="矩形 77839"/>
          <p:cNvSpPr/>
          <p:nvPr/>
        </p:nvSpPr>
        <p:spPr>
          <a:xfrm>
            <a:off x="6311900" y="981075"/>
            <a:ext cx="3024188" cy="4892675"/>
          </a:xfrm>
          <a:prstGeom prst="rect">
            <a:avLst/>
          </a:prstGeom>
          <a:noFill/>
          <a:ln w="9525">
            <a:noFill/>
          </a:ln>
        </p:spPr>
        <p:txBody>
          <a:bodyPr>
            <a:spAutoFit/>
          </a:bodyPr>
          <a:p>
            <a:r>
              <a:rPr lang="en-US" altLang="zh-CN" sz="2400" dirty="0">
                <a:latin typeface="黑体" panose="02010609060101010101" pitchFamily="49" charset="-122"/>
                <a:ea typeface="黑体" panose="02010609060101010101" pitchFamily="49" charset="-122"/>
              </a:rPr>
              <a:t>1.</a:t>
            </a:r>
            <a:r>
              <a:rPr lang="zh-CN" altLang="en-US" sz="2400" dirty="0">
                <a:latin typeface="黑体" panose="02010609060101010101" pitchFamily="49" charset="-122"/>
                <a:ea typeface="黑体" panose="02010609060101010101" pitchFamily="49" charset="-122"/>
              </a:rPr>
              <a:t>促进了生产力的发展，极大地改善了人们的生活，使主要资本主义国家取得了跨越式的发展，成为工业强国。</a:t>
            </a:r>
            <a:endParaRPr lang="zh-CN" altLang="en-US" sz="2400" dirty="0">
              <a:latin typeface="黑体" panose="02010609060101010101" pitchFamily="49" charset="-122"/>
              <a:ea typeface="黑体" panose="02010609060101010101" pitchFamily="49" charset="-122"/>
            </a:endParaRPr>
          </a:p>
          <a:p>
            <a:r>
              <a:rPr lang="en-US" altLang="zh-CN" sz="2400" dirty="0">
                <a:latin typeface="黑体" panose="02010609060101010101" pitchFamily="49" charset="-122"/>
                <a:ea typeface="黑体" panose="02010609060101010101" pitchFamily="49" charset="-122"/>
              </a:rPr>
              <a:t>2.</a:t>
            </a:r>
            <a:r>
              <a:rPr lang="zh-CN" altLang="en-US" sz="2400" dirty="0">
                <a:latin typeface="黑体" panose="02010609060101010101" pitchFamily="49" charset="-122"/>
                <a:ea typeface="黑体" panose="02010609060101010101" pitchFamily="49" charset="-122"/>
              </a:rPr>
              <a:t> 资本主义由自由资本主义向垄断资本主义即帝国主义阶段过渡。</a:t>
            </a:r>
            <a:endParaRPr lang="zh-CN" altLang="en-US" sz="2400" dirty="0">
              <a:latin typeface="黑体" panose="02010609060101010101" pitchFamily="49" charset="-122"/>
              <a:ea typeface="黑体" panose="02010609060101010101" pitchFamily="49" charset="-122"/>
            </a:endParaRPr>
          </a:p>
          <a:p>
            <a:r>
              <a:rPr lang="en-US" altLang="zh-CN" sz="2400" dirty="0">
                <a:latin typeface="黑体" panose="02010609060101010101" pitchFamily="49" charset="-122"/>
                <a:ea typeface="黑体" panose="02010609060101010101" pitchFamily="49" charset="-122"/>
              </a:rPr>
              <a:t>3.</a:t>
            </a:r>
            <a:r>
              <a:rPr lang="zh-CN" altLang="en-US" sz="2400" dirty="0">
                <a:latin typeface="黑体" panose="02010609060101010101" pitchFamily="49" charset="-122"/>
                <a:ea typeface="黑体" panose="02010609060101010101" pitchFamily="49" charset="-122"/>
              </a:rPr>
              <a:t>资本主义对外扩张的增强，对世界产生了深远影响。</a:t>
            </a:r>
            <a:endParaRPr lang="zh-CN" altLang="en-US" sz="2400" dirty="0">
              <a:latin typeface="黑体" panose="02010609060101010101" pitchFamily="49" charset="-122"/>
              <a:ea typeface="黑体" panose="02010609060101010101" pitchFamily="49" charset="-122"/>
            </a:endParaRPr>
          </a:p>
        </p:txBody>
      </p:sp>
      <p:sp>
        <p:nvSpPr>
          <p:cNvPr id="37903" name="矩形 77840"/>
          <p:cNvSpPr>
            <a:spLocks noTextEdit="1"/>
          </p:cNvSpPr>
          <p:nvPr/>
        </p:nvSpPr>
        <p:spPr>
          <a:xfrm>
            <a:off x="9191625" y="6308725"/>
            <a:ext cx="1371600" cy="350838"/>
          </a:xfrm>
          <a:prstGeom prst="rect">
            <a:avLst/>
          </a:prstGeom>
        </p:spPr>
        <p:txBody>
          <a:bodyPr wrap="none" fromWordArt="1">
            <a:prstTxWarp prst="textCascadeUp">
              <a:avLst>
                <a:gd name="adj" fmla="val 44444"/>
              </a:avLst>
            </a:prstTxWarp>
            <a:normAutofit lnSpcReduction="10000"/>
            <a:scene3d>
              <a:camera prst="legacyPerspectiveFront">
                <a:rot lat="20520000" lon="1080000" rev="0"/>
              </a:camera>
              <a:lightRig rig="legacyHarsh2" dir="b"/>
            </a:scene3d>
            <a:sp3d extrusionH="430200" prstMaterial="legacyMatte">
              <a:extrusionClr>
                <a:srgbClr val="FF6600"/>
              </a:extrusionClr>
            </a:sp3d>
          </a:bodyPr>
          <a:p>
            <a:pPr algn="ctr"/>
            <a:endParaRPr lang="zh-CN" altLang="en-US" sz="1800">
              <a:gradFill rotWithShape="1">
                <a:gsLst>
                  <a:gs pos="0">
                    <a:srgbClr val="FFE701"/>
                  </a:gs>
                  <a:gs pos="100000">
                    <a:srgbClr val="FE3E02"/>
                  </a:gs>
                </a:gsLst>
                <a:lin ang="5400000" scaled="1"/>
                <a:tileRect/>
              </a:gradFill>
              <a:latin typeface="宋体" panose="02010600030101010101" pitchFamily="2" charset="-122"/>
              <a:ea typeface="宋体" panose="02010600030101010101" pitchFamily="2"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 name="文本框 10"/>
          <p:cNvSpPr txBox="1"/>
          <p:nvPr/>
        </p:nvSpPr>
        <p:spPr>
          <a:xfrm>
            <a:off x="4445" y="2540"/>
            <a:ext cx="6169025" cy="1092835"/>
          </a:xfrm>
          <a:prstGeom prst="rect">
            <a:avLst/>
          </a:prstGeom>
          <a:noFill/>
          <a:ln w="9525">
            <a:noFill/>
          </a:ln>
        </p:spPr>
        <p:txBody>
          <a:bodyPr wrap="square">
            <a:spAutoFit/>
          </a:bodyPr>
          <a:p>
            <a:pPr>
              <a:lnSpc>
                <a:spcPct val="90000"/>
              </a:lnSpc>
              <a:spcBef>
                <a:spcPts val="50"/>
              </a:spcBef>
              <a:spcAft>
                <a:spcPts val="0"/>
              </a:spcAft>
              <a:buClr>
                <a:srgbClr val="BBE0E3"/>
              </a:buClr>
              <a:buSzPct val="65000"/>
              <a:buFont typeface="Wingdings" panose="05000000000000000000" pitchFamily="2" charset="2"/>
            </a:pPr>
            <a:r>
              <a:rPr lang="en-US" altLang="zh-CN" b="1" dirty="0">
                <a:latin typeface="楷体" panose="02010609060101010101" pitchFamily="49" charset="-122"/>
                <a:ea typeface="楷体" panose="02010609060101010101" pitchFamily="49" charset="-122"/>
                <a:cs typeface="楷体" panose="02010609060101010101" pitchFamily="49" charset="-122"/>
              </a:rPr>
              <a:t>11</a:t>
            </a:r>
            <a:r>
              <a:rPr lang="zh-CN" altLang="en-US" b="1" dirty="0">
                <a:latin typeface="楷体" panose="02010609060101010101" pitchFamily="49" charset="-122"/>
                <a:ea typeface="楷体" panose="02010609060101010101" pitchFamily="49" charset="-122"/>
                <a:cs typeface="楷体" panose="02010609060101010101" pitchFamily="49" charset="-122"/>
              </a:rPr>
              <a:t>、危机,是险境也是机会。十九世纪中期的美国、俄国和日本都出现了社会危机，各国采取了不同的方式度过了危机，结合所学知识,完成下列问题。</a:t>
            </a:r>
            <a:endParaRPr lang="zh-CN" altLang="en-US" b="1" dirty="0">
              <a:latin typeface="楷体" panose="02010609060101010101" pitchFamily="49" charset="-122"/>
              <a:ea typeface="楷体" panose="02010609060101010101" pitchFamily="49" charset="-122"/>
              <a:cs typeface="楷体" panose="02010609060101010101" pitchFamily="49" charset="-122"/>
            </a:endParaRPr>
          </a:p>
          <a:p>
            <a:pPr>
              <a:lnSpc>
                <a:spcPct val="90000"/>
              </a:lnSpc>
              <a:spcBef>
                <a:spcPts val="50"/>
              </a:spcBef>
              <a:spcAft>
                <a:spcPts val="0"/>
              </a:spcAft>
              <a:buClr>
                <a:srgbClr val="BBE0E3"/>
              </a:buClr>
              <a:buSzPct val="65000"/>
              <a:buFont typeface="Wingdings" panose="05000000000000000000" pitchFamily="2" charset="2"/>
            </a:pPr>
            <a:r>
              <a:rPr lang="zh-CN" altLang="en-US" b="1" dirty="0">
                <a:latin typeface="楷体" panose="02010609060101010101" pitchFamily="49" charset="-122"/>
                <a:ea typeface="楷体" panose="02010609060101010101" pitchFamily="49" charset="-122"/>
                <a:cs typeface="楷体" panose="02010609060101010101" pitchFamily="49" charset="-122"/>
              </a:rPr>
              <a:t>材料一 </a:t>
            </a:r>
            <a:endParaRPr lang="zh-CN" altLang="en-US" b="1" dirty="0">
              <a:latin typeface="楷体" panose="02010609060101010101" pitchFamily="49" charset="-122"/>
              <a:ea typeface="楷体" panose="02010609060101010101" pitchFamily="49" charset="-122"/>
              <a:cs typeface="楷体" panose="02010609060101010101" pitchFamily="49" charset="-122"/>
            </a:endParaRPr>
          </a:p>
        </p:txBody>
      </p:sp>
      <p:pic>
        <p:nvPicPr>
          <p:cNvPr id="2" name="图片 1"/>
          <p:cNvPicPr>
            <a:picLocks noChangeAspect="1"/>
          </p:cNvPicPr>
          <p:nvPr/>
        </p:nvPicPr>
        <p:blipFill>
          <a:blip r:embed="rId1"/>
          <a:stretch>
            <a:fillRect/>
          </a:stretch>
        </p:blipFill>
        <p:spPr>
          <a:xfrm>
            <a:off x="450850" y="1095375"/>
            <a:ext cx="5096510" cy="1112520"/>
          </a:xfrm>
          <a:prstGeom prst="rect">
            <a:avLst/>
          </a:prstGeom>
        </p:spPr>
      </p:pic>
      <p:sp>
        <p:nvSpPr>
          <p:cNvPr id="3" name="文本框 2"/>
          <p:cNvSpPr txBox="1"/>
          <p:nvPr/>
        </p:nvSpPr>
        <p:spPr>
          <a:xfrm>
            <a:off x="4445" y="2276475"/>
            <a:ext cx="6369685" cy="2030095"/>
          </a:xfrm>
          <a:prstGeom prst="rect">
            <a:avLst/>
          </a:prstGeom>
          <a:noFill/>
        </p:spPr>
        <p:txBody>
          <a:bodyPr wrap="square" rtlCol="0" anchor="t">
            <a:spAutoFit/>
          </a:bodyPr>
          <a:p>
            <a:r>
              <a:rPr lang="zh-CN" altLang="en-US"/>
              <a:t>（1）根据材料一结合所学知识指出, 面对不同的危机, 美国、俄国和日本分别采取了什么应对措施? </a:t>
            </a:r>
            <a:endParaRPr lang="zh-CN" altLang="en-US"/>
          </a:p>
          <a:p>
            <a:r>
              <a:rPr lang="zh-CN" altLang="en-US" b="1">
                <a:solidFill>
                  <a:srgbClr val="FF0000"/>
                </a:solidFill>
                <a:latin typeface="楷体" panose="02010609060101010101" pitchFamily="49" charset="-122"/>
                <a:ea typeface="楷体" panose="02010609060101010101" pitchFamily="49" charset="-122"/>
                <a:cs typeface="楷体" panose="02010609060101010101" pitchFamily="49" charset="-122"/>
              </a:rPr>
              <a:t>美国：南北战争（美国内战）</a:t>
            </a:r>
            <a:endParaRPr lang="zh-CN" altLang="en-US" b="1">
              <a:solidFill>
                <a:srgbClr val="FF0000"/>
              </a:solidFill>
              <a:latin typeface="楷体" panose="02010609060101010101" pitchFamily="49" charset="-122"/>
              <a:ea typeface="楷体" panose="02010609060101010101" pitchFamily="49" charset="-122"/>
              <a:cs typeface="楷体" panose="02010609060101010101" pitchFamily="49" charset="-122"/>
            </a:endParaRPr>
          </a:p>
          <a:p>
            <a:r>
              <a:rPr lang="zh-CN" altLang="en-US" b="1">
                <a:solidFill>
                  <a:srgbClr val="FF0000"/>
                </a:solidFill>
                <a:latin typeface="楷体" panose="02010609060101010101" pitchFamily="49" charset="-122"/>
                <a:ea typeface="楷体" panose="02010609060101010101" pitchFamily="49" charset="-122"/>
                <a:cs typeface="楷体" panose="02010609060101010101" pitchFamily="49" charset="-122"/>
              </a:rPr>
              <a:t>俄国：</a:t>
            </a:r>
            <a:r>
              <a:rPr lang="en-US" altLang="zh-CN" b="1">
                <a:solidFill>
                  <a:srgbClr val="FF0000"/>
                </a:solidFill>
                <a:latin typeface="楷体" panose="02010609060101010101" pitchFamily="49" charset="-122"/>
                <a:ea typeface="楷体" panose="02010609060101010101" pitchFamily="49" charset="-122"/>
                <a:cs typeface="楷体" panose="02010609060101010101" pitchFamily="49" charset="-122"/>
              </a:rPr>
              <a:t>1861</a:t>
            </a:r>
            <a:r>
              <a:rPr lang="zh-CN" altLang="en-US" b="1">
                <a:solidFill>
                  <a:srgbClr val="FF0000"/>
                </a:solidFill>
                <a:latin typeface="楷体" panose="02010609060101010101" pitchFamily="49" charset="-122"/>
                <a:ea typeface="楷体" panose="02010609060101010101" pitchFamily="49" charset="-122"/>
                <a:cs typeface="楷体" panose="02010609060101010101" pitchFamily="49" charset="-122"/>
              </a:rPr>
              <a:t>年改革（亚历山大二世改革、农奴制改革）</a:t>
            </a:r>
            <a:endParaRPr lang="zh-CN" altLang="en-US" b="1">
              <a:solidFill>
                <a:srgbClr val="FF0000"/>
              </a:solidFill>
              <a:latin typeface="楷体" panose="02010609060101010101" pitchFamily="49" charset="-122"/>
              <a:ea typeface="楷体" panose="02010609060101010101" pitchFamily="49" charset="-122"/>
              <a:cs typeface="楷体" panose="02010609060101010101" pitchFamily="49" charset="-122"/>
            </a:endParaRPr>
          </a:p>
          <a:p>
            <a:r>
              <a:rPr lang="zh-CN" altLang="en-US" b="1">
                <a:solidFill>
                  <a:srgbClr val="FF0000"/>
                </a:solidFill>
                <a:latin typeface="楷体" panose="02010609060101010101" pitchFamily="49" charset="-122"/>
                <a:ea typeface="楷体" panose="02010609060101010101" pitchFamily="49" charset="-122"/>
                <a:cs typeface="楷体" panose="02010609060101010101" pitchFamily="49" charset="-122"/>
              </a:rPr>
              <a:t>日本：明治维新</a:t>
            </a:r>
            <a:endParaRPr lang="zh-CN" altLang="en-US"/>
          </a:p>
          <a:p>
            <a:endParaRPr lang="zh-CN" altLang="en-US"/>
          </a:p>
          <a:p>
            <a:endParaRPr lang="zh-CN" altLang="en-US"/>
          </a:p>
        </p:txBody>
      </p:sp>
      <p:sp>
        <p:nvSpPr>
          <p:cNvPr id="4" name="文本框 3"/>
          <p:cNvSpPr txBox="1"/>
          <p:nvPr/>
        </p:nvSpPr>
        <p:spPr>
          <a:xfrm>
            <a:off x="30480" y="3688080"/>
            <a:ext cx="6317615" cy="922020"/>
          </a:xfrm>
          <a:prstGeom prst="rect">
            <a:avLst/>
          </a:prstGeom>
          <a:noFill/>
        </p:spPr>
        <p:txBody>
          <a:bodyPr wrap="square" rtlCol="0" anchor="t">
            <a:spAutoFit/>
          </a:bodyPr>
          <a:p>
            <a:r>
              <a:rPr lang="zh-CN" altLang="en-US" b="1">
                <a:latin typeface="楷体" panose="02010609060101010101" pitchFamily="49" charset="-122"/>
                <a:ea typeface="楷体" panose="02010609060101010101" pitchFamily="49" charset="-122"/>
                <a:cs typeface="楷体" panose="02010609060101010101" pitchFamily="49" charset="-122"/>
              </a:rPr>
              <a:t>材料三 </a:t>
            </a:r>
            <a:r>
              <a:rPr lang="zh-CN" altLang="en-US">
                <a:latin typeface="楷体" panose="02010609060101010101" pitchFamily="49" charset="-122"/>
                <a:ea typeface="楷体" panose="02010609060101010101" pitchFamily="49" charset="-122"/>
                <a:cs typeface="楷体" panose="02010609060101010101" pitchFamily="49" charset="-122"/>
              </a:rPr>
              <a:t>法令规定：农奴在法律上是“自由人”， 地主不许买卖农奴和干涉他们的生活；农奴在获得“解放”时，可以得到一块份地，但他们必须出钱赎买</a:t>
            </a:r>
            <a:r>
              <a:rPr lang="zh-CN" altLang="en-US"/>
              <a:t>。 </a:t>
            </a:r>
            <a:endParaRPr lang="zh-CN" altLang="en-US"/>
          </a:p>
        </p:txBody>
      </p:sp>
      <p:sp>
        <p:nvSpPr>
          <p:cNvPr id="5" name="文本框 4"/>
          <p:cNvSpPr txBox="1"/>
          <p:nvPr/>
        </p:nvSpPr>
        <p:spPr>
          <a:xfrm>
            <a:off x="-34290" y="4540885"/>
            <a:ext cx="6066155" cy="922020"/>
          </a:xfrm>
          <a:prstGeom prst="rect">
            <a:avLst/>
          </a:prstGeom>
          <a:noFill/>
        </p:spPr>
        <p:txBody>
          <a:bodyPr wrap="square" rtlCol="0" anchor="t">
            <a:spAutoFit/>
          </a:bodyPr>
          <a:p>
            <a:r>
              <a:rPr lang="zh-CN" altLang="en-US"/>
              <a:t>（3）材料三法令的实行对俄国历史产生了什么积极的影响？</a:t>
            </a:r>
            <a:endParaRPr lang="zh-CN" altLang="en-US"/>
          </a:p>
          <a:p>
            <a:r>
              <a:rPr lang="zh-CN" altLang="en-US" b="1">
                <a:solidFill>
                  <a:srgbClr val="FF0000"/>
                </a:solidFill>
                <a:latin typeface="楷体" panose="02010609060101010101" pitchFamily="49" charset="-122"/>
                <a:ea typeface="楷体" panose="02010609060101010101" pitchFamily="49" charset="-122"/>
                <a:cs typeface="楷体" panose="02010609060101010101" pitchFamily="49" charset="-122"/>
              </a:rPr>
              <a:t>废除了农奴制，缓解了国内各种矛盾，使俄国走上了发展资本主义的道路 </a:t>
            </a:r>
            <a:endParaRPr lang="zh-CN" altLang="en-US" b="1">
              <a:solidFill>
                <a:srgbClr val="FF0000"/>
              </a:solidFill>
              <a:latin typeface="楷体" panose="02010609060101010101" pitchFamily="49" charset="-122"/>
              <a:ea typeface="楷体" panose="02010609060101010101" pitchFamily="49" charset="-122"/>
              <a:cs typeface="楷体" panose="02010609060101010101" pitchFamily="49" charset="-122"/>
            </a:endParaRPr>
          </a:p>
        </p:txBody>
      </p:sp>
      <p:sp>
        <p:nvSpPr>
          <p:cNvPr id="6" name="文本框 5"/>
          <p:cNvSpPr txBox="1"/>
          <p:nvPr/>
        </p:nvSpPr>
        <p:spPr>
          <a:xfrm>
            <a:off x="4445" y="5372100"/>
            <a:ext cx="6065520" cy="1476375"/>
          </a:xfrm>
          <a:prstGeom prst="rect">
            <a:avLst/>
          </a:prstGeom>
          <a:noFill/>
        </p:spPr>
        <p:txBody>
          <a:bodyPr wrap="square" rtlCol="0" anchor="t">
            <a:spAutoFit/>
          </a:bodyPr>
          <a:p>
            <a:r>
              <a:rPr lang="zh-CN" altLang="en-US" b="1">
                <a:latin typeface="楷体" panose="02010609060101010101" pitchFamily="49" charset="-122"/>
                <a:ea typeface="楷体" panose="02010609060101010101" pitchFamily="49" charset="-122"/>
                <a:cs typeface="楷体" panose="02010609060101010101" pitchFamily="49" charset="-122"/>
              </a:rPr>
              <a:t>材料四   </a:t>
            </a:r>
            <a:r>
              <a:rPr lang="zh-CN" altLang="en-US">
                <a:latin typeface="楷体" panose="02010609060101010101" pitchFamily="49" charset="-122"/>
                <a:ea typeface="楷体" panose="02010609060101010101" pitchFamily="49" charset="-122"/>
                <a:cs typeface="楷体" panose="02010609060101010101" pitchFamily="49" charset="-122"/>
              </a:rPr>
              <a:t>19世纪中后期的日本一方面全面学习西方，从军事、技术、政治体制一直到生活习惯，全力促进日本的现代化和西化；另一方面在改革过程中出现了许多矛盾和不符合西方现代化模式的改革措施，其改革过程中融入了大量日本本身的传统和文化的因素。</a:t>
            </a:r>
            <a:r>
              <a:rPr lang="zh-CN" altLang="en-US"/>
              <a:t> </a:t>
            </a:r>
            <a:endParaRPr lang="zh-CN" altLang="en-US"/>
          </a:p>
        </p:txBody>
      </p:sp>
      <p:sp>
        <p:nvSpPr>
          <p:cNvPr id="7" name="文本框 6"/>
          <p:cNvSpPr txBox="1"/>
          <p:nvPr/>
        </p:nvSpPr>
        <p:spPr>
          <a:xfrm>
            <a:off x="6348095" y="2540"/>
            <a:ext cx="5662930" cy="922020"/>
          </a:xfrm>
          <a:prstGeom prst="rect">
            <a:avLst/>
          </a:prstGeom>
          <a:noFill/>
        </p:spPr>
        <p:txBody>
          <a:bodyPr wrap="square" rtlCol="0" anchor="t">
            <a:spAutoFit/>
          </a:bodyPr>
          <a:p>
            <a:r>
              <a:rPr lang="zh-CN" altLang="en-US"/>
              <a:t>（4）阅读材料四结合所学知识回答， 19世纪日本在经济方面的改革举措有哪些？ </a:t>
            </a:r>
            <a:endParaRPr lang="zh-CN" altLang="en-US"/>
          </a:p>
          <a:p>
            <a:r>
              <a:rPr lang="zh-CN" altLang="en-US" b="1">
                <a:solidFill>
                  <a:srgbClr val="FF0000"/>
                </a:solidFill>
                <a:latin typeface="楷体" panose="02010609060101010101" pitchFamily="49" charset="-122"/>
                <a:ea typeface="楷体" panose="02010609060101010101" pitchFamily="49" charset="-122"/>
              </a:rPr>
              <a:t>推行地税改革，殖产兴业，大力发展近代经济</a:t>
            </a:r>
            <a:endParaRPr lang="zh-CN" altLang="en-US" b="1">
              <a:solidFill>
                <a:srgbClr val="FF0000"/>
              </a:solidFill>
              <a:latin typeface="楷体" panose="02010609060101010101" pitchFamily="49" charset="-122"/>
              <a:ea typeface="楷体" panose="02010609060101010101" pitchFamily="49" charset="-122"/>
            </a:endParaRPr>
          </a:p>
        </p:txBody>
      </p:sp>
      <p:sp>
        <p:nvSpPr>
          <p:cNvPr id="8" name="文本框 7"/>
          <p:cNvSpPr txBox="1"/>
          <p:nvPr/>
        </p:nvSpPr>
        <p:spPr>
          <a:xfrm>
            <a:off x="6283960" y="1212850"/>
            <a:ext cx="5662930" cy="2584450"/>
          </a:xfrm>
          <a:prstGeom prst="rect">
            <a:avLst/>
          </a:prstGeom>
          <a:noFill/>
        </p:spPr>
        <p:txBody>
          <a:bodyPr wrap="square" rtlCol="0" anchor="t">
            <a:spAutoFit/>
          </a:bodyPr>
          <a:p>
            <a:r>
              <a:rPr lang="zh-CN" altLang="en-US"/>
              <a:t>（5）综合上述材料结合所学知识, 你认为应当如何借鉴他国的成功经验, 实现中华民族的伟大复兴？</a:t>
            </a:r>
            <a:endParaRPr lang="zh-CN" altLang="en-US" b="1" dirty="0" smtClean="0">
              <a:latin typeface="Arial" panose="020B0604020202020204" pitchFamily="34" charset="0"/>
              <a:ea typeface="宋体" panose="02010600030101010101" pitchFamily="2" charset="-122"/>
              <a:sym typeface="+mn-ea"/>
            </a:endParaRPr>
          </a:p>
          <a:p>
            <a:r>
              <a:rPr lang="zh-CN" altLang="zh-CN" b="1" dirty="0">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sym typeface="+mn-ea"/>
              </a:rPr>
              <a:t>必须具体问题具体分析，</a:t>
            </a:r>
            <a:r>
              <a:rPr lang="zh-CN" altLang="zh-CN" b="1" dirty="0">
                <a:solidFill>
                  <a:srgbClr val="FF0000"/>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sym typeface="+mn-ea"/>
              </a:rPr>
              <a:t>符合</a:t>
            </a:r>
            <a:r>
              <a:rPr lang="zh-CN" altLang="zh-CN" b="1" dirty="0">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sym typeface="+mn-ea"/>
              </a:rPr>
              <a:t>本国</a:t>
            </a:r>
            <a:r>
              <a:rPr lang="zh-CN" altLang="zh-CN" b="1" dirty="0">
                <a:solidFill>
                  <a:srgbClr val="FF0000"/>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sym typeface="+mn-ea"/>
              </a:rPr>
              <a:t>国情；</a:t>
            </a:r>
            <a:endParaRPr kumimoji="0" lang="zh-CN" altLang="zh-CN" b="1" i="0" u="none" strike="noStrike" cap="none" spc="0" normalizeH="0" baseline="0" noProof="1" dirty="0">
              <a:solidFill>
                <a:srgbClr val="FF0000"/>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cs typeface="Arial" panose="020B0604020202020204"/>
              <a:sym typeface="Arial" panose="020B0604020202020204"/>
            </a:endParaRPr>
          </a:p>
          <a:p>
            <a:r>
              <a:rPr lang="zh-CN" altLang="zh-CN" b="1" dirty="0">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sym typeface="+mn-ea"/>
              </a:rPr>
              <a:t>重视教育，培养人才，坚持</a:t>
            </a:r>
            <a:r>
              <a:rPr lang="zh-CN" altLang="zh-CN" b="1" dirty="0">
                <a:solidFill>
                  <a:srgbClr val="FF0000"/>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sym typeface="+mn-ea"/>
              </a:rPr>
              <a:t>科教兴国</a:t>
            </a:r>
            <a:r>
              <a:rPr lang="zh-CN" altLang="zh-CN" b="1" dirty="0">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sym typeface="+mn-ea"/>
              </a:rPr>
              <a:t>，</a:t>
            </a:r>
            <a:r>
              <a:rPr lang="zh-CN" altLang="zh-CN" b="1" dirty="0">
                <a:solidFill>
                  <a:srgbClr val="FF0000"/>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sym typeface="+mn-ea"/>
              </a:rPr>
              <a:t>人才强国</a:t>
            </a:r>
            <a:r>
              <a:rPr lang="zh-CN" altLang="zh-CN" b="1" dirty="0">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sym typeface="+mn-ea"/>
              </a:rPr>
              <a:t>战略；</a:t>
            </a:r>
            <a:endParaRPr lang="zh-CN" altLang="zh-CN" b="1" dirty="0">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sym typeface="+mn-ea"/>
            </a:endParaRPr>
          </a:p>
          <a:p>
            <a:r>
              <a:rPr lang="zh-CN" altLang="zh-CN" b="1" dirty="0">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sym typeface="+mn-ea"/>
              </a:rPr>
              <a:t>维护国家独立和统一，避免战争，维护和平局面；</a:t>
            </a:r>
            <a:endParaRPr lang="zh-CN" altLang="zh-CN" b="1" dirty="0">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sym typeface="+mn-ea"/>
            </a:endParaRPr>
          </a:p>
          <a:p>
            <a:r>
              <a:rPr lang="zh-CN" altLang="zh-CN" b="1" dirty="0">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sym typeface="+mn-ea"/>
              </a:rPr>
              <a:t>注重国家间的合作与交流，向先进国家</a:t>
            </a:r>
            <a:r>
              <a:rPr lang="zh-CN" altLang="zh-CN" b="1" dirty="0">
                <a:solidFill>
                  <a:srgbClr val="FF0000"/>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sym typeface="+mn-ea"/>
              </a:rPr>
              <a:t>学习</a:t>
            </a:r>
            <a:r>
              <a:rPr lang="zh-CN" altLang="zh-CN" b="1" dirty="0">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sym typeface="+mn-ea"/>
              </a:rPr>
              <a:t>，引进先进的技术、制度、思想</a:t>
            </a:r>
            <a:endParaRPr kumimoji="0" lang="zh-CN" altLang="zh-CN" b="1" i="0" u="none" strike="noStrike" cap="none" spc="0" normalizeH="0" baseline="0" noProof="1" dirty="0">
              <a:solidFill>
                <a:schemeClr val="tx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cs typeface="Arial" panose="020B0604020202020204"/>
              <a:sym typeface="+mn-ea"/>
            </a:endParaRPr>
          </a:p>
          <a:p>
            <a:endParaRPr kumimoji="0" lang="zh-CN" altLang="zh-CN" b="1" i="0" u="none" strike="noStrike" cap="none" spc="0" normalizeH="0" baseline="0" noProof="1" dirty="0">
              <a:solidFill>
                <a:schemeClr val="tx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cs typeface="Arial" panose="020B0604020202020204"/>
              <a:sym typeface="Arial" panose="020B0604020202020204"/>
            </a:endParaRPr>
          </a:p>
          <a:p>
            <a:endParaRPr lang="zh-CN" alt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4033" name="Text Box 3"/>
          <p:cNvSpPr txBox="1"/>
          <p:nvPr/>
        </p:nvSpPr>
        <p:spPr>
          <a:xfrm>
            <a:off x="161925" y="939800"/>
            <a:ext cx="11868150" cy="2305685"/>
          </a:xfrm>
          <a:prstGeom prst="rect">
            <a:avLst/>
          </a:prstGeom>
          <a:noFill/>
          <a:ln w="9525">
            <a:noFill/>
          </a:ln>
        </p:spPr>
        <p:txBody>
          <a:bodyPr wrap="square" anchor="t">
            <a:spAutoFit/>
          </a:bodyPr>
          <a:p>
            <a:pPr eaLnBrk="1" hangingPunct="1">
              <a:lnSpc>
                <a:spcPct val="90000"/>
              </a:lnSpc>
            </a:pPr>
            <a:r>
              <a:rPr lang="en-US" altLang="zh-CN" sz="2400" b="1" dirty="0">
                <a:solidFill>
                  <a:schemeClr val="tx2"/>
                </a:solidFill>
                <a:latin typeface="Arial" panose="020B0604020202020204" pitchFamily="34" charset="0"/>
              </a:rPr>
              <a:t>1</a:t>
            </a:r>
            <a:r>
              <a:rPr lang="zh-CN" altLang="en-US" sz="2400" b="1" dirty="0">
                <a:solidFill>
                  <a:schemeClr val="tx2"/>
                </a:solidFill>
                <a:latin typeface="Arial" panose="020B0604020202020204" pitchFamily="34" charset="0"/>
              </a:rPr>
              <a:t>、</a:t>
            </a:r>
            <a:r>
              <a:rPr lang="zh-CN" altLang="en-US" sz="2400" b="1" dirty="0">
                <a:latin typeface="楷体" panose="02010609060101010101" pitchFamily="49" charset="-122"/>
                <a:ea typeface="楷体" panose="02010609060101010101" pitchFamily="49" charset="-122"/>
                <a:cs typeface="楷体" panose="02010609060101010101" pitchFamily="49" charset="-122"/>
                <a:sym typeface="+mn-ea"/>
              </a:rPr>
              <a:t>马克思曾预言“蒸汽大王在前一世纪中翻转了整个世界，现在它的统治已到末日，另外一种更大得无比的革命力量</a:t>
            </a:r>
            <a:r>
              <a:rPr lang="en-US" altLang="zh-CN" sz="2400" b="1" dirty="0">
                <a:latin typeface="楷体" panose="02010609060101010101" pitchFamily="49" charset="-122"/>
                <a:ea typeface="楷体" panose="02010609060101010101" pitchFamily="49" charset="-122"/>
                <a:cs typeface="楷体" panose="02010609060101010101" pitchFamily="49" charset="-122"/>
                <a:sym typeface="+mn-ea"/>
              </a:rPr>
              <a:t>——</a:t>
            </a:r>
            <a:r>
              <a:rPr lang="zh-CN" altLang="en-US" sz="2400" b="1" dirty="0">
                <a:latin typeface="楷体" panose="02010609060101010101" pitchFamily="49" charset="-122"/>
                <a:ea typeface="楷体" panose="02010609060101010101" pitchFamily="49" charset="-122"/>
                <a:cs typeface="楷体" panose="02010609060101010101" pitchFamily="49" charset="-122"/>
                <a:sym typeface="+mn-ea"/>
              </a:rPr>
              <a:t>电力的火花将取而代之。”“电力的火花”把人类带入到  （   ）</a:t>
            </a:r>
            <a:endParaRPr lang="zh-CN" altLang="en-US" sz="2400" b="1" dirty="0">
              <a:latin typeface="楷体" panose="02010609060101010101" pitchFamily="49" charset="-122"/>
              <a:ea typeface="楷体" panose="02010609060101010101" pitchFamily="49" charset="-122"/>
              <a:cs typeface="楷体" panose="02010609060101010101" pitchFamily="49" charset="-122"/>
            </a:endParaRPr>
          </a:p>
          <a:p>
            <a:pPr eaLnBrk="1" hangingPunct="1">
              <a:lnSpc>
                <a:spcPct val="90000"/>
              </a:lnSpc>
              <a:buNone/>
            </a:pPr>
            <a:r>
              <a:rPr lang="zh-CN" altLang="en-US" sz="2400" b="1" dirty="0">
                <a:latin typeface="楷体" panose="02010609060101010101" pitchFamily="49" charset="-122"/>
                <a:ea typeface="楷体" panose="02010609060101010101" pitchFamily="49" charset="-122"/>
                <a:cs typeface="楷体" panose="02010609060101010101" pitchFamily="49" charset="-122"/>
                <a:sym typeface="+mn-ea"/>
              </a:rPr>
              <a:t>  </a:t>
            </a:r>
            <a:r>
              <a:rPr lang="en-US" altLang="zh-CN" sz="2400" b="1" dirty="0">
                <a:latin typeface="楷体" panose="02010609060101010101" pitchFamily="49" charset="-122"/>
                <a:ea typeface="楷体" panose="02010609060101010101" pitchFamily="49" charset="-122"/>
                <a:cs typeface="楷体" panose="02010609060101010101" pitchFamily="49" charset="-122"/>
                <a:sym typeface="+mn-ea"/>
              </a:rPr>
              <a:t>A</a:t>
            </a:r>
            <a:r>
              <a:rPr lang="zh-CN" altLang="en-US" sz="2400" b="1" dirty="0">
                <a:latin typeface="楷体" panose="02010609060101010101" pitchFamily="49" charset="-122"/>
                <a:ea typeface="楷体" panose="02010609060101010101" pitchFamily="49" charset="-122"/>
                <a:cs typeface="楷体" panose="02010609060101010101" pitchFamily="49" charset="-122"/>
                <a:sym typeface="+mn-ea"/>
              </a:rPr>
              <a:t>．蒸汽时代       </a:t>
            </a:r>
            <a:r>
              <a:rPr lang="en-US" altLang="zh-CN" sz="2400" b="1" dirty="0">
                <a:latin typeface="楷体" panose="02010609060101010101" pitchFamily="49" charset="-122"/>
                <a:ea typeface="楷体" panose="02010609060101010101" pitchFamily="49" charset="-122"/>
                <a:cs typeface="楷体" panose="02010609060101010101" pitchFamily="49" charset="-122"/>
                <a:sym typeface="+mn-ea"/>
              </a:rPr>
              <a:t>B</a:t>
            </a:r>
            <a:r>
              <a:rPr lang="zh-CN" altLang="en-US" sz="2400" b="1" dirty="0">
                <a:latin typeface="楷体" panose="02010609060101010101" pitchFamily="49" charset="-122"/>
                <a:ea typeface="楷体" panose="02010609060101010101" pitchFamily="49" charset="-122"/>
                <a:cs typeface="楷体" panose="02010609060101010101" pitchFamily="49" charset="-122"/>
                <a:sym typeface="+mn-ea"/>
              </a:rPr>
              <a:t>．电气时代     </a:t>
            </a:r>
            <a:endParaRPr lang="zh-CN" altLang="en-US" sz="2400" b="1" dirty="0">
              <a:latin typeface="楷体" panose="02010609060101010101" pitchFamily="49" charset="-122"/>
              <a:ea typeface="楷体" panose="02010609060101010101" pitchFamily="49" charset="-122"/>
              <a:cs typeface="楷体" panose="02010609060101010101" pitchFamily="49" charset="-122"/>
            </a:endParaRPr>
          </a:p>
          <a:p>
            <a:pPr eaLnBrk="1" hangingPunct="1">
              <a:lnSpc>
                <a:spcPct val="90000"/>
              </a:lnSpc>
              <a:buNone/>
            </a:pPr>
            <a:r>
              <a:rPr lang="zh-CN" altLang="en-US" sz="2400" b="1" dirty="0">
                <a:latin typeface="楷体" panose="02010609060101010101" pitchFamily="49" charset="-122"/>
                <a:ea typeface="楷体" panose="02010609060101010101" pitchFamily="49" charset="-122"/>
                <a:cs typeface="楷体" panose="02010609060101010101" pitchFamily="49" charset="-122"/>
                <a:sym typeface="+mn-ea"/>
              </a:rPr>
              <a:t>  </a:t>
            </a:r>
            <a:r>
              <a:rPr lang="en-US" altLang="zh-CN" sz="2400" b="1" dirty="0">
                <a:latin typeface="楷体" panose="02010609060101010101" pitchFamily="49" charset="-122"/>
                <a:ea typeface="楷体" panose="02010609060101010101" pitchFamily="49" charset="-122"/>
                <a:cs typeface="楷体" panose="02010609060101010101" pitchFamily="49" charset="-122"/>
                <a:sym typeface="+mn-ea"/>
              </a:rPr>
              <a:t>C</a:t>
            </a:r>
            <a:r>
              <a:rPr lang="zh-CN" altLang="en-US" sz="2400" b="1" dirty="0">
                <a:latin typeface="楷体" panose="02010609060101010101" pitchFamily="49" charset="-122"/>
                <a:ea typeface="楷体" panose="02010609060101010101" pitchFamily="49" charset="-122"/>
                <a:cs typeface="楷体" panose="02010609060101010101" pitchFamily="49" charset="-122"/>
                <a:sym typeface="+mn-ea"/>
              </a:rPr>
              <a:t>．原子时代       </a:t>
            </a:r>
            <a:r>
              <a:rPr lang="en-US" altLang="zh-CN" sz="2400" b="1" dirty="0">
                <a:latin typeface="楷体" panose="02010609060101010101" pitchFamily="49" charset="-122"/>
                <a:ea typeface="楷体" panose="02010609060101010101" pitchFamily="49" charset="-122"/>
                <a:cs typeface="楷体" panose="02010609060101010101" pitchFamily="49" charset="-122"/>
                <a:sym typeface="+mn-ea"/>
              </a:rPr>
              <a:t>D</a:t>
            </a:r>
            <a:r>
              <a:rPr lang="zh-CN" altLang="en-US" sz="2400" b="1" dirty="0">
                <a:latin typeface="楷体" panose="02010609060101010101" pitchFamily="49" charset="-122"/>
                <a:ea typeface="楷体" panose="02010609060101010101" pitchFamily="49" charset="-122"/>
                <a:cs typeface="楷体" panose="02010609060101010101" pitchFamily="49" charset="-122"/>
                <a:sym typeface="+mn-ea"/>
              </a:rPr>
              <a:t>．信息时代</a:t>
            </a:r>
            <a:endParaRPr lang="zh-CN" altLang="en-US" sz="2400" b="1" dirty="0">
              <a:latin typeface="宋体" panose="02010600030101010101" pitchFamily="2" charset="-122"/>
            </a:endParaRPr>
          </a:p>
          <a:p>
            <a:pPr marL="0" marR="0" indent="0" algn="l" defTabSz="914400" rtl="0" eaLnBrk="1" fontAlgn="auto" latinLnBrk="1" hangingPunct="0">
              <a:lnSpc>
                <a:spcPct val="150000"/>
              </a:lnSpc>
              <a:spcBef>
                <a:spcPts val="0"/>
              </a:spcBef>
              <a:spcAft>
                <a:spcPts val="0"/>
              </a:spcAft>
              <a:buClrTx/>
              <a:buSzTx/>
              <a:buFontTx/>
              <a:buNone/>
            </a:pPr>
            <a:endParaRPr lang="zh-CN" altLang="en-US" sz="2400" b="1" dirty="0">
              <a:solidFill>
                <a:schemeClr val="tx2"/>
              </a:solidFill>
              <a:latin typeface="Arial" panose="020B0604020202020204" pitchFamily="34" charset="0"/>
            </a:endParaRPr>
          </a:p>
        </p:txBody>
      </p:sp>
      <p:sp>
        <p:nvSpPr>
          <p:cNvPr id="83973" name="Text Box 5"/>
          <p:cNvSpPr txBox="1"/>
          <p:nvPr/>
        </p:nvSpPr>
        <p:spPr>
          <a:xfrm>
            <a:off x="6480810" y="1739265"/>
            <a:ext cx="1269365" cy="706755"/>
          </a:xfrm>
          <a:prstGeom prst="rect">
            <a:avLst/>
          </a:prstGeom>
          <a:noFill/>
          <a:ln w="9525">
            <a:noFill/>
          </a:ln>
        </p:spPr>
        <p:txBody>
          <a:bodyPr wrap="square" anchor="t">
            <a:spAutoFit/>
          </a:bodyPr>
          <a:p>
            <a:pPr>
              <a:spcBef>
                <a:spcPct val="50000"/>
              </a:spcBef>
            </a:pPr>
            <a:r>
              <a:rPr lang="en-US" altLang="zh-CN" sz="4000" b="1" dirty="0">
                <a:solidFill>
                  <a:srgbClr val="FF0000"/>
                </a:solidFill>
                <a:latin typeface="Arial" panose="020B0604020202020204" pitchFamily="34" charset="0"/>
              </a:rPr>
              <a:t>B</a:t>
            </a:r>
            <a:endParaRPr lang="en-US" altLang="zh-CN" sz="4000" b="1" dirty="0">
              <a:solidFill>
                <a:srgbClr val="FF0000"/>
              </a:solidFill>
              <a:latin typeface="Arial" panose="020B0604020202020204" pitchFamily="34" charset="0"/>
            </a:endParaRPr>
          </a:p>
        </p:txBody>
      </p:sp>
      <p:sp>
        <p:nvSpPr>
          <p:cNvPr id="44035" name="Rectangle 5"/>
          <p:cNvSpPr/>
          <p:nvPr/>
        </p:nvSpPr>
        <p:spPr>
          <a:xfrm>
            <a:off x="241935" y="3961130"/>
            <a:ext cx="11708130" cy="1938020"/>
          </a:xfrm>
          <a:prstGeom prst="rect">
            <a:avLst/>
          </a:prstGeom>
          <a:noFill/>
          <a:ln w="9525">
            <a:noFill/>
          </a:ln>
        </p:spPr>
        <p:txBody>
          <a:bodyPr wrap="square" anchor="t">
            <a:spAutoFit/>
          </a:bodyPr>
          <a:p>
            <a:pPr eaLnBrk="1" hangingPunct="1">
              <a:lnSpc>
                <a:spcPct val="100000"/>
              </a:lnSpc>
            </a:pPr>
            <a:r>
              <a:rPr lang="en-US" altLang="zh-CN" sz="2400" b="1" dirty="0">
                <a:solidFill>
                  <a:schemeClr val="tx2"/>
                </a:solidFill>
                <a:latin typeface="Arial" panose="020B0604020202020204" pitchFamily="34" charset="0"/>
              </a:rPr>
              <a:t>2.</a:t>
            </a:r>
            <a:r>
              <a:rPr lang="zh-CN" altLang="en-US" sz="2400" b="1" dirty="0">
                <a:latin typeface="楷体" panose="02010609060101010101" pitchFamily="49" charset="-122"/>
                <a:ea typeface="楷体" panose="02010609060101010101" pitchFamily="49" charset="-122"/>
                <a:cs typeface="楷体" panose="02010609060101010101" pitchFamily="49" charset="-122"/>
                <a:sym typeface="+mn-ea"/>
              </a:rPr>
              <a:t>某天早晨，小程看到母亲的留言条，上面写着：“程程：妈妈已经在前往北京的①</a:t>
            </a:r>
            <a:r>
              <a:rPr lang="zh-CN" altLang="en-US" sz="2400" b="1" u="sng" dirty="0">
                <a:latin typeface="楷体" panose="02010609060101010101" pitchFamily="49" charset="-122"/>
                <a:ea typeface="楷体" panose="02010609060101010101" pitchFamily="49" charset="-122"/>
                <a:cs typeface="楷体" panose="02010609060101010101" pitchFamily="49" charset="-122"/>
                <a:sym typeface="+mn-ea"/>
              </a:rPr>
              <a:t>飞机</a:t>
            </a:r>
            <a:r>
              <a:rPr lang="zh-CN" altLang="en-US" sz="2400" b="1" dirty="0">
                <a:latin typeface="楷体" panose="02010609060101010101" pitchFamily="49" charset="-122"/>
                <a:ea typeface="楷体" panose="02010609060101010101" pitchFamily="49" charset="-122"/>
                <a:cs typeface="楷体" panose="02010609060101010101" pitchFamily="49" charset="-122"/>
                <a:sym typeface="+mn-ea"/>
              </a:rPr>
              <a:t>上了。你爸爸来电话说，他发了一些照片到你的②</a:t>
            </a:r>
            <a:r>
              <a:rPr lang="zh-CN" altLang="en-US" sz="2400" b="1" u="sng" dirty="0">
                <a:latin typeface="楷体" panose="02010609060101010101" pitchFamily="49" charset="-122"/>
                <a:ea typeface="楷体" panose="02010609060101010101" pitchFamily="49" charset="-122"/>
                <a:cs typeface="楷体" panose="02010609060101010101" pitchFamily="49" charset="-122"/>
                <a:sym typeface="+mn-ea"/>
              </a:rPr>
              <a:t>电子信箱</a:t>
            </a:r>
            <a:r>
              <a:rPr lang="zh-CN" altLang="en-US" sz="2400" b="1" dirty="0">
                <a:latin typeface="楷体" panose="02010609060101010101" pitchFamily="49" charset="-122"/>
                <a:ea typeface="楷体" panose="02010609060101010101" pitchFamily="49" charset="-122"/>
                <a:cs typeface="楷体" panose="02010609060101010101" pitchFamily="49" charset="-122"/>
                <a:sym typeface="+mn-ea"/>
              </a:rPr>
              <a:t>里，打开看看？今天，你奶奶坐③</a:t>
            </a:r>
            <a:r>
              <a:rPr lang="zh-CN" altLang="en-US" sz="2400" b="1" u="sng" dirty="0">
                <a:latin typeface="楷体" panose="02010609060101010101" pitchFamily="49" charset="-122"/>
                <a:ea typeface="楷体" panose="02010609060101010101" pitchFamily="49" charset="-122"/>
                <a:cs typeface="楷体" panose="02010609060101010101" pitchFamily="49" charset="-122"/>
                <a:sym typeface="+mn-ea"/>
              </a:rPr>
              <a:t>汽车</a:t>
            </a:r>
            <a:r>
              <a:rPr lang="zh-CN" altLang="en-US" sz="2400" b="1" dirty="0">
                <a:latin typeface="楷体" panose="02010609060101010101" pitchFamily="49" charset="-122"/>
                <a:ea typeface="楷体" panose="02010609060101010101" pitchFamily="49" charset="-122"/>
                <a:cs typeface="楷体" panose="02010609060101010101" pitchFamily="49" charset="-122"/>
                <a:sym typeface="+mn-ea"/>
              </a:rPr>
              <a:t>从老家过来，大约</a:t>
            </a:r>
            <a:r>
              <a:rPr lang="en-US" altLang="zh-CN" sz="2400" b="1" dirty="0">
                <a:latin typeface="楷体" panose="02010609060101010101" pitchFamily="49" charset="-122"/>
                <a:ea typeface="楷体" panose="02010609060101010101" pitchFamily="49" charset="-122"/>
                <a:cs typeface="楷体" panose="02010609060101010101" pitchFamily="49" charset="-122"/>
                <a:sym typeface="+mn-ea"/>
              </a:rPr>
              <a:t>10</a:t>
            </a:r>
            <a:r>
              <a:rPr lang="zh-CN" altLang="en-US" sz="2400" b="1" dirty="0">
                <a:latin typeface="楷体" panose="02010609060101010101" pitchFamily="49" charset="-122"/>
                <a:ea typeface="楷体" panose="02010609060101010101" pitchFamily="49" charset="-122"/>
                <a:cs typeface="楷体" panose="02010609060101010101" pitchFamily="49" charset="-122"/>
                <a:sym typeface="+mn-ea"/>
              </a:rPr>
              <a:t>点半到，记得去接站哟。书房台灯的④</a:t>
            </a:r>
            <a:r>
              <a:rPr lang="zh-CN" altLang="en-US" sz="2400" b="1" u="sng" dirty="0">
                <a:latin typeface="楷体" panose="02010609060101010101" pitchFamily="49" charset="-122"/>
                <a:ea typeface="楷体" panose="02010609060101010101" pitchFamily="49" charset="-122"/>
                <a:cs typeface="楷体" panose="02010609060101010101" pitchFamily="49" charset="-122"/>
                <a:sym typeface="+mn-ea"/>
              </a:rPr>
              <a:t>灯泡</a:t>
            </a:r>
            <a:r>
              <a:rPr lang="zh-CN" altLang="en-US" sz="2400" b="1" dirty="0">
                <a:latin typeface="楷体" panose="02010609060101010101" pitchFamily="49" charset="-122"/>
                <a:ea typeface="楷体" panose="02010609060101010101" pitchFamily="49" charset="-122"/>
                <a:cs typeface="楷体" panose="02010609060101010101" pitchFamily="49" charset="-122"/>
                <a:sym typeface="+mn-ea"/>
              </a:rPr>
              <a:t>坏了，买只新的换上。”从留言条看，这个家庭享受到第二次科技革命的成果包（    ）</a:t>
            </a:r>
            <a:endParaRPr lang="zh-CN" altLang="en-US" sz="2400" b="1" dirty="0">
              <a:latin typeface="楷体" panose="02010609060101010101" pitchFamily="49" charset="-122"/>
              <a:ea typeface="楷体" panose="02010609060101010101" pitchFamily="49" charset="-122"/>
              <a:cs typeface="楷体" panose="02010609060101010101" pitchFamily="49" charset="-122"/>
            </a:endParaRPr>
          </a:p>
          <a:p>
            <a:pPr eaLnBrk="1" hangingPunct="1">
              <a:lnSpc>
                <a:spcPct val="100000"/>
              </a:lnSpc>
              <a:buNone/>
            </a:pPr>
            <a:r>
              <a:rPr lang="zh-CN" altLang="en-US" sz="2400" b="1" dirty="0">
                <a:latin typeface="楷体" panose="02010609060101010101" pitchFamily="49" charset="-122"/>
                <a:ea typeface="楷体" panose="02010609060101010101" pitchFamily="49" charset="-122"/>
                <a:cs typeface="楷体" panose="02010609060101010101" pitchFamily="49" charset="-122"/>
                <a:sym typeface="+mn-ea"/>
              </a:rPr>
              <a:t>  </a:t>
            </a:r>
            <a:r>
              <a:rPr lang="en-US" altLang="zh-CN" sz="2400" b="1" dirty="0">
                <a:latin typeface="楷体" panose="02010609060101010101" pitchFamily="49" charset="-122"/>
                <a:ea typeface="楷体" panose="02010609060101010101" pitchFamily="49" charset="-122"/>
                <a:cs typeface="楷体" panose="02010609060101010101" pitchFamily="49" charset="-122"/>
                <a:sym typeface="+mn-ea"/>
              </a:rPr>
              <a:t>A</a:t>
            </a:r>
            <a:r>
              <a:rPr lang="zh-CN" altLang="en-US" sz="2400" b="1" dirty="0">
                <a:latin typeface="楷体" panose="02010609060101010101" pitchFamily="49" charset="-122"/>
                <a:ea typeface="楷体" panose="02010609060101010101" pitchFamily="49" charset="-122"/>
                <a:cs typeface="楷体" panose="02010609060101010101" pitchFamily="49" charset="-122"/>
                <a:sym typeface="+mn-ea"/>
              </a:rPr>
              <a:t>．①②③   </a:t>
            </a:r>
            <a:r>
              <a:rPr lang="en-US" altLang="zh-CN" sz="2400" b="1" dirty="0">
                <a:latin typeface="楷体" panose="02010609060101010101" pitchFamily="49" charset="-122"/>
                <a:ea typeface="楷体" panose="02010609060101010101" pitchFamily="49" charset="-122"/>
                <a:cs typeface="楷体" panose="02010609060101010101" pitchFamily="49" charset="-122"/>
                <a:sym typeface="+mn-ea"/>
              </a:rPr>
              <a:t>B</a:t>
            </a:r>
            <a:r>
              <a:rPr lang="zh-CN" altLang="en-US" sz="2400" b="1" dirty="0">
                <a:latin typeface="楷体" panose="02010609060101010101" pitchFamily="49" charset="-122"/>
                <a:ea typeface="楷体" panose="02010609060101010101" pitchFamily="49" charset="-122"/>
                <a:cs typeface="楷体" panose="02010609060101010101" pitchFamily="49" charset="-122"/>
                <a:sym typeface="+mn-ea"/>
              </a:rPr>
              <a:t>．①②④   </a:t>
            </a:r>
            <a:r>
              <a:rPr lang="en-US" altLang="zh-CN" sz="2400" b="1" dirty="0">
                <a:latin typeface="楷体" panose="02010609060101010101" pitchFamily="49" charset="-122"/>
                <a:ea typeface="楷体" panose="02010609060101010101" pitchFamily="49" charset="-122"/>
                <a:cs typeface="楷体" panose="02010609060101010101" pitchFamily="49" charset="-122"/>
                <a:sym typeface="+mn-ea"/>
              </a:rPr>
              <a:t>C</a:t>
            </a:r>
            <a:r>
              <a:rPr lang="zh-CN" altLang="en-US" sz="2400" b="1" dirty="0">
                <a:latin typeface="楷体" panose="02010609060101010101" pitchFamily="49" charset="-122"/>
                <a:ea typeface="楷体" panose="02010609060101010101" pitchFamily="49" charset="-122"/>
                <a:cs typeface="楷体" panose="02010609060101010101" pitchFamily="49" charset="-122"/>
                <a:sym typeface="+mn-ea"/>
              </a:rPr>
              <a:t>．①③④  </a:t>
            </a:r>
            <a:r>
              <a:rPr lang="en-US" altLang="zh-CN" sz="2400" b="1" dirty="0">
                <a:latin typeface="楷体" panose="02010609060101010101" pitchFamily="49" charset="-122"/>
                <a:ea typeface="楷体" panose="02010609060101010101" pitchFamily="49" charset="-122"/>
                <a:cs typeface="楷体" panose="02010609060101010101" pitchFamily="49" charset="-122"/>
                <a:sym typeface="+mn-ea"/>
              </a:rPr>
              <a:t>D</a:t>
            </a:r>
            <a:r>
              <a:rPr lang="zh-CN" altLang="en-US" sz="2400" b="1" dirty="0">
                <a:latin typeface="楷体" panose="02010609060101010101" pitchFamily="49" charset="-122"/>
                <a:ea typeface="楷体" panose="02010609060101010101" pitchFamily="49" charset="-122"/>
                <a:cs typeface="楷体" panose="02010609060101010101" pitchFamily="49" charset="-122"/>
                <a:sym typeface="+mn-ea"/>
              </a:rPr>
              <a:t>．②③④</a:t>
            </a:r>
            <a:endParaRPr lang="zh-CN" altLang="en-US" sz="2400" b="1" dirty="0">
              <a:solidFill>
                <a:schemeClr val="tx2"/>
              </a:solidFill>
              <a:latin typeface="楷体" panose="02010609060101010101" pitchFamily="49" charset="-122"/>
              <a:ea typeface="楷体" panose="02010609060101010101" pitchFamily="49" charset="-122"/>
              <a:cs typeface="楷体" panose="02010609060101010101" pitchFamily="49" charset="-122"/>
            </a:endParaRPr>
          </a:p>
        </p:txBody>
      </p:sp>
      <p:sp>
        <p:nvSpPr>
          <p:cNvPr id="81927" name="Text Box 7"/>
          <p:cNvSpPr txBox="1"/>
          <p:nvPr/>
        </p:nvSpPr>
        <p:spPr>
          <a:xfrm>
            <a:off x="10383520" y="5053965"/>
            <a:ext cx="781050" cy="706755"/>
          </a:xfrm>
          <a:prstGeom prst="rect">
            <a:avLst/>
          </a:prstGeom>
          <a:noFill/>
          <a:ln w="9525">
            <a:noFill/>
          </a:ln>
        </p:spPr>
        <p:txBody>
          <a:bodyPr wrap="square" anchor="t">
            <a:spAutoFit/>
          </a:bodyPr>
          <a:p>
            <a:pPr>
              <a:spcBef>
                <a:spcPct val="50000"/>
              </a:spcBef>
            </a:pPr>
            <a:r>
              <a:rPr lang="en-US" altLang="zh-CN" sz="4000" b="1" dirty="0">
                <a:solidFill>
                  <a:srgbClr val="FF0000"/>
                </a:solidFill>
                <a:latin typeface="Arial" panose="020B0604020202020204" pitchFamily="34" charset="0"/>
              </a:rPr>
              <a:t>C</a:t>
            </a:r>
            <a:endParaRPr lang="en-US" altLang="zh-CN" sz="4000" b="1" dirty="0">
              <a:solidFill>
                <a:srgbClr val="FF0000"/>
              </a:solidFill>
              <a:latin typeface="Arial" panose="020B0604020202020204" pitchFamily="34" charset="0"/>
            </a:endParaRPr>
          </a:p>
        </p:txBody>
      </p:sp>
      <p:grpSp>
        <p:nvGrpSpPr>
          <p:cNvPr id="5" name="Group 15"/>
          <p:cNvGrpSpPr/>
          <p:nvPr/>
        </p:nvGrpSpPr>
        <p:grpSpPr bwMode="auto">
          <a:xfrm>
            <a:off x="209902" y="76334"/>
            <a:ext cx="3478212" cy="863600"/>
            <a:chOff x="320" y="122"/>
            <a:chExt cx="2876" cy="691"/>
          </a:xfrm>
        </p:grpSpPr>
        <p:pic>
          <p:nvPicPr>
            <p:cNvPr id="6" name="Picture 16" descr="jcjs-1_r02_c02"/>
            <p:cNvPicPr>
              <a:picLocks noChangeAspect="1" noChangeArrowheads="1"/>
            </p:cNvPicPr>
            <p:nvPr/>
          </p:nvPicPr>
          <p:blipFill>
            <a:blip r:embed="rId1">
              <a:clrChange>
                <a:clrFrom>
                  <a:srgbClr val="E7DCBB"/>
                </a:clrFrom>
                <a:clrTo>
                  <a:srgbClr val="E7DCBB">
                    <a:alpha val="0"/>
                  </a:srgbClr>
                </a:clrTo>
              </a:clrChange>
              <a:lum contrast="6000"/>
              <a:extLst>
                <a:ext uri="{28A0092B-C50C-407E-A947-70E740481C1C}">
                  <a14:useLocalDpi xmlns:a14="http://schemas.microsoft.com/office/drawing/2010/main" val="0"/>
                </a:ext>
              </a:extLst>
            </a:blip>
            <a:srcRect l="80891" t="78230" r="2362" b="6955"/>
            <a:stretch>
              <a:fillRect/>
            </a:stretch>
          </p:blipFill>
          <p:spPr bwMode="auto">
            <a:xfrm>
              <a:off x="2697" y="241"/>
              <a:ext cx="499" cy="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17"/>
            <p:cNvSpPr txBox="1">
              <a:spLocks noChangeArrowheads="1"/>
            </p:cNvSpPr>
            <p:nvPr/>
          </p:nvSpPr>
          <p:spPr bwMode="auto">
            <a:xfrm>
              <a:off x="643" y="122"/>
              <a:ext cx="2199" cy="616"/>
            </a:xfrm>
            <a:prstGeom prst="rect">
              <a:avLst/>
            </a:prstGeom>
            <a:noFill/>
            <a:ln w="9525">
              <a:noFill/>
              <a:miter lim="800000"/>
            </a:ln>
            <a:effectLst/>
          </p:spPr>
          <p:txBody>
            <a:bodyPr>
              <a:spAutoFit/>
            </a:bodyPr>
            <a:p>
              <a:pPr>
                <a:spcBef>
                  <a:spcPct val="50000"/>
                </a:spcBef>
                <a:defRPr/>
              </a:pPr>
              <a:r>
                <a:rPr lang="zh-CN" altLang="en-US" sz="4400" b="1" dirty="0">
                  <a:solidFill>
                    <a:srgbClr val="FF0000"/>
                  </a:solidFill>
                  <a:effectLst>
                    <a:outerShdw blurRad="38100" dist="38100" dir="2700000" algn="tl">
                      <a:srgbClr val="C0C0C0"/>
                    </a:outerShdw>
                  </a:effectLst>
                  <a:latin typeface="Verdana" panose="020B0604030504040204" pitchFamily="34" charset="0"/>
                  <a:ea typeface="隶书" pitchFamily="49" charset="-122"/>
                </a:rPr>
                <a:t>巩固练习</a:t>
              </a:r>
              <a:endParaRPr lang="zh-CN" altLang="en-US" sz="4400" b="1" dirty="0">
                <a:solidFill>
                  <a:srgbClr val="FF0000"/>
                </a:solidFill>
                <a:effectLst>
                  <a:outerShdw blurRad="38100" dist="38100" dir="2700000" algn="tl">
                    <a:srgbClr val="C0C0C0"/>
                  </a:outerShdw>
                </a:effectLst>
                <a:latin typeface="Verdana" panose="020B0604030504040204" pitchFamily="34" charset="0"/>
                <a:ea typeface="隶书" pitchFamily="49" charset="-122"/>
              </a:endParaRPr>
            </a:p>
          </p:txBody>
        </p:sp>
        <p:pic>
          <p:nvPicPr>
            <p:cNvPr id="8" name="Picture 18" descr="jcjs-1_r02_c02"/>
            <p:cNvPicPr>
              <a:picLocks noChangeAspect="1" noChangeArrowheads="1"/>
            </p:cNvPicPr>
            <p:nvPr/>
          </p:nvPicPr>
          <p:blipFill>
            <a:blip r:embed="rId1">
              <a:clrChange>
                <a:clrFrom>
                  <a:srgbClr val="E7DCBB"/>
                </a:clrFrom>
                <a:clrTo>
                  <a:srgbClr val="E7DCBB">
                    <a:alpha val="0"/>
                  </a:srgbClr>
                </a:clrTo>
              </a:clrChange>
              <a:lum contrast="6000"/>
              <a:extLst>
                <a:ext uri="{28A0092B-C50C-407E-A947-70E740481C1C}">
                  <a14:useLocalDpi xmlns:a14="http://schemas.microsoft.com/office/drawing/2010/main" val="0"/>
                </a:ext>
              </a:extLst>
            </a:blip>
            <a:srcRect l="4778" t="74971" r="83040" b="3659"/>
            <a:stretch>
              <a:fillRect/>
            </a:stretch>
          </p:blipFill>
          <p:spPr bwMode="auto">
            <a:xfrm>
              <a:off x="320" y="223"/>
              <a:ext cx="363" cy="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4033"/>
                                        </p:tgtEl>
                                        <p:attrNameLst>
                                          <p:attrName>style.visibility</p:attrName>
                                        </p:attrNameLst>
                                      </p:cBhvr>
                                      <p:to>
                                        <p:strVal val="visible"/>
                                      </p:to>
                                    </p:set>
                                    <p:anim calcmode="lin" valueType="num">
                                      <p:cBhvr additive="base">
                                        <p:cTn id="7" dur="500" fill="hold"/>
                                        <p:tgtEl>
                                          <p:spTgt spid="44033"/>
                                        </p:tgtEl>
                                        <p:attrNameLst>
                                          <p:attrName>ppt_x</p:attrName>
                                        </p:attrNameLst>
                                      </p:cBhvr>
                                      <p:tavLst>
                                        <p:tav tm="0">
                                          <p:val>
                                            <p:strVal val="#ppt_x"/>
                                          </p:val>
                                        </p:tav>
                                        <p:tav tm="100000">
                                          <p:val>
                                            <p:strVal val="#ppt_x"/>
                                          </p:val>
                                        </p:tav>
                                      </p:tavLst>
                                    </p:anim>
                                    <p:anim calcmode="lin" valueType="num">
                                      <p:cBhvr additive="base">
                                        <p:cTn id="8" dur="500" fill="hold"/>
                                        <p:tgtEl>
                                          <p:spTgt spid="4403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3973"/>
                                        </p:tgtEl>
                                        <p:attrNameLst>
                                          <p:attrName>style.visibility</p:attrName>
                                        </p:attrNameLst>
                                      </p:cBhvr>
                                      <p:to>
                                        <p:strVal val="visible"/>
                                      </p:to>
                                    </p:set>
                                    <p:anim calcmode="lin" valueType="num">
                                      <p:cBhvr additive="base">
                                        <p:cTn id="13" dur="500" fill="hold"/>
                                        <p:tgtEl>
                                          <p:spTgt spid="83973"/>
                                        </p:tgtEl>
                                        <p:attrNameLst>
                                          <p:attrName>ppt_x</p:attrName>
                                        </p:attrNameLst>
                                      </p:cBhvr>
                                      <p:tavLst>
                                        <p:tav tm="0">
                                          <p:val>
                                            <p:strVal val="#ppt_x"/>
                                          </p:val>
                                        </p:tav>
                                        <p:tav tm="100000">
                                          <p:val>
                                            <p:strVal val="#ppt_x"/>
                                          </p:val>
                                        </p:tav>
                                      </p:tavLst>
                                    </p:anim>
                                    <p:anim calcmode="lin" valueType="num">
                                      <p:cBhvr additive="base">
                                        <p:cTn id="14" dur="500" fill="hold"/>
                                        <p:tgtEl>
                                          <p:spTgt spid="8397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4035"/>
                                        </p:tgtEl>
                                        <p:attrNameLst>
                                          <p:attrName>style.visibility</p:attrName>
                                        </p:attrNameLst>
                                      </p:cBhvr>
                                      <p:to>
                                        <p:strVal val="visible"/>
                                      </p:to>
                                    </p:set>
                                    <p:anim calcmode="lin" valueType="num">
                                      <p:cBhvr additive="base">
                                        <p:cTn id="19" dur="500" fill="hold"/>
                                        <p:tgtEl>
                                          <p:spTgt spid="44035"/>
                                        </p:tgtEl>
                                        <p:attrNameLst>
                                          <p:attrName>ppt_x</p:attrName>
                                        </p:attrNameLst>
                                      </p:cBhvr>
                                      <p:tavLst>
                                        <p:tav tm="0">
                                          <p:val>
                                            <p:strVal val="#ppt_x"/>
                                          </p:val>
                                        </p:tav>
                                        <p:tav tm="100000">
                                          <p:val>
                                            <p:strVal val="#ppt_x"/>
                                          </p:val>
                                        </p:tav>
                                      </p:tavLst>
                                    </p:anim>
                                    <p:anim calcmode="lin" valueType="num">
                                      <p:cBhvr additive="base">
                                        <p:cTn id="20" dur="500" fill="hold"/>
                                        <p:tgtEl>
                                          <p:spTgt spid="4403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81927"/>
                                        </p:tgtEl>
                                        <p:attrNameLst>
                                          <p:attrName>style.visibility</p:attrName>
                                        </p:attrNameLst>
                                      </p:cBhvr>
                                      <p:to>
                                        <p:strVal val="visible"/>
                                      </p:to>
                                    </p:set>
                                    <p:animEffect transition="in" filter="blinds(horizontal)">
                                      <p:cBhvr>
                                        <p:cTn id="25" dur="500"/>
                                        <p:tgtEl>
                                          <p:spTgt spid="819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3" grpId="0"/>
      <p:bldP spid="81927" grpId="0"/>
      <p:bldP spid="44033" grpId="0"/>
      <p:bldP spid="4403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灯片编号占位符 1"/>
          <p:cNvSpPr/>
          <p:nvPr/>
        </p:nvSpPr>
        <p:spPr>
          <a:xfrm>
            <a:off x="8077200" y="6786880"/>
            <a:ext cx="2133600" cy="365125"/>
          </a:xfrm>
          <a:prstGeom prst="rect">
            <a:avLst/>
          </a:prstGeom>
          <a:noFill/>
          <a:ln w="9525">
            <a:noFill/>
          </a:ln>
        </p:spPr>
        <p:txBody>
          <a:bodyPr vert="horz" anchor="ctr"/>
          <a:lstStyle>
            <a:lvl1pPr marL="0" lvl="0" indent="0" algn="r" defTabSz="914400" eaLnBrk="1" fontAlgn="base" latinLnBrk="0" hangingPunct="1">
              <a:lnSpc>
                <a:spcPct val="100000"/>
              </a:lnSpc>
              <a:spcBef>
                <a:spcPct val="0"/>
              </a:spcBef>
              <a:spcAft>
                <a:spcPct val="0"/>
              </a:spcAft>
              <a:buFont typeface="Arial" panose="020B0604020202020204" pitchFamily="34" charset="0"/>
              <a:defRPr sz="1200" kern="1200" baseline="0">
                <a:solidFill>
                  <a:srgbClr val="898989"/>
                </a:solidFill>
                <a:latin typeface="Calibri" panose="020F0502020204030204" pitchFamily="34" charset="0"/>
                <a:ea typeface="宋体" panose="02010600030101010101" pitchFamily="2" charset="-122"/>
                <a:cs typeface="+mn-ea"/>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9pPr>
          </a:lstStyle>
          <a:p>
            <a:pPr lvl="0"/>
            <a:fld id="{9A0DB2DC-4C9A-4742-B13C-FB6460FD3503}" type="slidenum">
              <a:rPr lang="zh-CN" altLang="en-US" dirty="0"/>
            </a:fld>
            <a:endParaRPr lang="zh-CN" altLang="en-US" dirty="0">
              <a:ea typeface="宋体" panose="02010600030101010101" pitchFamily="2" charset="-122"/>
            </a:endParaRPr>
          </a:p>
        </p:txBody>
      </p:sp>
      <p:sp>
        <p:nvSpPr>
          <p:cNvPr id="2" name="文本框 1"/>
          <p:cNvSpPr txBox="1"/>
          <p:nvPr/>
        </p:nvSpPr>
        <p:spPr>
          <a:xfrm>
            <a:off x="46990" y="11430"/>
            <a:ext cx="1472565" cy="460375"/>
          </a:xfrm>
          <a:prstGeom prst="rect">
            <a:avLst/>
          </a:prstGeom>
          <a:noFill/>
        </p:spPr>
        <p:txBody>
          <a:bodyPr wrap="square" rtlCol="0">
            <a:spAutoFit/>
          </a:bodyPr>
          <a:lstStyle/>
          <a:p>
            <a:r>
              <a:rPr lang="zh-CN" altLang="en-US" sz="2400" b="1">
                <a:solidFill>
                  <a:schemeClr val="accent2">
                    <a:lumMod val="50000"/>
                  </a:schemeClr>
                </a:solidFill>
                <a:latin typeface="楷体" panose="02010609060101010101" pitchFamily="49" charset="-122"/>
                <a:ea typeface="楷体" panose="02010609060101010101" pitchFamily="49" charset="-122"/>
              </a:rPr>
              <a:t>导入新课</a:t>
            </a:r>
            <a:endParaRPr lang="zh-CN" altLang="en-US" sz="2400" b="1">
              <a:solidFill>
                <a:schemeClr val="accent2">
                  <a:lumMod val="50000"/>
                </a:schemeClr>
              </a:solidFill>
              <a:latin typeface="楷体" panose="02010609060101010101" pitchFamily="49" charset="-122"/>
              <a:ea typeface="楷体" panose="02010609060101010101" pitchFamily="49" charset="-122"/>
            </a:endParaRPr>
          </a:p>
        </p:txBody>
      </p:sp>
      <p:pic>
        <p:nvPicPr>
          <p:cNvPr id="3077" name="Picture 5" descr="C:\Users\Administrator\Desktop\14032441078509.jpg"/>
          <p:cNvPicPr>
            <a:picLocks noChangeAspect="1"/>
          </p:cNvPicPr>
          <p:nvPr/>
        </p:nvPicPr>
        <p:blipFill>
          <a:blip r:embed="rId1"/>
          <a:stretch>
            <a:fillRect/>
          </a:stretch>
        </p:blipFill>
        <p:spPr>
          <a:xfrm>
            <a:off x="47625" y="471805"/>
            <a:ext cx="5546725" cy="3214370"/>
          </a:xfrm>
          <a:prstGeom prst="rect">
            <a:avLst/>
          </a:prstGeom>
          <a:noFill/>
          <a:ln w="9525">
            <a:noFill/>
          </a:ln>
        </p:spPr>
      </p:pic>
      <p:pic>
        <p:nvPicPr>
          <p:cNvPr id="3078" name="Picture 6" descr="C:\Users\Administrator\Desktop\W020141004302065913680.jpg"/>
          <p:cNvPicPr>
            <a:picLocks noChangeAspect="1"/>
          </p:cNvPicPr>
          <p:nvPr/>
        </p:nvPicPr>
        <p:blipFill>
          <a:blip r:embed="rId2"/>
          <a:stretch>
            <a:fillRect/>
          </a:stretch>
        </p:blipFill>
        <p:spPr>
          <a:xfrm>
            <a:off x="5594985" y="471805"/>
            <a:ext cx="6178550" cy="3214370"/>
          </a:xfrm>
          <a:prstGeom prst="rect">
            <a:avLst/>
          </a:prstGeom>
          <a:noFill/>
          <a:ln w="9525">
            <a:noFill/>
          </a:ln>
        </p:spPr>
      </p:pic>
      <p:pic>
        <p:nvPicPr>
          <p:cNvPr id="3" name="Picture 7" descr="C:\Users\Administrator\Desktop\t01079616061e1a3926.jpg"/>
          <p:cNvPicPr>
            <a:picLocks noChangeAspect="1"/>
          </p:cNvPicPr>
          <p:nvPr/>
        </p:nvPicPr>
        <p:blipFill>
          <a:blip r:embed="rId3"/>
          <a:stretch>
            <a:fillRect/>
          </a:stretch>
        </p:blipFill>
        <p:spPr>
          <a:xfrm>
            <a:off x="46355" y="3686175"/>
            <a:ext cx="5547995" cy="3100705"/>
          </a:xfrm>
          <a:prstGeom prst="rect">
            <a:avLst/>
          </a:prstGeom>
          <a:noFill/>
          <a:ln w="9525">
            <a:noFill/>
          </a:ln>
        </p:spPr>
      </p:pic>
      <p:pic>
        <p:nvPicPr>
          <p:cNvPr id="5" name="Picture 8" descr="C:\Users\Administrator\Desktop\005IW5wzgy6Lw0BS1Rv19&amp;690.jpg"/>
          <p:cNvPicPr>
            <a:picLocks noChangeAspect="1"/>
          </p:cNvPicPr>
          <p:nvPr/>
        </p:nvPicPr>
        <p:blipFill>
          <a:blip r:embed="rId4"/>
          <a:stretch>
            <a:fillRect/>
          </a:stretch>
        </p:blipFill>
        <p:spPr>
          <a:xfrm>
            <a:off x="5594985" y="3686175"/>
            <a:ext cx="6177915" cy="3100705"/>
          </a:xfrm>
          <a:prstGeom prst="rect">
            <a:avLst/>
          </a:prstGeom>
          <a:noFill/>
          <a:ln w="9525">
            <a:noFill/>
          </a:ln>
        </p:spPr>
      </p:pic>
      <p:sp>
        <p:nvSpPr>
          <p:cNvPr id="4" name="矩形 3"/>
          <p:cNvSpPr/>
          <p:nvPr/>
        </p:nvSpPr>
        <p:spPr>
          <a:xfrm>
            <a:off x="1646555" y="1167130"/>
            <a:ext cx="8632825" cy="4523105"/>
          </a:xfrm>
          <a:prstGeom prst="rect">
            <a:avLst/>
          </a:prstGeom>
          <a:solidFill>
            <a:srgbClr val="FFFF00"/>
          </a:solidFill>
          <a:ln w="9525">
            <a:noFill/>
          </a:ln>
        </p:spPr>
        <p:txBody>
          <a:bodyPr anchor="t">
            <a:spAutoFit/>
          </a:bodyPr>
          <a:p>
            <a:r>
              <a:rPr lang="zh-CN" altLang="en-US" sz="3200" dirty="0">
                <a:latin typeface="楷体" panose="02010609060101010101" pitchFamily="49" charset="-122"/>
                <a:ea typeface="楷体" panose="02010609060101010101" pitchFamily="49" charset="-122"/>
              </a:rPr>
              <a:t>    日前，中国气象局发布</a:t>
            </a:r>
            <a:r>
              <a:rPr lang="en-US" altLang="zh-CN" sz="3200" dirty="0">
                <a:latin typeface="楷体" panose="02010609060101010101" pitchFamily="49" charset="-122"/>
                <a:ea typeface="楷体" panose="02010609060101010101" pitchFamily="49" charset="-122"/>
              </a:rPr>
              <a:t>2018</a:t>
            </a:r>
            <a:r>
              <a:rPr lang="zh-CN" altLang="en-US" sz="3200" dirty="0">
                <a:latin typeface="楷体" panose="02010609060101010101" pitchFamily="49" charset="-122"/>
                <a:ea typeface="楷体" panose="02010609060101010101" pitchFamily="49" charset="-122"/>
              </a:rPr>
              <a:t>年</a:t>
            </a:r>
            <a:r>
              <a:rPr lang="en-US" altLang="zh-CN" sz="3200" dirty="0">
                <a:latin typeface="楷体" panose="02010609060101010101" pitchFamily="49" charset="-122"/>
                <a:ea typeface="楷体" panose="02010609060101010101" pitchFamily="49" charset="-122"/>
              </a:rPr>
              <a:t>《</a:t>
            </a:r>
            <a:r>
              <a:rPr lang="zh-CN" altLang="en-US" sz="3200" dirty="0">
                <a:latin typeface="楷体" panose="02010609060101010101" pitchFamily="49" charset="-122"/>
                <a:ea typeface="楷体" panose="02010609060101010101" pitchFamily="49" charset="-122"/>
              </a:rPr>
              <a:t>中国气候变化蓝皮书</a:t>
            </a:r>
            <a:r>
              <a:rPr lang="en-US" altLang="zh-CN" sz="3200" dirty="0">
                <a:latin typeface="楷体" panose="02010609060101010101" pitchFamily="49" charset="-122"/>
                <a:ea typeface="楷体" panose="02010609060101010101" pitchFamily="49" charset="-122"/>
              </a:rPr>
              <a:t>》</a:t>
            </a:r>
            <a:r>
              <a:rPr lang="zh-CN" altLang="en-US" sz="3200" dirty="0">
                <a:latin typeface="楷体" panose="02010609060101010101" pitchFamily="49" charset="-122"/>
                <a:ea typeface="楷体" panose="02010609060101010101" pitchFamily="49" charset="-122"/>
              </a:rPr>
              <a:t>。</a:t>
            </a:r>
            <a:r>
              <a:rPr lang="en-US" altLang="zh-CN" sz="3200" dirty="0">
                <a:latin typeface="楷体" panose="02010609060101010101" pitchFamily="49" charset="-122"/>
                <a:ea typeface="楷体" panose="02010609060101010101" pitchFamily="49" charset="-122"/>
              </a:rPr>
              <a:t>《</a:t>
            </a:r>
            <a:r>
              <a:rPr lang="zh-CN" altLang="en-US" sz="3200" dirty="0">
                <a:latin typeface="楷体" panose="02010609060101010101" pitchFamily="49" charset="-122"/>
                <a:ea typeface="楷体" panose="02010609060101010101" pitchFamily="49" charset="-122"/>
              </a:rPr>
              <a:t>蓝皮书</a:t>
            </a:r>
            <a:r>
              <a:rPr lang="en-US" altLang="zh-CN" sz="3200" dirty="0">
                <a:latin typeface="楷体" panose="02010609060101010101" pitchFamily="49" charset="-122"/>
                <a:ea typeface="楷体" panose="02010609060101010101" pitchFamily="49" charset="-122"/>
              </a:rPr>
              <a:t>》</a:t>
            </a:r>
            <a:r>
              <a:rPr lang="zh-CN" altLang="en-US" sz="3200" dirty="0">
                <a:latin typeface="楷体" panose="02010609060101010101" pitchFamily="49" charset="-122"/>
                <a:ea typeface="楷体" panose="02010609060101010101" pitchFamily="49" charset="-122"/>
              </a:rPr>
              <a:t>指出，气候系统的综合观测和多项关键指标表明：全球变暖趋势仍在持续。</a:t>
            </a:r>
            <a:r>
              <a:rPr lang="en-US" altLang="zh-CN" sz="3200" dirty="0">
                <a:latin typeface="楷体" panose="02010609060101010101" pitchFamily="49" charset="-122"/>
                <a:ea typeface="楷体" panose="02010609060101010101" pitchFamily="49" charset="-122"/>
              </a:rPr>
              <a:t>2017</a:t>
            </a:r>
            <a:r>
              <a:rPr lang="zh-CN" altLang="en-US" sz="3200" dirty="0">
                <a:latin typeface="楷体" panose="02010609060101010101" pitchFamily="49" charset="-122"/>
                <a:ea typeface="楷体" panose="02010609060101010101" pitchFamily="49" charset="-122"/>
              </a:rPr>
              <a:t>年，全球表面平均温度比</a:t>
            </a:r>
            <a:r>
              <a:rPr lang="en-US" altLang="zh-CN" sz="3200" dirty="0">
                <a:latin typeface="楷体" panose="02010609060101010101" pitchFamily="49" charset="-122"/>
                <a:ea typeface="楷体" panose="02010609060101010101" pitchFamily="49" charset="-122"/>
              </a:rPr>
              <a:t>1981</a:t>
            </a:r>
            <a:r>
              <a:rPr lang="zh-CN" altLang="en-US" sz="3200" dirty="0">
                <a:latin typeface="楷体" panose="02010609060101010101" pitchFamily="49" charset="-122"/>
                <a:ea typeface="楷体" panose="02010609060101010101" pitchFamily="49" charset="-122"/>
              </a:rPr>
              <a:t>年至</a:t>
            </a:r>
            <a:r>
              <a:rPr lang="en-US" altLang="zh-CN" sz="3200" dirty="0">
                <a:latin typeface="楷体" panose="02010609060101010101" pitchFamily="49" charset="-122"/>
                <a:ea typeface="楷体" panose="02010609060101010101" pitchFamily="49" charset="-122"/>
              </a:rPr>
              <a:t>2010</a:t>
            </a:r>
            <a:r>
              <a:rPr lang="zh-CN" altLang="en-US" sz="3200" dirty="0">
                <a:latin typeface="楷体" panose="02010609060101010101" pitchFamily="49" charset="-122"/>
                <a:ea typeface="楷体" panose="02010609060101010101" pitchFamily="49" charset="-122"/>
              </a:rPr>
              <a:t>年平均值（</a:t>
            </a:r>
            <a:r>
              <a:rPr lang="en-US" altLang="zh-CN" sz="3200" dirty="0">
                <a:latin typeface="楷体" panose="02010609060101010101" pitchFamily="49" charset="-122"/>
                <a:ea typeface="楷体" panose="02010609060101010101" pitchFamily="49" charset="-122"/>
              </a:rPr>
              <a:t>14.3℃</a:t>
            </a:r>
            <a:r>
              <a:rPr lang="zh-CN" altLang="en-US" sz="3200" dirty="0">
                <a:latin typeface="楷体" panose="02010609060101010101" pitchFamily="49" charset="-122"/>
                <a:ea typeface="楷体" panose="02010609060101010101" pitchFamily="49" charset="-122"/>
              </a:rPr>
              <a:t>）高出</a:t>
            </a:r>
            <a:r>
              <a:rPr lang="en-US" altLang="zh-CN" sz="3200" dirty="0">
                <a:latin typeface="楷体" panose="02010609060101010101" pitchFamily="49" charset="-122"/>
                <a:ea typeface="楷体" panose="02010609060101010101" pitchFamily="49" charset="-122"/>
              </a:rPr>
              <a:t>0.46℃</a:t>
            </a:r>
            <a:r>
              <a:rPr lang="zh-CN" altLang="en-US" sz="3200" dirty="0">
                <a:latin typeface="楷体" panose="02010609060101010101" pitchFamily="49" charset="-122"/>
                <a:ea typeface="楷体" panose="02010609060101010101" pitchFamily="49" charset="-122"/>
              </a:rPr>
              <a:t>，比工业化前水平（</a:t>
            </a:r>
            <a:r>
              <a:rPr lang="en-US" altLang="zh-CN" sz="3200" dirty="0">
                <a:latin typeface="楷体" panose="02010609060101010101" pitchFamily="49" charset="-122"/>
                <a:ea typeface="楷体" panose="02010609060101010101" pitchFamily="49" charset="-122"/>
              </a:rPr>
              <a:t>1850</a:t>
            </a:r>
            <a:r>
              <a:rPr lang="zh-CN" altLang="en-US" sz="3200" dirty="0">
                <a:latin typeface="楷体" panose="02010609060101010101" pitchFamily="49" charset="-122"/>
                <a:ea typeface="楷体" panose="02010609060101010101" pitchFamily="49" charset="-122"/>
              </a:rPr>
              <a:t>年至</a:t>
            </a:r>
            <a:r>
              <a:rPr lang="en-US" altLang="zh-CN" sz="3200" dirty="0">
                <a:latin typeface="楷体" panose="02010609060101010101" pitchFamily="49" charset="-122"/>
                <a:ea typeface="楷体" panose="02010609060101010101" pitchFamily="49" charset="-122"/>
              </a:rPr>
              <a:t>1900</a:t>
            </a:r>
            <a:r>
              <a:rPr lang="zh-CN" altLang="en-US" sz="3200" dirty="0">
                <a:latin typeface="楷体" panose="02010609060101010101" pitchFamily="49" charset="-122"/>
                <a:ea typeface="楷体" panose="02010609060101010101" pitchFamily="49" charset="-122"/>
              </a:rPr>
              <a:t>年平均值）高出约</a:t>
            </a:r>
            <a:r>
              <a:rPr lang="en-US" altLang="zh-CN" sz="3200" dirty="0">
                <a:latin typeface="楷体" panose="02010609060101010101" pitchFamily="49" charset="-122"/>
                <a:ea typeface="楷体" panose="02010609060101010101" pitchFamily="49" charset="-122"/>
              </a:rPr>
              <a:t>1.1℃</a:t>
            </a:r>
            <a:r>
              <a:rPr lang="zh-CN" altLang="en-US" sz="3200" dirty="0">
                <a:latin typeface="楷体" panose="02010609060101010101" pitchFamily="49" charset="-122"/>
                <a:ea typeface="楷体" panose="02010609060101010101" pitchFamily="49" charset="-122"/>
              </a:rPr>
              <a:t>，成为有完整气象观测记录以来的第二暖年份，也是有完整气象观测记录以来最暖的非厄尔尼诺年份。</a:t>
            </a:r>
            <a:endParaRPr lang="zh-CN" altLang="en-US" sz="3200" dirty="0">
              <a:latin typeface="楷体" panose="02010609060101010101" pitchFamily="49" charset="-122"/>
              <a:ea typeface="楷体" panose="02010609060101010101" pitchFamily="49" charset="-122"/>
            </a:endParaRPr>
          </a:p>
        </p:txBody>
      </p:sp>
    </p:spTree>
    <p:custDataLst>
      <p:tags r:id="rId5"/>
    </p:custData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077"/>
                                        </p:tgtEl>
                                        <p:attrNameLst>
                                          <p:attrName>style.visibility</p:attrName>
                                        </p:attrNameLst>
                                      </p:cBhvr>
                                      <p:to>
                                        <p:strVal val="visible"/>
                                      </p:to>
                                    </p:set>
                                    <p:animEffect transition="in" filter="wheel(1)">
                                      <p:cBhvr>
                                        <p:cTn id="7" dur="1000"/>
                                        <p:tgtEl>
                                          <p:spTgt spid="307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3078"/>
                                        </p:tgtEl>
                                        <p:attrNameLst>
                                          <p:attrName>style.visibility</p:attrName>
                                        </p:attrNameLst>
                                      </p:cBhvr>
                                      <p:to>
                                        <p:strVal val="visible"/>
                                      </p:to>
                                    </p:set>
                                    <p:animEffect transition="in" filter="wheel(1)">
                                      <p:cBhvr>
                                        <p:cTn id="17" dur="1000"/>
                                        <p:tgtEl>
                                          <p:spTgt spid="3078"/>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ircle(in)">
                                      <p:cBhvr>
                                        <p:cTn id="22" dur="1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strips(downLeft)">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7890" name="副标题 2"/>
          <p:cNvSpPr>
            <a:spLocks noGrp="1"/>
          </p:cNvSpPr>
          <p:nvPr>
            <p:ph type="subTitle"/>
          </p:nvPr>
        </p:nvSpPr>
        <p:spPr>
          <a:xfrm>
            <a:off x="3228975" y="1632585"/>
            <a:ext cx="7439025" cy="650240"/>
          </a:xfrm>
        </p:spPr>
        <p:txBody>
          <a:bodyPr vert="horz" wrap="square" lIns="91440" tIns="45720" rIns="91440" bIns="45720" anchor="t"/>
          <a:lstStyle>
            <a:lvl1pPr marL="0" lvl="0" indent="0" algn="ctr">
              <a:buNone/>
              <a:defRPr/>
            </a:lvl1pPr>
            <a:lvl2pPr marL="457200" lvl="1" indent="0" algn="ctr">
              <a:buNone/>
              <a:defRPr/>
            </a:lvl2pPr>
            <a:lvl3pPr marL="914400" lvl="2" indent="0" algn="ctr">
              <a:buNone/>
              <a:defRPr/>
            </a:lvl3pPr>
            <a:lvl4pPr marL="1371600" lvl="3" indent="0" algn="ctr">
              <a:buNone/>
              <a:defRPr/>
            </a:lvl4pPr>
            <a:lvl5pPr marL="1828800" lvl="4" indent="0" algn="ctr">
              <a:buNone/>
              <a:defRPr/>
            </a:lvl5pPr>
          </a:lstStyle>
          <a:p>
            <a:pPr marL="342900" lvl="0" indent="-342900" algn="l">
              <a:buNone/>
            </a:pPr>
            <a:r>
              <a:rPr lang="zh-CN" altLang="en-US" sz="3600" b="1" dirty="0">
                <a:solidFill>
                  <a:srgbClr val="FF0000"/>
                </a:solidFill>
                <a:latin typeface="黑体" panose="02010609060101010101" pitchFamily="49" charset="-122"/>
                <a:ea typeface="黑体" panose="02010609060101010101" pitchFamily="49" charset="-122"/>
              </a:rPr>
              <a:t>第</a:t>
            </a:r>
            <a:r>
              <a:rPr lang="en-US" altLang="zh-CN" sz="3600" b="1" dirty="0">
                <a:solidFill>
                  <a:srgbClr val="FF0000"/>
                </a:solidFill>
                <a:latin typeface="黑体" panose="02010609060101010101" pitchFamily="49" charset="-122"/>
                <a:ea typeface="黑体" panose="02010609060101010101" pitchFamily="49" charset="-122"/>
              </a:rPr>
              <a:t>6</a:t>
            </a:r>
            <a:r>
              <a:rPr lang="zh-CN" altLang="en-US" sz="3600" b="1" dirty="0">
                <a:solidFill>
                  <a:srgbClr val="FF0000"/>
                </a:solidFill>
                <a:latin typeface="黑体" panose="02010609060101010101" pitchFamily="49" charset="-122"/>
                <a:ea typeface="黑体" panose="02010609060101010101" pitchFamily="49" charset="-122"/>
              </a:rPr>
              <a:t>课 工业化国家的社会变化</a:t>
            </a:r>
            <a:endParaRPr lang="zh-CN" altLang="en-US" sz="3600" b="1" dirty="0">
              <a:solidFill>
                <a:srgbClr val="FF0000"/>
              </a:solidFill>
              <a:latin typeface="黑体" panose="02010609060101010101" pitchFamily="49" charset="-122"/>
              <a:ea typeface="黑体" panose="02010609060101010101" pitchFamily="49" charset="-122"/>
            </a:endParaRPr>
          </a:p>
        </p:txBody>
      </p:sp>
      <p:pic>
        <p:nvPicPr>
          <p:cNvPr id="37891" name="Picture 8" descr="https://timgsa.baidu.com/timg?image&amp;quality=80&amp;size=b9999_10000&amp;sec=1535867136661&amp;di=6b9f271fa920263c7adb94e6e1abd6b1&amp;imgtype=0&amp;src=http%3A%2F%2Fepaper.gmw.cn%2Fgmrb%2Fimages%2F2010-07%2F11%2F08%2Fres04_attpic_brief.jpg"/>
          <p:cNvPicPr>
            <a:picLocks noChangeAspect="1"/>
          </p:cNvPicPr>
          <p:nvPr/>
        </p:nvPicPr>
        <p:blipFill>
          <a:blip r:embed="rId1"/>
          <a:stretch>
            <a:fillRect/>
          </a:stretch>
        </p:blipFill>
        <p:spPr>
          <a:xfrm>
            <a:off x="60325" y="2875280"/>
            <a:ext cx="3305810" cy="2476500"/>
          </a:xfrm>
          <a:prstGeom prst="rect">
            <a:avLst/>
          </a:prstGeom>
          <a:noFill/>
          <a:ln w="9525">
            <a:noFill/>
          </a:ln>
        </p:spPr>
      </p:pic>
      <p:pic>
        <p:nvPicPr>
          <p:cNvPr id="37892" name="Picture 11"/>
          <p:cNvPicPr>
            <a:picLocks noChangeAspect="1"/>
          </p:cNvPicPr>
          <p:nvPr/>
        </p:nvPicPr>
        <p:blipFill>
          <a:blip r:embed="rId2"/>
          <a:stretch>
            <a:fillRect/>
          </a:stretch>
        </p:blipFill>
        <p:spPr>
          <a:xfrm>
            <a:off x="3366135" y="2875280"/>
            <a:ext cx="3145790" cy="2475865"/>
          </a:xfrm>
          <a:prstGeom prst="rect">
            <a:avLst/>
          </a:prstGeom>
          <a:noFill/>
          <a:ln w="9525">
            <a:noFill/>
          </a:ln>
        </p:spPr>
      </p:pic>
      <p:pic>
        <p:nvPicPr>
          <p:cNvPr id="37893" name="Picture 13" descr="https://timgsa.baidu.com/timg?image&amp;quality=80&amp;size=b9999_10000&amp;sec=1535867284990&amp;di=19fde73f3666007e7e2adc24daaa03f0&amp;imgtype=0&amp;src=http%3A%2F%2Fimgsrc.baidu.com%2Fimgad%2Fpic%2Fitem%2Fd000baa1cd11728b805e4c06c2fcc3cec3fd2ca7.jpg"/>
          <p:cNvPicPr>
            <a:picLocks noChangeAspect="1"/>
          </p:cNvPicPr>
          <p:nvPr/>
        </p:nvPicPr>
        <p:blipFill>
          <a:blip r:embed="rId3"/>
          <a:stretch>
            <a:fillRect/>
          </a:stretch>
        </p:blipFill>
        <p:spPr>
          <a:xfrm>
            <a:off x="6511925" y="2874645"/>
            <a:ext cx="2665730" cy="2476500"/>
          </a:xfrm>
          <a:prstGeom prst="rect">
            <a:avLst/>
          </a:prstGeom>
          <a:noFill/>
          <a:ln w="9525">
            <a:noFill/>
          </a:ln>
        </p:spPr>
      </p:pic>
      <p:pic>
        <p:nvPicPr>
          <p:cNvPr id="37894" name="Picture 15" descr="https://timgsa.baidu.com/timg?image&amp;quality=80&amp;size=b9999_10000&amp;sec=1535867373128&amp;di=62ac554f87f226890da75167df4a3a71&amp;imgtype=0&amp;src=http%3A%2F%2Fimgsrc.baidu.com%2Fimage%2Fc0%253Dshijue1%252C0%252C0%252C294%252C40%2Fsign%3D8f1b5ecefd03918fc3dc358939544ce2%2Fa1ec08fa513d2697b5d201735ffbb2fb4316d89f.jpg"/>
          <p:cNvPicPr>
            <a:picLocks noChangeAspect="1"/>
          </p:cNvPicPr>
          <p:nvPr/>
        </p:nvPicPr>
        <p:blipFill>
          <a:blip r:embed="rId4"/>
          <a:stretch>
            <a:fillRect/>
          </a:stretch>
        </p:blipFill>
        <p:spPr>
          <a:xfrm>
            <a:off x="9177655" y="2874645"/>
            <a:ext cx="2982595" cy="2476500"/>
          </a:xfrm>
          <a:prstGeom prst="rect">
            <a:avLst/>
          </a:prstGeom>
          <a:noFill/>
          <a:ln w="9525">
            <a:noFill/>
          </a:ln>
        </p:spPr>
      </p:pic>
      <p:sp>
        <p:nvSpPr>
          <p:cNvPr id="37895" name="副标题 2"/>
          <p:cNvSpPr>
            <a:spLocks noGrp="1"/>
          </p:cNvSpPr>
          <p:nvPr/>
        </p:nvSpPr>
        <p:spPr>
          <a:xfrm>
            <a:off x="2508250" y="498475"/>
            <a:ext cx="7175500" cy="609600"/>
          </a:xfrm>
          <a:prstGeom prst="rect">
            <a:avLst/>
          </a:prstGeom>
          <a:noFill/>
          <a:ln w="9525">
            <a:noFill/>
          </a:ln>
        </p:spPr>
        <p:txBody>
          <a:bodyPr/>
          <a:p>
            <a:pPr marL="342900" indent="-342900"/>
            <a:r>
              <a:rPr lang="zh-CN" altLang="en-US" sz="2800" b="1" dirty="0">
                <a:latin typeface="黑体" panose="02010609060101010101" pitchFamily="49" charset="-122"/>
                <a:ea typeface="黑体" panose="02010609060101010101" pitchFamily="49" charset="-122"/>
              </a:rPr>
              <a:t>第二单元   第二次工业革命和近代科学文化</a:t>
            </a:r>
            <a:endParaRPr lang="zh-CN" altLang="en-US" sz="2800" b="1" dirty="0">
              <a:latin typeface="黑体" panose="02010609060101010101" pitchFamily="49" charset="-122"/>
              <a:ea typeface="黑体" panose="02010609060101010101" pitchFamily="49" charset="-122"/>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右箭头 24"/>
          <p:cNvSpPr/>
          <p:nvPr/>
        </p:nvSpPr>
        <p:spPr>
          <a:xfrm>
            <a:off x="35560" y="820420"/>
            <a:ext cx="869950" cy="858520"/>
          </a:xfrm>
          <a:prstGeom prst="rightArrow">
            <a:avLst>
              <a:gd name="adj1" fmla="val 64944"/>
              <a:gd name="adj2" fmla="val 64790"/>
            </a:avLst>
          </a:prstGeom>
          <a:solidFill>
            <a:srgbClr val="4BACC6"/>
          </a:solidFill>
          <a:ln w="25400">
            <a:noFill/>
          </a:ln>
        </p:spPr>
        <p:txBody>
          <a:bodyPr vert="horz" wrap="square" anchor="ctr"/>
          <a:lstStyle/>
          <a:p>
            <a:pPr algn="ctr">
              <a:buNone/>
            </a:pPr>
            <a:r>
              <a:rPr lang="en-US" sz="3600" b="1" i="1" baseline="0">
                <a:solidFill>
                  <a:srgbClr val="FFFFFF"/>
                </a:solidFill>
                <a:latin typeface="Calibri" panose="020F0502020204030204" pitchFamily="34" charset="0"/>
                <a:ea typeface="Calibri" panose="020F0502020204030204" pitchFamily="34" charset="0"/>
                <a:sym typeface="Calibri" panose="020F0502020204030204" pitchFamily="34" charset="0"/>
              </a:rPr>
              <a:t>1</a:t>
            </a:r>
            <a:endParaRPr lang="en-US" sz="3600" b="1" i="1" baseline="0">
              <a:solidFill>
                <a:srgbClr val="FFFFFF"/>
              </a:solidFill>
              <a:latin typeface="Calibri" panose="020F0502020204030204" pitchFamily="34" charset="0"/>
              <a:ea typeface="Calibri" panose="020F0502020204030204" pitchFamily="34" charset="0"/>
              <a:sym typeface="Calibri" panose="020F0502020204030204" pitchFamily="34" charset="0"/>
            </a:endParaRPr>
          </a:p>
        </p:txBody>
      </p:sp>
      <p:sp>
        <p:nvSpPr>
          <p:cNvPr id="5" name="右箭头 25"/>
          <p:cNvSpPr/>
          <p:nvPr/>
        </p:nvSpPr>
        <p:spPr>
          <a:xfrm>
            <a:off x="35560" y="2342515"/>
            <a:ext cx="869950" cy="859155"/>
          </a:xfrm>
          <a:prstGeom prst="rightArrow">
            <a:avLst>
              <a:gd name="adj1" fmla="val 64944"/>
              <a:gd name="adj2" fmla="val 64790"/>
            </a:avLst>
          </a:prstGeom>
          <a:solidFill>
            <a:srgbClr val="205867"/>
          </a:solidFill>
          <a:ln w="25400">
            <a:noFill/>
          </a:ln>
        </p:spPr>
        <p:txBody>
          <a:bodyPr vert="horz" wrap="square" anchor="ctr"/>
          <a:lstStyle/>
          <a:p>
            <a:pPr algn="ctr">
              <a:buNone/>
            </a:pPr>
            <a:r>
              <a:rPr lang="en-US" sz="3600" b="1" i="1" baseline="0">
                <a:solidFill>
                  <a:srgbClr val="FFFFFF"/>
                </a:solidFill>
                <a:latin typeface="Calibri" panose="020F0502020204030204" pitchFamily="34" charset="0"/>
                <a:ea typeface="Calibri" panose="020F0502020204030204" pitchFamily="34" charset="0"/>
                <a:sym typeface="Calibri" panose="020F0502020204030204" pitchFamily="34" charset="0"/>
              </a:rPr>
              <a:t>2</a:t>
            </a:r>
            <a:endParaRPr lang="en-US" sz="3600" b="1" i="1" baseline="0">
              <a:solidFill>
                <a:srgbClr val="FFFFFF"/>
              </a:solidFill>
              <a:latin typeface="Calibri" panose="020F0502020204030204" pitchFamily="34" charset="0"/>
              <a:ea typeface="Calibri" panose="020F0502020204030204" pitchFamily="34" charset="0"/>
              <a:sym typeface="Calibri" panose="020F0502020204030204" pitchFamily="34" charset="0"/>
            </a:endParaRPr>
          </a:p>
        </p:txBody>
      </p:sp>
      <p:sp>
        <p:nvSpPr>
          <p:cNvPr id="6" name="右箭头 26"/>
          <p:cNvSpPr/>
          <p:nvPr/>
        </p:nvSpPr>
        <p:spPr>
          <a:xfrm>
            <a:off x="35560" y="3745865"/>
            <a:ext cx="869950" cy="859155"/>
          </a:xfrm>
          <a:prstGeom prst="rightArrow">
            <a:avLst>
              <a:gd name="adj1" fmla="val 64944"/>
              <a:gd name="adj2" fmla="val 64790"/>
            </a:avLst>
          </a:prstGeom>
          <a:solidFill>
            <a:srgbClr val="79D9C7"/>
          </a:solidFill>
          <a:ln w="25400">
            <a:noFill/>
          </a:ln>
        </p:spPr>
        <p:txBody>
          <a:bodyPr vert="horz" wrap="square" anchor="ctr"/>
          <a:lstStyle/>
          <a:p>
            <a:pPr algn="ctr">
              <a:buNone/>
            </a:pPr>
            <a:r>
              <a:rPr lang="en-US" sz="3600" b="1" i="1" baseline="0">
                <a:solidFill>
                  <a:srgbClr val="FFFFFF"/>
                </a:solidFill>
                <a:latin typeface="Calibri" panose="020F0502020204030204" pitchFamily="34" charset="0"/>
                <a:ea typeface="Calibri" panose="020F0502020204030204" pitchFamily="34" charset="0"/>
                <a:sym typeface="Calibri" panose="020F0502020204030204" pitchFamily="34" charset="0"/>
              </a:rPr>
              <a:t>3</a:t>
            </a:r>
            <a:endParaRPr lang="en-US" sz="3600" b="1" i="1" baseline="0">
              <a:solidFill>
                <a:srgbClr val="FFFFFF"/>
              </a:solidFill>
              <a:latin typeface="Calibri" panose="020F0502020204030204" pitchFamily="34" charset="0"/>
              <a:ea typeface="Calibri" panose="020F0502020204030204" pitchFamily="34" charset="0"/>
              <a:sym typeface="Calibri" panose="020F0502020204030204" pitchFamily="34" charset="0"/>
            </a:endParaRPr>
          </a:p>
        </p:txBody>
      </p:sp>
      <p:sp>
        <p:nvSpPr>
          <p:cNvPr id="17" name="TextBox 41"/>
          <p:cNvSpPr/>
          <p:nvPr/>
        </p:nvSpPr>
        <p:spPr>
          <a:xfrm>
            <a:off x="905510" y="820420"/>
            <a:ext cx="7957185" cy="1219835"/>
          </a:xfrm>
          <a:prstGeom prst="rect">
            <a:avLst/>
          </a:prstGeom>
          <a:noFill/>
          <a:ln w="9525">
            <a:noFill/>
          </a:ln>
        </p:spPr>
        <p:txBody>
          <a:bodyPr wrap="square">
            <a:spAutoFit/>
          </a:bodyPr>
          <a:lstStyle/>
          <a:p>
            <a:pPr>
              <a:lnSpc>
                <a:spcPts val="4400"/>
              </a:lnSpc>
            </a:pPr>
            <a:r>
              <a:rPr lang="zh-CN" altLang="en-US" sz="2800" b="1" dirty="0">
                <a:latin typeface="楷体" panose="02010609060101010101" pitchFamily="49" charset="-122"/>
                <a:ea typeface="楷体" panose="02010609060101010101" pitchFamily="49" charset="-122"/>
                <a:sym typeface="+mn-ea"/>
              </a:rPr>
              <a:t>知道人口增加和大众化教育，理解工业革命带来积极方面的影响；</a:t>
            </a:r>
            <a:endParaRPr lang="zh-CN" altLang="en-US" sz="2800" b="1" baseline="0" dirty="0">
              <a:solidFill>
                <a:srgbClr val="3F3F3F"/>
              </a:solidFill>
              <a:latin typeface="楷体" panose="02010609060101010101" pitchFamily="49" charset="-122"/>
              <a:ea typeface="楷体" panose="02010609060101010101" pitchFamily="49" charset="-122"/>
              <a:sym typeface="+mn-ea"/>
            </a:endParaRPr>
          </a:p>
        </p:txBody>
      </p:sp>
      <p:sp>
        <p:nvSpPr>
          <p:cNvPr id="23" name="灯片编号占位符 1"/>
          <p:cNvSpPr/>
          <p:nvPr/>
        </p:nvSpPr>
        <p:spPr>
          <a:xfrm>
            <a:off x="8077200" y="6786880"/>
            <a:ext cx="2133600" cy="365125"/>
          </a:xfrm>
          <a:prstGeom prst="rect">
            <a:avLst/>
          </a:prstGeom>
          <a:noFill/>
          <a:ln w="9525">
            <a:noFill/>
          </a:ln>
        </p:spPr>
        <p:txBody>
          <a:bodyPr vert="horz" anchor="ctr"/>
          <a:lstStyle>
            <a:lvl1pPr marL="0" lvl="0" indent="0" algn="r" defTabSz="914400" eaLnBrk="1" fontAlgn="base" latinLnBrk="0" hangingPunct="1">
              <a:lnSpc>
                <a:spcPct val="100000"/>
              </a:lnSpc>
              <a:spcBef>
                <a:spcPct val="0"/>
              </a:spcBef>
              <a:spcAft>
                <a:spcPct val="0"/>
              </a:spcAft>
              <a:buFont typeface="Arial" panose="020B0604020202020204" pitchFamily="34" charset="0"/>
              <a:defRPr sz="1200" kern="1200" baseline="0">
                <a:solidFill>
                  <a:srgbClr val="898989"/>
                </a:solidFill>
                <a:latin typeface="Calibri" panose="020F0502020204030204" pitchFamily="34" charset="0"/>
                <a:ea typeface="宋体" panose="02010600030101010101" pitchFamily="2" charset="-122"/>
                <a:cs typeface="+mn-ea"/>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9pPr>
          </a:lstStyle>
          <a:p>
            <a:pPr lvl="0"/>
            <a:fld id="{9A0DB2DC-4C9A-4742-B13C-FB6460FD3503}" type="slidenum">
              <a:rPr lang="zh-CN" altLang="en-US" dirty="0"/>
            </a:fld>
            <a:endParaRPr lang="zh-CN" altLang="en-US" dirty="0">
              <a:ea typeface="宋体" panose="02010600030101010101" pitchFamily="2" charset="-122"/>
            </a:endParaRPr>
          </a:p>
        </p:txBody>
      </p:sp>
      <p:sp>
        <p:nvSpPr>
          <p:cNvPr id="26" name="TextBox 41"/>
          <p:cNvSpPr/>
          <p:nvPr/>
        </p:nvSpPr>
        <p:spPr>
          <a:xfrm>
            <a:off x="932815" y="2080260"/>
            <a:ext cx="7902575" cy="1383665"/>
          </a:xfrm>
          <a:prstGeom prst="rect">
            <a:avLst/>
          </a:prstGeom>
          <a:noFill/>
          <a:ln w="9525">
            <a:noFill/>
          </a:ln>
        </p:spPr>
        <p:txBody>
          <a:bodyPr wrap="square">
            <a:spAutoFit/>
          </a:bodyPr>
          <a:lstStyle/>
          <a:p>
            <a:pPr>
              <a:buNone/>
            </a:pPr>
            <a:r>
              <a:rPr lang="zh-CN" altLang="en-US" sz="2800" b="1" dirty="0">
                <a:latin typeface="楷体" panose="02010609060101010101" pitchFamily="49" charset="-122"/>
                <a:ea typeface="楷体" panose="02010609060101010101" pitchFamily="49" charset="-122"/>
                <a:sym typeface="+mn-ea"/>
              </a:rPr>
              <a:t>了解由于工业革命，农村人口大量流向城市，加快了城市化的进程。城市化进程中，人们的生活方式发生改变，也带来一系列的后果；</a:t>
            </a:r>
            <a:endParaRPr lang="zh-CN" altLang="en-US" sz="2800" b="1" baseline="0" dirty="0">
              <a:solidFill>
                <a:srgbClr val="3F3F3F"/>
              </a:solidFill>
              <a:latin typeface="楷体" panose="02010609060101010101" pitchFamily="49" charset="-122"/>
              <a:ea typeface="楷体" panose="02010609060101010101" pitchFamily="49" charset="-122"/>
              <a:sym typeface="Arial" panose="020B0604020202020204" pitchFamily="34" charset="0"/>
            </a:endParaRPr>
          </a:p>
        </p:txBody>
      </p:sp>
      <p:sp>
        <p:nvSpPr>
          <p:cNvPr id="248844" name="TextBox 28"/>
          <p:cNvSpPr/>
          <p:nvPr/>
        </p:nvSpPr>
        <p:spPr>
          <a:xfrm>
            <a:off x="8292465" y="360045"/>
            <a:ext cx="953770" cy="460375"/>
          </a:xfrm>
          <a:prstGeom prst="rect">
            <a:avLst/>
          </a:prstGeom>
          <a:noFill/>
          <a:ln w="9525">
            <a:noFill/>
          </a:ln>
        </p:spPr>
        <p:txBody>
          <a:bodyPr wrap="square">
            <a:spAutoFit/>
          </a:bodyPr>
          <a:lstStyle/>
          <a:p>
            <a:pPr algn="ctr">
              <a:buNone/>
            </a:pPr>
            <a:r>
              <a:rPr lang="en-US" altLang="zh-CN" sz="2400" i="1" baseline="0" dirty="0">
                <a:solidFill>
                  <a:srgbClr val="FFFFFF"/>
                </a:solidFill>
                <a:latin typeface="浪漫雅圆" charset="-122"/>
                <a:ea typeface="BatangChe" panose="02030609000101010101" pitchFamily="1" charset="-127"/>
                <a:sym typeface="浪漫雅圆" charset="-122"/>
              </a:rPr>
              <a:t>05-05</a:t>
            </a:r>
            <a:endParaRPr lang="en-US" altLang="zh-CN" sz="2400" i="1" baseline="0" dirty="0">
              <a:solidFill>
                <a:srgbClr val="FFFFFF"/>
              </a:solidFill>
              <a:latin typeface="浪漫雅圆" charset="-122"/>
              <a:ea typeface="BatangChe" panose="02030609000101010101" pitchFamily="1" charset="-127"/>
              <a:sym typeface="浪漫雅圆" charset="-122"/>
            </a:endParaRPr>
          </a:p>
        </p:txBody>
      </p:sp>
      <p:sp>
        <p:nvSpPr>
          <p:cNvPr id="2" name="文本框 1"/>
          <p:cNvSpPr txBox="1"/>
          <p:nvPr/>
        </p:nvSpPr>
        <p:spPr>
          <a:xfrm>
            <a:off x="35560" y="18415"/>
            <a:ext cx="6068695" cy="521970"/>
          </a:xfrm>
          <a:prstGeom prst="rect">
            <a:avLst/>
          </a:prstGeom>
          <a:noFill/>
        </p:spPr>
        <p:txBody>
          <a:bodyPr wrap="square" rtlCol="0">
            <a:spAutoFit/>
          </a:bodyPr>
          <a:lstStyle/>
          <a:p>
            <a:r>
              <a:rPr lang="zh-CN" sz="2800" b="1">
                <a:solidFill>
                  <a:srgbClr val="FF0000"/>
                </a:solidFill>
                <a:latin typeface="新宋体" panose="02010609030101010101" charset="-122"/>
                <a:ea typeface="新宋体" panose="02010609030101010101" charset="-122"/>
                <a:cs typeface="新宋体" panose="02010609030101010101" charset="-122"/>
              </a:rPr>
              <a:t>学习目标</a:t>
            </a:r>
            <a:endParaRPr lang="zh-CN" sz="2800" b="1">
              <a:solidFill>
                <a:srgbClr val="FF0000"/>
              </a:solidFill>
              <a:latin typeface="新宋体" panose="02010609030101010101" charset="-122"/>
              <a:ea typeface="新宋体" panose="02010609030101010101" charset="-122"/>
              <a:cs typeface="新宋体" panose="02010609030101010101" charset="-122"/>
            </a:endParaRPr>
          </a:p>
        </p:txBody>
      </p:sp>
      <p:sp>
        <p:nvSpPr>
          <p:cNvPr id="3" name="TextBox 41"/>
          <p:cNvSpPr/>
          <p:nvPr/>
        </p:nvSpPr>
        <p:spPr>
          <a:xfrm>
            <a:off x="905510" y="3565525"/>
            <a:ext cx="7957185" cy="1219835"/>
          </a:xfrm>
          <a:prstGeom prst="rect">
            <a:avLst/>
          </a:prstGeom>
          <a:noFill/>
          <a:ln w="9525">
            <a:noFill/>
          </a:ln>
        </p:spPr>
        <p:txBody>
          <a:bodyPr wrap="square">
            <a:spAutoFit/>
          </a:bodyPr>
          <a:p>
            <a:pPr>
              <a:lnSpc>
                <a:spcPts val="4400"/>
              </a:lnSpc>
            </a:pPr>
            <a:r>
              <a:rPr lang="zh-CN" altLang="en-US" sz="2800" b="1" dirty="0">
                <a:latin typeface="楷体" panose="02010609060101010101" pitchFamily="49" charset="-122"/>
                <a:ea typeface="楷体" panose="02010609060101010101" pitchFamily="49" charset="-122"/>
                <a:sym typeface="+mn-ea"/>
              </a:rPr>
              <a:t>认识西方国家工业化进程中的社会问题，我们要坚持可持续发展战略，保护生态环境。</a:t>
            </a:r>
            <a:endParaRPr lang="zh-CN" altLang="en-US" sz="2800" b="1" baseline="0" dirty="0">
              <a:solidFill>
                <a:srgbClr val="3F3F3F"/>
              </a:solidFill>
              <a:latin typeface="楷体" panose="02010609060101010101" pitchFamily="49" charset="-122"/>
              <a:ea typeface="楷体" panose="02010609060101010101" pitchFamily="49" charset="-122"/>
              <a:sym typeface="+mn-ea"/>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ox(in)">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ox(in)">
                                      <p:cBhvr>
                                        <p:cTn id="12" dur="20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ox(in)">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6"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8914" name="标题 1"/>
          <p:cNvSpPr>
            <a:spLocks noGrp="1"/>
          </p:cNvSpPr>
          <p:nvPr>
            <p:ph type="title"/>
          </p:nvPr>
        </p:nvSpPr>
        <p:spPr>
          <a:xfrm>
            <a:off x="-5715" y="4445"/>
            <a:ext cx="6053455" cy="807085"/>
          </a:xfrm>
          <a:solidFill>
            <a:srgbClr val="FFC000">
              <a:alpha val="100000"/>
            </a:srgbClr>
          </a:solidFill>
          <a:ln>
            <a:solidFill>
              <a:schemeClr val="accent1">
                <a:alpha val="100000"/>
              </a:schemeClr>
            </a:solidFill>
            <a:miter/>
          </a:ln>
        </p:spPr>
        <p:txBody>
          <a:bodyPr vert="horz" wrap="square" lIns="91440" tIns="45720" rIns="91440" bIns="45720" anchor="ctr">
            <a:normAutofit/>
          </a:bodyPr>
          <a:p>
            <a:r>
              <a:rPr lang="zh-CN" altLang="en-US" sz="3000" b="1" dirty="0"/>
              <a:t>工业国家的社会变化</a:t>
            </a:r>
            <a:r>
              <a:rPr lang="zh-CN" altLang="en-US" sz="3000" b="1" dirty="0">
                <a:sym typeface="宋体" panose="02010600030101010101" pitchFamily="2" charset="-122"/>
              </a:rPr>
              <a:t>的表现（</a:t>
            </a:r>
            <a:r>
              <a:rPr lang="en-US" altLang="zh-CN" sz="3000" b="1" dirty="0">
                <a:sym typeface="宋体" panose="02010600030101010101" pitchFamily="2" charset="-122"/>
              </a:rPr>
              <a:t>P23</a:t>
            </a:r>
            <a:r>
              <a:rPr lang="zh-CN" altLang="en-US" sz="3000" b="1" dirty="0">
                <a:sym typeface="宋体" panose="02010600030101010101" pitchFamily="2" charset="-122"/>
              </a:rPr>
              <a:t>）</a:t>
            </a:r>
            <a:endParaRPr lang="zh-CN" altLang="en-US" sz="3000" b="1" dirty="0">
              <a:sym typeface="宋体" panose="02010600030101010101" pitchFamily="2" charset="-122"/>
            </a:endParaRPr>
          </a:p>
        </p:txBody>
      </p:sp>
      <p:sp>
        <p:nvSpPr>
          <p:cNvPr id="3" name="内容占位符 2"/>
          <p:cNvSpPr>
            <a:spLocks noGrp="1"/>
          </p:cNvSpPr>
          <p:nvPr>
            <p:ph sz="half" idx="1"/>
          </p:nvPr>
        </p:nvSpPr>
        <p:spPr>
          <a:xfrm>
            <a:off x="1607185" y="811530"/>
            <a:ext cx="2322830" cy="450215"/>
          </a:xfrm>
        </p:spPr>
        <p:txBody>
          <a:bodyPr vert="horz" wrap="square" lIns="91440" tIns="45720" rIns="91440" bIns="45720" anchor="t">
            <a:normAutofit fontScale="90000"/>
          </a:bodyPr>
          <a:p>
            <a:pPr marL="0" indent="0">
              <a:buFont typeface="Arial" panose="020B0604020202020204" pitchFamily="34" charset="0"/>
              <a:buNone/>
            </a:pPr>
            <a:r>
              <a:rPr lang="zh-CN" altLang="zh-CN" b="1" dirty="0">
                <a:solidFill>
                  <a:srgbClr val="FF0000"/>
                </a:solidFill>
                <a:latin typeface="宋体" panose="02010600030101010101" pitchFamily="2" charset="-122"/>
                <a:ea typeface="+mn-ea"/>
                <a:cs typeface="+mn-cs"/>
              </a:rPr>
              <a:t>人口的增长</a:t>
            </a:r>
            <a:endParaRPr lang="zh-CN" altLang="zh-CN" b="1" dirty="0">
              <a:solidFill>
                <a:srgbClr val="FF0000"/>
              </a:solidFill>
              <a:latin typeface="宋体" panose="02010600030101010101" pitchFamily="2" charset="-122"/>
              <a:ea typeface="+mn-ea"/>
              <a:cs typeface="+mn-cs"/>
            </a:endParaRPr>
          </a:p>
        </p:txBody>
      </p:sp>
      <p:sp>
        <p:nvSpPr>
          <p:cNvPr id="5" name="文本框 4"/>
          <p:cNvSpPr txBox="1"/>
          <p:nvPr/>
        </p:nvSpPr>
        <p:spPr>
          <a:xfrm>
            <a:off x="-5715" y="1809750"/>
            <a:ext cx="6925310" cy="1087755"/>
          </a:xfrm>
          <a:prstGeom prst="rect">
            <a:avLst/>
          </a:prstGeom>
          <a:noFill/>
          <a:ln w="9525" cap="flat" cmpd="sng">
            <a:solidFill>
              <a:schemeClr val="accent1"/>
            </a:solidFill>
            <a:prstDash val="solid"/>
            <a:round/>
            <a:headEnd type="none" w="med" len="med"/>
            <a:tailEnd type="none" w="med" len="med"/>
          </a:ln>
          <a:extLst>
            <a:ext uri="{909E8E84-426E-40DD-AFC4-6F175D3DCCD1}">
              <a14:hiddenFill xmlns:a14="http://schemas.microsoft.com/office/drawing/2010/main">
                <a:solidFill>
                  <a:srgbClr val="FFFF00"/>
                </a:solidFill>
              </a14:hiddenFill>
            </a:ext>
          </a:extLst>
        </p:spPr>
        <p:txBody>
          <a:bodyPr wrap="square">
            <a:spAutoFit/>
          </a:bodyPr>
          <a:p>
            <a:pPr>
              <a:lnSpc>
                <a:spcPct val="120000"/>
              </a:lnSpc>
            </a:pPr>
            <a:r>
              <a:rPr lang="zh-CN" altLang="zh-CN" sz="2700" b="1" dirty="0">
                <a:solidFill>
                  <a:srgbClr val="FF0000"/>
                </a:solidFill>
                <a:latin typeface="Arial" panose="020B0604020202020204" pitchFamily="34" charset="0"/>
              </a:rPr>
              <a:t>工业革命极大地推动了生产力的发展，促进了人口的迅速增长。</a:t>
            </a:r>
            <a:endParaRPr lang="zh-CN" altLang="zh-CN" sz="2700" b="1" dirty="0">
              <a:solidFill>
                <a:srgbClr val="FF0000"/>
              </a:solidFill>
              <a:latin typeface="Arial" panose="020B0604020202020204" pitchFamily="34" charset="0"/>
            </a:endParaRPr>
          </a:p>
        </p:txBody>
      </p:sp>
      <p:sp>
        <p:nvSpPr>
          <p:cNvPr id="6" name="内容占位符 2"/>
          <p:cNvSpPr>
            <a:spLocks noGrp="1"/>
          </p:cNvSpPr>
          <p:nvPr/>
        </p:nvSpPr>
        <p:spPr>
          <a:xfrm>
            <a:off x="-5715" y="2959100"/>
            <a:ext cx="5295900" cy="563245"/>
          </a:xfrm>
          <a:prstGeom prst="rect">
            <a:avLst/>
          </a:prstGeom>
          <a:noFill/>
          <a:ln w="9525">
            <a:noFill/>
          </a:ln>
        </p:spPr>
        <p:txBody>
          <a:bodyPr lIns="68580" tIns="34290" rIns="68580" bIns="34290"/>
          <a:p>
            <a:pPr>
              <a:lnSpc>
                <a:spcPct val="90000"/>
              </a:lnSpc>
              <a:spcBef>
                <a:spcPts val="1000"/>
              </a:spcBef>
            </a:pPr>
            <a:r>
              <a:rPr lang="zh-CN" altLang="zh-CN" sz="2700" b="1" dirty="0">
                <a:latin typeface="Arial" panose="020B0604020202020204" pitchFamily="34" charset="0"/>
              </a:rPr>
              <a:t>（2）代表国家（人口增长情况）：</a:t>
            </a:r>
            <a:endParaRPr lang="zh-CN" altLang="zh-CN" sz="2700" b="1" dirty="0">
              <a:latin typeface="Arial" panose="020B0604020202020204" pitchFamily="34" charset="0"/>
            </a:endParaRPr>
          </a:p>
        </p:txBody>
      </p:sp>
      <p:sp>
        <p:nvSpPr>
          <p:cNvPr id="7" name="文本框 6"/>
          <p:cNvSpPr txBox="1"/>
          <p:nvPr/>
        </p:nvSpPr>
        <p:spPr>
          <a:xfrm>
            <a:off x="76200" y="3404235"/>
            <a:ext cx="6880225" cy="2790825"/>
          </a:xfrm>
          <a:prstGeom prst="rect">
            <a:avLst/>
          </a:prstGeom>
          <a:noFill/>
          <a:ln w="9525" cap="flat" cmpd="sng">
            <a:solidFill>
              <a:schemeClr val="accent1"/>
            </a:solidFill>
            <a:prstDash val="solid"/>
            <a:round/>
            <a:headEnd type="none" w="med" len="med"/>
            <a:tailEnd type="none" w="med" len="med"/>
          </a:ln>
          <a:extLst>
            <a:ext uri="{909E8E84-426E-40DD-AFC4-6F175D3DCCD1}">
              <a14:hiddenFill xmlns:a14="http://schemas.microsoft.com/office/drawing/2010/main">
                <a:solidFill>
                  <a:srgbClr val="FFFF00"/>
                </a:solidFill>
              </a14:hiddenFill>
            </a:ext>
          </a:extLst>
        </p:spPr>
        <p:txBody>
          <a:bodyPr wrap="square">
            <a:spAutoFit/>
          </a:bodyPr>
          <a:p>
            <a:pPr marL="514350" indent="-514350">
              <a:lnSpc>
                <a:spcPct val="130000"/>
              </a:lnSpc>
              <a:buFont typeface="微软雅黑" panose="020B0503020204020204" charset="-122"/>
              <a:buAutoNum type="circleNumDbPlain"/>
            </a:pPr>
            <a:r>
              <a:rPr lang="zh-CN" altLang="zh-CN" sz="2700" b="1" dirty="0">
                <a:solidFill>
                  <a:srgbClr val="FF0000"/>
                </a:solidFill>
                <a:latin typeface="Arial" panose="020B0604020202020204" pitchFamily="34" charset="0"/>
              </a:rPr>
              <a:t>英国</a:t>
            </a:r>
            <a:r>
              <a:rPr lang="zh-CN" altLang="zh-CN" sz="2700" b="1" dirty="0">
                <a:solidFill>
                  <a:srgbClr val="0A36F6"/>
                </a:solidFill>
                <a:latin typeface="Arial" panose="020B0604020202020204" pitchFamily="34" charset="0"/>
              </a:rPr>
              <a:t>（19世纪前50年，人口从900万増加到1800万）</a:t>
            </a:r>
            <a:endParaRPr lang="zh-CN" altLang="zh-CN" sz="2700" b="1" dirty="0">
              <a:solidFill>
                <a:srgbClr val="0070C0"/>
              </a:solidFill>
              <a:latin typeface="Arial" panose="020B0604020202020204" pitchFamily="34" charset="0"/>
            </a:endParaRPr>
          </a:p>
          <a:p>
            <a:pPr marL="514350" indent="-514350">
              <a:lnSpc>
                <a:spcPct val="130000"/>
              </a:lnSpc>
              <a:buFont typeface="微软雅黑" panose="020B0503020204020204" charset="-122"/>
              <a:buAutoNum type="circleNumDbPlain"/>
            </a:pPr>
            <a:r>
              <a:rPr lang="zh-CN" altLang="zh-CN" sz="2700" b="1" dirty="0">
                <a:solidFill>
                  <a:srgbClr val="FF0000"/>
                </a:solidFill>
                <a:latin typeface="Arial" panose="020B0604020202020204" pitchFamily="34" charset="0"/>
              </a:rPr>
              <a:t>美国</a:t>
            </a:r>
            <a:r>
              <a:rPr lang="zh-CN" altLang="zh-CN" sz="2700" b="1" dirty="0">
                <a:solidFill>
                  <a:srgbClr val="0A36F6"/>
                </a:solidFill>
                <a:latin typeface="Arial" panose="020B0604020202020204" pitchFamily="34" charset="0"/>
              </a:rPr>
              <a:t>（是一个移民国家，人口增长更为惊人，19世纪  20年代人口约为1000万，到1914年人口已超过1亿）</a:t>
            </a:r>
            <a:endParaRPr lang="zh-CN" altLang="zh-CN" sz="2700" b="1" dirty="0">
              <a:solidFill>
                <a:srgbClr val="0A36F6"/>
              </a:solidFill>
              <a:latin typeface="Arial" panose="020B0604020202020204" pitchFamily="34" charset="0"/>
            </a:endParaRPr>
          </a:p>
        </p:txBody>
      </p:sp>
      <p:sp>
        <p:nvSpPr>
          <p:cNvPr id="4" name="内容占位符 2"/>
          <p:cNvSpPr>
            <a:spLocks noGrp="1"/>
          </p:cNvSpPr>
          <p:nvPr/>
        </p:nvSpPr>
        <p:spPr>
          <a:xfrm>
            <a:off x="-5715" y="1332865"/>
            <a:ext cx="3935730" cy="626745"/>
          </a:xfrm>
          <a:prstGeom prst="rect">
            <a:avLst/>
          </a:prstGeom>
          <a:noFill/>
          <a:ln w="9525">
            <a:noFill/>
          </a:ln>
        </p:spPr>
        <p:txBody>
          <a:bodyPr lIns="68580" tIns="34290" rIns="68580" bIns="34290"/>
          <a:p>
            <a:pPr>
              <a:lnSpc>
                <a:spcPct val="90000"/>
              </a:lnSpc>
              <a:spcBef>
                <a:spcPts val="1000"/>
              </a:spcBef>
            </a:pPr>
            <a:r>
              <a:rPr lang="zh-CN" altLang="zh-CN" sz="2700" b="1" dirty="0">
                <a:latin typeface="Arial" panose="020B0604020202020204" pitchFamily="34" charset="0"/>
              </a:rPr>
              <a:t>（</a:t>
            </a:r>
            <a:r>
              <a:rPr lang="en-US" altLang="zh-CN" sz="2700" b="1" dirty="0">
                <a:latin typeface="Arial" panose="020B0604020202020204" pitchFamily="34" charset="0"/>
              </a:rPr>
              <a:t>1</a:t>
            </a:r>
            <a:r>
              <a:rPr lang="zh-CN" altLang="en-US" sz="2700" b="1" dirty="0">
                <a:latin typeface="Arial" panose="020B0604020202020204" pitchFamily="34" charset="0"/>
              </a:rPr>
              <a:t>）</a:t>
            </a:r>
            <a:r>
              <a:rPr lang="zh-CN" altLang="zh-CN" sz="2700" b="1" dirty="0">
                <a:latin typeface="Arial" panose="020B0604020202020204" pitchFamily="34" charset="0"/>
              </a:rPr>
              <a:t>人口</a:t>
            </a:r>
            <a:r>
              <a:rPr lang="zh-CN" altLang="zh-CN" sz="2700" b="1" dirty="0">
                <a:latin typeface="Arial" panose="020B0604020202020204" pitchFamily="34" charset="0"/>
                <a:sym typeface="宋体" panose="02010600030101010101" pitchFamily="2" charset="-122"/>
              </a:rPr>
              <a:t>的</a:t>
            </a:r>
            <a:r>
              <a:rPr lang="zh-CN" altLang="zh-CN" sz="2700" b="1" dirty="0">
                <a:latin typeface="Arial" panose="020B0604020202020204" pitchFamily="34" charset="0"/>
              </a:rPr>
              <a:t>增长的</a:t>
            </a:r>
            <a:r>
              <a:rPr lang="zh-CN" altLang="zh-CN" sz="2700" b="1" dirty="0">
                <a:solidFill>
                  <a:srgbClr val="0A36F6"/>
                </a:solidFill>
                <a:latin typeface="Arial" panose="020B0604020202020204" pitchFamily="34" charset="0"/>
              </a:rPr>
              <a:t>原因：</a:t>
            </a:r>
            <a:endParaRPr lang="zh-CN" altLang="zh-CN" sz="2700" b="1" dirty="0">
              <a:latin typeface="Arial" panose="020B0604020202020204" pitchFamily="34" charset="0"/>
              <a:sym typeface="宋体" panose="02010600030101010101" pitchFamily="2" charset="-122"/>
            </a:endParaRPr>
          </a:p>
        </p:txBody>
      </p:sp>
      <p:sp>
        <p:nvSpPr>
          <p:cNvPr id="38920" name="文本框 8"/>
          <p:cNvSpPr txBox="1"/>
          <p:nvPr/>
        </p:nvSpPr>
        <p:spPr>
          <a:xfrm>
            <a:off x="-6032" y="811530"/>
            <a:ext cx="1612900" cy="521970"/>
          </a:xfrm>
          <a:prstGeom prst="rect">
            <a:avLst/>
          </a:prstGeom>
          <a:solidFill>
            <a:srgbClr val="9ED3D7"/>
          </a:solidFill>
          <a:ln w="9525">
            <a:noFill/>
          </a:ln>
        </p:spPr>
        <p:txBody>
          <a:bodyPr wrap="none">
            <a:spAutoFit/>
          </a:bodyPr>
          <a:p>
            <a:r>
              <a:rPr lang="zh-CN" altLang="en-US" sz="2800" b="1" dirty="0">
                <a:latin typeface="Arial" panose="020B0604020202020204" pitchFamily="34" charset="0"/>
                <a:sym typeface="宋体" panose="02010600030101010101" pitchFamily="2" charset="-122"/>
              </a:rPr>
              <a:t>表现一：</a:t>
            </a:r>
            <a:endParaRPr lang="zh-CN" altLang="en-US" sz="2800" b="1" dirty="0">
              <a:latin typeface="Arial" panose="020B0604020202020204" pitchFamily="34" charset="0"/>
              <a:sym typeface="宋体" panose="02010600030101010101" pitchFamily="2" charset="-122"/>
            </a:endParaRPr>
          </a:p>
        </p:txBody>
      </p:sp>
      <p:pic>
        <p:nvPicPr>
          <p:cNvPr id="2" name="图片 1"/>
          <p:cNvPicPr>
            <a:picLocks noChangeAspect="1"/>
          </p:cNvPicPr>
          <p:nvPr/>
        </p:nvPicPr>
        <p:blipFill>
          <a:blip r:embed="rId1"/>
          <a:stretch>
            <a:fillRect/>
          </a:stretch>
        </p:blipFill>
        <p:spPr>
          <a:xfrm>
            <a:off x="6956425" y="4445"/>
            <a:ext cx="5234305" cy="6853555"/>
          </a:xfrm>
          <a:prstGeom prst="rect">
            <a:avLst/>
          </a:prstGeom>
        </p:spPr>
      </p:pic>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charRg st="0" end="6"/>
                                            </p:txEl>
                                          </p:spTgt>
                                        </p:tgtEl>
                                        <p:attrNameLst>
                                          <p:attrName>style.visibility</p:attrName>
                                        </p:attrNameLst>
                                      </p:cBhvr>
                                      <p:to>
                                        <p:strVal val="visible"/>
                                      </p:to>
                                    </p:set>
                                    <p:anim calcmode="lin" valueType="num">
                                      <p:cBhvr>
                                        <p:cTn id="7" dur="500" fill="hold"/>
                                        <p:tgtEl>
                                          <p:spTgt spid="3">
                                            <p:txEl>
                                              <p:charRg st="0" end="6"/>
                                            </p:txEl>
                                          </p:spTgt>
                                        </p:tgtEl>
                                        <p:attrNameLst>
                                          <p:attrName>ppt_x</p:attrName>
                                        </p:attrNameLst>
                                      </p:cBhvr>
                                      <p:tavLst>
                                        <p:tav tm="0">
                                          <p:val>
                                            <p:strVal val="#ppt_x"/>
                                          </p:val>
                                        </p:tav>
                                        <p:tav tm="100000">
                                          <p:val>
                                            <p:strVal val="#ppt_x"/>
                                          </p:val>
                                        </p:tav>
                                      </p:tavLst>
                                    </p:anim>
                                    <p:anim calcmode="lin" valueType="num">
                                      <p:cBhvr>
                                        <p:cTn id="8" dur="500" fill="hold"/>
                                        <p:tgtEl>
                                          <p:spTgt spid="3">
                                            <p:txEl>
                                              <p:charRg st="0" end="6"/>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ppt_x</p:attrName>
                                        </p:attrNameLst>
                                      </p:cBhvr>
                                      <p:tavLst>
                                        <p:tav tm="0">
                                          <p:val>
                                            <p:strVal val="#ppt_x"/>
                                          </p:val>
                                        </p:tav>
                                        <p:tav tm="100000">
                                          <p:val>
                                            <p:strVal val="#ppt_x"/>
                                          </p:val>
                                        </p:tav>
                                      </p:tavLst>
                                    </p:anim>
                                    <p:anim calcmode="lin" valueType="num">
                                      <p:cBhvr>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ppt_x</p:attrName>
                                        </p:attrNameLst>
                                      </p:cBhvr>
                                      <p:tavLst>
                                        <p:tav tm="0">
                                          <p:val>
                                            <p:strVal val="#ppt_x"/>
                                          </p:val>
                                        </p:tav>
                                        <p:tav tm="100000">
                                          <p:val>
                                            <p:strVal val="#ppt_x"/>
                                          </p:val>
                                        </p:tav>
                                      </p:tavLst>
                                    </p:anim>
                                    <p:anim calcmode="lin" valueType="num">
                                      <p:cBhvr>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ldLvl="0" animBg="1"/>
      <p:bldP spid="6" grpId="0"/>
      <p:bldP spid="7" grpId="0" bldLvl="0" animBg="1"/>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sz="half" idx="1"/>
          </p:nvPr>
        </p:nvSpPr>
        <p:spPr>
          <a:xfrm>
            <a:off x="1379855" y="-10160"/>
            <a:ext cx="3811905" cy="521335"/>
          </a:xfrm>
        </p:spPr>
        <p:txBody>
          <a:bodyPr vert="horz" wrap="square" lIns="91440" tIns="45720" rIns="91440" bIns="45720" anchor="t">
            <a:normAutofit fontScale="90000"/>
          </a:bodyPr>
          <a:p>
            <a:pPr marL="0" indent="0">
              <a:buFont typeface="Arial" panose="020B0604020202020204" pitchFamily="34" charset="0"/>
              <a:buNone/>
            </a:pPr>
            <a:r>
              <a:rPr lang="zh-CN" altLang="zh-CN" b="1" dirty="0">
                <a:solidFill>
                  <a:srgbClr val="FF0000"/>
                </a:solidFill>
                <a:latin typeface="宋体" panose="02010600030101010101" pitchFamily="2" charset="-122"/>
                <a:ea typeface="+mn-ea"/>
                <a:cs typeface="+mn-cs"/>
              </a:rPr>
              <a:t>劳动力结构的变化（</a:t>
            </a:r>
            <a:r>
              <a:rPr lang="en-US" altLang="zh-CN" b="1" dirty="0">
                <a:solidFill>
                  <a:srgbClr val="FF0000"/>
                </a:solidFill>
                <a:latin typeface="宋体" panose="02010600030101010101" pitchFamily="2" charset="-122"/>
                <a:ea typeface="+mn-ea"/>
                <a:cs typeface="+mn-cs"/>
              </a:rPr>
              <a:t>P24</a:t>
            </a:r>
            <a:r>
              <a:rPr lang="zh-CN" altLang="zh-CN" b="1" dirty="0">
                <a:solidFill>
                  <a:srgbClr val="FF0000"/>
                </a:solidFill>
                <a:latin typeface="宋体" panose="02010600030101010101" pitchFamily="2" charset="-122"/>
                <a:ea typeface="+mn-ea"/>
                <a:cs typeface="+mn-cs"/>
              </a:rPr>
              <a:t>）</a:t>
            </a:r>
            <a:endParaRPr lang="zh-CN" altLang="zh-CN" b="1" dirty="0">
              <a:solidFill>
                <a:srgbClr val="FF0000"/>
              </a:solidFill>
              <a:latin typeface="宋体" panose="02010600030101010101" pitchFamily="2" charset="-122"/>
              <a:ea typeface="+mn-ea"/>
              <a:cs typeface="+mn-cs"/>
            </a:endParaRPr>
          </a:p>
        </p:txBody>
      </p:sp>
      <p:sp>
        <p:nvSpPr>
          <p:cNvPr id="5" name="文本框 4"/>
          <p:cNvSpPr txBox="1"/>
          <p:nvPr/>
        </p:nvSpPr>
        <p:spPr>
          <a:xfrm>
            <a:off x="-5080" y="951865"/>
            <a:ext cx="7250430" cy="1087755"/>
          </a:xfrm>
          <a:prstGeom prst="rect">
            <a:avLst/>
          </a:prstGeom>
          <a:noFill/>
          <a:ln w="9525" cap="flat" cmpd="sng">
            <a:solidFill>
              <a:schemeClr val="accent1"/>
            </a:solidFill>
            <a:prstDash val="solid"/>
            <a:round/>
            <a:headEnd type="none" w="med" len="med"/>
            <a:tailEnd type="none" w="med" len="med"/>
          </a:ln>
          <a:extLst>
            <a:ext uri="{909E8E84-426E-40DD-AFC4-6F175D3DCCD1}">
              <a14:hiddenFill xmlns:a14="http://schemas.microsoft.com/office/drawing/2010/main">
                <a:solidFill>
                  <a:srgbClr val="FFFF00"/>
                </a:solidFill>
              </a14:hiddenFill>
            </a:ext>
          </a:extLst>
        </p:spPr>
        <p:txBody>
          <a:bodyPr wrap="square">
            <a:spAutoFit/>
          </a:bodyPr>
          <a:p>
            <a:pPr>
              <a:lnSpc>
                <a:spcPct val="120000"/>
              </a:lnSpc>
            </a:pPr>
            <a:r>
              <a:rPr lang="zh-CN" altLang="zh-CN" sz="2700" b="1" dirty="0">
                <a:solidFill>
                  <a:srgbClr val="FF0000"/>
                </a:solidFill>
                <a:latin typeface="Arial" panose="020B0604020202020204" pitchFamily="34" charset="0"/>
              </a:rPr>
              <a:t>随着工业革命的深入，工人阶级队伍不断壮大，劳动力结构发生了巨大変化</a:t>
            </a:r>
            <a:endParaRPr lang="zh-CN" altLang="zh-CN" sz="2700" b="1" dirty="0">
              <a:solidFill>
                <a:srgbClr val="FF0000"/>
              </a:solidFill>
              <a:latin typeface="Arial" panose="020B0604020202020204" pitchFamily="34" charset="0"/>
            </a:endParaRPr>
          </a:p>
        </p:txBody>
      </p:sp>
      <p:sp>
        <p:nvSpPr>
          <p:cNvPr id="6" name="内容占位符 2"/>
          <p:cNvSpPr>
            <a:spLocks noGrp="1"/>
          </p:cNvSpPr>
          <p:nvPr/>
        </p:nvSpPr>
        <p:spPr>
          <a:xfrm>
            <a:off x="-5080" y="2039620"/>
            <a:ext cx="4560570" cy="563245"/>
          </a:xfrm>
          <a:prstGeom prst="rect">
            <a:avLst/>
          </a:prstGeom>
          <a:noFill/>
          <a:ln w="9525">
            <a:noFill/>
          </a:ln>
        </p:spPr>
        <p:txBody>
          <a:bodyPr lIns="68580" tIns="34290" rIns="68580" bIns="34290"/>
          <a:p>
            <a:pPr>
              <a:lnSpc>
                <a:spcPct val="90000"/>
              </a:lnSpc>
              <a:spcBef>
                <a:spcPts val="1000"/>
              </a:spcBef>
            </a:pPr>
            <a:r>
              <a:rPr lang="zh-CN" altLang="zh-CN" sz="2700" b="1" dirty="0">
                <a:latin typeface="Arial" panose="020B0604020202020204" pitchFamily="34" charset="0"/>
              </a:rPr>
              <a:t>（2）劳动力结构变化的</a:t>
            </a:r>
            <a:r>
              <a:rPr lang="zh-CN" altLang="zh-CN" sz="2700" b="1" dirty="0">
                <a:solidFill>
                  <a:srgbClr val="0A36F6"/>
                </a:solidFill>
                <a:latin typeface="Arial" panose="020B0604020202020204" pitchFamily="34" charset="0"/>
              </a:rPr>
              <a:t>表现：</a:t>
            </a:r>
            <a:endParaRPr lang="zh-CN" altLang="zh-CN" sz="2700" b="1" dirty="0">
              <a:solidFill>
                <a:srgbClr val="0A36F6"/>
              </a:solidFill>
              <a:latin typeface="Arial" panose="020B0604020202020204" pitchFamily="34" charset="0"/>
            </a:endParaRPr>
          </a:p>
        </p:txBody>
      </p:sp>
      <p:sp>
        <p:nvSpPr>
          <p:cNvPr id="7" name="文本框 6"/>
          <p:cNvSpPr txBox="1"/>
          <p:nvPr/>
        </p:nvSpPr>
        <p:spPr>
          <a:xfrm>
            <a:off x="76200" y="2451735"/>
            <a:ext cx="7168515" cy="2790825"/>
          </a:xfrm>
          <a:prstGeom prst="rect">
            <a:avLst/>
          </a:prstGeom>
          <a:noFill/>
          <a:ln w="9525" cap="flat" cmpd="sng">
            <a:solidFill>
              <a:schemeClr val="accent1"/>
            </a:solidFill>
            <a:prstDash val="solid"/>
            <a:round/>
            <a:headEnd type="none" w="med" len="med"/>
            <a:tailEnd type="none" w="med" len="med"/>
          </a:ln>
          <a:extLst>
            <a:ext uri="{909E8E84-426E-40DD-AFC4-6F175D3DCCD1}">
              <a14:hiddenFill xmlns:a14="http://schemas.microsoft.com/office/drawing/2010/main">
                <a:solidFill>
                  <a:srgbClr val="FFFF00"/>
                </a:solidFill>
              </a14:hiddenFill>
            </a:ext>
          </a:extLst>
        </p:spPr>
        <p:txBody>
          <a:bodyPr wrap="square">
            <a:spAutoFit/>
          </a:bodyPr>
          <a:p>
            <a:pPr marL="514350" indent="-514350">
              <a:lnSpc>
                <a:spcPct val="130000"/>
              </a:lnSpc>
              <a:buFont typeface="微软雅黑" panose="020B0503020204020204" charset="-122"/>
              <a:buAutoNum type="circleNumDbPlain"/>
            </a:pPr>
            <a:r>
              <a:rPr lang="zh-CN" altLang="zh-CN" sz="2700" b="1" dirty="0">
                <a:solidFill>
                  <a:srgbClr val="0A36F6"/>
                </a:solidFill>
                <a:latin typeface="Arial" panose="020B0604020202020204" pitchFamily="34" charset="0"/>
                <a:sym typeface="宋体" panose="02010600030101010101" pitchFamily="2" charset="-122"/>
              </a:rPr>
              <a:t>越来越多的人放弃</a:t>
            </a:r>
            <a:r>
              <a:rPr lang="en-US" altLang="zh-CN" sz="2700" b="1" dirty="0">
                <a:solidFill>
                  <a:srgbClr val="0A36F6"/>
                </a:solidFill>
                <a:latin typeface="Arial" panose="020B0604020202020204" pitchFamily="34" charset="0"/>
                <a:sym typeface="宋体" panose="02010600030101010101" pitchFamily="2" charset="-122"/>
              </a:rPr>
              <a:t>_____</a:t>
            </a:r>
            <a:r>
              <a:rPr lang="zh-CN" altLang="zh-CN" sz="2700" b="1" dirty="0">
                <a:solidFill>
                  <a:srgbClr val="0A36F6"/>
                </a:solidFill>
                <a:latin typeface="Arial" panose="020B0604020202020204" pitchFamily="34" charset="0"/>
                <a:sym typeface="宋体" panose="02010600030101010101" pitchFamily="2" charset="-122"/>
              </a:rPr>
              <a:t>生产，专门从事</a:t>
            </a:r>
            <a:r>
              <a:rPr lang="en-US" altLang="zh-CN" sz="2700" b="1" dirty="0">
                <a:solidFill>
                  <a:srgbClr val="0A36F6"/>
                </a:solidFill>
                <a:latin typeface="Arial" panose="020B0604020202020204" pitchFamily="34" charset="0"/>
                <a:sym typeface="宋体" panose="02010600030101010101" pitchFamily="2" charset="-122"/>
              </a:rPr>
              <a:t>____</a:t>
            </a:r>
            <a:r>
              <a:rPr lang="zh-CN" altLang="zh-CN" sz="2700" b="1" dirty="0">
                <a:solidFill>
                  <a:srgbClr val="0A36F6"/>
                </a:solidFill>
                <a:latin typeface="Arial" panose="020B0604020202020204" pitchFamily="34" charset="0"/>
                <a:sym typeface="宋体" panose="02010600030101010101" pitchFamily="2" charset="-122"/>
              </a:rPr>
              <a:t>和</a:t>
            </a:r>
            <a:r>
              <a:rPr lang="en-US" altLang="zh-CN" sz="2700" b="1" dirty="0">
                <a:solidFill>
                  <a:srgbClr val="0A36F6"/>
                </a:solidFill>
                <a:latin typeface="Arial" panose="020B0604020202020204" pitchFamily="34" charset="0"/>
                <a:sym typeface="宋体" panose="02010600030101010101" pitchFamily="2" charset="-122"/>
              </a:rPr>
              <a:t>____</a:t>
            </a:r>
            <a:r>
              <a:rPr lang="zh-CN" altLang="zh-CN" sz="2700" b="1" dirty="0">
                <a:solidFill>
                  <a:srgbClr val="0A36F6"/>
                </a:solidFill>
                <a:latin typeface="Arial" panose="020B0604020202020204" pitchFamily="34" charset="0"/>
                <a:sym typeface="宋体" panose="02010600030101010101" pitchFamily="2" charset="-122"/>
              </a:rPr>
              <a:t>。</a:t>
            </a:r>
            <a:endParaRPr lang="zh-CN" altLang="zh-CN" sz="2700" b="1" dirty="0">
              <a:solidFill>
                <a:srgbClr val="0A36F6"/>
              </a:solidFill>
              <a:latin typeface="Arial" panose="020B0604020202020204" pitchFamily="34" charset="0"/>
              <a:sym typeface="宋体" panose="02010600030101010101" pitchFamily="2" charset="-122"/>
            </a:endParaRPr>
          </a:p>
          <a:p>
            <a:pPr marL="514350" indent="-514350">
              <a:lnSpc>
                <a:spcPct val="130000"/>
              </a:lnSpc>
              <a:buFont typeface="微软雅黑" panose="020B0503020204020204" charset="-122"/>
              <a:buAutoNum type="circleNumDbPlain"/>
            </a:pPr>
            <a:r>
              <a:rPr lang="zh-CN" altLang="zh-CN" sz="2700" b="1" dirty="0">
                <a:solidFill>
                  <a:srgbClr val="0A36F6"/>
                </a:solidFill>
                <a:latin typeface="Arial" panose="020B0604020202020204" pitchFamily="34" charset="0"/>
              </a:rPr>
              <a:t>越来越多的</a:t>
            </a:r>
            <a:r>
              <a:rPr lang="en-US" altLang="zh-CN" sz="2700" b="1" dirty="0">
                <a:solidFill>
                  <a:srgbClr val="0A36F6"/>
                </a:solidFill>
                <a:latin typeface="Arial" panose="020B0604020202020204" pitchFamily="34" charset="0"/>
              </a:rPr>
              <a:t>____</a:t>
            </a:r>
            <a:r>
              <a:rPr lang="zh-CN" altLang="zh-CN" sz="2700" b="1" dirty="0">
                <a:solidFill>
                  <a:srgbClr val="0A36F6"/>
                </a:solidFill>
                <a:latin typeface="Arial" panose="020B0604020202020204" pitchFamily="34" charset="0"/>
              </a:rPr>
              <a:t>走出家庭，成为</a:t>
            </a:r>
            <a:r>
              <a:rPr lang="en-US" altLang="zh-CN" sz="2700" b="1" dirty="0">
                <a:solidFill>
                  <a:srgbClr val="0A36F6"/>
                </a:solidFill>
                <a:latin typeface="Arial" panose="020B0604020202020204" pitchFamily="34" charset="0"/>
              </a:rPr>
              <a:t>___</a:t>
            </a:r>
            <a:r>
              <a:rPr lang="zh-CN" altLang="zh-CN" sz="2700" b="1" dirty="0">
                <a:solidFill>
                  <a:srgbClr val="0A36F6"/>
                </a:solidFill>
                <a:latin typeface="Arial" panose="020B0604020202020204" pitchFamily="34" charset="0"/>
              </a:rPr>
              <a:t>劳动者，她们的社会角色发生了变化，为</a:t>
            </a:r>
            <a:r>
              <a:rPr lang="en-US" altLang="zh-CN" sz="2700" b="1" dirty="0">
                <a:solidFill>
                  <a:srgbClr val="0A36F6"/>
                </a:solidFill>
                <a:latin typeface="Arial" panose="020B0604020202020204" pitchFamily="34" charset="0"/>
              </a:rPr>
              <a:t>_______</a:t>
            </a:r>
            <a:r>
              <a:rPr lang="zh-CN" altLang="zh-CN" sz="2700" b="1" dirty="0">
                <a:solidFill>
                  <a:srgbClr val="0A36F6"/>
                </a:solidFill>
                <a:latin typeface="Arial" panose="020B0604020202020204" pitchFamily="34" charset="0"/>
              </a:rPr>
              <a:t>的提高创造了条件。</a:t>
            </a:r>
            <a:endParaRPr lang="zh-CN" altLang="zh-CN" sz="2700" b="1" dirty="0">
              <a:solidFill>
                <a:srgbClr val="0A36F6"/>
              </a:solidFill>
              <a:latin typeface="Arial" panose="020B0604020202020204" pitchFamily="34" charset="0"/>
            </a:endParaRPr>
          </a:p>
        </p:txBody>
      </p:sp>
      <p:sp>
        <p:nvSpPr>
          <p:cNvPr id="4" name="内容占位符 2"/>
          <p:cNvSpPr>
            <a:spLocks noGrp="1"/>
          </p:cNvSpPr>
          <p:nvPr/>
        </p:nvSpPr>
        <p:spPr>
          <a:xfrm>
            <a:off x="-5080" y="511810"/>
            <a:ext cx="4535170" cy="440055"/>
          </a:xfrm>
          <a:prstGeom prst="rect">
            <a:avLst/>
          </a:prstGeom>
          <a:noFill/>
          <a:ln w="9525">
            <a:noFill/>
          </a:ln>
        </p:spPr>
        <p:txBody>
          <a:bodyPr lIns="68580" tIns="34290" rIns="68580" bIns="34290"/>
          <a:p>
            <a:pPr>
              <a:lnSpc>
                <a:spcPct val="90000"/>
              </a:lnSpc>
              <a:spcBef>
                <a:spcPts val="1000"/>
              </a:spcBef>
            </a:pPr>
            <a:r>
              <a:rPr lang="zh-CN" altLang="zh-CN" sz="2700" b="1" dirty="0">
                <a:latin typeface="Arial" panose="020B0604020202020204" pitchFamily="34" charset="0"/>
              </a:rPr>
              <a:t>（</a:t>
            </a:r>
            <a:r>
              <a:rPr lang="en-US" altLang="zh-CN" sz="2700" b="1" dirty="0">
                <a:latin typeface="Arial" panose="020B0604020202020204" pitchFamily="34" charset="0"/>
              </a:rPr>
              <a:t>1</a:t>
            </a:r>
            <a:r>
              <a:rPr lang="zh-CN" altLang="en-US" sz="2700" b="1" dirty="0">
                <a:latin typeface="Arial" panose="020B0604020202020204" pitchFamily="34" charset="0"/>
              </a:rPr>
              <a:t>）劳动力结构变化的</a:t>
            </a:r>
            <a:r>
              <a:rPr lang="zh-CN" altLang="zh-CN" sz="2700" b="1" dirty="0">
                <a:solidFill>
                  <a:srgbClr val="0A36F6"/>
                </a:solidFill>
                <a:latin typeface="Arial" panose="020B0604020202020204" pitchFamily="34" charset="0"/>
                <a:sym typeface="宋体" panose="02010600030101010101" pitchFamily="2" charset="-122"/>
              </a:rPr>
              <a:t>原因：</a:t>
            </a:r>
            <a:endParaRPr lang="zh-CN" altLang="zh-CN" sz="2700" b="1" dirty="0">
              <a:solidFill>
                <a:srgbClr val="0A36F6"/>
              </a:solidFill>
              <a:latin typeface="Arial" panose="020B0604020202020204" pitchFamily="34" charset="0"/>
              <a:sym typeface="宋体" panose="02010600030101010101" pitchFamily="2" charset="-122"/>
            </a:endParaRPr>
          </a:p>
        </p:txBody>
      </p:sp>
      <p:sp>
        <p:nvSpPr>
          <p:cNvPr id="39944" name="文本框 8"/>
          <p:cNvSpPr txBox="1"/>
          <p:nvPr/>
        </p:nvSpPr>
        <p:spPr>
          <a:xfrm>
            <a:off x="-5715" y="-10795"/>
            <a:ext cx="1384935" cy="521970"/>
          </a:xfrm>
          <a:prstGeom prst="rect">
            <a:avLst/>
          </a:prstGeom>
          <a:solidFill>
            <a:srgbClr val="9ED3D7"/>
          </a:solidFill>
          <a:ln w="9525">
            <a:noFill/>
          </a:ln>
        </p:spPr>
        <p:txBody>
          <a:bodyPr wrap="square">
            <a:spAutoFit/>
          </a:bodyPr>
          <a:p>
            <a:r>
              <a:rPr lang="zh-CN" altLang="en-US" sz="2800" b="1" dirty="0">
                <a:latin typeface="Arial" panose="020B0604020202020204" pitchFamily="34" charset="0"/>
                <a:sym typeface="宋体" panose="02010600030101010101" pitchFamily="2" charset="-122"/>
              </a:rPr>
              <a:t>表现二：</a:t>
            </a:r>
            <a:endParaRPr lang="zh-CN" altLang="en-US" sz="2800" b="1" dirty="0">
              <a:latin typeface="Arial" panose="020B0604020202020204" pitchFamily="34" charset="0"/>
              <a:sym typeface="宋体" panose="02010600030101010101" pitchFamily="2" charset="-122"/>
            </a:endParaRPr>
          </a:p>
        </p:txBody>
      </p:sp>
      <p:sp>
        <p:nvSpPr>
          <p:cNvPr id="10" name="TextBox 8"/>
          <p:cNvSpPr txBox="1"/>
          <p:nvPr/>
        </p:nvSpPr>
        <p:spPr>
          <a:xfrm>
            <a:off x="3324860" y="2536190"/>
            <a:ext cx="1439863" cy="521970"/>
          </a:xfrm>
          <a:prstGeom prst="rect">
            <a:avLst/>
          </a:prstGeom>
          <a:noFill/>
          <a:ln w="9525">
            <a:noFill/>
          </a:ln>
        </p:spPr>
        <p:txBody>
          <a:bodyPr>
            <a:spAutoFit/>
          </a:bodyPr>
          <a:p>
            <a:r>
              <a:rPr lang="zh-CN" altLang="en-US" sz="2800" b="1" dirty="0">
                <a:solidFill>
                  <a:srgbClr val="FF0000"/>
                </a:solidFill>
                <a:latin typeface="Calibri" panose="020F0502020204030204" pitchFamily="34" charset="0"/>
              </a:rPr>
              <a:t>农业</a:t>
            </a:r>
            <a:endParaRPr lang="zh-CN" altLang="en-US" sz="2800" b="1" dirty="0">
              <a:solidFill>
                <a:srgbClr val="FF0000"/>
              </a:solidFill>
              <a:latin typeface="Calibri" panose="020F0502020204030204" pitchFamily="34" charset="0"/>
            </a:endParaRPr>
          </a:p>
        </p:txBody>
      </p:sp>
      <p:sp>
        <p:nvSpPr>
          <p:cNvPr id="11" name="TextBox 8"/>
          <p:cNvSpPr txBox="1"/>
          <p:nvPr/>
        </p:nvSpPr>
        <p:spPr>
          <a:xfrm>
            <a:off x="546100" y="3058160"/>
            <a:ext cx="1439863" cy="521970"/>
          </a:xfrm>
          <a:prstGeom prst="rect">
            <a:avLst/>
          </a:prstGeom>
          <a:noFill/>
          <a:ln w="9525">
            <a:noFill/>
          </a:ln>
        </p:spPr>
        <p:txBody>
          <a:bodyPr>
            <a:spAutoFit/>
          </a:bodyPr>
          <a:p>
            <a:r>
              <a:rPr lang="zh-CN" altLang="en-US" sz="2800" b="1" dirty="0">
                <a:solidFill>
                  <a:srgbClr val="FF0000"/>
                </a:solidFill>
                <a:latin typeface="Calibri" panose="020F0502020204030204" pitchFamily="34" charset="0"/>
              </a:rPr>
              <a:t>工业</a:t>
            </a:r>
            <a:endParaRPr lang="zh-CN" altLang="en-US" sz="2800" b="1" dirty="0">
              <a:solidFill>
                <a:srgbClr val="FF0000"/>
              </a:solidFill>
              <a:latin typeface="Calibri" panose="020F0502020204030204" pitchFamily="34" charset="0"/>
            </a:endParaRPr>
          </a:p>
        </p:txBody>
      </p:sp>
      <p:sp>
        <p:nvSpPr>
          <p:cNvPr id="12" name="TextBox 8"/>
          <p:cNvSpPr txBox="1"/>
          <p:nvPr/>
        </p:nvSpPr>
        <p:spPr>
          <a:xfrm>
            <a:off x="1717993" y="3058160"/>
            <a:ext cx="1439862" cy="521970"/>
          </a:xfrm>
          <a:prstGeom prst="rect">
            <a:avLst/>
          </a:prstGeom>
          <a:noFill/>
          <a:ln w="9525">
            <a:noFill/>
          </a:ln>
        </p:spPr>
        <p:txBody>
          <a:bodyPr>
            <a:spAutoFit/>
          </a:bodyPr>
          <a:p>
            <a:r>
              <a:rPr lang="zh-CN" altLang="en-US" sz="2800" b="1" dirty="0">
                <a:solidFill>
                  <a:srgbClr val="FF0000"/>
                </a:solidFill>
                <a:latin typeface="Calibri" panose="020F0502020204030204" pitchFamily="34" charset="0"/>
              </a:rPr>
              <a:t>商业</a:t>
            </a:r>
            <a:endParaRPr lang="zh-CN" altLang="en-US" sz="2800" b="1" dirty="0">
              <a:solidFill>
                <a:srgbClr val="FF0000"/>
              </a:solidFill>
              <a:latin typeface="Calibri" panose="020F0502020204030204" pitchFamily="34" charset="0"/>
            </a:endParaRPr>
          </a:p>
        </p:txBody>
      </p:sp>
      <p:sp>
        <p:nvSpPr>
          <p:cNvPr id="13" name="TextBox 8"/>
          <p:cNvSpPr txBox="1"/>
          <p:nvPr/>
        </p:nvSpPr>
        <p:spPr>
          <a:xfrm>
            <a:off x="2343785" y="3586163"/>
            <a:ext cx="1439863" cy="521970"/>
          </a:xfrm>
          <a:prstGeom prst="rect">
            <a:avLst/>
          </a:prstGeom>
          <a:noFill/>
          <a:ln w="9525">
            <a:noFill/>
          </a:ln>
        </p:spPr>
        <p:txBody>
          <a:bodyPr>
            <a:spAutoFit/>
          </a:bodyPr>
          <a:p>
            <a:r>
              <a:rPr lang="zh-CN" altLang="en-US" sz="2800" b="1" dirty="0">
                <a:solidFill>
                  <a:srgbClr val="FF0000"/>
                </a:solidFill>
                <a:latin typeface="Calibri" panose="020F0502020204030204" pitchFamily="34" charset="0"/>
              </a:rPr>
              <a:t>妇女</a:t>
            </a:r>
            <a:endParaRPr lang="zh-CN" altLang="en-US" sz="2800" b="1" dirty="0">
              <a:solidFill>
                <a:srgbClr val="FF0000"/>
              </a:solidFill>
              <a:latin typeface="Calibri" panose="020F0502020204030204" pitchFamily="34" charset="0"/>
            </a:endParaRPr>
          </a:p>
        </p:txBody>
      </p:sp>
      <p:sp>
        <p:nvSpPr>
          <p:cNvPr id="14" name="TextBox 8"/>
          <p:cNvSpPr txBox="1"/>
          <p:nvPr/>
        </p:nvSpPr>
        <p:spPr>
          <a:xfrm>
            <a:off x="5376228" y="3586163"/>
            <a:ext cx="1439862" cy="521970"/>
          </a:xfrm>
          <a:prstGeom prst="rect">
            <a:avLst/>
          </a:prstGeom>
          <a:noFill/>
          <a:ln w="9525">
            <a:noFill/>
          </a:ln>
        </p:spPr>
        <p:txBody>
          <a:bodyPr>
            <a:spAutoFit/>
          </a:bodyPr>
          <a:p>
            <a:r>
              <a:rPr lang="zh-CN" altLang="en-US" sz="2800" b="1" dirty="0">
                <a:solidFill>
                  <a:srgbClr val="FF0000"/>
                </a:solidFill>
                <a:latin typeface="Calibri" panose="020F0502020204030204" pitchFamily="34" charset="0"/>
              </a:rPr>
              <a:t>工业</a:t>
            </a:r>
            <a:endParaRPr lang="zh-CN" altLang="en-US" sz="2800" b="1" dirty="0">
              <a:solidFill>
                <a:srgbClr val="FF0000"/>
              </a:solidFill>
              <a:latin typeface="Calibri" panose="020F0502020204030204" pitchFamily="34" charset="0"/>
            </a:endParaRPr>
          </a:p>
        </p:txBody>
      </p:sp>
      <p:sp>
        <p:nvSpPr>
          <p:cNvPr id="15" name="TextBox 8"/>
          <p:cNvSpPr txBox="1"/>
          <p:nvPr/>
        </p:nvSpPr>
        <p:spPr>
          <a:xfrm>
            <a:off x="545783" y="4583430"/>
            <a:ext cx="1751012" cy="521970"/>
          </a:xfrm>
          <a:prstGeom prst="rect">
            <a:avLst/>
          </a:prstGeom>
          <a:noFill/>
          <a:ln w="9525">
            <a:noFill/>
          </a:ln>
        </p:spPr>
        <p:txBody>
          <a:bodyPr>
            <a:spAutoFit/>
          </a:bodyPr>
          <a:p>
            <a:r>
              <a:rPr lang="zh-CN" altLang="en-US" sz="2800" b="1" dirty="0">
                <a:solidFill>
                  <a:srgbClr val="FF0000"/>
                </a:solidFill>
                <a:latin typeface="Calibri" panose="020F0502020204030204" pitchFamily="34" charset="0"/>
              </a:rPr>
              <a:t>社会地位</a:t>
            </a:r>
            <a:endParaRPr lang="zh-CN" altLang="en-US" sz="2800" b="1" dirty="0">
              <a:solidFill>
                <a:srgbClr val="FF0000"/>
              </a:solidFill>
              <a:latin typeface="Calibri" panose="020F0502020204030204" pitchFamily="34" charset="0"/>
            </a:endParaRPr>
          </a:p>
        </p:txBody>
      </p:sp>
      <p:pic>
        <p:nvPicPr>
          <p:cNvPr id="8" name="图片 7"/>
          <p:cNvPicPr>
            <a:picLocks noChangeAspect="1"/>
          </p:cNvPicPr>
          <p:nvPr/>
        </p:nvPicPr>
        <p:blipFill>
          <a:blip r:embed="rId1"/>
          <a:stretch>
            <a:fillRect/>
          </a:stretch>
        </p:blipFill>
        <p:spPr>
          <a:xfrm>
            <a:off x="7245350" y="24765"/>
            <a:ext cx="4913630" cy="4593590"/>
          </a:xfrm>
          <a:prstGeom prst="rect">
            <a:avLst/>
          </a:prstGeom>
        </p:spPr>
      </p:pic>
      <p:sp>
        <p:nvSpPr>
          <p:cNvPr id="9" name="矩形 8"/>
          <p:cNvSpPr/>
          <p:nvPr/>
        </p:nvSpPr>
        <p:spPr>
          <a:xfrm>
            <a:off x="-5715" y="5242560"/>
            <a:ext cx="11388725" cy="953135"/>
          </a:xfrm>
          <a:prstGeom prst="rect">
            <a:avLst/>
          </a:prstGeom>
          <a:solidFill>
            <a:srgbClr val="CCFFFF"/>
          </a:solidFill>
          <a:ln w="9525">
            <a:noFill/>
          </a:ln>
        </p:spPr>
        <p:txBody>
          <a:bodyPr wrap="square">
            <a:spAutoFit/>
          </a:bodyPr>
          <a:p>
            <a:pPr eaLnBrk="1" hangingPunct="1">
              <a:buFont typeface="Arial" panose="020B0604020202020204" pitchFamily="34" charset="0"/>
              <a:buNone/>
            </a:pPr>
            <a:r>
              <a:rPr lang="zh-CN" altLang="en-US" sz="2800" b="1" dirty="0">
                <a:latin typeface="楷体" panose="02010609060101010101" pitchFamily="49" charset="-122"/>
                <a:ea typeface="楷体" panose="02010609060101010101" pitchFamily="49" charset="-122"/>
              </a:rPr>
              <a:t>妇女解放的</a:t>
            </a:r>
            <a:r>
              <a:rPr lang="zh-CN" altLang="en-US" sz="2800" b="1" dirty="0">
                <a:solidFill>
                  <a:srgbClr val="FF0000"/>
                </a:solidFill>
                <a:latin typeface="楷体" panose="02010609060101010101" pitchFamily="49" charset="-122"/>
                <a:ea typeface="楷体" panose="02010609060101010101" pitchFamily="49" charset="-122"/>
              </a:rPr>
              <a:t>第一个先决条件</a:t>
            </a:r>
            <a:r>
              <a:rPr lang="zh-CN" altLang="en-US" sz="2800" b="1" dirty="0">
                <a:latin typeface="楷体" panose="02010609060101010101" pitchFamily="49" charset="-122"/>
                <a:ea typeface="楷体" panose="02010609060101010101" pitchFamily="49" charset="-122"/>
              </a:rPr>
              <a:t>就是一切女性</a:t>
            </a:r>
            <a:r>
              <a:rPr lang="zh-CN" altLang="en-US" sz="2800" b="1" dirty="0">
                <a:solidFill>
                  <a:srgbClr val="FF0000"/>
                </a:solidFill>
                <a:latin typeface="楷体" panose="02010609060101010101" pitchFamily="49" charset="-122"/>
                <a:ea typeface="楷体" panose="02010609060101010101" pitchFamily="49" charset="-122"/>
              </a:rPr>
              <a:t>重新回到公共劳动</a:t>
            </a:r>
            <a:r>
              <a:rPr lang="zh-CN" altLang="en-US" sz="2800" b="1" dirty="0">
                <a:latin typeface="楷体" panose="02010609060101010101" pitchFamily="49" charset="-122"/>
                <a:ea typeface="楷体" panose="02010609060101010101" pitchFamily="49" charset="-122"/>
              </a:rPr>
              <a:t>中去。</a:t>
            </a:r>
            <a:endParaRPr lang="zh-CN" altLang="en-US" sz="2800" b="1" dirty="0">
              <a:latin typeface="楷体" panose="02010609060101010101" pitchFamily="49" charset="-122"/>
              <a:ea typeface="楷体" panose="02010609060101010101" pitchFamily="49" charset="-122"/>
            </a:endParaRPr>
          </a:p>
          <a:p>
            <a:pPr eaLnBrk="1" hangingPunct="1">
              <a:buFont typeface="Arial" panose="020B0604020202020204" pitchFamily="34" charset="0"/>
              <a:buNone/>
            </a:pPr>
            <a:r>
              <a:rPr lang="en-US" altLang="zh-CN" sz="2800" b="1" dirty="0">
                <a:latin typeface="楷体" panose="02010609060101010101" pitchFamily="49" charset="-122"/>
                <a:ea typeface="楷体" panose="02010609060101010101" pitchFamily="49" charset="-122"/>
              </a:rPr>
              <a:t>                                                 ——</a:t>
            </a:r>
            <a:r>
              <a:rPr lang="zh-CN" altLang="en-US" sz="2800" b="1" dirty="0">
                <a:latin typeface="楷体" panose="02010609060101010101" pitchFamily="49" charset="-122"/>
                <a:ea typeface="楷体" panose="02010609060101010101" pitchFamily="49" charset="-122"/>
              </a:rPr>
              <a:t>恩格斯</a:t>
            </a:r>
            <a:endParaRPr lang="zh-CN" altLang="en-US" sz="2800" b="1" dirty="0">
              <a:latin typeface="楷体" panose="02010609060101010101" pitchFamily="49" charset="-122"/>
              <a:ea typeface="楷体" panose="02010609060101010101" pitchFamily="49" charset="-122"/>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charRg st="0" end="9"/>
                                            </p:txEl>
                                          </p:spTgt>
                                        </p:tgtEl>
                                        <p:attrNameLst>
                                          <p:attrName>style.visibility</p:attrName>
                                        </p:attrNameLst>
                                      </p:cBhvr>
                                      <p:to>
                                        <p:strVal val="visible"/>
                                      </p:to>
                                    </p:set>
                                    <p:anim calcmode="lin" valueType="num">
                                      <p:cBhvr>
                                        <p:cTn id="7" dur="500" fill="hold"/>
                                        <p:tgtEl>
                                          <p:spTgt spid="3">
                                            <p:txEl>
                                              <p:charRg st="0" end="9"/>
                                            </p:txEl>
                                          </p:spTgt>
                                        </p:tgtEl>
                                        <p:attrNameLst>
                                          <p:attrName>ppt_x</p:attrName>
                                        </p:attrNameLst>
                                      </p:cBhvr>
                                      <p:tavLst>
                                        <p:tav tm="0">
                                          <p:val>
                                            <p:strVal val="#ppt_x"/>
                                          </p:val>
                                        </p:tav>
                                        <p:tav tm="100000">
                                          <p:val>
                                            <p:strVal val="#ppt_x"/>
                                          </p:val>
                                        </p:tav>
                                      </p:tavLst>
                                    </p:anim>
                                    <p:anim calcmode="lin" valueType="num">
                                      <p:cBhvr>
                                        <p:cTn id="8" dur="500" fill="hold"/>
                                        <p:tgtEl>
                                          <p:spTgt spid="3">
                                            <p:txEl>
                                              <p:charRg st="0" end="9"/>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ppt_x</p:attrName>
                                        </p:attrNameLst>
                                      </p:cBhvr>
                                      <p:tavLst>
                                        <p:tav tm="0">
                                          <p:val>
                                            <p:strVal val="#ppt_x"/>
                                          </p:val>
                                        </p:tav>
                                        <p:tav tm="100000">
                                          <p:val>
                                            <p:strVal val="#ppt_x"/>
                                          </p:val>
                                        </p:tav>
                                      </p:tavLst>
                                    </p:anim>
                                    <p:anim calcmode="lin" valueType="num">
                                      <p:cBhvr>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ppt_x</p:attrName>
                                        </p:attrNameLst>
                                      </p:cBhvr>
                                      <p:tavLst>
                                        <p:tav tm="0">
                                          <p:val>
                                            <p:strVal val="#ppt_x"/>
                                          </p:val>
                                        </p:tav>
                                        <p:tav tm="100000">
                                          <p:val>
                                            <p:strVal val="#ppt_x"/>
                                          </p:val>
                                        </p:tav>
                                      </p:tavLst>
                                    </p:anim>
                                    <p:anim calcmode="lin" valueType="num">
                                      <p:cBhvr>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ppt_x</p:attrName>
                                        </p:attrNameLst>
                                      </p:cBhvr>
                                      <p:tavLst>
                                        <p:tav tm="0">
                                          <p:val>
                                            <p:strVal val="#ppt_x"/>
                                          </p:val>
                                        </p:tav>
                                        <p:tav tm="100000">
                                          <p:val>
                                            <p:strVal val="#ppt_x"/>
                                          </p:val>
                                        </p:tav>
                                      </p:tavLst>
                                    </p:anim>
                                    <p:anim calcmode="lin" valueType="num">
                                      <p:cBhvr>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500" fill="hold"/>
                                        <p:tgtEl>
                                          <p:spTgt spid="10"/>
                                        </p:tgtEl>
                                        <p:attrNameLst>
                                          <p:attrName>ppt_x</p:attrName>
                                        </p:attrNameLst>
                                      </p:cBhvr>
                                      <p:tavLst>
                                        <p:tav tm="0">
                                          <p:val>
                                            <p:strVal val="#ppt_x"/>
                                          </p:val>
                                        </p:tav>
                                        <p:tav tm="100000">
                                          <p:val>
                                            <p:strVal val="#ppt_x"/>
                                          </p:val>
                                        </p:tav>
                                      </p:tavLst>
                                    </p:anim>
                                    <p:anim calcmode="lin" valueType="num">
                                      <p:cBhvr>
                                        <p:cTn id="3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500" fill="hold"/>
                                        <p:tgtEl>
                                          <p:spTgt spid="11"/>
                                        </p:tgtEl>
                                        <p:attrNameLst>
                                          <p:attrName>ppt_x</p:attrName>
                                        </p:attrNameLst>
                                      </p:cBhvr>
                                      <p:tavLst>
                                        <p:tav tm="0">
                                          <p:val>
                                            <p:strVal val="#ppt_x"/>
                                          </p:val>
                                        </p:tav>
                                        <p:tav tm="100000">
                                          <p:val>
                                            <p:strVal val="#ppt_x"/>
                                          </p:val>
                                        </p:tav>
                                      </p:tavLst>
                                    </p:anim>
                                    <p:anim calcmode="lin" valueType="num">
                                      <p:cBhvr>
                                        <p:cTn id="4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p:cTn id="45" dur="500" fill="hold"/>
                                        <p:tgtEl>
                                          <p:spTgt spid="12"/>
                                        </p:tgtEl>
                                        <p:attrNameLst>
                                          <p:attrName>ppt_x</p:attrName>
                                        </p:attrNameLst>
                                      </p:cBhvr>
                                      <p:tavLst>
                                        <p:tav tm="0">
                                          <p:val>
                                            <p:strVal val="#ppt_x"/>
                                          </p:val>
                                        </p:tav>
                                        <p:tav tm="100000">
                                          <p:val>
                                            <p:strVal val="#ppt_x"/>
                                          </p:val>
                                        </p:tav>
                                      </p:tavLst>
                                    </p:anim>
                                    <p:anim calcmode="lin" valueType="num">
                                      <p:cBhvr>
                                        <p:cTn id="4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p:cTn id="51" dur="500" fill="hold"/>
                                        <p:tgtEl>
                                          <p:spTgt spid="13"/>
                                        </p:tgtEl>
                                        <p:attrNameLst>
                                          <p:attrName>ppt_x</p:attrName>
                                        </p:attrNameLst>
                                      </p:cBhvr>
                                      <p:tavLst>
                                        <p:tav tm="0">
                                          <p:val>
                                            <p:strVal val="#ppt_x"/>
                                          </p:val>
                                        </p:tav>
                                        <p:tav tm="100000">
                                          <p:val>
                                            <p:strVal val="#ppt_x"/>
                                          </p:val>
                                        </p:tav>
                                      </p:tavLst>
                                    </p:anim>
                                    <p:anim calcmode="lin" valueType="num">
                                      <p:cBhvr>
                                        <p:cTn id="5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p:cTn id="57" dur="500" fill="hold"/>
                                        <p:tgtEl>
                                          <p:spTgt spid="14"/>
                                        </p:tgtEl>
                                        <p:attrNameLst>
                                          <p:attrName>ppt_x</p:attrName>
                                        </p:attrNameLst>
                                      </p:cBhvr>
                                      <p:tavLst>
                                        <p:tav tm="0">
                                          <p:val>
                                            <p:strVal val="#ppt_x"/>
                                          </p:val>
                                        </p:tav>
                                        <p:tav tm="100000">
                                          <p:val>
                                            <p:strVal val="#ppt_x"/>
                                          </p:val>
                                        </p:tav>
                                      </p:tavLst>
                                    </p:anim>
                                    <p:anim calcmode="lin" valueType="num">
                                      <p:cBhvr>
                                        <p:cTn id="5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p:cTn id="63" dur="500" fill="hold"/>
                                        <p:tgtEl>
                                          <p:spTgt spid="15"/>
                                        </p:tgtEl>
                                        <p:attrNameLst>
                                          <p:attrName>ppt_x</p:attrName>
                                        </p:attrNameLst>
                                      </p:cBhvr>
                                      <p:tavLst>
                                        <p:tav tm="0">
                                          <p:val>
                                            <p:strVal val="#ppt_x"/>
                                          </p:val>
                                        </p:tav>
                                        <p:tav tm="100000">
                                          <p:val>
                                            <p:strVal val="#ppt_x"/>
                                          </p:val>
                                        </p:tav>
                                      </p:tavLst>
                                    </p:anim>
                                    <p:anim calcmode="lin" valueType="num">
                                      <p:cBhvr>
                                        <p:cTn id="64" dur="500" fill="hold"/>
                                        <p:tgtEl>
                                          <p:spTgt spid="15"/>
                                        </p:tgtEl>
                                        <p:attrNameLst>
                                          <p:attrName>ppt_y</p:attrName>
                                        </p:attrNameLst>
                                      </p:cBhvr>
                                      <p:tavLst>
                                        <p:tav tm="0">
                                          <p:val>
                                            <p:strVal val="1+#ppt_h/2"/>
                                          </p:val>
                                        </p:tav>
                                        <p:tav tm="100000">
                                          <p:val>
                                            <p:strVal val="#ppt_y"/>
                                          </p:val>
                                        </p:tav>
                                      </p:tavLst>
                                    </p:anim>
                                  </p:childTnLst>
                                </p:cTn>
                              </p:par>
                              <p:par>
                                <p:cTn id="65" presetID="16" presetClass="entr" presetSubtype="21" fill="hold" grpId="0" nodeType="with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barn(inVertical)">
                                      <p:cBhvr>
                                        <p:cTn id="6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ldLvl="0" animBg="1"/>
      <p:bldP spid="6" grpId="0"/>
      <p:bldP spid="7" grpId="0" bldLvl="0" animBg="1"/>
      <p:bldP spid="4" grpId="0"/>
      <p:bldP spid="10" grpId="0"/>
      <p:bldP spid="11" grpId="0"/>
      <p:bldP spid="12" grpId="0"/>
      <p:bldP spid="13" grpId="0"/>
      <p:bldP spid="14" grpId="0"/>
      <p:bldP spid="15" grpId="0"/>
      <p:bldP spid="9"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sz="half" idx="1"/>
          </p:nvPr>
        </p:nvSpPr>
        <p:spPr>
          <a:xfrm>
            <a:off x="1637665" y="15240"/>
            <a:ext cx="3239770" cy="506730"/>
          </a:xfrm>
        </p:spPr>
        <p:txBody>
          <a:bodyPr vert="horz" wrap="square" lIns="91440" tIns="45720" rIns="91440" bIns="45720" anchor="t">
            <a:normAutofit fontScale="90000"/>
          </a:bodyPr>
          <a:p>
            <a:pPr marL="0" indent="0">
              <a:buFont typeface="Arial" panose="020B0604020202020204" pitchFamily="34" charset="0"/>
              <a:buNone/>
            </a:pPr>
            <a:r>
              <a:rPr lang="zh-CN" altLang="zh-CN" b="1" dirty="0">
                <a:solidFill>
                  <a:srgbClr val="FF0000"/>
                </a:solidFill>
                <a:latin typeface="宋体" panose="02010600030101010101" pitchFamily="2" charset="-122"/>
                <a:ea typeface="+mn-ea"/>
                <a:cs typeface="+mn-cs"/>
              </a:rPr>
              <a:t>推广大众教育（</a:t>
            </a:r>
            <a:r>
              <a:rPr lang="en-US" altLang="zh-CN" b="1" dirty="0">
                <a:solidFill>
                  <a:srgbClr val="FF0000"/>
                </a:solidFill>
                <a:latin typeface="宋体" panose="02010600030101010101" pitchFamily="2" charset="-122"/>
                <a:ea typeface="+mn-ea"/>
                <a:cs typeface="+mn-cs"/>
              </a:rPr>
              <a:t>P24</a:t>
            </a:r>
            <a:r>
              <a:rPr lang="zh-CN" altLang="zh-CN" b="1" dirty="0">
                <a:solidFill>
                  <a:srgbClr val="FF0000"/>
                </a:solidFill>
                <a:latin typeface="宋体" panose="02010600030101010101" pitchFamily="2" charset="-122"/>
                <a:ea typeface="+mn-ea"/>
                <a:cs typeface="+mn-cs"/>
              </a:rPr>
              <a:t>）</a:t>
            </a:r>
            <a:endParaRPr lang="en-US" altLang="zh-CN" b="1" dirty="0">
              <a:solidFill>
                <a:srgbClr val="FF0000"/>
              </a:solidFill>
              <a:latin typeface="宋体" panose="02010600030101010101" pitchFamily="2" charset="-122"/>
              <a:ea typeface="+mn-ea"/>
              <a:cs typeface="+mn-cs"/>
            </a:endParaRPr>
          </a:p>
        </p:txBody>
      </p:sp>
      <p:sp>
        <p:nvSpPr>
          <p:cNvPr id="5" name="文本框 4"/>
          <p:cNvSpPr txBox="1"/>
          <p:nvPr/>
        </p:nvSpPr>
        <p:spPr>
          <a:xfrm>
            <a:off x="67310" y="2080260"/>
            <a:ext cx="6792595" cy="829945"/>
          </a:xfrm>
          <a:prstGeom prst="rect">
            <a:avLst/>
          </a:prstGeom>
          <a:noFill/>
          <a:ln w="9525" cap="flat" cmpd="sng">
            <a:solidFill>
              <a:schemeClr val="accent1"/>
            </a:solidFill>
            <a:prstDash val="solid"/>
            <a:round/>
            <a:headEnd type="none" w="med" len="med"/>
            <a:tailEnd type="none" w="med" len="med"/>
          </a:ln>
          <a:extLst>
            <a:ext uri="{909E8E84-426E-40DD-AFC4-6F175D3DCCD1}">
              <a14:hiddenFill xmlns:a14="http://schemas.microsoft.com/office/drawing/2010/main">
                <a:solidFill>
                  <a:srgbClr val="FFFF00"/>
                </a:solidFill>
              </a14:hiddenFill>
            </a:ext>
          </a:extLst>
        </p:spPr>
        <p:txBody>
          <a:bodyPr wrap="square">
            <a:spAutoFit/>
          </a:bodyPr>
          <a:p>
            <a:pPr>
              <a:lnSpc>
                <a:spcPct val="120000"/>
              </a:lnSpc>
            </a:pPr>
            <a:r>
              <a:rPr lang="zh-CN" altLang="zh-CN" sz="2000" b="1" dirty="0">
                <a:solidFill>
                  <a:srgbClr val="FF0000"/>
                </a:solidFill>
                <a:latin typeface="Arial" panose="020B0604020202020204" pitchFamily="34" charset="0"/>
              </a:rPr>
              <a:t>19世纪中期以后，</a:t>
            </a:r>
            <a:r>
              <a:rPr lang="zh-CN" altLang="zh-CN" sz="2000" b="1" dirty="0">
                <a:solidFill>
                  <a:srgbClr val="0A36F6"/>
                </a:solidFill>
                <a:latin typeface="Arial" panose="020B0604020202020204" pitchFamily="34" charset="0"/>
              </a:rPr>
              <a:t>为了适应工业化发展的需要，</a:t>
            </a:r>
            <a:r>
              <a:rPr lang="zh-CN" altLang="zh-CN" sz="2000" b="1" dirty="0">
                <a:solidFill>
                  <a:srgbClr val="FF0000"/>
                </a:solidFill>
                <a:latin typeface="Arial" panose="020B0604020202020204" pitchFamily="34" charset="0"/>
              </a:rPr>
              <a:t>欧洲国家开始推广大众化教育。</a:t>
            </a:r>
            <a:endParaRPr lang="zh-CN" altLang="zh-CN" sz="2000" b="1" dirty="0">
              <a:solidFill>
                <a:srgbClr val="FF0000"/>
              </a:solidFill>
              <a:latin typeface="Arial" panose="020B0604020202020204" pitchFamily="34" charset="0"/>
            </a:endParaRPr>
          </a:p>
        </p:txBody>
      </p:sp>
      <p:sp>
        <p:nvSpPr>
          <p:cNvPr id="6" name="内容占位符 2"/>
          <p:cNvSpPr>
            <a:spLocks noGrp="1"/>
          </p:cNvSpPr>
          <p:nvPr/>
        </p:nvSpPr>
        <p:spPr>
          <a:xfrm>
            <a:off x="67310" y="2910205"/>
            <a:ext cx="6194425" cy="436245"/>
          </a:xfrm>
          <a:prstGeom prst="rect">
            <a:avLst/>
          </a:prstGeom>
          <a:noFill/>
          <a:ln w="9525">
            <a:noFill/>
          </a:ln>
        </p:spPr>
        <p:txBody>
          <a:bodyPr lIns="68580" tIns="34290" rIns="68580" bIns="34290"/>
          <a:p>
            <a:pPr>
              <a:lnSpc>
                <a:spcPct val="90000"/>
              </a:lnSpc>
              <a:spcBef>
                <a:spcPts val="1000"/>
              </a:spcBef>
            </a:pPr>
            <a:r>
              <a:rPr lang="zh-CN" altLang="zh-CN" sz="2400" b="1" dirty="0">
                <a:latin typeface="Arial" panose="020B0604020202020204" pitchFamily="34" charset="0"/>
              </a:rPr>
              <a:t>（2）大众教育的代表</a:t>
            </a:r>
            <a:r>
              <a:rPr lang="zh-CN" altLang="zh-CN" sz="2400" b="1" dirty="0">
                <a:solidFill>
                  <a:srgbClr val="0A36F6"/>
                </a:solidFill>
                <a:latin typeface="Arial" panose="020B0604020202020204" pitchFamily="34" charset="0"/>
              </a:rPr>
              <a:t>：</a:t>
            </a:r>
            <a:endParaRPr lang="zh-CN" altLang="zh-CN" sz="2400" b="1" dirty="0">
              <a:solidFill>
                <a:srgbClr val="0A36F6"/>
              </a:solidFill>
              <a:latin typeface="Arial" panose="020B0604020202020204" pitchFamily="34" charset="0"/>
            </a:endParaRPr>
          </a:p>
        </p:txBody>
      </p:sp>
      <p:sp>
        <p:nvSpPr>
          <p:cNvPr id="4" name="内容占位符 2"/>
          <p:cNvSpPr>
            <a:spLocks noGrp="1"/>
          </p:cNvSpPr>
          <p:nvPr/>
        </p:nvSpPr>
        <p:spPr>
          <a:xfrm>
            <a:off x="25400" y="1720850"/>
            <a:ext cx="6193790" cy="461645"/>
          </a:xfrm>
          <a:prstGeom prst="rect">
            <a:avLst/>
          </a:prstGeom>
          <a:noFill/>
          <a:ln w="9525">
            <a:noFill/>
          </a:ln>
        </p:spPr>
        <p:txBody>
          <a:bodyPr lIns="68580" tIns="34290" rIns="68580" bIns="34290"/>
          <a:p>
            <a:pPr>
              <a:lnSpc>
                <a:spcPct val="90000"/>
              </a:lnSpc>
              <a:spcBef>
                <a:spcPts val="1000"/>
              </a:spcBef>
            </a:pPr>
            <a:r>
              <a:rPr lang="zh-CN" altLang="zh-CN" sz="2400" b="1" dirty="0">
                <a:latin typeface="宋体" panose="02010600030101010101" pitchFamily="2" charset="-122"/>
                <a:ea typeface="宋体" panose="02010600030101010101" pitchFamily="2" charset="-122"/>
                <a:cs typeface="宋体" panose="02010600030101010101" pitchFamily="2" charset="-122"/>
              </a:rPr>
              <a:t>（</a:t>
            </a:r>
            <a:r>
              <a:rPr lang="en-US" altLang="zh-CN" sz="2400" b="1" dirty="0">
                <a:latin typeface="宋体" panose="02010600030101010101" pitchFamily="2" charset="-122"/>
                <a:ea typeface="宋体" panose="02010600030101010101" pitchFamily="2" charset="-122"/>
                <a:cs typeface="宋体" panose="02010600030101010101" pitchFamily="2" charset="-122"/>
              </a:rPr>
              <a:t>1</a:t>
            </a:r>
            <a:r>
              <a:rPr lang="zh-CN" altLang="en-US" sz="2400" b="1" dirty="0">
                <a:latin typeface="宋体" panose="02010600030101010101" pitchFamily="2" charset="-122"/>
                <a:ea typeface="宋体" panose="02010600030101010101" pitchFamily="2" charset="-122"/>
                <a:cs typeface="宋体" panose="02010600030101010101" pitchFamily="2" charset="-122"/>
              </a:rPr>
              <a:t>）推广大众教育的</a:t>
            </a:r>
            <a:r>
              <a:rPr lang="zh-CN" altLang="en-US" sz="2400" b="1" dirty="0">
                <a:solidFill>
                  <a:srgbClr val="0A36F6"/>
                </a:solidFill>
                <a:latin typeface="宋体" panose="02010600030101010101" pitchFamily="2" charset="-122"/>
                <a:ea typeface="宋体" panose="02010600030101010101" pitchFamily="2" charset="-122"/>
                <a:cs typeface="宋体" panose="02010600030101010101" pitchFamily="2" charset="-122"/>
              </a:rPr>
              <a:t>背景</a:t>
            </a:r>
            <a:r>
              <a:rPr lang="zh-CN" altLang="zh-CN" sz="2400" b="1" dirty="0">
                <a:solidFill>
                  <a:srgbClr val="0A36F6"/>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a:t>
            </a:r>
            <a:endParaRPr lang="zh-CN" altLang="zh-CN" sz="2400" b="1" dirty="0">
              <a:solidFill>
                <a:srgbClr val="0A36F6"/>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endParaRPr>
          </a:p>
        </p:txBody>
      </p:sp>
      <p:sp>
        <p:nvSpPr>
          <p:cNvPr id="40968" name="文本框 8"/>
          <p:cNvSpPr txBox="1"/>
          <p:nvPr/>
        </p:nvSpPr>
        <p:spPr>
          <a:xfrm>
            <a:off x="24448" y="0"/>
            <a:ext cx="1612900" cy="521970"/>
          </a:xfrm>
          <a:prstGeom prst="rect">
            <a:avLst/>
          </a:prstGeom>
          <a:solidFill>
            <a:srgbClr val="9ED3D7"/>
          </a:solidFill>
          <a:ln w="9525">
            <a:noFill/>
          </a:ln>
        </p:spPr>
        <p:txBody>
          <a:bodyPr wrap="none">
            <a:spAutoFit/>
          </a:bodyPr>
          <a:p>
            <a:r>
              <a:rPr lang="zh-CN" altLang="en-US" sz="2800" b="1" dirty="0">
                <a:latin typeface="Arial" panose="020B0604020202020204" pitchFamily="34" charset="0"/>
                <a:sym typeface="宋体" panose="02010600030101010101" pitchFamily="2" charset="-122"/>
              </a:rPr>
              <a:t>表现三：</a:t>
            </a:r>
            <a:endParaRPr lang="zh-CN" altLang="en-US" sz="2800" b="1" dirty="0">
              <a:latin typeface="Arial" panose="020B0604020202020204" pitchFamily="34" charset="0"/>
              <a:sym typeface="宋体" panose="02010600030101010101" pitchFamily="2" charset="-122"/>
            </a:endParaRPr>
          </a:p>
        </p:txBody>
      </p:sp>
      <p:sp>
        <p:nvSpPr>
          <p:cNvPr id="15" name="TextBox 8"/>
          <p:cNvSpPr txBox="1"/>
          <p:nvPr/>
        </p:nvSpPr>
        <p:spPr>
          <a:xfrm>
            <a:off x="24765" y="5925185"/>
            <a:ext cx="6194425" cy="829945"/>
          </a:xfrm>
          <a:prstGeom prst="rect">
            <a:avLst/>
          </a:prstGeom>
          <a:noFill/>
          <a:ln w="9525" cap="flat" cmpd="sng">
            <a:solidFill>
              <a:srgbClr val="92D050"/>
            </a:solidFill>
            <a:prstDash val="solid"/>
            <a:round/>
            <a:headEnd type="none" w="med" len="med"/>
            <a:tailEnd type="none" w="med" len="med"/>
          </a:ln>
          <a:extLst>
            <a:ext uri="{909E8E84-426E-40DD-AFC4-6F175D3DCCD1}">
              <a14:hiddenFill xmlns:a14="http://schemas.microsoft.com/office/drawing/2010/main">
                <a:solidFill>
                  <a:srgbClr val="FFFF00"/>
                </a:solidFill>
              </a14:hiddenFill>
            </a:ext>
          </a:extLst>
        </p:spPr>
        <p:txBody>
          <a:bodyPr wrap="square">
            <a:spAutoFit/>
          </a:bodyPr>
          <a:p>
            <a:r>
              <a:rPr lang="zh-CN" altLang="en-US" sz="2400" b="1" dirty="0">
                <a:solidFill>
                  <a:srgbClr val="FF0000"/>
                </a:solidFill>
                <a:latin typeface="楷体" panose="02010609060101010101" pitchFamily="49" charset="-122"/>
                <a:ea typeface="楷体" panose="02010609060101010101" pitchFamily="49" charset="-122"/>
              </a:rPr>
              <a:t>教育的普及，提高了欧美各国的大众文化水平，促进了社会发展。</a:t>
            </a:r>
            <a:endParaRPr lang="zh-CN" altLang="en-US" sz="2400" b="1" dirty="0">
              <a:solidFill>
                <a:srgbClr val="FF0000"/>
              </a:solidFill>
              <a:latin typeface="楷体" panose="02010609060101010101" pitchFamily="49" charset="-122"/>
              <a:ea typeface="楷体" panose="02010609060101010101" pitchFamily="49" charset="-122"/>
            </a:endParaRPr>
          </a:p>
        </p:txBody>
      </p:sp>
      <p:sp>
        <p:nvSpPr>
          <p:cNvPr id="16" name="内容占位符 2"/>
          <p:cNvSpPr>
            <a:spLocks noGrp="1"/>
          </p:cNvSpPr>
          <p:nvPr/>
        </p:nvSpPr>
        <p:spPr>
          <a:xfrm>
            <a:off x="24765" y="5502910"/>
            <a:ext cx="6194425" cy="422275"/>
          </a:xfrm>
          <a:prstGeom prst="rect">
            <a:avLst/>
          </a:prstGeom>
          <a:noFill/>
          <a:ln w="9525">
            <a:noFill/>
          </a:ln>
        </p:spPr>
        <p:txBody>
          <a:bodyPr lIns="68580" tIns="34290" rIns="68580" bIns="34290"/>
          <a:p>
            <a:pPr>
              <a:lnSpc>
                <a:spcPct val="90000"/>
              </a:lnSpc>
              <a:spcBef>
                <a:spcPts val="1000"/>
              </a:spcBef>
            </a:pPr>
            <a:r>
              <a:rPr lang="zh-CN" altLang="zh-CN" sz="2400" b="1" dirty="0">
                <a:latin typeface="Arial" panose="020B0604020202020204" pitchFamily="34" charset="0"/>
              </a:rPr>
              <a:t>（</a:t>
            </a:r>
            <a:r>
              <a:rPr lang="en-US" altLang="zh-CN" sz="2400" b="1" dirty="0">
                <a:latin typeface="Arial" panose="020B0604020202020204" pitchFamily="34" charset="0"/>
              </a:rPr>
              <a:t>3</a:t>
            </a:r>
            <a:r>
              <a:rPr lang="zh-CN" altLang="zh-CN" sz="2400" b="1" dirty="0">
                <a:latin typeface="Arial" panose="020B0604020202020204" pitchFamily="34" charset="0"/>
              </a:rPr>
              <a:t>）大众教育普及的影响</a:t>
            </a:r>
            <a:r>
              <a:rPr lang="zh-CN" altLang="zh-CN" sz="2400" b="1" dirty="0">
                <a:solidFill>
                  <a:srgbClr val="0A36F6"/>
                </a:solidFill>
                <a:latin typeface="Arial" panose="020B0604020202020204" pitchFamily="34" charset="0"/>
              </a:rPr>
              <a:t>：</a:t>
            </a:r>
            <a:endParaRPr lang="zh-CN" altLang="zh-CN" sz="2400" b="1" dirty="0">
              <a:solidFill>
                <a:srgbClr val="0A36F6"/>
              </a:solidFill>
              <a:latin typeface="Arial" panose="020B0604020202020204" pitchFamily="34" charset="0"/>
            </a:endParaRPr>
          </a:p>
        </p:txBody>
      </p:sp>
      <p:sp>
        <p:nvSpPr>
          <p:cNvPr id="6149" name="矩形 1"/>
          <p:cNvSpPr/>
          <p:nvPr/>
        </p:nvSpPr>
        <p:spPr>
          <a:xfrm>
            <a:off x="64770" y="521970"/>
            <a:ext cx="6795135" cy="1198880"/>
          </a:xfrm>
          <a:prstGeom prst="rect">
            <a:avLst/>
          </a:prstGeom>
          <a:solidFill>
            <a:srgbClr val="CCFF99"/>
          </a:solidFill>
          <a:ln w="9525">
            <a:noFill/>
          </a:ln>
        </p:spPr>
        <p:txBody>
          <a:bodyPr wrap="square">
            <a:spAutoFit/>
          </a:bodyPr>
          <a:p>
            <a:pPr eaLnBrk="1" hangingPunct="1">
              <a:buFont typeface="Arial" panose="020B0604020202020204" pitchFamily="34" charset="0"/>
              <a:buNone/>
            </a:pPr>
            <a:r>
              <a:rPr lang="zh-CN" altLang="en-US" sz="2400" b="1" dirty="0">
                <a:solidFill>
                  <a:srgbClr val="000000"/>
                </a:solidFill>
                <a:latin typeface="楷体" panose="02010609060101010101" pitchFamily="49" charset="-122"/>
                <a:ea typeface="楷体" panose="02010609060101010101" pitchFamily="49" charset="-122"/>
              </a:rPr>
              <a:t>   一个国家的</a:t>
            </a:r>
            <a:r>
              <a:rPr lang="zh-CN" altLang="en-US" sz="2400" b="1" dirty="0">
                <a:solidFill>
                  <a:srgbClr val="FF0000"/>
                </a:solidFill>
                <a:latin typeface="楷体" panose="02010609060101010101" pitchFamily="49" charset="-122"/>
                <a:ea typeface="楷体" panose="02010609060101010101" pitchFamily="49" charset="-122"/>
              </a:rPr>
              <a:t>高等教育毛入学率</a:t>
            </a:r>
            <a:r>
              <a:rPr lang="zh-CN" altLang="en-US" sz="2400" b="1" dirty="0">
                <a:solidFill>
                  <a:srgbClr val="000000"/>
                </a:solidFill>
                <a:latin typeface="楷体" panose="02010609060101010101" pitchFamily="49" charset="-122"/>
                <a:ea typeface="楷体" panose="02010609060101010101" pitchFamily="49" charset="-122"/>
              </a:rPr>
              <a:t>在</a:t>
            </a:r>
            <a:r>
              <a:rPr lang="en-US" altLang="zh-CN" sz="2400" b="1" dirty="0">
                <a:solidFill>
                  <a:srgbClr val="000000"/>
                </a:solidFill>
                <a:latin typeface="楷体" panose="02010609060101010101" pitchFamily="49" charset="-122"/>
                <a:ea typeface="楷体" panose="02010609060101010101" pitchFamily="49" charset="-122"/>
              </a:rPr>
              <a:t>15%</a:t>
            </a:r>
            <a:r>
              <a:rPr lang="zh-CN" altLang="en-US" sz="2400" b="1" dirty="0">
                <a:solidFill>
                  <a:srgbClr val="000000"/>
                </a:solidFill>
                <a:latin typeface="楷体" panose="02010609060101010101" pitchFamily="49" charset="-122"/>
                <a:ea typeface="楷体" panose="02010609060101010101" pitchFamily="49" charset="-122"/>
              </a:rPr>
              <a:t>以下时是精英教育阶段，</a:t>
            </a:r>
            <a:r>
              <a:rPr lang="zh-CN" altLang="en-US" sz="2400" b="1" dirty="0">
                <a:solidFill>
                  <a:srgbClr val="FF0000"/>
                </a:solidFill>
                <a:latin typeface="楷体" panose="02010609060101010101" pitchFamily="49" charset="-122"/>
                <a:ea typeface="楷体" panose="02010609060101010101" pitchFamily="49" charset="-122"/>
              </a:rPr>
              <a:t>超过</a:t>
            </a:r>
            <a:r>
              <a:rPr lang="en-US" altLang="zh-CN" sz="2400" b="1" dirty="0">
                <a:solidFill>
                  <a:srgbClr val="FF0000"/>
                </a:solidFill>
                <a:latin typeface="楷体" panose="02010609060101010101" pitchFamily="49" charset="-122"/>
                <a:ea typeface="楷体" panose="02010609060101010101" pitchFamily="49" charset="-122"/>
              </a:rPr>
              <a:t>15%</a:t>
            </a:r>
            <a:r>
              <a:rPr lang="zh-CN" altLang="en-US" sz="2400" b="1" dirty="0">
                <a:solidFill>
                  <a:srgbClr val="FF0000"/>
                </a:solidFill>
                <a:latin typeface="楷体" panose="02010609060101010101" pitchFamily="49" charset="-122"/>
                <a:ea typeface="楷体" panose="02010609060101010101" pitchFamily="49" charset="-122"/>
              </a:rPr>
              <a:t>时进入大众化教育阶段</a:t>
            </a:r>
            <a:r>
              <a:rPr lang="zh-CN" altLang="en-US" sz="2400" b="1" dirty="0">
                <a:solidFill>
                  <a:srgbClr val="000000"/>
                </a:solidFill>
                <a:latin typeface="楷体" panose="02010609060101010101" pitchFamily="49" charset="-122"/>
                <a:ea typeface="楷体" panose="02010609060101010101" pitchFamily="49" charset="-122"/>
              </a:rPr>
              <a:t>，超过</a:t>
            </a:r>
            <a:r>
              <a:rPr lang="en-US" altLang="zh-CN" sz="2400" b="1" dirty="0">
                <a:solidFill>
                  <a:srgbClr val="000000"/>
                </a:solidFill>
                <a:latin typeface="楷体" panose="02010609060101010101" pitchFamily="49" charset="-122"/>
                <a:ea typeface="楷体" panose="02010609060101010101" pitchFamily="49" charset="-122"/>
              </a:rPr>
              <a:t>50%</a:t>
            </a:r>
            <a:r>
              <a:rPr lang="zh-CN" altLang="en-US" sz="2400" b="1" dirty="0">
                <a:solidFill>
                  <a:srgbClr val="000000"/>
                </a:solidFill>
                <a:latin typeface="楷体" panose="02010609060101010101" pitchFamily="49" charset="-122"/>
                <a:ea typeface="楷体" panose="02010609060101010101" pitchFamily="49" charset="-122"/>
              </a:rPr>
              <a:t>时进入普及化教育阶段。</a:t>
            </a:r>
            <a:endParaRPr lang="zh-CN" altLang="en-US" sz="2400" b="1" dirty="0">
              <a:solidFill>
                <a:srgbClr val="000000"/>
              </a:solidFill>
              <a:latin typeface="楷体" panose="02010609060101010101" pitchFamily="49" charset="-122"/>
              <a:ea typeface="楷体" panose="02010609060101010101" pitchFamily="49" charset="-122"/>
            </a:endParaRPr>
          </a:p>
        </p:txBody>
      </p:sp>
      <p:sp>
        <p:nvSpPr>
          <p:cNvPr id="8" name="矩形 7"/>
          <p:cNvSpPr/>
          <p:nvPr/>
        </p:nvSpPr>
        <p:spPr>
          <a:xfrm>
            <a:off x="25400" y="3188970"/>
            <a:ext cx="6813550" cy="2122805"/>
          </a:xfrm>
          <a:prstGeom prst="rect">
            <a:avLst/>
          </a:prstGeom>
          <a:noFill/>
          <a:ln w="9525">
            <a:noFill/>
          </a:ln>
          <a:extLst>
            <a:ext uri="{909E8E84-426E-40DD-AFC4-6F175D3DCCD1}">
              <a14:hiddenFill xmlns:a14="http://schemas.microsoft.com/office/drawing/2010/main">
                <a:solidFill>
                  <a:srgbClr val="FFFF00"/>
                </a:solidFill>
              </a14:hiddenFill>
            </a:ext>
          </a:extLst>
        </p:spPr>
        <p:txBody>
          <a:bodyPr wrap="square">
            <a:spAutoFit/>
          </a:bodyPr>
          <a:p>
            <a:pPr eaLnBrk="1" hangingPunct="1">
              <a:buFont typeface="Arial" panose="020B0604020202020204" pitchFamily="34" charset="0"/>
              <a:buNone/>
            </a:pPr>
            <a:r>
              <a:rPr lang="zh-CN" altLang="en-US" sz="2400" dirty="0">
                <a:latin typeface="微软雅黑" panose="020B0503020204020204" charset="-122"/>
                <a:ea typeface="微软雅黑" panose="020B0503020204020204" charset="-122"/>
              </a:rPr>
              <a:t>①</a:t>
            </a:r>
            <a:r>
              <a:rPr lang="en-US" altLang="zh-CN" sz="2400" dirty="0">
                <a:latin typeface="微软雅黑" panose="020B0503020204020204" charset="-122"/>
                <a:ea typeface="微软雅黑" panose="020B0503020204020204" charset="-122"/>
              </a:rPr>
              <a:t>19</a:t>
            </a:r>
            <a:r>
              <a:rPr lang="zh-CN" altLang="en-US" sz="2400" dirty="0">
                <a:latin typeface="微软雅黑" panose="020B0503020204020204" charset="-122"/>
                <a:ea typeface="微软雅黑" panose="020B0503020204020204" charset="-122"/>
              </a:rPr>
              <a:t>世纪初，</a:t>
            </a:r>
            <a:r>
              <a:rPr lang="zh-CN" altLang="en-US" sz="2400" dirty="0">
                <a:solidFill>
                  <a:srgbClr val="FF0000"/>
                </a:solidFill>
                <a:latin typeface="微软雅黑" panose="020B0503020204020204" charset="-122"/>
                <a:ea typeface="微软雅黑" panose="020B0503020204020204" charset="-122"/>
              </a:rPr>
              <a:t>德国（普鲁士）</a:t>
            </a:r>
            <a:r>
              <a:rPr lang="zh-CN" altLang="en-US" sz="2400" dirty="0">
                <a:latin typeface="微软雅黑" panose="020B0503020204020204" charset="-122"/>
                <a:ea typeface="微软雅黑" panose="020B0503020204020204" charset="-122"/>
              </a:rPr>
              <a:t>推行教育改革，建立起</a:t>
            </a:r>
            <a:r>
              <a:rPr lang="zh-CN" altLang="en-US" sz="2400" dirty="0">
                <a:solidFill>
                  <a:srgbClr val="000000"/>
                </a:solidFill>
                <a:latin typeface="微软雅黑" panose="020B0503020204020204" charset="-122"/>
                <a:ea typeface="微软雅黑" panose="020B0503020204020204" charset="-122"/>
              </a:rPr>
              <a:t>由</a:t>
            </a:r>
            <a:r>
              <a:rPr lang="zh-CN" altLang="en-US" sz="2400" u="sng" dirty="0">
                <a:solidFill>
                  <a:srgbClr val="000000"/>
                </a:solidFill>
                <a:latin typeface="微软雅黑" panose="020B0503020204020204" charset="-122"/>
                <a:ea typeface="微软雅黑" panose="020B0503020204020204" charset="-122"/>
              </a:rPr>
              <a:t>              、             、         </a:t>
            </a:r>
            <a:r>
              <a:rPr lang="zh-CN" altLang="en-US" sz="2400" dirty="0">
                <a:solidFill>
                  <a:srgbClr val="000000"/>
                </a:solidFill>
                <a:latin typeface="微软雅黑" panose="020B0503020204020204" charset="-122"/>
                <a:ea typeface="微软雅黑" panose="020B0503020204020204" charset="-122"/>
              </a:rPr>
              <a:t>组成的</a:t>
            </a:r>
            <a:r>
              <a:rPr lang="zh-CN" altLang="en-US" sz="2400" b="1" dirty="0">
                <a:solidFill>
                  <a:srgbClr val="FF0000"/>
                </a:solidFill>
                <a:latin typeface="楷体" panose="02010609060101010101" pitchFamily="49" charset="-122"/>
                <a:ea typeface="楷体" panose="02010609060101010101" pitchFamily="49" charset="-122"/>
              </a:rPr>
              <a:t>系统教育体系。</a:t>
            </a:r>
            <a:endParaRPr lang="zh-CN" altLang="en-US" sz="2400" b="1" dirty="0">
              <a:solidFill>
                <a:srgbClr val="FF0000"/>
              </a:solidFill>
              <a:latin typeface="楷体" panose="02010609060101010101" pitchFamily="49" charset="-122"/>
              <a:ea typeface="楷体" panose="02010609060101010101" pitchFamily="49" charset="-122"/>
            </a:endParaRPr>
          </a:p>
          <a:p>
            <a:pPr eaLnBrk="1" hangingPunct="1">
              <a:buFont typeface="Arial" panose="020B0604020202020204" pitchFamily="34" charset="0"/>
              <a:buNone/>
            </a:pPr>
            <a:r>
              <a:rPr lang="zh-CN" altLang="en-US" sz="2000" b="1" dirty="0">
                <a:solidFill>
                  <a:schemeClr val="tx1"/>
                </a:solidFill>
                <a:latin typeface="楷体" panose="02010609060101010101" pitchFamily="49" charset="-122"/>
                <a:ea typeface="楷体" panose="02010609060101010101" pitchFamily="49" charset="-122"/>
              </a:rPr>
              <a:t>②</a:t>
            </a:r>
            <a:r>
              <a:rPr lang="zh-CN" altLang="en-US" dirty="0">
                <a:latin typeface="微软雅黑" panose="020B0503020204020204" charset="-122"/>
                <a:ea typeface="微软雅黑" panose="020B0503020204020204" charset="-122"/>
                <a:sym typeface="+mn-ea"/>
              </a:rPr>
              <a:t> </a:t>
            </a:r>
            <a:r>
              <a:rPr lang="en-US" altLang="zh-CN" sz="2000" dirty="0">
                <a:latin typeface="微软雅黑" panose="020B0503020204020204" charset="-122"/>
                <a:ea typeface="微软雅黑" panose="020B0503020204020204" charset="-122"/>
                <a:sym typeface="+mn-ea"/>
              </a:rPr>
              <a:t>1802</a:t>
            </a:r>
            <a:r>
              <a:rPr lang="zh-CN" altLang="en-US" sz="2000" dirty="0">
                <a:latin typeface="微软雅黑" panose="020B0503020204020204" charset="-122"/>
                <a:ea typeface="微软雅黑" panose="020B0503020204020204" charset="-122"/>
                <a:sym typeface="+mn-ea"/>
              </a:rPr>
              <a:t>年，法国（拿破仑）通过法律开设</a:t>
            </a:r>
            <a:r>
              <a:rPr lang="zh-CN" altLang="en-US" sz="2000" u="sng" dirty="0">
                <a:latin typeface="微软雅黑" panose="020B0503020204020204" charset="-122"/>
                <a:ea typeface="微软雅黑" panose="020B0503020204020204" charset="-122"/>
                <a:sym typeface="+mn-ea"/>
              </a:rPr>
              <a:t>                 </a:t>
            </a:r>
            <a:r>
              <a:rPr lang="zh-CN" altLang="en-US" sz="2000" dirty="0">
                <a:latin typeface="微软雅黑" panose="020B0503020204020204" charset="-122"/>
                <a:ea typeface="微软雅黑" panose="020B0503020204020204" charset="-122"/>
                <a:sym typeface="+mn-ea"/>
              </a:rPr>
              <a:t>的中等学校 。</a:t>
            </a:r>
            <a:endParaRPr lang="zh-CN" altLang="en-US" sz="2000" dirty="0">
              <a:latin typeface="微软雅黑" panose="020B0503020204020204" charset="-122"/>
              <a:ea typeface="微软雅黑" panose="020B0503020204020204" charset="-122"/>
              <a:sym typeface="+mn-ea"/>
            </a:endParaRPr>
          </a:p>
          <a:p>
            <a:pPr eaLnBrk="1" hangingPunct="1">
              <a:buFont typeface="Arial" panose="020B0604020202020204" pitchFamily="34" charset="0"/>
              <a:buNone/>
            </a:pPr>
            <a:r>
              <a:rPr lang="zh-CN" altLang="en-US" sz="2000" dirty="0">
                <a:latin typeface="微软雅黑" panose="020B0503020204020204" charset="-122"/>
                <a:ea typeface="微软雅黑" panose="020B0503020204020204" charset="-122"/>
                <a:sym typeface="+mn-ea"/>
              </a:rPr>
              <a:t>③</a:t>
            </a:r>
            <a:r>
              <a:rPr lang="en-US" altLang="zh-CN" sz="2000" dirty="0">
                <a:latin typeface="微软雅黑" panose="020B0503020204020204" charset="-122"/>
                <a:ea typeface="微软雅黑" panose="020B0503020204020204" charset="-122"/>
                <a:sym typeface="+mn-ea"/>
              </a:rPr>
              <a:t>1870</a:t>
            </a:r>
            <a:r>
              <a:rPr lang="zh-CN" altLang="en-US" sz="2000" dirty="0">
                <a:latin typeface="微软雅黑" panose="020B0503020204020204" charset="-122"/>
                <a:ea typeface="微软雅黑" panose="020B0503020204020204" charset="-122"/>
                <a:sym typeface="+mn-ea"/>
              </a:rPr>
              <a:t>年以后，英国、法国开始对儿童实行</a:t>
            </a:r>
            <a:r>
              <a:rPr lang="zh-CN" altLang="en-US" sz="2000" u="sng" dirty="0">
                <a:latin typeface="微软雅黑" panose="020B0503020204020204" charset="-122"/>
                <a:ea typeface="微软雅黑" panose="020B0503020204020204" charset="-122"/>
                <a:sym typeface="+mn-ea"/>
              </a:rPr>
              <a:t>                      </a:t>
            </a:r>
            <a:r>
              <a:rPr lang="zh-CN" altLang="en-US" sz="2000" dirty="0">
                <a:latin typeface="微软雅黑" panose="020B0503020204020204" charset="-122"/>
                <a:ea typeface="微软雅黑" panose="020B0503020204020204" charset="-122"/>
                <a:sym typeface="+mn-ea"/>
              </a:rPr>
              <a:t>。                    </a:t>
            </a:r>
            <a:endParaRPr lang="zh-CN" altLang="en-US" sz="2000" dirty="0">
              <a:latin typeface="微软雅黑" panose="020B0503020204020204" charset="-122"/>
              <a:ea typeface="微软雅黑" panose="020B0503020204020204" charset="-122"/>
              <a:sym typeface="+mn-ea"/>
            </a:endParaRPr>
          </a:p>
        </p:txBody>
      </p:sp>
      <p:sp>
        <p:nvSpPr>
          <p:cNvPr id="9" name="内容占位符 2"/>
          <p:cNvSpPr>
            <a:spLocks noGrp="1"/>
          </p:cNvSpPr>
          <p:nvPr/>
        </p:nvSpPr>
        <p:spPr>
          <a:xfrm>
            <a:off x="1040765" y="3632835"/>
            <a:ext cx="1209675" cy="506730"/>
          </a:xfrm>
          <a:prstGeom prst="rect">
            <a:avLst/>
          </a:prstGeom>
        </p:spPr>
        <p:txBody>
          <a:bodyPr vert="horz" wrap="square" lIns="91440" tIns="45720" rIns="91440" bIns="45720" rtlCol="0" anchor="t">
            <a:normAutofit fontScale="7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zh-CN" altLang="zh-CN" b="1" dirty="0">
                <a:solidFill>
                  <a:srgbClr val="FF0000"/>
                </a:solidFill>
                <a:latin typeface="楷体" panose="02010609060101010101" pitchFamily="49" charset="-122"/>
                <a:ea typeface="楷体" panose="02010609060101010101" pitchFamily="49" charset="-122"/>
                <a:cs typeface="+mn-cs"/>
              </a:rPr>
              <a:t>初等学校</a:t>
            </a:r>
            <a:endParaRPr lang="zh-CN" altLang="zh-CN" b="1" dirty="0">
              <a:solidFill>
                <a:srgbClr val="FF0000"/>
              </a:solidFill>
              <a:latin typeface="楷体" panose="02010609060101010101" pitchFamily="49" charset="-122"/>
              <a:ea typeface="楷体" panose="02010609060101010101" pitchFamily="49" charset="-122"/>
              <a:cs typeface="+mn-cs"/>
            </a:endParaRPr>
          </a:p>
        </p:txBody>
      </p:sp>
      <p:sp>
        <p:nvSpPr>
          <p:cNvPr id="12" name="内容占位符 2"/>
          <p:cNvSpPr>
            <a:spLocks noGrp="1"/>
          </p:cNvSpPr>
          <p:nvPr/>
        </p:nvSpPr>
        <p:spPr>
          <a:xfrm>
            <a:off x="2487295" y="3632835"/>
            <a:ext cx="1425575" cy="367665"/>
          </a:xfrm>
          <a:prstGeom prst="rect">
            <a:avLst/>
          </a:prstGeom>
        </p:spPr>
        <p:txBody>
          <a:bodyPr vert="horz" wrap="square" lIns="91440" tIns="45720" rIns="91440" bIns="45720" rtlCol="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zh-CN" altLang="zh-CN" sz="2000" b="1" dirty="0">
                <a:solidFill>
                  <a:srgbClr val="FF0000"/>
                </a:solidFill>
                <a:latin typeface="楷体" panose="02010609060101010101" pitchFamily="49" charset="-122"/>
                <a:ea typeface="楷体" panose="02010609060101010101" pitchFamily="49" charset="-122"/>
                <a:cs typeface="+mn-cs"/>
              </a:rPr>
              <a:t>中等学校</a:t>
            </a:r>
            <a:endParaRPr lang="zh-CN" altLang="zh-CN" sz="2000" b="1" dirty="0">
              <a:solidFill>
                <a:srgbClr val="FF0000"/>
              </a:solidFill>
              <a:latin typeface="楷体" panose="02010609060101010101" pitchFamily="49" charset="-122"/>
              <a:ea typeface="楷体" panose="02010609060101010101" pitchFamily="49" charset="-122"/>
              <a:cs typeface="+mn-cs"/>
            </a:endParaRPr>
          </a:p>
        </p:txBody>
      </p:sp>
      <p:sp>
        <p:nvSpPr>
          <p:cNvPr id="13" name="内容占位符 2"/>
          <p:cNvSpPr>
            <a:spLocks noGrp="1"/>
          </p:cNvSpPr>
          <p:nvPr/>
        </p:nvSpPr>
        <p:spPr>
          <a:xfrm>
            <a:off x="4036695" y="3632835"/>
            <a:ext cx="1209675" cy="506730"/>
          </a:xfrm>
          <a:prstGeom prst="rect">
            <a:avLst/>
          </a:prstGeom>
        </p:spPr>
        <p:txBody>
          <a:bodyPr vert="horz" wrap="square"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zh-CN" altLang="zh-CN" sz="2000" b="1" dirty="0">
                <a:solidFill>
                  <a:srgbClr val="FF0000"/>
                </a:solidFill>
                <a:latin typeface="楷体" panose="02010609060101010101" pitchFamily="49" charset="-122"/>
                <a:ea typeface="楷体" panose="02010609060101010101" pitchFamily="49" charset="-122"/>
                <a:cs typeface="+mn-cs"/>
              </a:rPr>
              <a:t>大学</a:t>
            </a:r>
            <a:endParaRPr lang="zh-CN" altLang="zh-CN" sz="2000" b="1" dirty="0">
              <a:solidFill>
                <a:srgbClr val="FF0000"/>
              </a:solidFill>
              <a:latin typeface="楷体" panose="02010609060101010101" pitchFamily="49" charset="-122"/>
              <a:ea typeface="楷体" panose="02010609060101010101" pitchFamily="49" charset="-122"/>
              <a:cs typeface="+mn-cs"/>
            </a:endParaRPr>
          </a:p>
        </p:txBody>
      </p:sp>
      <p:sp>
        <p:nvSpPr>
          <p:cNvPr id="17" name="内容占位符 2"/>
          <p:cNvSpPr>
            <a:spLocks noGrp="1"/>
          </p:cNvSpPr>
          <p:nvPr/>
        </p:nvSpPr>
        <p:spPr>
          <a:xfrm>
            <a:off x="4877435" y="4273550"/>
            <a:ext cx="1209675" cy="506730"/>
          </a:xfrm>
          <a:prstGeom prst="rect">
            <a:avLst/>
          </a:prstGeom>
        </p:spPr>
        <p:txBody>
          <a:bodyPr vert="horz" wrap="square"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zh-CN" altLang="zh-CN" sz="2000" b="1" dirty="0">
                <a:solidFill>
                  <a:srgbClr val="FF0000"/>
                </a:solidFill>
                <a:latin typeface="楷体" panose="02010609060101010101" pitchFamily="49" charset="-122"/>
                <a:ea typeface="楷体" panose="02010609060101010101" pitchFamily="49" charset="-122"/>
                <a:cs typeface="+mn-cs"/>
              </a:rPr>
              <a:t>政府资助</a:t>
            </a:r>
            <a:endParaRPr lang="zh-CN" altLang="zh-CN" sz="2000" b="1" dirty="0">
              <a:solidFill>
                <a:srgbClr val="FF0000"/>
              </a:solidFill>
              <a:latin typeface="楷体" panose="02010609060101010101" pitchFamily="49" charset="-122"/>
              <a:ea typeface="楷体" panose="02010609060101010101" pitchFamily="49" charset="-122"/>
              <a:cs typeface="+mn-cs"/>
            </a:endParaRPr>
          </a:p>
        </p:txBody>
      </p:sp>
      <p:sp>
        <p:nvSpPr>
          <p:cNvPr id="18" name="内容占位符 2"/>
          <p:cNvSpPr>
            <a:spLocks noGrp="1"/>
          </p:cNvSpPr>
          <p:nvPr/>
        </p:nvSpPr>
        <p:spPr>
          <a:xfrm>
            <a:off x="5052060" y="4888230"/>
            <a:ext cx="1644015" cy="506730"/>
          </a:xfrm>
          <a:prstGeom prst="rect">
            <a:avLst/>
          </a:prstGeom>
        </p:spPr>
        <p:txBody>
          <a:bodyPr vert="horz" wrap="square" lIns="91440" tIns="45720" rIns="91440" bIns="45720" rtlCol="0" anchor="t">
            <a:normAutofit fontScale="9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zh-CN" altLang="zh-CN" sz="2000" b="1" dirty="0">
                <a:solidFill>
                  <a:srgbClr val="FF0000"/>
                </a:solidFill>
                <a:latin typeface="楷体" panose="02010609060101010101" pitchFamily="49" charset="-122"/>
                <a:ea typeface="楷体" panose="02010609060101010101" pitchFamily="49" charset="-122"/>
                <a:cs typeface="+mn-cs"/>
              </a:rPr>
              <a:t>免费义务教育</a:t>
            </a:r>
            <a:endParaRPr lang="zh-CN" altLang="zh-CN" sz="2000" b="1" dirty="0">
              <a:solidFill>
                <a:srgbClr val="FF0000"/>
              </a:solidFill>
              <a:latin typeface="楷体" panose="02010609060101010101" pitchFamily="49" charset="-122"/>
              <a:ea typeface="楷体" panose="02010609060101010101" pitchFamily="49" charset="-122"/>
              <a:cs typeface="+mn-cs"/>
            </a:endParaRPr>
          </a:p>
        </p:txBody>
      </p:sp>
      <p:sp>
        <p:nvSpPr>
          <p:cNvPr id="6157" name="矩形 10"/>
          <p:cNvSpPr/>
          <p:nvPr/>
        </p:nvSpPr>
        <p:spPr>
          <a:xfrm>
            <a:off x="9672003" y="699472"/>
            <a:ext cx="2503486" cy="1691640"/>
          </a:xfrm>
          <a:prstGeom prst="rect">
            <a:avLst/>
          </a:prstGeom>
          <a:solidFill>
            <a:srgbClr val="CCFFFF"/>
          </a:solidFill>
          <a:ln w="9525">
            <a:noFill/>
          </a:ln>
        </p:spPr>
        <p:txBody>
          <a:bodyPr wrap="square">
            <a:spAutoFit/>
          </a:bodyPr>
          <a:p>
            <a:pPr algn="ctr" eaLnBrk="1" hangingPunct="1"/>
            <a:r>
              <a:rPr lang="zh-CN" altLang="en-US" sz="2400" b="1" dirty="0">
                <a:solidFill>
                  <a:srgbClr val="FF0000"/>
                </a:solidFill>
                <a:latin typeface="微软雅黑" panose="020B0503020204020204" charset="-122"/>
                <a:ea typeface="微软雅黑" panose="020B0503020204020204" charset="-122"/>
              </a:rPr>
              <a:t>洪堡</a:t>
            </a:r>
            <a:endParaRPr lang="en-US" altLang="zh-CN" sz="2400" b="1" dirty="0">
              <a:solidFill>
                <a:srgbClr val="FF0000"/>
              </a:solidFill>
              <a:latin typeface="微软雅黑" panose="020B0503020204020204" charset="-122"/>
              <a:ea typeface="微软雅黑" panose="020B0503020204020204" charset="-122"/>
            </a:endParaRPr>
          </a:p>
          <a:p>
            <a:pPr algn="ctr" eaLnBrk="1" hangingPunct="1"/>
            <a:r>
              <a:rPr lang="en-US" altLang="zh-CN" sz="1600" b="1" dirty="0">
                <a:solidFill>
                  <a:srgbClr val="222222"/>
                </a:solidFill>
                <a:latin typeface="Times New Roman" panose="02020603050405020304" pitchFamily="2" charset="0"/>
                <a:cs typeface="Times New Roman" panose="02020603050405020304" pitchFamily="2" charset="0"/>
              </a:rPr>
              <a:t>Wilhelm von Humboldt</a:t>
            </a:r>
            <a:endParaRPr lang="en-US" altLang="zh-CN" sz="1600" b="1" dirty="0">
              <a:solidFill>
                <a:srgbClr val="222222"/>
              </a:solidFill>
              <a:latin typeface="Times New Roman" panose="02020603050405020304" pitchFamily="2" charset="0"/>
              <a:cs typeface="Times New Roman" panose="02020603050405020304" pitchFamily="2" charset="0"/>
            </a:endParaRPr>
          </a:p>
          <a:p>
            <a:pPr algn="ctr" eaLnBrk="1" hangingPunct="1"/>
            <a:r>
              <a:rPr lang="en-US" altLang="zh-CN" sz="1600" b="1" dirty="0">
                <a:solidFill>
                  <a:srgbClr val="222222"/>
                </a:solidFill>
                <a:latin typeface="Times New Roman" panose="02020603050405020304" pitchFamily="2" charset="0"/>
                <a:cs typeface="Times New Roman" panose="02020603050405020304" pitchFamily="2" charset="0"/>
              </a:rPr>
              <a:t>1767</a:t>
            </a:r>
            <a:r>
              <a:rPr lang="en-US" altLang="zh-CN" sz="1600" b="1" dirty="0">
                <a:solidFill>
                  <a:srgbClr val="222222"/>
                </a:solidFill>
                <a:latin typeface="Times New Roman" panose="02020603050405020304" pitchFamily="2" charset="0"/>
                <a:ea typeface="Times New Roman" panose="02020603050405020304" pitchFamily="2" charset="0"/>
              </a:rPr>
              <a:t>—</a:t>
            </a:r>
            <a:r>
              <a:rPr lang="en-US" altLang="zh-CN" sz="1600" b="1" dirty="0">
                <a:solidFill>
                  <a:srgbClr val="222222"/>
                </a:solidFill>
                <a:latin typeface="Times New Roman" panose="02020603050405020304" pitchFamily="2" charset="0"/>
                <a:cs typeface="Times New Roman" panose="02020603050405020304" pitchFamily="2" charset="0"/>
              </a:rPr>
              <a:t>1835</a:t>
            </a:r>
            <a:endParaRPr lang="en-US" altLang="zh-CN" sz="1600" b="1" dirty="0">
              <a:solidFill>
                <a:srgbClr val="222222"/>
              </a:solidFill>
              <a:latin typeface="Times New Roman" panose="02020603050405020304" pitchFamily="2" charset="0"/>
              <a:cs typeface="Times New Roman" panose="02020603050405020304" pitchFamily="2" charset="0"/>
            </a:endParaRPr>
          </a:p>
          <a:p>
            <a:pPr algn="ctr" eaLnBrk="1" hangingPunct="1"/>
            <a:r>
              <a:rPr lang="zh-CN" altLang="en-US" sz="2400" b="1" dirty="0">
                <a:solidFill>
                  <a:srgbClr val="0B0080"/>
                </a:solidFill>
                <a:latin typeface="楷体" panose="02010609060101010101" pitchFamily="49" charset="-122"/>
                <a:ea typeface="楷体" panose="02010609060101010101" pitchFamily="49" charset="-122"/>
              </a:rPr>
              <a:t>普鲁士教育体系开创者</a:t>
            </a:r>
            <a:endParaRPr lang="zh-CN" altLang="en-US" sz="2400" b="1" dirty="0">
              <a:latin typeface="楷体" panose="02010609060101010101" pitchFamily="49" charset="-122"/>
              <a:ea typeface="楷体" panose="02010609060101010101" pitchFamily="49" charset="-122"/>
            </a:endParaRPr>
          </a:p>
        </p:txBody>
      </p:sp>
      <p:pic>
        <p:nvPicPr>
          <p:cNvPr id="6156" name="图片 6"/>
          <p:cNvPicPr>
            <a:picLocks noChangeAspect="1"/>
          </p:cNvPicPr>
          <p:nvPr/>
        </p:nvPicPr>
        <p:blipFill>
          <a:blip r:embed="rId1"/>
          <a:stretch>
            <a:fillRect/>
          </a:stretch>
        </p:blipFill>
        <p:spPr>
          <a:xfrm>
            <a:off x="6977380" y="0"/>
            <a:ext cx="2694305" cy="2656205"/>
          </a:xfrm>
          <a:prstGeom prst="rect">
            <a:avLst/>
          </a:prstGeom>
          <a:noFill/>
          <a:ln w="9525">
            <a:noFill/>
          </a:ln>
        </p:spPr>
      </p:pic>
      <p:pic>
        <p:nvPicPr>
          <p:cNvPr id="19" name="图片 18"/>
          <p:cNvPicPr>
            <a:picLocks noChangeAspect="1"/>
          </p:cNvPicPr>
          <p:nvPr/>
        </p:nvPicPr>
        <p:blipFill>
          <a:blip r:embed="rId2"/>
          <a:stretch>
            <a:fillRect/>
          </a:stretch>
        </p:blipFill>
        <p:spPr>
          <a:xfrm>
            <a:off x="6838950" y="2656205"/>
            <a:ext cx="5336540" cy="4162425"/>
          </a:xfrm>
          <a:prstGeom prst="rect">
            <a:avLst/>
          </a:prstGeom>
        </p:spPr>
      </p:pic>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charRg st="0" end="7"/>
                                            </p:txEl>
                                          </p:spTgt>
                                        </p:tgtEl>
                                        <p:attrNameLst>
                                          <p:attrName>style.visibility</p:attrName>
                                        </p:attrNameLst>
                                      </p:cBhvr>
                                      <p:to>
                                        <p:strVal val="visible"/>
                                      </p:to>
                                    </p:set>
                                    <p:anim calcmode="lin" valueType="num">
                                      <p:cBhvr>
                                        <p:cTn id="7" dur="500" fill="hold"/>
                                        <p:tgtEl>
                                          <p:spTgt spid="3">
                                            <p:txEl>
                                              <p:charRg st="0" end="7"/>
                                            </p:txEl>
                                          </p:spTgt>
                                        </p:tgtEl>
                                        <p:attrNameLst>
                                          <p:attrName>ppt_x</p:attrName>
                                        </p:attrNameLst>
                                      </p:cBhvr>
                                      <p:tavLst>
                                        <p:tav tm="0">
                                          <p:val>
                                            <p:strVal val="#ppt_x"/>
                                          </p:val>
                                        </p:tav>
                                        <p:tav tm="100000">
                                          <p:val>
                                            <p:strVal val="#ppt_x"/>
                                          </p:val>
                                        </p:tav>
                                      </p:tavLst>
                                    </p:anim>
                                    <p:anim calcmode="lin" valueType="num">
                                      <p:cBhvr>
                                        <p:cTn id="8" dur="500" fill="hold"/>
                                        <p:tgtEl>
                                          <p:spTgt spid="3">
                                            <p:txEl>
                                              <p:charRg st="0" end="7"/>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149"/>
                                        </p:tgtEl>
                                        <p:attrNameLst>
                                          <p:attrName>style.visibility</p:attrName>
                                        </p:attrNameLst>
                                      </p:cBhvr>
                                      <p:to>
                                        <p:strVal val="visible"/>
                                      </p:to>
                                    </p:set>
                                    <p:anim calcmode="lin" valueType="num">
                                      <p:cBhvr additive="base">
                                        <p:cTn id="13" dur="500" fill="hold"/>
                                        <p:tgtEl>
                                          <p:spTgt spid="6149"/>
                                        </p:tgtEl>
                                        <p:attrNameLst>
                                          <p:attrName>ppt_x</p:attrName>
                                        </p:attrNameLst>
                                      </p:cBhvr>
                                      <p:tavLst>
                                        <p:tav tm="0">
                                          <p:val>
                                            <p:strVal val="#ppt_x"/>
                                          </p:val>
                                        </p:tav>
                                        <p:tav tm="100000">
                                          <p:val>
                                            <p:strVal val="#ppt_x"/>
                                          </p:val>
                                        </p:tav>
                                      </p:tavLst>
                                    </p:anim>
                                    <p:anim calcmode="lin" valueType="num">
                                      <p:cBhvr additive="base">
                                        <p:cTn id="14" dur="500" fill="hold"/>
                                        <p:tgtEl>
                                          <p:spTgt spid="6149"/>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ppt_x</p:attrName>
                                        </p:attrNameLst>
                                      </p:cBhvr>
                                      <p:tavLst>
                                        <p:tav tm="0">
                                          <p:val>
                                            <p:strVal val="#ppt_x"/>
                                          </p:val>
                                        </p:tav>
                                        <p:tav tm="100000">
                                          <p:val>
                                            <p:strVal val="#ppt_x"/>
                                          </p:val>
                                        </p:tav>
                                      </p:tavLst>
                                    </p:anim>
                                    <p:anim calcmode="lin" valueType="num">
                                      <p:cBhvr>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ppt_x</p:attrName>
                                        </p:attrNameLst>
                                      </p:cBhvr>
                                      <p:tavLst>
                                        <p:tav tm="0">
                                          <p:val>
                                            <p:strVal val="#ppt_x"/>
                                          </p:val>
                                        </p:tav>
                                        <p:tav tm="100000">
                                          <p:val>
                                            <p:strVal val="#ppt_x"/>
                                          </p:val>
                                        </p:tav>
                                      </p:tavLst>
                                    </p:anim>
                                    <p:anim calcmode="lin" valueType="num">
                                      <p:cBhvr>
                                        <p:cTn id="22" dur="500" fill="hold"/>
                                        <p:tgtEl>
                                          <p:spTgt spid="4"/>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p:cTn id="25" dur="500" fill="hold"/>
                                        <p:tgtEl>
                                          <p:spTgt spid="16"/>
                                        </p:tgtEl>
                                        <p:attrNameLst>
                                          <p:attrName>ppt_x</p:attrName>
                                        </p:attrNameLst>
                                      </p:cBhvr>
                                      <p:tavLst>
                                        <p:tav tm="0">
                                          <p:val>
                                            <p:strVal val="#ppt_x"/>
                                          </p:val>
                                        </p:tav>
                                        <p:tav tm="100000">
                                          <p:val>
                                            <p:strVal val="#ppt_x"/>
                                          </p:val>
                                        </p:tav>
                                      </p:tavLst>
                                    </p:anim>
                                    <p:anim calcmode="lin" valueType="num">
                                      <p:cBhvr>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fill="hold"/>
                                        <p:tgtEl>
                                          <p:spTgt spid="5"/>
                                        </p:tgtEl>
                                        <p:attrNameLst>
                                          <p:attrName>ppt_x</p:attrName>
                                        </p:attrNameLst>
                                      </p:cBhvr>
                                      <p:tavLst>
                                        <p:tav tm="0">
                                          <p:val>
                                            <p:strVal val="#ppt_x"/>
                                          </p:val>
                                        </p:tav>
                                        <p:tav tm="100000">
                                          <p:val>
                                            <p:strVal val="#ppt_x"/>
                                          </p:val>
                                        </p:tav>
                                      </p:tavLst>
                                    </p:anim>
                                    <p:anim calcmode="lin" valueType="num">
                                      <p:cBhvr>
                                        <p:cTn id="32" dur="500" fill="hold"/>
                                        <p:tgtEl>
                                          <p:spTgt spid="5"/>
                                        </p:tgtEl>
                                        <p:attrNameLst>
                                          <p:attrName>ppt_y</p:attrName>
                                        </p:attrNameLst>
                                      </p:cBhvr>
                                      <p:tavLst>
                                        <p:tav tm="0">
                                          <p:val>
                                            <p:strVal val="1+#ppt_h/2"/>
                                          </p:val>
                                        </p:tav>
                                        <p:tav tm="100000">
                                          <p:val>
                                            <p:strVal val="#ppt_y"/>
                                          </p:val>
                                        </p:tav>
                                      </p:tavLst>
                                    </p:anim>
                                  </p:childTnLst>
                                </p:cTn>
                              </p:par>
                            </p:childTnLst>
                          </p:cTn>
                        </p:par>
                        <p:par>
                          <p:cTn id="33" fill="hold">
                            <p:stCondLst>
                              <p:cond delay="500"/>
                            </p:stCondLst>
                            <p:childTnLst>
                              <p:par>
                                <p:cTn id="34" presetID="2" presetClass="entr" presetSubtype="4"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additive="base">
                                        <p:cTn id="36" dur="500" fill="hold"/>
                                        <p:tgtEl>
                                          <p:spTgt spid="8"/>
                                        </p:tgtEl>
                                        <p:attrNameLst>
                                          <p:attrName>ppt_x</p:attrName>
                                        </p:attrNameLst>
                                      </p:cBhvr>
                                      <p:tavLst>
                                        <p:tav tm="0">
                                          <p:val>
                                            <p:strVal val="#ppt_x"/>
                                          </p:val>
                                        </p:tav>
                                        <p:tav tm="100000">
                                          <p:val>
                                            <p:strVal val="#ppt_x"/>
                                          </p:val>
                                        </p:tav>
                                      </p:tavLst>
                                    </p:anim>
                                    <p:anim calcmode="lin" valueType="num">
                                      <p:cBhvr additive="base">
                                        <p:cTn id="3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9">
                                            <p:txEl>
                                              <p:charRg st="0" end="7"/>
                                            </p:txEl>
                                          </p:spTgt>
                                        </p:tgtEl>
                                        <p:attrNameLst>
                                          <p:attrName>style.visibility</p:attrName>
                                        </p:attrNameLst>
                                      </p:cBhvr>
                                      <p:to>
                                        <p:strVal val="visible"/>
                                      </p:to>
                                    </p:set>
                                    <p:anim calcmode="lin" valueType="num">
                                      <p:cBhvr>
                                        <p:cTn id="42" dur="500" fill="hold"/>
                                        <p:tgtEl>
                                          <p:spTgt spid="9">
                                            <p:txEl>
                                              <p:charRg st="0" end="7"/>
                                            </p:txEl>
                                          </p:spTgt>
                                        </p:tgtEl>
                                        <p:attrNameLst>
                                          <p:attrName>ppt_x</p:attrName>
                                        </p:attrNameLst>
                                      </p:cBhvr>
                                      <p:tavLst>
                                        <p:tav tm="0">
                                          <p:val>
                                            <p:strVal val="#ppt_x"/>
                                          </p:val>
                                        </p:tav>
                                        <p:tav tm="100000">
                                          <p:val>
                                            <p:strVal val="#ppt_x"/>
                                          </p:val>
                                        </p:tav>
                                      </p:tavLst>
                                    </p:anim>
                                    <p:anim calcmode="lin" valueType="num">
                                      <p:cBhvr>
                                        <p:cTn id="43" dur="500" fill="hold"/>
                                        <p:tgtEl>
                                          <p:spTgt spid="9">
                                            <p:txEl>
                                              <p:charRg st="0" end="7"/>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2">
                                            <p:txEl>
                                              <p:charRg st="0" end="7"/>
                                            </p:txEl>
                                          </p:spTgt>
                                        </p:tgtEl>
                                        <p:attrNameLst>
                                          <p:attrName>style.visibility</p:attrName>
                                        </p:attrNameLst>
                                      </p:cBhvr>
                                      <p:to>
                                        <p:strVal val="visible"/>
                                      </p:to>
                                    </p:set>
                                    <p:anim calcmode="lin" valueType="num">
                                      <p:cBhvr>
                                        <p:cTn id="48" dur="500" fill="hold"/>
                                        <p:tgtEl>
                                          <p:spTgt spid="12">
                                            <p:txEl>
                                              <p:charRg st="0" end="7"/>
                                            </p:txEl>
                                          </p:spTgt>
                                        </p:tgtEl>
                                        <p:attrNameLst>
                                          <p:attrName>ppt_x</p:attrName>
                                        </p:attrNameLst>
                                      </p:cBhvr>
                                      <p:tavLst>
                                        <p:tav tm="0">
                                          <p:val>
                                            <p:strVal val="#ppt_x"/>
                                          </p:val>
                                        </p:tav>
                                        <p:tav tm="100000">
                                          <p:val>
                                            <p:strVal val="#ppt_x"/>
                                          </p:val>
                                        </p:tav>
                                      </p:tavLst>
                                    </p:anim>
                                    <p:anim calcmode="lin" valueType="num">
                                      <p:cBhvr>
                                        <p:cTn id="49" dur="500" fill="hold"/>
                                        <p:tgtEl>
                                          <p:spTgt spid="12">
                                            <p:txEl>
                                              <p:charRg st="0" end="7"/>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13">
                                            <p:txEl>
                                              <p:charRg st="0" end="7"/>
                                            </p:txEl>
                                          </p:spTgt>
                                        </p:tgtEl>
                                        <p:attrNameLst>
                                          <p:attrName>style.visibility</p:attrName>
                                        </p:attrNameLst>
                                      </p:cBhvr>
                                      <p:to>
                                        <p:strVal val="visible"/>
                                      </p:to>
                                    </p:set>
                                    <p:anim calcmode="lin" valueType="num">
                                      <p:cBhvr>
                                        <p:cTn id="54" dur="500" fill="hold"/>
                                        <p:tgtEl>
                                          <p:spTgt spid="13">
                                            <p:txEl>
                                              <p:charRg st="0" end="7"/>
                                            </p:txEl>
                                          </p:spTgt>
                                        </p:tgtEl>
                                        <p:attrNameLst>
                                          <p:attrName>ppt_x</p:attrName>
                                        </p:attrNameLst>
                                      </p:cBhvr>
                                      <p:tavLst>
                                        <p:tav tm="0">
                                          <p:val>
                                            <p:strVal val="#ppt_x"/>
                                          </p:val>
                                        </p:tav>
                                        <p:tav tm="100000">
                                          <p:val>
                                            <p:strVal val="#ppt_x"/>
                                          </p:val>
                                        </p:tav>
                                      </p:tavLst>
                                    </p:anim>
                                    <p:anim calcmode="lin" valueType="num">
                                      <p:cBhvr>
                                        <p:cTn id="55" dur="500" fill="hold"/>
                                        <p:tgtEl>
                                          <p:spTgt spid="13">
                                            <p:txEl>
                                              <p:charRg st="0" end="7"/>
                                            </p:txEl>
                                          </p:spTgt>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6156"/>
                                        </p:tgtEl>
                                        <p:attrNameLst>
                                          <p:attrName>style.visibility</p:attrName>
                                        </p:attrNameLst>
                                      </p:cBhvr>
                                      <p:to>
                                        <p:strVal val="visible"/>
                                      </p:to>
                                    </p:set>
                                    <p:anim calcmode="lin" valueType="num">
                                      <p:cBhvr additive="base">
                                        <p:cTn id="60" dur="500" fill="hold"/>
                                        <p:tgtEl>
                                          <p:spTgt spid="6156"/>
                                        </p:tgtEl>
                                        <p:attrNameLst>
                                          <p:attrName>ppt_x</p:attrName>
                                        </p:attrNameLst>
                                      </p:cBhvr>
                                      <p:tavLst>
                                        <p:tav tm="0">
                                          <p:val>
                                            <p:strVal val="#ppt_x"/>
                                          </p:val>
                                        </p:tav>
                                        <p:tav tm="100000">
                                          <p:val>
                                            <p:strVal val="#ppt_x"/>
                                          </p:val>
                                        </p:tav>
                                      </p:tavLst>
                                    </p:anim>
                                    <p:anim calcmode="lin" valueType="num">
                                      <p:cBhvr additive="base">
                                        <p:cTn id="61" dur="500" fill="hold"/>
                                        <p:tgtEl>
                                          <p:spTgt spid="6156"/>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6157"/>
                                        </p:tgtEl>
                                        <p:attrNameLst>
                                          <p:attrName>style.visibility</p:attrName>
                                        </p:attrNameLst>
                                      </p:cBhvr>
                                      <p:to>
                                        <p:strVal val="visible"/>
                                      </p:to>
                                    </p:set>
                                    <p:anim calcmode="lin" valueType="num">
                                      <p:cBhvr additive="base">
                                        <p:cTn id="66" dur="500" fill="hold"/>
                                        <p:tgtEl>
                                          <p:spTgt spid="6157"/>
                                        </p:tgtEl>
                                        <p:attrNameLst>
                                          <p:attrName>ppt_x</p:attrName>
                                        </p:attrNameLst>
                                      </p:cBhvr>
                                      <p:tavLst>
                                        <p:tav tm="0">
                                          <p:val>
                                            <p:strVal val="#ppt_x"/>
                                          </p:val>
                                        </p:tav>
                                        <p:tav tm="100000">
                                          <p:val>
                                            <p:strVal val="#ppt_x"/>
                                          </p:val>
                                        </p:tav>
                                      </p:tavLst>
                                    </p:anim>
                                    <p:anim calcmode="lin" valueType="num">
                                      <p:cBhvr additive="base">
                                        <p:cTn id="67" dur="500" fill="hold"/>
                                        <p:tgtEl>
                                          <p:spTgt spid="6157"/>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17">
                                            <p:txEl>
                                              <p:charRg st="0" end="7"/>
                                            </p:txEl>
                                          </p:spTgt>
                                        </p:tgtEl>
                                        <p:attrNameLst>
                                          <p:attrName>style.visibility</p:attrName>
                                        </p:attrNameLst>
                                      </p:cBhvr>
                                      <p:to>
                                        <p:strVal val="visible"/>
                                      </p:to>
                                    </p:set>
                                    <p:anim calcmode="lin" valueType="num">
                                      <p:cBhvr>
                                        <p:cTn id="72" dur="500" fill="hold"/>
                                        <p:tgtEl>
                                          <p:spTgt spid="17">
                                            <p:txEl>
                                              <p:charRg st="0" end="7"/>
                                            </p:txEl>
                                          </p:spTgt>
                                        </p:tgtEl>
                                        <p:attrNameLst>
                                          <p:attrName>ppt_x</p:attrName>
                                        </p:attrNameLst>
                                      </p:cBhvr>
                                      <p:tavLst>
                                        <p:tav tm="0">
                                          <p:val>
                                            <p:strVal val="#ppt_x"/>
                                          </p:val>
                                        </p:tav>
                                        <p:tav tm="100000">
                                          <p:val>
                                            <p:strVal val="#ppt_x"/>
                                          </p:val>
                                        </p:tav>
                                      </p:tavLst>
                                    </p:anim>
                                    <p:anim calcmode="lin" valueType="num">
                                      <p:cBhvr>
                                        <p:cTn id="73" dur="500" fill="hold"/>
                                        <p:tgtEl>
                                          <p:spTgt spid="17">
                                            <p:txEl>
                                              <p:charRg st="0" end="7"/>
                                            </p:txEl>
                                          </p:spTgt>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grpId="0" nodeType="clickEffect">
                                  <p:stCondLst>
                                    <p:cond delay="0"/>
                                  </p:stCondLst>
                                  <p:childTnLst>
                                    <p:set>
                                      <p:cBhvr>
                                        <p:cTn id="77" dur="1" fill="hold">
                                          <p:stCondLst>
                                            <p:cond delay="0"/>
                                          </p:stCondLst>
                                        </p:cTn>
                                        <p:tgtEl>
                                          <p:spTgt spid="18">
                                            <p:txEl>
                                              <p:charRg st="0" end="7"/>
                                            </p:txEl>
                                          </p:spTgt>
                                        </p:tgtEl>
                                        <p:attrNameLst>
                                          <p:attrName>style.visibility</p:attrName>
                                        </p:attrNameLst>
                                      </p:cBhvr>
                                      <p:to>
                                        <p:strVal val="visible"/>
                                      </p:to>
                                    </p:set>
                                    <p:anim calcmode="lin" valueType="num">
                                      <p:cBhvr>
                                        <p:cTn id="78" dur="500" fill="hold"/>
                                        <p:tgtEl>
                                          <p:spTgt spid="18">
                                            <p:txEl>
                                              <p:charRg st="0" end="7"/>
                                            </p:txEl>
                                          </p:spTgt>
                                        </p:tgtEl>
                                        <p:attrNameLst>
                                          <p:attrName>ppt_x</p:attrName>
                                        </p:attrNameLst>
                                      </p:cBhvr>
                                      <p:tavLst>
                                        <p:tav tm="0">
                                          <p:val>
                                            <p:strVal val="#ppt_x"/>
                                          </p:val>
                                        </p:tav>
                                        <p:tav tm="100000">
                                          <p:val>
                                            <p:strVal val="#ppt_x"/>
                                          </p:val>
                                        </p:tav>
                                      </p:tavLst>
                                    </p:anim>
                                    <p:anim calcmode="lin" valueType="num">
                                      <p:cBhvr>
                                        <p:cTn id="79" dur="500" fill="hold"/>
                                        <p:tgtEl>
                                          <p:spTgt spid="18">
                                            <p:txEl>
                                              <p:charRg st="0" end="7"/>
                                            </p:txEl>
                                          </p:spTgt>
                                        </p:tgtEl>
                                        <p:attrNameLst>
                                          <p:attrName>ppt_y</p:attrName>
                                        </p:attrNameLst>
                                      </p:cBhvr>
                                      <p:tavLst>
                                        <p:tav tm="0">
                                          <p:val>
                                            <p:strVal val="1+#ppt_h/2"/>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grpId="0" nodeType="clickEffect">
                                  <p:stCondLst>
                                    <p:cond delay="0"/>
                                  </p:stCondLst>
                                  <p:childTnLst>
                                    <p:set>
                                      <p:cBhvr>
                                        <p:cTn id="83" dur="1" fill="hold">
                                          <p:stCondLst>
                                            <p:cond delay="0"/>
                                          </p:stCondLst>
                                        </p:cTn>
                                        <p:tgtEl>
                                          <p:spTgt spid="15"/>
                                        </p:tgtEl>
                                        <p:attrNameLst>
                                          <p:attrName>style.visibility</p:attrName>
                                        </p:attrNameLst>
                                      </p:cBhvr>
                                      <p:to>
                                        <p:strVal val="visible"/>
                                      </p:to>
                                    </p:set>
                                    <p:anim calcmode="lin" valueType="num">
                                      <p:cBhvr>
                                        <p:cTn id="84" dur="500" fill="hold"/>
                                        <p:tgtEl>
                                          <p:spTgt spid="15"/>
                                        </p:tgtEl>
                                        <p:attrNameLst>
                                          <p:attrName>ppt_x</p:attrName>
                                        </p:attrNameLst>
                                      </p:cBhvr>
                                      <p:tavLst>
                                        <p:tav tm="0">
                                          <p:val>
                                            <p:strVal val="#ppt_x"/>
                                          </p:val>
                                        </p:tav>
                                        <p:tav tm="100000">
                                          <p:val>
                                            <p:strVal val="#ppt_x"/>
                                          </p:val>
                                        </p:tav>
                                      </p:tavLst>
                                    </p:anim>
                                    <p:anim calcmode="lin" valueType="num">
                                      <p:cBhvr>
                                        <p:cTn id="8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ldLvl="0" animBg="1"/>
      <p:bldP spid="6" grpId="0"/>
      <p:bldP spid="4" grpId="0"/>
      <p:bldP spid="15" grpId="0" bldLvl="0" animBg="1"/>
      <p:bldP spid="16" grpId="0"/>
      <p:bldP spid="8" grpId="0" bldLvl="0" animBg="1"/>
      <p:bldP spid="9" grpId="0" build="p"/>
      <p:bldP spid="12" grpId="0" build="p"/>
      <p:bldP spid="13" grpId="0" build="p"/>
      <p:bldP spid="17" grpId="0" build="p"/>
      <p:bldP spid="18" grpId="0" build="p"/>
      <p:bldP spid="6149" grpId="0" animBg="1"/>
      <p:bldP spid="615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sz="half" idx="1"/>
          </p:nvPr>
        </p:nvSpPr>
        <p:spPr>
          <a:xfrm>
            <a:off x="1633220" y="9525"/>
            <a:ext cx="5728970" cy="461010"/>
          </a:xfrm>
        </p:spPr>
        <p:txBody>
          <a:bodyPr vert="horz" wrap="square" lIns="91440" tIns="45720" rIns="91440" bIns="45720" anchor="t">
            <a:normAutofit/>
          </a:bodyPr>
          <a:p>
            <a:pPr marL="0" indent="0">
              <a:buFont typeface="Arial" panose="020B0604020202020204" pitchFamily="34" charset="0"/>
              <a:buNone/>
            </a:pPr>
            <a:r>
              <a:rPr lang="zh-CN" altLang="zh-CN" sz="2400" b="1" dirty="0">
                <a:solidFill>
                  <a:srgbClr val="FF0000"/>
                </a:solidFill>
                <a:latin typeface="宋体" panose="02010600030101010101" pitchFamily="2" charset="-122"/>
                <a:ea typeface="+mn-ea"/>
                <a:cs typeface="+mn-cs"/>
              </a:rPr>
              <a:t>城市化（</a:t>
            </a:r>
            <a:r>
              <a:rPr lang="en-US" altLang="zh-CN" sz="2400" b="1" dirty="0">
                <a:solidFill>
                  <a:srgbClr val="FF0000"/>
                </a:solidFill>
                <a:latin typeface="宋体" panose="02010600030101010101" pitchFamily="2" charset="-122"/>
                <a:ea typeface="+mn-ea"/>
                <a:cs typeface="+mn-cs"/>
              </a:rPr>
              <a:t>P24-25</a:t>
            </a:r>
            <a:r>
              <a:rPr lang="zh-CN" altLang="zh-CN" sz="2400" b="1" dirty="0">
                <a:solidFill>
                  <a:srgbClr val="FF0000"/>
                </a:solidFill>
                <a:latin typeface="宋体" panose="02010600030101010101" pitchFamily="2" charset="-122"/>
                <a:ea typeface="+mn-ea"/>
                <a:cs typeface="+mn-cs"/>
              </a:rPr>
              <a:t>）</a:t>
            </a:r>
            <a:endParaRPr lang="zh-CN" altLang="zh-CN" sz="2400" b="1" dirty="0">
              <a:solidFill>
                <a:srgbClr val="FF0000"/>
              </a:solidFill>
              <a:latin typeface="宋体" panose="02010600030101010101" pitchFamily="2" charset="-122"/>
              <a:ea typeface="+mn-ea"/>
              <a:cs typeface="+mn-cs"/>
            </a:endParaRPr>
          </a:p>
        </p:txBody>
      </p:sp>
      <p:sp>
        <p:nvSpPr>
          <p:cNvPr id="5" name="文本框 4"/>
          <p:cNvSpPr txBox="1"/>
          <p:nvPr/>
        </p:nvSpPr>
        <p:spPr>
          <a:xfrm>
            <a:off x="26670" y="1577975"/>
            <a:ext cx="6776720" cy="829945"/>
          </a:xfrm>
          <a:prstGeom prst="rect">
            <a:avLst/>
          </a:prstGeom>
          <a:noFill/>
          <a:ln w="9525" cap="flat" cmpd="sng">
            <a:solidFill>
              <a:schemeClr val="accent1"/>
            </a:solidFill>
            <a:prstDash val="solid"/>
            <a:round/>
            <a:headEnd type="none" w="med" len="med"/>
            <a:tailEnd type="none" w="med" len="med"/>
          </a:ln>
          <a:extLst>
            <a:ext uri="{909E8E84-426E-40DD-AFC4-6F175D3DCCD1}">
              <a14:hiddenFill xmlns:a14="http://schemas.microsoft.com/office/drawing/2010/main">
                <a:solidFill>
                  <a:srgbClr val="FFFF00"/>
                </a:solidFill>
              </a14:hiddenFill>
            </a:ext>
          </a:extLst>
        </p:spPr>
        <p:txBody>
          <a:bodyPr wrap="square">
            <a:spAutoFit/>
          </a:bodyPr>
          <a:p>
            <a:pPr>
              <a:lnSpc>
                <a:spcPct val="120000"/>
              </a:lnSpc>
            </a:pPr>
            <a:r>
              <a:rPr lang="zh-CN" altLang="zh-CN" sz="2000" b="1" dirty="0">
                <a:solidFill>
                  <a:srgbClr val="FF0000"/>
                </a:solidFill>
                <a:latin typeface="楷体" panose="02010609060101010101" pitchFamily="49" charset="-122"/>
                <a:ea typeface="楷体" panose="02010609060101010101" pitchFamily="49" charset="-122"/>
              </a:rPr>
              <a:t>工业革命开始后，随着工业和商业的发展，农村人口不断流向城市，城市越来越大。</a:t>
            </a:r>
            <a:endParaRPr lang="zh-CN" altLang="zh-CN" sz="2000" b="1" dirty="0">
              <a:solidFill>
                <a:srgbClr val="FF0000"/>
              </a:solidFill>
              <a:latin typeface="楷体" panose="02010609060101010101" pitchFamily="49" charset="-122"/>
              <a:ea typeface="楷体" panose="02010609060101010101" pitchFamily="49" charset="-122"/>
            </a:endParaRPr>
          </a:p>
        </p:txBody>
      </p:sp>
      <p:sp>
        <p:nvSpPr>
          <p:cNvPr id="6" name="内容占位符 2"/>
          <p:cNvSpPr>
            <a:spLocks noGrp="1"/>
          </p:cNvSpPr>
          <p:nvPr/>
        </p:nvSpPr>
        <p:spPr>
          <a:xfrm>
            <a:off x="6797040" y="9525"/>
            <a:ext cx="8823325" cy="357505"/>
          </a:xfrm>
          <a:prstGeom prst="rect">
            <a:avLst/>
          </a:prstGeom>
          <a:noFill/>
          <a:ln w="9525">
            <a:noFill/>
          </a:ln>
        </p:spPr>
        <p:txBody>
          <a:bodyPr lIns="68580" tIns="34290" rIns="68580" bIns="34290"/>
          <a:p>
            <a:pPr>
              <a:lnSpc>
                <a:spcPct val="90000"/>
              </a:lnSpc>
              <a:spcBef>
                <a:spcPts val="1000"/>
              </a:spcBef>
            </a:pPr>
            <a:r>
              <a:rPr lang="zh-CN" altLang="zh-CN" sz="2400" b="1" dirty="0">
                <a:latin typeface="Arial" panose="020B0604020202020204" pitchFamily="34" charset="0"/>
              </a:rPr>
              <a:t>（</a:t>
            </a:r>
            <a:r>
              <a:rPr lang="en-US" altLang="zh-CN" sz="2400" b="1" dirty="0">
                <a:latin typeface="Arial" panose="020B0604020202020204" pitchFamily="34" charset="0"/>
              </a:rPr>
              <a:t>3</a:t>
            </a:r>
            <a:r>
              <a:rPr lang="zh-CN" altLang="zh-CN" sz="2400" b="1" dirty="0">
                <a:latin typeface="Arial" panose="020B0604020202020204" pitchFamily="34" charset="0"/>
              </a:rPr>
              <a:t>）城市化影响</a:t>
            </a:r>
            <a:r>
              <a:rPr lang="zh-CN" altLang="zh-CN" sz="2400" b="1" dirty="0">
                <a:solidFill>
                  <a:srgbClr val="0A36F6"/>
                </a:solidFill>
                <a:latin typeface="Arial" panose="020B0604020202020204" pitchFamily="34" charset="0"/>
              </a:rPr>
              <a:t>：</a:t>
            </a:r>
            <a:endParaRPr lang="zh-CN" altLang="zh-CN" sz="2400" b="1" dirty="0">
              <a:solidFill>
                <a:srgbClr val="0A36F6"/>
              </a:solidFill>
              <a:latin typeface="Arial" panose="020B0604020202020204" pitchFamily="34" charset="0"/>
            </a:endParaRPr>
          </a:p>
        </p:txBody>
      </p:sp>
      <p:sp>
        <p:nvSpPr>
          <p:cNvPr id="4" name="内容占位符 2"/>
          <p:cNvSpPr>
            <a:spLocks noGrp="1"/>
          </p:cNvSpPr>
          <p:nvPr/>
        </p:nvSpPr>
        <p:spPr>
          <a:xfrm>
            <a:off x="20320" y="1238885"/>
            <a:ext cx="5508625" cy="339090"/>
          </a:xfrm>
          <a:prstGeom prst="rect">
            <a:avLst/>
          </a:prstGeom>
          <a:noFill/>
          <a:ln w="9525">
            <a:noFill/>
          </a:ln>
        </p:spPr>
        <p:txBody>
          <a:bodyPr lIns="68580" tIns="34290" rIns="68580" bIns="34290"/>
          <a:p>
            <a:pPr>
              <a:lnSpc>
                <a:spcPct val="90000"/>
              </a:lnSpc>
              <a:spcBef>
                <a:spcPts val="1000"/>
              </a:spcBef>
            </a:pPr>
            <a:r>
              <a:rPr lang="zh-CN" altLang="zh-CN" sz="2400" b="1" dirty="0">
                <a:latin typeface="Arial" panose="020B0604020202020204" pitchFamily="34" charset="0"/>
              </a:rPr>
              <a:t>（</a:t>
            </a:r>
            <a:r>
              <a:rPr lang="en-US" altLang="zh-CN" sz="2400" b="1" dirty="0">
                <a:latin typeface="Arial" panose="020B0604020202020204" pitchFamily="34" charset="0"/>
              </a:rPr>
              <a:t>1</a:t>
            </a:r>
            <a:r>
              <a:rPr lang="zh-CN" altLang="en-US" sz="2400" b="1" dirty="0">
                <a:latin typeface="Arial" panose="020B0604020202020204" pitchFamily="34" charset="0"/>
              </a:rPr>
              <a:t>）城市化的原因</a:t>
            </a:r>
            <a:r>
              <a:rPr lang="zh-CN" altLang="zh-CN" sz="2400" b="1" dirty="0">
                <a:solidFill>
                  <a:srgbClr val="0A36F6"/>
                </a:solidFill>
                <a:latin typeface="Arial" panose="020B0604020202020204" pitchFamily="34" charset="0"/>
                <a:sym typeface="宋体" panose="02010600030101010101" pitchFamily="2" charset="-122"/>
              </a:rPr>
              <a:t>：</a:t>
            </a:r>
            <a:endParaRPr lang="zh-CN" altLang="zh-CN" sz="2400" b="1" dirty="0">
              <a:solidFill>
                <a:srgbClr val="0A36F6"/>
              </a:solidFill>
              <a:latin typeface="Arial" panose="020B0604020202020204" pitchFamily="34" charset="0"/>
              <a:sym typeface="宋体" panose="02010600030101010101" pitchFamily="2" charset="-122"/>
            </a:endParaRPr>
          </a:p>
        </p:txBody>
      </p:sp>
      <p:sp>
        <p:nvSpPr>
          <p:cNvPr id="41991" name="文本框 8"/>
          <p:cNvSpPr txBox="1"/>
          <p:nvPr/>
        </p:nvSpPr>
        <p:spPr>
          <a:xfrm>
            <a:off x="20003" y="9525"/>
            <a:ext cx="1407160" cy="460375"/>
          </a:xfrm>
          <a:prstGeom prst="rect">
            <a:avLst/>
          </a:prstGeom>
          <a:solidFill>
            <a:srgbClr val="9ED3D7"/>
          </a:solidFill>
          <a:ln w="9525">
            <a:noFill/>
          </a:ln>
        </p:spPr>
        <p:txBody>
          <a:bodyPr wrap="square">
            <a:spAutoFit/>
          </a:bodyPr>
          <a:p>
            <a:r>
              <a:rPr lang="zh-CN" altLang="en-US" sz="2400" b="1" dirty="0">
                <a:latin typeface="Arial" panose="020B0604020202020204" pitchFamily="34" charset="0"/>
                <a:sym typeface="宋体" panose="02010600030101010101" pitchFamily="2" charset="-122"/>
              </a:rPr>
              <a:t>表现四：</a:t>
            </a:r>
            <a:endParaRPr lang="zh-CN" altLang="en-US" sz="2400" b="1" dirty="0">
              <a:latin typeface="Arial" panose="020B0604020202020204" pitchFamily="34" charset="0"/>
              <a:sym typeface="宋体" panose="02010600030101010101" pitchFamily="2" charset="-122"/>
            </a:endParaRPr>
          </a:p>
        </p:txBody>
      </p:sp>
      <p:sp>
        <p:nvSpPr>
          <p:cNvPr id="15" name="TextBox 8"/>
          <p:cNvSpPr txBox="1"/>
          <p:nvPr/>
        </p:nvSpPr>
        <p:spPr>
          <a:xfrm>
            <a:off x="6797040" y="367030"/>
            <a:ext cx="5359400" cy="829945"/>
          </a:xfrm>
          <a:prstGeom prst="rect">
            <a:avLst/>
          </a:prstGeom>
          <a:noFill/>
          <a:ln w="9525" cap="flat" cmpd="sng">
            <a:solidFill>
              <a:srgbClr val="92D050"/>
            </a:solidFill>
            <a:prstDash val="solid"/>
            <a:round/>
            <a:headEnd type="none" w="med" len="med"/>
            <a:tailEnd type="none" w="med" len="med"/>
          </a:ln>
          <a:extLst>
            <a:ext uri="{909E8E84-426E-40DD-AFC4-6F175D3DCCD1}">
              <a14:hiddenFill xmlns:a14="http://schemas.microsoft.com/office/drawing/2010/main">
                <a:solidFill>
                  <a:srgbClr val="FFFF00"/>
                </a:solidFill>
              </a14:hiddenFill>
            </a:ext>
          </a:extLst>
        </p:spPr>
        <p:txBody>
          <a:bodyPr wrap="square">
            <a:spAutoFit/>
          </a:bodyPr>
          <a:p>
            <a:r>
              <a:rPr lang="zh-CN" altLang="en-US" sz="2400" b="1" dirty="0">
                <a:solidFill>
                  <a:srgbClr val="FF0000"/>
                </a:solidFill>
                <a:latin typeface="楷体" panose="02010609060101010101" pitchFamily="49" charset="-122"/>
                <a:ea typeface="楷体" panose="02010609060101010101" pitchFamily="49" charset="-122"/>
              </a:rPr>
              <a:t>随着城市的发展，人们的</a:t>
            </a:r>
            <a:r>
              <a:rPr lang="zh-CN" altLang="en-US" sz="2400" b="1" dirty="0">
                <a:solidFill>
                  <a:srgbClr val="0A36F6"/>
                </a:solidFill>
                <a:latin typeface="楷体" panose="02010609060101010101" pitchFamily="49" charset="-122"/>
                <a:ea typeface="楷体" panose="02010609060101010101" pitchFamily="49" charset="-122"/>
              </a:rPr>
              <a:t>生活方式</a:t>
            </a:r>
            <a:r>
              <a:rPr lang="zh-CN" altLang="en-US" sz="2400" b="1" dirty="0">
                <a:solidFill>
                  <a:srgbClr val="FF0000"/>
                </a:solidFill>
                <a:latin typeface="楷体" panose="02010609060101010101" pitchFamily="49" charset="-122"/>
                <a:ea typeface="楷体" panose="02010609060101010101" pitchFamily="49" charset="-122"/>
              </a:rPr>
              <a:t>也在发生着变化。</a:t>
            </a:r>
            <a:endParaRPr lang="zh-CN" altLang="en-US" sz="2400" b="1" dirty="0">
              <a:solidFill>
                <a:srgbClr val="FF0000"/>
              </a:solidFill>
              <a:latin typeface="楷体" panose="02010609060101010101" pitchFamily="49" charset="-122"/>
              <a:ea typeface="楷体" panose="02010609060101010101" pitchFamily="49" charset="-122"/>
            </a:endParaRPr>
          </a:p>
        </p:txBody>
      </p:sp>
      <p:sp>
        <p:nvSpPr>
          <p:cNvPr id="7173" name="矩形 1"/>
          <p:cNvSpPr/>
          <p:nvPr/>
        </p:nvSpPr>
        <p:spPr>
          <a:xfrm>
            <a:off x="10795" y="470535"/>
            <a:ext cx="6776085" cy="768350"/>
          </a:xfrm>
          <a:prstGeom prst="rect">
            <a:avLst/>
          </a:prstGeom>
          <a:solidFill>
            <a:srgbClr val="CCFF99"/>
          </a:solidFill>
          <a:ln w="9525">
            <a:noFill/>
          </a:ln>
        </p:spPr>
        <p:txBody>
          <a:bodyPr wrap="square">
            <a:spAutoFit/>
          </a:bodyPr>
          <a:p>
            <a:pPr eaLnBrk="1" hangingPunct="1">
              <a:buFont typeface="Arial" panose="020B0604020202020204" pitchFamily="34" charset="0"/>
              <a:buNone/>
            </a:pPr>
            <a:r>
              <a:rPr lang="zh-CN" altLang="en-US" sz="2400" b="1" dirty="0">
                <a:solidFill>
                  <a:srgbClr val="000000"/>
                </a:solidFill>
                <a:latin typeface="楷体" panose="02010609060101010101" pitchFamily="49" charset="-122"/>
                <a:ea typeface="楷体" panose="02010609060101010101" pitchFamily="49" charset="-122"/>
              </a:rPr>
              <a:t>    </a:t>
            </a:r>
            <a:r>
              <a:rPr lang="zh-CN" altLang="en-US" sz="2000" b="1" dirty="0">
                <a:solidFill>
                  <a:srgbClr val="000000"/>
                </a:solidFill>
                <a:latin typeface="楷体" panose="02010609060101010101" pitchFamily="49" charset="-122"/>
                <a:ea typeface="楷体" panose="02010609060101010101" pitchFamily="49" charset="-122"/>
              </a:rPr>
              <a:t>由农业为主的</a:t>
            </a:r>
            <a:r>
              <a:rPr lang="zh-CN" altLang="en-US" sz="2000" b="1" dirty="0">
                <a:solidFill>
                  <a:srgbClr val="FF0000"/>
                </a:solidFill>
                <a:latin typeface="楷体" panose="02010609060101010101" pitchFamily="49" charset="-122"/>
                <a:ea typeface="楷体" panose="02010609060101010101" pitchFamily="49" charset="-122"/>
              </a:rPr>
              <a:t>传统乡村社会</a:t>
            </a:r>
            <a:r>
              <a:rPr lang="zh-CN" altLang="en-US" sz="2000" b="1" dirty="0">
                <a:solidFill>
                  <a:srgbClr val="000000"/>
                </a:solidFill>
                <a:latin typeface="楷体" panose="02010609060101010101" pitchFamily="49" charset="-122"/>
                <a:ea typeface="楷体" panose="02010609060101010101" pitchFamily="49" charset="-122"/>
              </a:rPr>
              <a:t>向以工业和服务业为主的</a:t>
            </a:r>
            <a:r>
              <a:rPr lang="zh-CN" altLang="en-US" sz="2000" b="1" dirty="0">
                <a:solidFill>
                  <a:srgbClr val="FF0000"/>
                </a:solidFill>
                <a:latin typeface="楷体" panose="02010609060101010101" pitchFamily="49" charset="-122"/>
                <a:ea typeface="楷体" panose="02010609060101010101" pitchFamily="49" charset="-122"/>
              </a:rPr>
              <a:t>现代城市社会</a:t>
            </a:r>
            <a:r>
              <a:rPr lang="zh-CN" altLang="en-US" sz="2000" b="1" dirty="0">
                <a:solidFill>
                  <a:srgbClr val="000000"/>
                </a:solidFill>
                <a:latin typeface="楷体" panose="02010609060101010101" pitchFamily="49" charset="-122"/>
                <a:ea typeface="楷体" panose="02010609060101010101" pitchFamily="49" charset="-122"/>
              </a:rPr>
              <a:t>逐渐转变的历史过程。</a:t>
            </a:r>
            <a:endParaRPr lang="zh-CN" altLang="en-US" sz="2000" b="1" dirty="0">
              <a:solidFill>
                <a:srgbClr val="000000"/>
              </a:solidFill>
              <a:latin typeface="楷体" panose="02010609060101010101" pitchFamily="49" charset="-122"/>
              <a:ea typeface="楷体" panose="02010609060101010101" pitchFamily="49" charset="-122"/>
            </a:endParaRPr>
          </a:p>
        </p:txBody>
      </p:sp>
      <p:sp>
        <p:nvSpPr>
          <p:cNvPr id="7" name="内容占位符 2"/>
          <p:cNvSpPr>
            <a:spLocks noGrp="1"/>
          </p:cNvSpPr>
          <p:nvPr/>
        </p:nvSpPr>
        <p:spPr>
          <a:xfrm>
            <a:off x="26670" y="2407920"/>
            <a:ext cx="5508625" cy="340995"/>
          </a:xfrm>
          <a:prstGeom prst="rect">
            <a:avLst/>
          </a:prstGeom>
          <a:noFill/>
          <a:ln w="9525">
            <a:noFill/>
          </a:ln>
        </p:spPr>
        <p:txBody>
          <a:bodyPr lIns="68580" tIns="34290" rIns="68580" bIns="34290"/>
          <a:p>
            <a:pPr>
              <a:lnSpc>
                <a:spcPct val="90000"/>
              </a:lnSpc>
              <a:spcBef>
                <a:spcPts val="1000"/>
              </a:spcBef>
            </a:pPr>
            <a:r>
              <a:rPr lang="zh-CN" altLang="zh-CN" sz="2400" b="1" dirty="0">
                <a:latin typeface="Arial" panose="020B0604020202020204" pitchFamily="34" charset="0"/>
              </a:rPr>
              <a:t>（</a:t>
            </a:r>
            <a:r>
              <a:rPr lang="en-US" altLang="zh-CN" sz="2400" b="1" dirty="0">
                <a:latin typeface="Arial" panose="020B0604020202020204" pitchFamily="34" charset="0"/>
              </a:rPr>
              <a:t>2</a:t>
            </a:r>
            <a:r>
              <a:rPr lang="zh-CN" altLang="en-US" sz="2400" b="1" dirty="0">
                <a:latin typeface="Arial" panose="020B0604020202020204" pitchFamily="34" charset="0"/>
              </a:rPr>
              <a:t>）过程和表现</a:t>
            </a:r>
            <a:r>
              <a:rPr lang="zh-CN" altLang="zh-CN" sz="2400" b="1" dirty="0">
                <a:solidFill>
                  <a:srgbClr val="0A36F6"/>
                </a:solidFill>
                <a:latin typeface="Arial" panose="020B0604020202020204" pitchFamily="34" charset="0"/>
                <a:sym typeface="宋体" panose="02010600030101010101" pitchFamily="2" charset="-122"/>
              </a:rPr>
              <a:t>：</a:t>
            </a:r>
            <a:endParaRPr lang="zh-CN" altLang="zh-CN" sz="2400" b="1" dirty="0">
              <a:solidFill>
                <a:srgbClr val="0A36F6"/>
              </a:solidFill>
              <a:latin typeface="Arial" panose="020B0604020202020204" pitchFamily="34" charset="0"/>
              <a:sym typeface="宋体" panose="02010600030101010101" pitchFamily="2" charset="-122"/>
            </a:endParaRPr>
          </a:p>
        </p:txBody>
      </p:sp>
      <p:sp>
        <p:nvSpPr>
          <p:cNvPr id="15367" name="矩形 17"/>
          <p:cNvSpPr/>
          <p:nvPr/>
        </p:nvSpPr>
        <p:spPr>
          <a:xfrm>
            <a:off x="34925" y="2748915"/>
            <a:ext cx="6728460" cy="1014730"/>
          </a:xfrm>
          <a:prstGeom prst="rect">
            <a:avLst/>
          </a:prstGeom>
          <a:noFill/>
          <a:ln w="9525">
            <a:noFill/>
          </a:ln>
          <a:extLst>
            <a:ext uri="{909E8E84-426E-40DD-AFC4-6F175D3DCCD1}">
              <a14:hiddenFill xmlns:a14="http://schemas.microsoft.com/office/drawing/2010/main">
                <a:solidFill>
                  <a:srgbClr val="FFFF00"/>
                </a:solidFill>
              </a14:hiddenFill>
            </a:ext>
          </a:extLst>
        </p:spPr>
        <p:txBody>
          <a:bodyPr wrap="square">
            <a:spAutoFit/>
          </a:bodyPr>
          <a:p>
            <a:pPr eaLnBrk="1" hangingPunct="1">
              <a:buFont typeface="Arial" panose="020B0604020202020204" pitchFamily="34" charset="0"/>
              <a:buNone/>
            </a:pPr>
            <a:r>
              <a:rPr lang="en-US" altLang="zh-CN" sz="2000" dirty="0">
                <a:latin typeface="楷体" panose="02010609060101010101" pitchFamily="49" charset="-122"/>
                <a:ea typeface="楷体" panose="02010609060101010101" pitchFamily="49" charset="-122"/>
                <a:cs typeface="楷体" panose="02010609060101010101" pitchFamily="49" charset="-122"/>
              </a:rPr>
              <a:t>1700</a:t>
            </a:r>
            <a:r>
              <a:rPr lang="zh-CN" altLang="en-US" sz="2000" dirty="0">
                <a:latin typeface="楷体" panose="02010609060101010101" pitchFamily="49" charset="-122"/>
                <a:ea typeface="楷体" panose="02010609060101010101" pitchFamily="49" charset="-122"/>
                <a:cs typeface="楷体" panose="02010609060101010101" pitchFamily="49" charset="-122"/>
              </a:rPr>
              <a:t>年，绝大多数英国人还生活在乡村。</a:t>
            </a:r>
            <a:r>
              <a:rPr lang="en-US" altLang="zh-CN" sz="2000" dirty="0">
                <a:latin typeface="楷体" panose="02010609060101010101" pitchFamily="49" charset="-122"/>
                <a:ea typeface="楷体" panose="02010609060101010101" pitchFamily="49" charset="-122"/>
                <a:cs typeface="楷体" panose="02010609060101010101" pitchFamily="49" charset="-122"/>
              </a:rPr>
              <a:t>1851</a:t>
            </a:r>
            <a:r>
              <a:rPr lang="zh-CN" altLang="en-US" sz="2000" dirty="0">
                <a:latin typeface="楷体" panose="02010609060101010101" pitchFamily="49" charset="-122"/>
                <a:ea typeface="楷体" panose="02010609060101010101" pitchFamily="49" charset="-122"/>
                <a:cs typeface="楷体" panose="02010609060101010101" pitchFamily="49" charset="-122"/>
              </a:rPr>
              <a:t>年，</a:t>
            </a:r>
            <a:r>
              <a:rPr lang="zh-CN" altLang="en-US" sz="2000" b="1" dirty="0">
                <a:solidFill>
                  <a:srgbClr val="FF0000"/>
                </a:solidFill>
                <a:latin typeface="楷体" panose="02010609060101010101" pitchFamily="49" charset="-122"/>
                <a:ea typeface="楷体" panose="02010609060101010101" pitchFamily="49" charset="-122"/>
                <a:cs typeface="楷体" panose="02010609060101010101" pitchFamily="49" charset="-122"/>
              </a:rPr>
              <a:t>英国城镇人口首次超过乡村人口（人类史上尚属首次）</a:t>
            </a:r>
            <a:r>
              <a:rPr lang="zh-CN" altLang="en-US" sz="2000" dirty="0">
                <a:latin typeface="楷体" panose="02010609060101010101" pitchFamily="49" charset="-122"/>
                <a:ea typeface="楷体" panose="02010609060101010101" pitchFamily="49" charset="-122"/>
                <a:cs typeface="楷体" panose="02010609060101010101" pitchFamily="49" charset="-122"/>
              </a:rPr>
              <a:t>。到</a:t>
            </a:r>
            <a:r>
              <a:rPr lang="en-US" altLang="zh-CN" sz="2000" dirty="0">
                <a:latin typeface="楷体" panose="02010609060101010101" pitchFamily="49" charset="-122"/>
                <a:ea typeface="楷体" panose="02010609060101010101" pitchFamily="49" charset="-122"/>
                <a:cs typeface="楷体" panose="02010609060101010101" pitchFamily="49" charset="-122"/>
              </a:rPr>
              <a:t>19</a:t>
            </a:r>
            <a:r>
              <a:rPr lang="zh-CN" altLang="en-US" sz="2000" dirty="0">
                <a:latin typeface="楷体" panose="02010609060101010101" pitchFamily="49" charset="-122"/>
                <a:ea typeface="楷体" panose="02010609060101010101" pitchFamily="49" charset="-122"/>
                <a:cs typeface="楷体" panose="02010609060101010101" pitchFamily="49" charset="-122"/>
              </a:rPr>
              <a:t>世纪末，英国城镇人口已经占总人口的</a:t>
            </a:r>
            <a:r>
              <a:rPr lang="zh-CN" altLang="en-US" sz="2000" b="1" dirty="0">
                <a:solidFill>
                  <a:srgbClr val="FF0000"/>
                </a:solidFill>
                <a:latin typeface="楷体" panose="02010609060101010101" pitchFamily="49" charset="-122"/>
                <a:ea typeface="楷体" panose="02010609060101010101" pitchFamily="49" charset="-122"/>
                <a:cs typeface="楷体" panose="02010609060101010101" pitchFamily="49" charset="-122"/>
              </a:rPr>
              <a:t>四分之三</a:t>
            </a:r>
            <a:r>
              <a:rPr lang="zh-CN" altLang="en-US" sz="2000" dirty="0">
                <a:latin typeface="楷体" panose="02010609060101010101" pitchFamily="49" charset="-122"/>
                <a:ea typeface="楷体" panose="02010609060101010101" pitchFamily="49" charset="-122"/>
                <a:cs typeface="楷体" panose="02010609060101010101" pitchFamily="49" charset="-122"/>
              </a:rPr>
              <a:t>。</a:t>
            </a:r>
            <a:endParaRPr lang="zh-CN" altLang="en-US" sz="2000" dirty="0">
              <a:latin typeface="楷体" panose="02010609060101010101" pitchFamily="49" charset="-122"/>
              <a:ea typeface="楷体" panose="02010609060101010101" pitchFamily="49" charset="-122"/>
              <a:cs typeface="楷体" panose="02010609060101010101" pitchFamily="49" charset="-122"/>
            </a:endParaRPr>
          </a:p>
        </p:txBody>
      </p:sp>
      <p:sp>
        <p:nvSpPr>
          <p:cNvPr id="8194" name="矩形 14"/>
          <p:cNvSpPr/>
          <p:nvPr/>
        </p:nvSpPr>
        <p:spPr>
          <a:xfrm>
            <a:off x="10795" y="3763645"/>
            <a:ext cx="3248660" cy="706755"/>
          </a:xfrm>
          <a:prstGeom prst="rect">
            <a:avLst/>
          </a:prstGeom>
          <a:solidFill>
            <a:srgbClr val="FFFF00"/>
          </a:solidFill>
          <a:ln w="9525">
            <a:noFill/>
          </a:ln>
        </p:spPr>
        <p:txBody>
          <a:bodyPr wrap="square">
            <a:spAutoFit/>
          </a:bodyPr>
          <a:p>
            <a:pPr eaLnBrk="1" hangingPunct="1">
              <a:buFont typeface="Arial" panose="020B0604020202020204" pitchFamily="34" charset="0"/>
              <a:buNone/>
            </a:pPr>
            <a:r>
              <a:rPr lang="zh-CN" altLang="en-US" sz="2000" dirty="0">
                <a:latin typeface="楷体" panose="02010609060101010101" pitchFamily="49" charset="-122"/>
                <a:ea typeface="楷体" panose="02010609060101010101" pitchFamily="49" charset="-122"/>
              </a:rPr>
              <a:t>初期的城市缺乏统一规划而</a:t>
            </a:r>
            <a:r>
              <a:rPr lang="zh-CN" altLang="en-US" sz="2000" dirty="0">
                <a:solidFill>
                  <a:srgbClr val="FF0000"/>
                </a:solidFill>
                <a:latin typeface="楷体" panose="02010609060101010101" pitchFamily="49" charset="-122"/>
                <a:ea typeface="楷体" panose="02010609060101010101" pitchFamily="49" charset="-122"/>
              </a:rPr>
              <a:t>十分拥挤</a:t>
            </a:r>
            <a:r>
              <a:rPr lang="zh-CN" altLang="en-US" sz="2000" dirty="0">
                <a:latin typeface="楷体" panose="02010609060101010101" pitchFamily="49" charset="-122"/>
                <a:ea typeface="楷体" panose="02010609060101010101" pitchFamily="49" charset="-122"/>
              </a:rPr>
              <a:t>，</a:t>
            </a:r>
            <a:r>
              <a:rPr lang="zh-CN" altLang="en-US" sz="2000" dirty="0">
                <a:solidFill>
                  <a:srgbClr val="FF0000"/>
                </a:solidFill>
                <a:latin typeface="楷体" panose="02010609060101010101" pitchFamily="49" charset="-122"/>
                <a:ea typeface="楷体" panose="02010609060101010101" pitchFamily="49" charset="-122"/>
              </a:rPr>
              <a:t>城市环境也很差</a:t>
            </a:r>
            <a:r>
              <a:rPr lang="zh-CN" altLang="en-US" sz="2000" dirty="0">
                <a:latin typeface="楷体" panose="02010609060101010101" pitchFamily="49" charset="-122"/>
                <a:ea typeface="楷体" panose="02010609060101010101" pitchFamily="49" charset="-122"/>
              </a:rPr>
              <a:t>。</a:t>
            </a:r>
            <a:endParaRPr lang="zh-CN" altLang="en-US" sz="2000" b="1" dirty="0">
              <a:solidFill>
                <a:srgbClr val="FF0000"/>
              </a:solidFill>
              <a:latin typeface="楷体" panose="02010609060101010101" pitchFamily="49" charset="-122"/>
              <a:ea typeface="楷体" panose="02010609060101010101" pitchFamily="49" charset="-122"/>
            </a:endParaRPr>
          </a:p>
        </p:txBody>
      </p:sp>
      <p:grpSp>
        <p:nvGrpSpPr>
          <p:cNvPr id="8196" name="组合 7"/>
          <p:cNvGrpSpPr/>
          <p:nvPr/>
        </p:nvGrpSpPr>
        <p:grpSpPr>
          <a:xfrm>
            <a:off x="20320" y="4500245"/>
            <a:ext cx="3240405" cy="2350135"/>
            <a:chOff x="35496" y="836712"/>
            <a:chExt cx="4321327" cy="2952328"/>
          </a:xfrm>
        </p:grpSpPr>
        <p:pic>
          <p:nvPicPr>
            <p:cNvPr id="8202" name="图片 10"/>
            <p:cNvPicPr>
              <a:picLocks noChangeAspect="1"/>
            </p:cNvPicPr>
            <p:nvPr/>
          </p:nvPicPr>
          <p:blipFill>
            <a:blip r:embed="rId1"/>
            <a:srcRect b="7549"/>
            <a:stretch>
              <a:fillRect/>
            </a:stretch>
          </p:blipFill>
          <p:spPr>
            <a:xfrm>
              <a:off x="35496" y="836712"/>
              <a:ext cx="4320480" cy="2952328"/>
            </a:xfrm>
            <a:prstGeom prst="rect">
              <a:avLst/>
            </a:prstGeom>
            <a:noFill/>
            <a:ln w="9525">
              <a:noFill/>
            </a:ln>
          </p:spPr>
        </p:pic>
        <p:sp>
          <p:nvSpPr>
            <p:cNvPr id="8203" name="矩形 19"/>
            <p:cNvSpPr/>
            <p:nvPr/>
          </p:nvSpPr>
          <p:spPr>
            <a:xfrm>
              <a:off x="43964" y="837534"/>
              <a:ext cx="4312859" cy="500962"/>
            </a:xfrm>
            <a:prstGeom prst="rect">
              <a:avLst/>
            </a:prstGeom>
            <a:solidFill>
              <a:srgbClr val="C00000"/>
            </a:solidFill>
            <a:ln w="9525">
              <a:noFill/>
            </a:ln>
          </p:spPr>
          <p:txBody>
            <a:bodyPr wrap="square">
              <a:spAutoFit/>
            </a:bodyPr>
            <a:p>
              <a:pPr eaLnBrk="1" hangingPunct="1">
                <a:buFont typeface="Arial" panose="020B0604020202020204" pitchFamily="34" charset="0"/>
                <a:buNone/>
              </a:pPr>
              <a:r>
                <a:rPr lang="zh-CN" altLang="en-US" sz="2000" b="1" dirty="0">
                  <a:solidFill>
                    <a:schemeClr val="tx1"/>
                  </a:solidFill>
                  <a:latin typeface="楷体" panose="02010609060101010101" pitchFamily="49" charset="-122"/>
                  <a:ea typeface="楷体" panose="02010609060101010101" pitchFamily="49" charset="-122"/>
                </a:rPr>
                <a:t>狭窄肮脏的伦敦街道</a:t>
              </a:r>
              <a:endParaRPr lang="zh-CN" altLang="en-US" sz="2000" b="1" dirty="0">
                <a:solidFill>
                  <a:schemeClr val="tx1"/>
                </a:solidFill>
                <a:latin typeface="楷体" panose="02010609060101010101" pitchFamily="49" charset="-122"/>
                <a:ea typeface="楷体" panose="02010609060101010101" pitchFamily="49" charset="-122"/>
              </a:endParaRPr>
            </a:p>
          </p:txBody>
        </p:sp>
      </p:grpSp>
      <p:sp>
        <p:nvSpPr>
          <p:cNvPr id="23" name="矩形 22"/>
          <p:cNvSpPr/>
          <p:nvPr/>
        </p:nvSpPr>
        <p:spPr>
          <a:xfrm>
            <a:off x="3260725" y="3794125"/>
            <a:ext cx="3542665" cy="706755"/>
          </a:xfrm>
          <a:prstGeom prst="rect">
            <a:avLst/>
          </a:prstGeom>
          <a:solidFill>
            <a:srgbClr val="FFFF00"/>
          </a:solidFill>
          <a:ln w="9525">
            <a:noFill/>
          </a:ln>
        </p:spPr>
        <p:txBody>
          <a:bodyPr wrap="square">
            <a:spAutoFit/>
          </a:bodyPr>
          <a:p>
            <a:pPr eaLnBrk="1" hangingPunct="1">
              <a:buFont typeface="Arial" panose="020B0604020202020204" pitchFamily="34" charset="0"/>
              <a:buNone/>
            </a:pPr>
            <a:r>
              <a:rPr lang="en-US" altLang="zh-CN" sz="2000" dirty="0">
                <a:latin typeface="楷体" panose="02010609060101010101" pitchFamily="49" charset="-122"/>
                <a:ea typeface="楷体" panose="02010609060101010101" pitchFamily="49" charset="-122"/>
                <a:cs typeface="楷体" panose="02010609060101010101" pitchFamily="49" charset="-122"/>
              </a:rPr>
              <a:t>19</a:t>
            </a:r>
            <a:r>
              <a:rPr lang="zh-CN" altLang="en-US" sz="2000" dirty="0">
                <a:latin typeface="楷体" panose="02010609060101010101" pitchFamily="49" charset="-122"/>
                <a:ea typeface="楷体" panose="02010609060101010101" pitchFamily="49" charset="-122"/>
                <a:cs typeface="楷体" panose="02010609060101010101" pitchFamily="49" charset="-122"/>
              </a:rPr>
              <a:t>世纪中期以后</a:t>
            </a:r>
            <a:r>
              <a:rPr lang="zh-CN" altLang="en-US" sz="2000" dirty="0">
                <a:solidFill>
                  <a:srgbClr val="FF0000"/>
                </a:solidFill>
                <a:latin typeface="楷体" panose="02010609060101010101" pitchFamily="49" charset="-122"/>
                <a:ea typeface="楷体" panose="02010609060101010101" pitchFamily="49" charset="-122"/>
                <a:cs typeface="楷体" panose="02010609060101010101" pitchFamily="49" charset="-122"/>
              </a:rPr>
              <a:t>城市环境</a:t>
            </a:r>
            <a:r>
              <a:rPr lang="zh-CN" altLang="en-US" sz="2000" dirty="0">
                <a:latin typeface="楷体" panose="02010609060101010101" pitchFamily="49" charset="-122"/>
                <a:ea typeface="楷体" panose="02010609060101010101" pitchFamily="49" charset="-122"/>
                <a:cs typeface="楷体" panose="02010609060101010101" pitchFamily="49" charset="-122"/>
              </a:rPr>
              <a:t>开始改善，</a:t>
            </a:r>
            <a:r>
              <a:rPr lang="zh-CN" altLang="en-US" sz="2000" dirty="0">
                <a:solidFill>
                  <a:srgbClr val="FF0000"/>
                </a:solidFill>
                <a:latin typeface="楷体" panose="02010609060101010101" pitchFamily="49" charset="-122"/>
                <a:ea typeface="楷体" panose="02010609060101010101" pitchFamily="49" charset="-122"/>
                <a:cs typeface="楷体" panose="02010609060101010101" pitchFamily="49" charset="-122"/>
              </a:rPr>
              <a:t>基础设施</a:t>
            </a:r>
            <a:r>
              <a:rPr lang="zh-CN" altLang="en-US" sz="2000" dirty="0">
                <a:latin typeface="楷体" panose="02010609060101010101" pitchFamily="49" charset="-122"/>
                <a:ea typeface="楷体" panose="02010609060101010101" pitchFamily="49" charset="-122"/>
                <a:cs typeface="楷体" panose="02010609060101010101" pitchFamily="49" charset="-122"/>
              </a:rPr>
              <a:t>逐步建立。</a:t>
            </a:r>
            <a:endParaRPr lang="zh-CN" altLang="en-US" sz="2000" b="1" dirty="0">
              <a:solidFill>
                <a:srgbClr val="FF0000"/>
              </a:solidFill>
              <a:latin typeface="楷体" panose="02010609060101010101" pitchFamily="49" charset="-122"/>
              <a:ea typeface="楷体" panose="02010609060101010101" pitchFamily="49" charset="-122"/>
              <a:cs typeface="楷体" panose="02010609060101010101" pitchFamily="49" charset="-122"/>
            </a:endParaRPr>
          </a:p>
        </p:txBody>
      </p:sp>
      <p:pic>
        <p:nvPicPr>
          <p:cNvPr id="16" name="图片 15"/>
          <p:cNvPicPr>
            <a:picLocks noChangeAspect="1"/>
          </p:cNvPicPr>
          <p:nvPr/>
        </p:nvPicPr>
        <p:blipFill>
          <a:blip r:embed="rId2"/>
          <a:stretch>
            <a:fillRect/>
          </a:stretch>
        </p:blipFill>
        <p:spPr>
          <a:xfrm>
            <a:off x="3260725" y="4500245"/>
            <a:ext cx="3542665" cy="2350135"/>
          </a:xfrm>
          <a:prstGeom prst="rect">
            <a:avLst/>
          </a:prstGeom>
          <a:noFill/>
          <a:ln w="9525">
            <a:noFill/>
          </a:ln>
        </p:spPr>
      </p:pic>
      <p:pic>
        <p:nvPicPr>
          <p:cNvPr id="8" name="图片 7"/>
          <p:cNvPicPr>
            <a:picLocks noChangeAspect="1"/>
          </p:cNvPicPr>
          <p:nvPr/>
        </p:nvPicPr>
        <p:blipFill>
          <a:blip r:embed="rId3"/>
          <a:stretch>
            <a:fillRect/>
          </a:stretch>
        </p:blipFill>
        <p:spPr>
          <a:xfrm>
            <a:off x="6803390" y="1196340"/>
            <a:ext cx="5353050" cy="1147445"/>
          </a:xfrm>
          <a:prstGeom prst="rect">
            <a:avLst/>
          </a:prstGeom>
        </p:spPr>
      </p:pic>
      <p:pic>
        <p:nvPicPr>
          <p:cNvPr id="9" name="图片 8"/>
          <p:cNvPicPr>
            <a:picLocks noChangeAspect="1"/>
          </p:cNvPicPr>
          <p:nvPr/>
        </p:nvPicPr>
        <p:blipFill>
          <a:blip r:embed="rId4"/>
          <a:stretch>
            <a:fillRect/>
          </a:stretch>
        </p:blipFill>
        <p:spPr>
          <a:xfrm>
            <a:off x="6803390" y="2343785"/>
            <a:ext cx="5353050" cy="4505960"/>
          </a:xfrm>
          <a:prstGeom prst="rect">
            <a:avLst/>
          </a:prstGeom>
        </p:spPr>
      </p:pic>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173"/>
                                        </p:tgtEl>
                                        <p:attrNameLst>
                                          <p:attrName>style.visibility</p:attrName>
                                        </p:attrNameLst>
                                      </p:cBhvr>
                                      <p:to>
                                        <p:strVal val="visible"/>
                                      </p:to>
                                    </p:set>
                                    <p:anim calcmode="lin" valueType="num">
                                      <p:cBhvr additive="base">
                                        <p:cTn id="13" dur="500" fill="hold"/>
                                        <p:tgtEl>
                                          <p:spTgt spid="7173"/>
                                        </p:tgtEl>
                                        <p:attrNameLst>
                                          <p:attrName>ppt_x</p:attrName>
                                        </p:attrNameLst>
                                      </p:cBhvr>
                                      <p:tavLst>
                                        <p:tav tm="0">
                                          <p:val>
                                            <p:strVal val="#ppt_x"/>
                                          </p:val>
                                        </p:tav>
                                        <p:tav tm="100000">
                                          <p:val>
                                            <p:strVal val="#ppt_x"/>
                                          </p:val>
                                        </p:tav>
                                      </p:tavLst>
                                    </p:anim>
                                    <p:anim calcmode="lin" valueType="num">
                                      <p:cBhvr additive="base">
                                        <p:cTn id="14" dur="500" fill="hold"/>
                                        <p:tgtEl>
                                          <p:spTgt spid="717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367"/>
                                        </p:tgtEl>
                                        <p:attrNameLst>
                                          <p:attrName>style.visibility</p:attrName>
                                        </p:attrNameLst>
                                      </p:cBhvr>
                                      <p:to>
                                        <p:strVal val="visible"/>
                                      </p:to>
                                    </p:set>
                                    <p:anim calcmode="lin" valueType="num">
                                      <p:cBhvr additive="base">
                                        <p:cTn id="37" dur="500" fill="hold"/>
                                        <p:tgtEl>
                                          <p:spTgt spid="15367"/>
                                        </p:tgtEl>
                                        <p:attrNameLst>
                                          <p:attrName>ppt_x</p:attrName>
                                        </p:attrNameLst>
                                      </p:cBhvr>
                                      <p:tavLst>
                                        <p:tav tm="0">
                                          <p:val>
                                            <p:strVal val="#ppt_x"/>
                                          </p:val>
                                        </p:tav>
                                        <p:tav tm="100000">
                                          <p:val>
                                            <p:strVal val="#ppt_x"/>
                                          </p:val>
                                        </p:tav>
                                      </p:tavLst>
                                    </p:anim>
                                    <p:anim calcmode="lin" valueType="num">
                                      <p:cBhvr additive="base">
                                        <p:cTn id="38" dur="500" fill="hold"/>
                                        <p:tgtEl>
                                          <p:spTgt spid="1536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8194"/>
                                        </p:tgtEl>
                                        <p:attrNameLst>
                                          <p:attrName>style.visibility</p:attrName>
                                        </p:attrNameLst>
                                      </p:cBhvr>
                                      <p:to>
                                        <p:strVal val="visible"/>
                                      </p:to>
                                    </p:set>
                                    <p:anim calcmode="lin" valueType="num">
                                      <p:cBhvr additive="base">
                                        <p:cTn id="43" dur="500" fill="hold"/>
                                        <p:tgtEl>
                                          <p:spTgt spid="8194"/>
                                        </p:tgtEl>
                                        <p:attrNameLst>
                                          <p:attrName>ppt_x</p:attrName>
                                        </p:attrNameLst>
                                      </p:cBhvr>
                                      <p:tavLst>
                                        <p:tav tm="0">
                                          <p:val>
                                            <p:strVal val="#ppt_x"/>
                                          </p:val>
                                        </p:tav>
                                        <p:tav tm="100000">
                                          <p:val>
                                            <p:strVal val="#ppt_x"/>
                                          </p:val>
                                        </p:tav>
                                      </p:tavLst>
                                    </p:anim>
                                    <p:anim calcmode="lin" valueType="num">
                                      <p:cBhvr additive="base">
                                        <p:cTn id="44" dur="500" fill="hold"/>
                                        <p:tgtEl>
                                          <p:spTgt spid="819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8196"/>
                                        </p:tgtEl>
                                        <p:attrNameLst>
                                          <p:attrName>style.visibility</p:attrName>
                                        </p:attrNameLst>
                                      </p:cBhvr>
                                      <p:to>
                                        <p:strVal val="visible"/>
                                      </p:to>
                                    </p:set>
                                    <p:anim calcmode="lin" valueType="num">
                                      <p:cBhvr additive="base">
                                        <p:cTn id="49" dur="500" fill="hold"/>
                                        <p:tgtEl>
                                          <p:spTgt spid="8196"/>
                                        </p:tgtEl>
                                        <p:attrNameLst>
                                          <p:attrName>ppt_x</p:attrName>
                                        </p:attrNameLst>
                                      </p:cBhvr>
                                      <p:tavLst>
                                        <p:tav tm="0">
                                          <p:val>
                                            <p:strVal val="#ppt_x"/>
                                          </p:val>
                                        </p:tav>
                                        <p:tav tm="100000">
                                          <p:val>
                                            <p:strVal val="#ppt_x"/>
                                          </p:val>
                                        </p:tav>
                                      </p:tavLst>
                                    </p:anim>
                                    <p:anim calcmode="lin" valueType="num">
                                      <p:cBhvr additive="base">
                                        <p:cTn id="50" dur="500" fill="hold"/>
                                        <p:tgtEl>
                                          <p:spTgt spid="8196"/>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anim calcmode="lin" valueType="num">
                                      <p:cBhvr additive="base">
                                        <p:cTn id="55" dur="500" fill="hold"/>
                                        <p:tgtEl>
                                          <p:spTgt spid="23"/>
                                        </p:tgtEl>
                                        <p:attrNameLst>
                                          <p:attrName>ppt_x</p:attrName>
                                        </p:attrNameLst>
                                      </p:cBhvr>
                                      <p:tavLst>
                                        <p:tav tm="0">
                                          <p:val>
                                            <p:strVal val="#ppt_x"/>
                                          </p:val>
                                        </p:tav>
                                        <p:tav tm="100000">
                                          <p:val>
                                            <p:strVal val="#ppt_x"/>
                                          </p:val>
                                        </p:tav>
                                      </p:tavLst>
                                    </p:anim>
                                    <p:anim calcmode="lin" valueType="num">
                                      <p:cBhvr additive="base">
                                        <p:cTn id="5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additive="base">
                                        <p:cTn id="61" dur="500" fill="hold"/>
                                        <p:tgtEl>
                                          <p:spTgt spid="16"/>
                                        </p:tgtEl>
                                        <p:attrNameLst>
                                          <p:attrName>ppt_x</p:attrName>
                                        </p:attrNameLst>
                                      </p:cBhvr>
                                      <p:tavLst>
                                        <p:tav tm="0">
                                          <p:val>
                                            <p:strVal val="#ppt_x"/>
                                          </p:val>
                                        </p:tav>
                                        <p:tav tm="100000">
                                          <p:val>
                                            <p:strVal val="#ppt_x"/>
                                          </p:val>
                                        </p:tav>
                                      </p:tavLst>
                                    </p:anim>
                                    <p:anim calcmode="lin" valueType="num">
                                      <p:cBhvr additive="base">
                                        <p:cTn id="6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6"/>
                                        </p:tgtEl>
                                        <p:attrNameLst>
                                          <p:attrName>style.visibility</p:attrName>
                                        </p:attrNameLst>
                                      </p:cBhvr>
                                      <p:to>
                                        <p:strVal val="visible"/>
                                      </p:to>
                                    </p:set>
                                    <p:anim calcmode="lin" valueType="num">
                                      <p:cBhvr additive="base">
                                        <p:cTn id="67" dur="500" fill="hold"/>
                                        <p:tgtEl>
                                          <p:spTgt spid="6"/>
                                        </p:tgtEl>
                                        <p:attrNameLst>
                                          <p:attrName>ppt_x</p:attrName>
                                        </p:attrNameLst>
                                      </p:cBhvr>
                                      <p:tavLst>
                                        <p:tav tm="0">
                                          <p:val>
                                            <p:strVal val="#ppt_x"/>
                                          </p:val>
                                        </p:tav>
                                        <p:tav tm="100000">
                                          <p:val>
                                            <p:strVal val="#ppt_x"/>
                                          </p:val>
                                        </p:tav>
                                      </p:tavLst>
                                    </p:anim>
                                    <p:anim calcmode="lin" valueType="num">
                                      <p:cBhvr additive="base">
                                        <p:cTn id="6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5"/>
                                        </p:tgtEl>
                                        <p:attrNameLst>
                                          <p:attrName>style.visibility</p:attrName>
                                        </p:attrNameLst>
                                      </p:cBhvr>
                                      <p:to>
                                        <p:strVal val="visible"/>
                                      </p:to>
                                    </p:set>
                                    <p:anim calcmode="lin" valueType="num">
                                      <p:cBhvr additive="base">
                                        <p:cTn id="73" dur="500" fill="hold"/>
                                        <p:tgtEl>
                                          <p:spTgt spid="15"/>
                                        </p:tgtEl>
                                        <p:attrNameLst>
                                          <p:attrName>ppt_x</p:attrName>
                                        </p:attrNameLst>
                                      </p:cBhvr>
                                      <p:tavLst>
                                        <p:tav tm="0">
                                          <p:val>
                                            <p:strVal val="#ppt_x"/>
                                          </p:val>
                                        </p:tav>
                                        <p:tav tm="100000">
                                          <p:val>
                                            <p:strVal val="#ppt_x"/>
                                          </p:val>
                                        </p:tav>
                                      </p:tavLst>
                                    </p:anim>
                                    <p:anim calcmode="lin" valueType="num">
                                      <p:cBhvr additive="base">
                                        <p:cTn id="7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173" grpId="0" animBg="1"/>
      <p:bldP spid="4" grpId="0"/>
      <p:bldP spid="5" grpId="0" animBg="1"/>
      <p:bldP spid="7" grpId="0"/>
      <p:bldP spid="15367" grpId="0"/>
      <p:bldP spid="8194" grpId="0" animBg="1"/>
      <p:bldP spid="23" grpId="0" animBg="1"/>
      <p:bldP spid="6" grpId="0"/>
      <p:bldP spid="15"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nvSpPr>
        <p:spPr>
          <a:xfrm>
            <a:off x="-6985" y="501015"/>
            <a:ext cx="6130925" cy="485775"/>
          </a:xfrm>
          <a:prstGeom prst="rect">
            <a:avLst/>
          </a:prstGeom>
          <a:noFill/>
          <a:ln w="9525">
            <a:noFill/>
          </a:ln>
        </p:spPr>
        <p:txBody>
          <a:bodyPr lIns="68580" tIns="34290" rIns="68580" bIns="34290"/>
          <a:p>
            <a:pPr>
              <a:lnSpc>
                <a:spcPct val="90000"/>
              </a:lnSpc>
              <a:spcBef>
                <a:spcPts val="1000"/>
              </a:spcBef>
            </a:pPr>
            <a:r>
              <a:rPr lang="zh-CN" altLang="zh-CN" sz="2800" b="1" dirty="0">
                <a:latin typeface="宋体" panose="02010600030101010101" pitchFamily="2" charset="-122"/>
              </a:rPr>
              <a:t>社会问题主要表现在哪些方面？</a:t>
            </a:r>
            <a:endParaRPr lang="zh-CN" altLang="zh-CN" sz="2800" b="1" dirty="0">
              <a:latin typeface="宋体" panose="02010600030101010101" pitchFamily="2" charset="-122"/>
            </a:endParaRPr>
          </a:p>
        </p:txBody>
      </p:sp>
      <p:sp>
        <p:nvSpPr>
          <p:cNvPr id="7" name="文本框 6"/>
          <p:cNvSpPr txBox="1"/>
          <p:nvPr/>
        </p:nvSpPr>
        <p:spPr>
          <a:xfrm>
            <a:off x="-6350" y="885190"/>
            <a:ext cx="7013575" cy="1308735"/>
          </a:xfrm>
          <a:prstGeom prst="rect">
            <a:avLst/>
          </a:prstGeom>
          <a:noFill/>
          <a:ln w="9525" cap="flat" cmpd="sng">
            <a:solidFill>
              <a:schemeClr val="accent1"/>
            </a:solidFill>
            <a:prstDash val="solid"/>
            <a:round/>
            <a:headEnd type="none" w="med" len="med"/>
            <a:tailEnd type="none" w="med" len="med"/>
          </a:ln>
          <a:extLst>
            <a:ext uri="{909E8E84-426E-40DD-AFC4-6F175D3DCCD1}">
              <a14:hiddenFill xmlns:a14="http://schemas.microsoft.com/office/drawing/2010/main">
                <a:solidFill>
                  <a:srgbClr val="FFFF00"/>
                </a:solidFill>
              </a14:hiddenFill>
            </a:ext>
          </a:extLst>
        </p:spPr>
        <p:txBody>
          <a:bodyPr wrap="square">
            <a:spAutoFit/>
          </a:bodyPr>
          <a:p>
            <a:pPr>
              <a:lnSpc>
                <a:spcPct val="110000"/>
              </a:lnSpc>
            </a:pPr>
            <a:r>
              <a:rPr lang="zh-CN" altLang="zh-CN" sz="2400" b="1" dirty="0">
                <a:solidFill>
                  <a:schemeClr val="tx1"/>
                </a:solidFill>
                <a:latin typeface="楷体" panose="02010609060101010101" pitchFamily="49" charset="-122"/>
                <a:ea typeface="楷体" panose="02010609060101010101" pitchFamily="49" charset="-122"/>
                <a:cs typeface="楷体" panose="02010609060101010101" pitchFamily="49" charset="-122"/>
              </a:rPr>
              <a:t>（</a:t>
            </a:r>
            <a:r>
              <a:rPr lang="en-US" altLang="zh-CN" sz="2400" b="1" dirty="0">
                <a:solidFill>
                  <a:schemeClr val="tx1"/>
                </a:solidFill>
                <a:latin typeface="楷体" panose="02010609060101010101" pitchFamily="49" charset="-122"/>
                <a:ea typeface="楷体" panose="02010609060101010101" pitchFamily="49" charset="-122"/>
                <a:cs typeface="楷体" panose="02010609060101010101" pitchFamily="49" charset="-122"/>
              </a:rPr>
              <a:t>1</a:t>
            </a:r>
            <a:r>
              <a:rPr lang="zh-CN" altLang="zh-CN" sz="2400" b="1" dirty="0">
                <a:solidFill>
                  <a:schemeClr val="tx1"/>
                </a:solidFill>
                <a:latin typeface="楷体" panose="02010609060101010101" pitchFamily="49" charset="-122"/>
                <a:ea typeface="楷体" panose="02010609060101010101" pitchFamily="49" charset="-122"/>
                <a:cs typeface="楷体" panose="02010609060101010101" pitchFamily="49" charset="-122"/>
              </a:rPr>
              <a:t>）首先是</a:t>
            </a:r>
            <a:r>
              <a:rPr lang="zh-CN" altLang="zh-CN" sz="2400" b="1" dirty="0">
                <a:solidFill>
                  <a:srgbClr val="FF0000"/>
                </a:solidFill>
                <a:latin typeface="楷体" panose="02010609060101010101" pitchFamily="49" charset="-122"/>
                <a:ea typeface="楷体" panose="02010609060101010101" pitchFamily="49" charset="-122"/>
                <a:cs typeface="楷体" panose="02010609060101010101" pitchFamily="49" charset="-122"/>
              </a:rPr>
              <a:t>环境污染</a:t>
            </a:r>
            <a:r>
              <a:rPr lang="zh-CN" altLang="zh-CN" sz="2400" b="1" dirty="0">
                <a:solidFill>
                  <a:schemeClr val="tx1"/>
                </a:solidFill>
                <a:latin typeface="楷体" panose="02010609060101010101" pitchFamily="49" charset="-122"/>
                <a:ea typeface="楷体" panose="02010609060101010101" pitchFamily="49" charset="-122"/>
                <a:cs typeface="楷体" panose="02010609060101010101" pitchFamily="49" charset="-122"/>
              </a:rPr>
              <a:t>影响着人们的身体健康。</a:t>
            </a:r>
            <a:endParaRPr lang="zh-CN" altLang="zh-CN" sz="2400" b="1" dirty="0">
              <a:solidFill>
                <a:schemeClr val="tx1"/>
              </a:solidFill>
              <a:latin typeface="楷体" panose="02010609060101010101" pitchFamily="49" charset="-122"/>
              <a:ea typeface="楷体" panose="02010609060101010101" pitchFamily="49" charset="-122"/>
              <a:cs typeface="楷体" panose="02010609060101010101" pitchFamily="49" charset="-122"/>
            </a:endParaRPr>
          </a:p>
          <a:p>
            <a:pPr>
              <a:lnSpc>
                <a:spcPct val="110000"/>
              </a:lnSpc>
            </a:pPr>
            <a:r>
              <a:rPr lang="zh-CN" altLang="zh-CN" sz="2400" b="1" dirty="0">
                <a:solidFill>
                  <a:schemeClr val="tx1"/>
                </a:solidFill>
                <a:latin typeface="楷体" panose="02010609060101010101" pitchFamily="49" charset="-122"/>
                <a:ea typeface="楷体" panose="02010609060101010101" pitchFamily="49" charset="-122"/>
                <a:cs typeface="楷体" panose="02010609060101010101" pitchFamily="49" charset="-122"/>
              </a:rPr>
              <a:t>（</a:t>
            </a:r>
            <a:r>
              <a:rPr lang="en-US" altLang="zh-CN" sz="2400" b="1" dirty="0">
                <a:solidFill>
                  <a:schemeClr val="tx1"/>
                </a:solidFill>
                <a:latin typeface="楷体" panose="02010609060101010101" pitchFamily="49" charset="-122"/>
                <a:ea typeface="楷体" panose="02010609060101010101" pitchFamily="49" charset="-122"/>
                <a:cs typeface="楷体" panose="02010609060101010101" pitchFamily="49" charset="-122"/>
              </a:rPr>
              <a:t>2</a:t>
            </a:r>
            <a:r>
              <a:rPr lang="zh-CN" altLang="zh-CN" sz="2400" b="1" dirty="0">
                <a:solidFill>
                  <a:schemeClr val="tx1"/>
                </a:solidFill>
                <a:latin typeface="楷体" panose="02010609060101010101" pitchFamily="49" charset="-122"/>
                <a:ea typeface="楷体" panose="02010609060101010101" pitchFamily="49" charset="-122"/>
                <a:cs typeface="楷体" panose="02010609060101010101" pitchFamily="49" charset="-122"/>
              </a:rPr>
              <a:t>）其次是</a:t>
            </a:r>
            <a:r>
              <a:rPr lang="zh-CN" altLang="zh-CN" sz="2400" b="1" dirty="0">
                <a:solidFill>
                  <a:srgbClr val="FF0000"/>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楷体" panose="02010609060101010101" pitchFamily="49" charset="-122"/>
              </a:rPr>
              <a:t>贫富分化加剧，</a:t>
            </a:r>
            <a:r>
              <a:rPr lang="zh-CN" altLang="zh-CN" sz="2400" b="1" dirty="0">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社会矛盾激化</a:t>
            </a:r>
            <a:r>
              <a:rPr lang="zh-CN" altLang="zh-CN" sz="2400" b="1" dirty="0">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。社会矛盾日趋尖锐，工人的反抗斗争日益强烈。</a:t>
            </a:r>
            <a:endParaRPr lang="zh-CN" altLang="zh-CN" sz="2400" b="1" dirty="0">
              <a:solidFill>
                <a:schemeClr val="tx1"/>
              </a:solidFill>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9" name="副标题 8"/>
          <p:cNvSpPr>
            <a:spLocks noGrp="1"/>
          </p:cNvSpPr>
          <p:nvPr>
            <p:ph type="subTitle" idx="1"/>
          </p:nvPr>
        </p:nvSpPr>
        <p:spPr>
          <a:xfrm>
            <a:off x="1581150" y="-20320"/>
            <a:ext cx="2363470" cy="521335"/>
          </a:xfrm>
        </p:spPr>
        <p:txBody>
          <a:bodyPr vert="horz" wrap="square" lIns="91440" tIns="45720" rIns="91440" bIns="45720" anchor="t">
            <a:normAutofit fontScale="90000"/>
          </a:bodyPr>
          <a:p>
            <a:pPr algn="l"/>
            <a:r>
              <a:rPr lang="zh-CN" altLang="zh-CN" sz="2800" b="1" dirty="0">
                <a:solidFill>
                  <a:srgbClr val="FF0000"/>
                </a:solidFill>
                <a:latin typeface="宋体" panose="02010600030101010101" pitchFamily="2" charset="-122"/>
                <a:ea typeface="+mn-ea"/>
                <a:cs typeface="+mn-cs"/>
              </a:rPr>
              <a:t>社会问题（</a:t>
            </a:r>
            <a:r>
              <a:rPr lang="en-US" altLang="zh-CN" sz="2800" b="1" dirty="0">
                <a:solidFill>
                  <a:srgbClr val="FF0000"/>
                </a:solidFill>
                <a:latin typeface="宋体" panose="02010600030101010101" pitchFamily="2" charset="-122"/>
                <a:ea typeface="+mn-ea"/>
                <a:cs typeface="+mn-cs"/>
              </a:rPr>
              <a:t>P26</a:t>
            </a:r>
            <a:r>
              <a:rPr lang="zh-CN" altLang="zh-CN" sz="2800" b="1" dirty="0">
                <a:solidFill>
                  <a:srgbClr val="FF0000"/>
                </a:solidFill>
                <a:latin typeface="宋体" panose="02010600030101010101" pitchFamily="2" charset="-122"/>
                <a:ea typeface="+mn-ea"/>
                <a:cs typeface="+mn-cs"/>
              </a:rPr>
              <a:t>）</a:t>
            </a:r>
            <a:endParaRPr lang="zh-CN" altLang="zh-CN" sz="2800" b="1" dirty="0">
              <a:solidFill>
                <a:srgbClr val="FF0000"/>
              </a:solidFill>
              <a:latin typeface="宋体" panose="02010600030101010101" pitchFamily="2" charset="-122"/>
              <a:ea typeface="+mn-ea"/>
              <a:cs typeface="+mn-cs"/>
            </a:endParaRPr>
          </a:p>
        </p:txBody>
      </p:sp>
      <p:sp>
        <p:nvSpPr>
          <p:cNvPr id="43016" name="文本框 10"/>
          <p:cNvSpPr txBox="1"/>
          <p:nvPr/>
        </p:nvSpPr>
        <p:spPr>
          <a:xfrm>
            <a:off x="-7937" y="-20955"/>
            <a:ext cx="1612900" cy="521970"/>
          </a:xfrm>
          <a:prstGeom prst="rect">
            <a:avLst/>
          </a:prstGeom>
          <a:solidFill>
            <a:srgbClr val="9ED3D7"/>
          </a:solidFill>
          <a:ln w="9525">
            <a:noFill/>
          </a:ln>
        </p:spPr>
        <p:txBody>
          <a:bodyPr wrap="none">
            <a:spAutoFit/>
          </a:bodyPr>
          <a:p>
            <a:r>
              <a:rPr lang="zh-CN" altLang="en-US" sz="2800" b="1" dirty="0">
                <a:latin typeface="Arial" panose="020B0604020202020204" pitchFamily="34" charset="0"/>
                <a:sym typeface="宋体" panose="02010600030101010101" pitchFamily="2" charset="-122"/>
              </a:rPr>
              <a:t>表现五：</a:t>
            </a:r>
            <a:endParaRPr lang="zh-CN" altLang="en-US" sz="2800" b="1" dirty="0">
              <a:latin typeface="Arial" panose="020B0604020202020204" pitchFamily="34" charset="0"/>
              <a:sym typeface="宋体" panose="02010600030101010101" pitchFamily="2" charset="-122"/>
            </a:endParaRPr>
          </a:p>
        </p:txBody>
      </p:sp>
      <p:sp>
        <p:nvSpPr>
          <p:cNvPr id="4" name="文本框 3"/>
          <p:cNvSpPr txBox="1"/>
          <p:nvPr/>
        </p:nvSpPr>
        <p:spPr>
          <a:xfrm>
            <a:off x="3169285" y="2193925"/>
            <a:ext cx="3838575" cy="2461260"/>
          </a:xfrm>
          <a:prstGeom prst="rect">
            <a:avLst/>
          </a:prstGeom>
          <a:solidFill>
            <a:srgbClr val="C00000"/>
          </a:solidFill>
        </p:spPr>
        <p:txBody>
          <a:bodyPr wrap="square" rtlCol="0">
            <a:spAutoFit/>
          </a:bodyPr>
          <a:p>
            <a:pPr>
              <a:lnSpc>
                <a:spcPct val="100000"/>
              </a:lnSpc>
            </a:pPr>
            <a:r>
              <a:rPr lang="en-US" altLang="zh-CN" b="1" dirty="0">
                <a:solidFill>
                  <a:schemeClr val="bg1"/>
                </a:solidFill>
                <a:latin typeface="楷体" panose="02010609060101010101" pitchFamily="49" charset="-122"/>
                <a:ea typeface="楷体" panose="02010609060101010101" pitchFamily="49" charset="-122"/>
                <a:cs typeface="楷体" panose="02010609060101010101" pitchFamily="49" charset="-122"/>
                <a:sym typeface="+mn-ea"/>
              </a:rPr>
              <a:t>1952 </a:t>
            </a:r>
            <a:r>
              <a:rPr lang="zh-CN" altLang="en-US" b="1" dirty="0">
                <a:solidFill>
                  <a:schemeClr val="bg1"/>
                </a:solidFill>
                <a:latin typeface="楷体" panose="02010609060101010101" pitchFamily="49" charset="-122"/>
                <a:ea typeface="楷体" panose="02010609060101010101" pitchFamily="49" charset="-122"/>
                <a:cs typeface="楷体" panose="02010609060101010101" pitchFamily="49" charset="-122"/>
                <a:sym typeface="+mn-ea"/>
              </a:rPr>
              <a:t>年 </a:t>
            </a:r>
            <a:r>
              <a:rPr lang="en-US" altLang="zh-CN" b="1" dirty="0">
                <a:solidFill>
                  <a:schemeClr val="bg1"/>
                </a:solidFill>
                <a:latin typeface="楷体" panose="02010609060101010101" pitchFamily="49" charset="-122"/>
                <a:ea typeface="楷体" panose="02010609060101010101" pitchFamily="49" charset="-122"/>
                <a:cs typeface="楷体" panose="02010609060101010101" pitchFamily="49" charset="-122"/>
                <a:sym typeface="+mn-ea"/>
              </a:rPr>
              <a:t>12 </a:t>
            </a:r>
            <a:r>
              <a:rPr lang="zh-CN" altLang="en-US" b="1" dirty="0">
                <a:solidFill>
                  <a:schemeClr val="bg1"/>
                </a:solidFill>
                <a:latin typeface="楷体" panose="02010609060101010101" pitchFamily="49" charset="-122"/>
                <a:ea typeface="楷体" panose="02010609060101010101" pitchFamily="49" charset="-122"/>
                <a:cs typeface="楷体" panose="02010609060101010101" pitchFamily="49" charset="-122"/>
                <a:sym typeface="+mn-ea"/>
              </a:rPr>
              <a:t>月 </a:t>
            </a:r>
            <a:r>
              <a:rPr lang="en-US" altLang="zh-CN" b="1" dirty="0">
                <a:solidFill>
                  <a:schemeClr val="bg1"/>
                </a:solidFill>
                <a:latin typeface="楷体" panose="02010609060101010101" pitchFamily="49" charset="-122"/>
                <a:ea typeface="楷体" panose="02010609060101010101" pitchFamily="49" charset="-122"/>
                <a:cs typeface="楷体" panose="02010609060101010101" pitchFamily="49" charset="-122"/>
                <a:sym typeface="+mn-ea"/>
              </a:rPr>
              <a:t>5 </a:t>
            </a:r>
            <a:r>
              <a:rPr lang="zh-CN" altLang="en-US" b="1" dirty="0">
                <a:solidFill>
                  <a:schemeClr val="bg1"/>
                </a:solidFill>
                <a:latin typeface="楷体" panose="02010609060101010101" pitchFamily="49" charset="-122"/>
                <a:ea typeface="楷体" panose="02010609060101010101" pitchFamily="49" charset="-122"/>
                <a:cs typeface="楷体" panose="02010609060101010101" pitchFamily="49" charset="-122"/>
                <a:sym typeface="+mn-ea"/>
              </a:rPr>
              <a:t>日至 </a:t>
            </a:r>
            <a:r>
              <a:rPr lang="en-US" altLang="zh-CN" b="1" dirty="0">
                <a:solidFill>
                  <a:schemeClr val="bg1"/>
                </a:solidFill>
                <a:latin typeface="楷体" panose="02010609060101010101" pitchFamily="49" charset="-122"/>
                <a:ea typeface="楷体" panose="02010609060101010101" pitchFamily="49" charset="-122"/>
                <a:cs typeface="楷体" panose="02010609060101010101" pitchFamily="49" charset="-122"/>
                <a:sym typeface="+mn-ea"/>
              </a:rPr>
              <a:t>9 </a:t>
            </a:r>
            <a:r>
              <a:rPr lang="zh-CN" altLang="en-US" b="1" dirty="0">
                <a:solidFill>
                  <a:schemeClr val="bg1"/>
                </a:solidFill>
                <a:latin typeface="楷体" panose="02010609060101010101" pitchFamily="49" charset="-122"/>
                <a:ea typeface="楷体" panose="02010609060101010101" pitchFamily="49" charset="-122"/>
                <a:cs typeface="楷体" panose="02010609060101010101" pitchFamily="49" charset="-122"/>
                <a:sym typeface="+mn-ea"/>
              </a:rPr>
              <a:t>日，伦敦上空受反气旋影响，大量工厂生产和居民燃煤取暖排出的废气难以扩散，积聚在城市上空。许多市民出现胸闷、窒息等不适感，发病率和死亡率急剧增加。据统计，当月因这场大烟雾而死的人多达 </a:t>
            </a:r>
            <a:r>
              <a:rPr lang="en-US" altLang="zh-CN" b="1" dirty="0">
                <a:solidFill>
                  <a:schemeClr val="bg1"/>
                </a:solidFill>
                <a:latin typeface="楷体" panose="02010609060101010101" pitchFamily="49" charset="-122"/>
                <a:ea typeface="楷体" panose="02010609060101010101" pitchFamily="49" charset="-122"/>
                <a:cs typeface="楷体" panose="02010609060101010101" pitchFamily="49" charset="-122"/>
                <a:sym typeface="+mn-ea"/>
              </a:rPr>
              <a:t>4,000 </a:t>
            </a:r>
            <a:r>
              <a:rPr lang="zh-CN" altLang="en-US" b="1" dirty="0">
                <a:solidFill>
                  <a:schemeClr val="bg1"/>
                </a:solidFill>
                <a:latin typeface="楷体" panose="02010609060101010101" pitchFamily="49" charset="-122"/>
                <a:ea typeface="楷体" panose="02010609060101010101" pitchFamily="49" charset="-122"/>
                <a:cs typeface="楷体" panose="02010609060101010101" pitchFamily="49" charset="-122"/>
                <a:sym typeface="+mn-ea"/>
              </a:rPr>
              <a:t>人。此次事件被称为“伦敦烟雾事件”</a:t>
            </a:r>
            <a:r>
              <a:rPr lang="zh-CN" altLang="en-US" sz="2800" b="1" dirty="0">
                <a:solidFill>
                  <a:schemeClr val="bg1"/>
                </a:solidFill>
                <a:latin typeface="楷体" panose="02010609060101010101" pitchFamily="49" charset="-122"/>
                <a:ea typeface="楷体" panose="02010609060101010101" pitchFamily="49" charset="-122"/>
                <a:cs typeface="楷体" panose="02010609060101010101" pitchFamily="49" charset="-122"/>
                <a:sym typeface="+mn-ea"/>
              </a:rPr>
              <a:t>。</a:t>
            </a:r>
            <a:endParaRPr lang="zh-CN" altLang="en-US" sz="2800" b="1" dirty="0">
              <a:solidFill>
                <a:schemeClr val="bg1"/>
              </a:solidFill>
              <a:latin typeface="楷体" panose="02010609060101010101" pitchFamily="49" charset="-122"/>
              <a:ea typeface="楷体" panose="02010609060101010101" pitchFamily="49" charset="-122"/>
              <a:cs typeface="楷体" panose="02010609060101010101" pitchFamily="49" charset="-122"/>
              <a:sym typeface="+mn-ea"/>
            </a:endParaRPr>
          </a:p>
        </p:txBody>
      </p:sp>
      <p:grpSp>
        <p:nvGrpSpPr>
          <p:cNvPr id="16" name="组合 15"/>
          <p:cNvGrpSpPr/>
          <p:nvPr/>
        </p:nvGrpSpPr>
        <p:grpSpPr>
          <a:xfrm>
            <a:off x="3808" y="2193925"/>
            <a:ext cx="3165477" cy="4624704"/>
            <a:chOff x="4690876" y="2580105"/>
            <a:chExt cx="4345101" cy="4243651"/>
          </a:xfrm>
        </p:grpSpPr>
        <p:pic>
          <p:nvPicPr>
            <p:cNvPr id="9225" name="图片 7"/>
            <p:cNvPicPr>
              <a:picLocks noChangeAspect="1"/>
            </p:cNvPicPr>
            <p:nvPr/>
          </p:nvPicPr>
          <p:blipFill>
            <a:blip r:embed="rId1"/>
            <a:stretch>
              <a:fillRect/>
            </a:stretch>
          </p:blipFill>
          <p:spPr>
            <a:xfrm>
              <a:off x="4690876" y="3429068"/>
              <a:ext cx="4317206" cy="3394688"/>
            </a:xfrm>
            <a:prstGeom prst="rect">
              <a:avLst/>
            </a:prstGeom>
            <a:noFill/>
            <a:ln w="9525">
              <a:noFill/>
            </a:ln>
          </p:spPr>
        </p:pic>
        <p:sp>
          <p:nvSpPr>
            <p:cNvPr id="9226" name="矩形 14"/>
            <p:cNvSpPr/>
            <p:nvPr/>
          </p:nvSpPr>
          <p:spPr>
            <a:xfrm>
              <a:off x="4690879" y="2580105"/>
              <a:ext cx="4345098" cy="1213138"/>
            </a:xfrm>
            <a:prstGeom prst="rect">
              <a:avLst/>
            </a:prstGeom>
            <a:solidFill>
              <a:srgbClr val="C00000"/>
            </a:solidFill>
            <a:ln w="9525">
              <a:noFill/>
            </a:ln>
          </p:spPr>
          <p:txBody>
            <a:bodyPr>
              <a:spAutoFit/>
            </a:bodyPr>
            <a:p>
              <a:pPr eaLnBrk="1" hangingPunct="1">
                <a:buFont typeface="Arial" panose="020B0604020202020204" pitchFamily="34" charset="0"/>
                <a:buNone/>
              </a:pPr>
              <a:r>
                <a:rPr lang="en-US" altLang="zh-CN" sz="2000" b="1" dirty="0">
                  <a:solidFill>
                    <a:schemeClr val="bg1"/>
                  </a:solidFill>
                  <a:latin typeface="楷体" panose="02010609060101010101" pitchFamily="49" charset="-122"/>
                  <a:ea typeface="楷体" panose="02010609060101010101" pitchFamily="49" charset="-122"/>
                </a:rPr>
                <a:t>1858</a:t>
              </a:r>
              <a:r>
                <a:rPr lang="zh-CN" altLang="en-US" sz="2000" b="1" dirty="0">
                  <a:solidFill>
                    <a:schemeClr val="bg1"/>
                  </a:solidFill>
                  <a:latin typeface="楷体" panose="02010609060101010101" pitchFamily="49" charset="-122"/>
                  <a:ea typeface="楷体" panose="02010609060101010101" pitchFamily="49" charset="-122"/>
                </a:rPr>
                <a:t>年夏天，由于大量生活垃圾直接排入泰晤士河，英国伦敦散发阵阵恶臭并引发霍乱</a:t>
              </a:r>
              <a:endParaRPr lang="zh-CN" altLang="en-US" sz="2000" b="1" dirty="0">
                <a:solidFill>
                  <a:schemeClr val="bg1"/>
                </a:solidFill>
                <a:latin typeface="楷体" panose="02010609060101010101" pitchFamily="49" charset="-122"/>
                <a:ea typeface="楷体" panose="02010609060101010101" pitchFamily="49" charset="-122"/>
              </a:endParaRPr>
            </a:p>
          </p:txBody>
        </p:sp>
      </p:grpSp>
      <p:pic>
        <p:nvPicPr>
          <p:cNvPr id="11" name="图片 10"/>
          <p:cNvPicPr>
            <a:picLocks noChangeAspect="1"/>
          </p:cNvPicPr>
          <p:nvPr/>
        </p:nvPicPr>
        <p:blipFill>
          <a:blip r:embed="rId2"/>
          <a:stretch>
            <a:fillRect/>
          </a:stretch>
        </p:blipFill>
        <p:spPr>
          <a:xfrm>
            <a:off x="3148965" y="4655820"/>
            <a:ext cx="3858895" cy="2162810"/>
          </a:xfrm>
          <a:prstGeom prst="rect">
            <a:avLst/>
          </a:prstGeom>
        </p:spPr>
      </p:pic>
      <p:pic>
        <p:nvPicPr>
          <p:cNvPr id="12289" name="Picture 3"/>
          <p:cNvPicPr>
            <a:picLocks noChangeAspect="1"/>
          </p:cNvPicPr>
          <p:nvPr/>
        </p:nvPicPr>
        <p:blipFill>
          <a:blip r:embed="rId3"/>
          <a:stretch>
            <a:fillRect/>
          </a:stretch>
        </p:blipFill>
        <p:spPr>
          <a:xfrm>
            <a:off x="7007860" y="-20320"/>
            <a:ext cx="2681605" cy="3140075"/>
          </a:xfrm>
          <a:prstGeom prst="rect">
            <a:avLst/>
          </a:prstGeom>
          <a:noFill/>
          <a:ln w="9525">
            <a:noFill/>
          </a:ln>
        </p:spPr>
      </p:pic>
      <p:pic>
        <p:nvPicPr>
          <p:cNvPr id="8" name="Picture 2"/>
          <p:cNvPicPr>
            <a:picLocks noChangeAspect="1"/>
          </p:cNvPicPr>
          <p:nvPr/>
        </p:nvPicPr>
        <p:blipFill>
          <a:blip r:embed="rId4"/>
          <a:stretch>
            <a:fillRect/>
          </a:stretch>
        </p:blipFill>
        <p:spPr>
          <a:xfrm>
            <a:off x="9627235" y="-11430"/>
            <a:ext cx="2549525" cy="3131185"/>
          </a:xfrm>
          <a:prstGeom prst="rect">
            <a:avLst/>
          </a:prstGeom>
          <a:noFill/>
          <a:ln w="9525">
            <a:noFill/>
          </a:ln>
        </p:spPr>
      </p:pic>
      <p:pic>
        <p:nvPicPr>
          <p:cNvPr id="10" name="图片 9"/>
          <p:cNvPicPr>
            <a:picLocks noChangeAspect="1"/>
          </p:cNvPicPr>
          <p:nvPr/>
        </p:nvPicPr>
        <p:blipFill>
          <a:blip r:embed="rId5"/>
          <a:stretch>
            <a:fillRect/>
          </a:stretch>
        </p:blipFill>
        <p:spPr>
          <a:xfrm>
            <a:off x="7008495" y="3119755"/>
            <a:ext cx="5168265" cy="3699510"/>
          </a:xfrm>
          <a:prstGeom prst="rect">
            <a:avLst/>
          </a:prstGeom>
        </p:spPr>
      </p:pic>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2289"/>
                                        </p:tgtEl>
                                        <p:attrNameLst>
                                          <p:attrName>style.visibility</p:attrName>
                                        </p:attrNameLst>
                                      </p:cBhvr>
                                      <p:to>
                                        <p:strVal val="visible"/>
                                      </p:to>
                                    </p:set>
                                    <p:anim calcmode="lin" valueType="num">
                                      <p:cBhvr additive="base">
                                        <p:cTn id="43" dur="500" fill="hold"/>
                                        <p:tgtEl>
                                          <p:spTgt spid="12289"/>
                                        </p:tgtEl>
                                        <p:attrNameLst>
                                          <p:attrName>ppt_x</p:attrName>
                                        </p:attrNameLst>
                                      </p:cBhvr>
                                      <p:tavLst>
                                        <p:tav tm="0">
                                          <p:val>
                                            <p:strVal val="#ppt_x"/>
                                          </p:val>
                                        </p:tav>
                                        <p:tav tm="100000">
                                          <p:val>
                                            <p:strVal val="#ppt_x"/>
                                          </p:val>
                                        </p:tav>
                                      </p:tavLst>
                                    </p:anim>
                                    <p:anim calcmode="lin" valueType="num">
                                      <p:cBhvr additive="base">
                                        <p:cTn id="44" dur="500" fill="hold"/>
                                        <p:tgtEl>
                                          <p:spTgt spid="1228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6"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additive="base">
                                        <p:cTn id="49" dur="500" fill="hold"/>
                                        <p:tgtEl>
                                          <p:spTgt spid="8"/>
                                        </p:tgtEl>
                                        <p:attrNameLst>
                                          <p:attrName>ppt_x</p:attrName>
                                        </p:attrNameLst>
                                      </p:cBhvr>
                                      <p:tavLst>
                                        <p:tav tm="0">
                                          <p:val>
                                            <p:strVal val="1+#ppt_w/2"/>
                                          </p:val>
                                        </p:tav>
                                        <p:tav tm="100000">
                                          <p:val>
                                            <p:strVal val="#ppt_x"/>
                                          </p:val>
                                        </p:tav>
                                      </p:tavLst>
                                    </p:anim>
                                    <p:anim calcmode="lin" valueType="num">
                                      <p:cBhvr additive="base">
                                        <p:cTn id="5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3" grpId="0"/>
      <p:bldP spid="7" grpId="0" animBg="1"/>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13970" y="1270"/>
            <a:ext cx="4159885" cy="3046095"/>
          </a:xfrm>
          <a:prstGeom prst="rect">
            <a:avLst/>
          </a:prstGeom>
          <a:solidFill>
            <a:schemeClr val="tx1"/>
          </a:solidFill>
          <a:ln w="9525">
            <a:noFill/>
          </a:ln>
        </p:spPr>
        <p:txBody>
          <a:bodyPr wrap="square">
            <a:spAutoFit/>
          </a:bodyPr>
          <a:p>
            <a:pPr algn="ctr" eaLnBrk="1" hangingPunct="1">
              <a:buFont typeface="Arial" panose="020B0604020202020204" pitchFamily="34" charset="0"/>
              <a:buNone/>
            </a:pPr>
            <a:r>
              <a:rPr lang="zh-CN" altLang="en-US" sz="2400" b="1" dirty="0">
                <a:solidFill>
                  <a:schemeClr val="bg1"/>
                </a:solidFill>
                <a:latin typeface="楷体" panose="02010609060101010101" pitchFamily="49" charset="-122"/>
                <a:ea typeface="楷体" panose="02010609060101010101" pitchFamily="49" charset="-122"/>
              </a:rPr>
              <a:t>巴黎景象</a:t>
            </a:r>
            <a:endParaRPr lang="zh-CN" altLang="en-US" sz="2400" b="1" dirty="0">
              <a:solidFill>
                <a:schemeClr val="bg1"/>
              </a:solidFill>
              <a:latin typeface="楷体" panose="02010609060101010101" pitchFamily="49" charset="-122"/>
              <a:ea typeface="楷体" panose="02010609060101010101" pitchFamily="49" charset="-122"/>
            </a:endParaRPr>
          </a:p>
          <a:p>
            <a:pPr eaLnBrk="1" hangingPunct="1">
              <a:buFont typeface="Arial" panose="020B0604020202020204" pitchFamily="34" charset="0"/>
              <a:buNone/>
            </a:pPr>
            <a:r>
              <a:rPr lang="zh-CN" altLang="en-US" sz="2400" b="1" dirty="0">
                <a:solidFill>
                  <a:schemeClr val="bg1"/>
                </a:solidFill>
                <a:latin typeface="楷体" panose="02010609060101010101" pitchFamily="49" charset="-122"/>
                <a:ea typeface="楷体" panose="02010609060101010101" pitchFamily="49" charset="-122"/>
              </a:rPr>
              <a:t>雄鸡的报晓深长悠远，</a:t>
            </a:r>
            <a:endParaRPr lang="en-US" altLang="zh-CN" sz="2400" b="1" dirty="0">
              <a:solidFill>
                <a:schemeClr val="bg1"/>
              </a:solidFill>
              <a:latin typeface="楷体" panose="02010609060101010101" pitchFamily="49" charset="-122"/>
              <a:ea typeface="楷体" panose="02010609060101010101" pitchFamily="49" charset="-122"/>
            </a:endParaRPr>
          </a:p>
          <a:p>
            <a:pPr eaLnBrk="1" hangingPunct="1">
              <a:buFont typeface="Arial" panose="020B0604020202020204" pitchFamily="34" charset="0"/>
              <a:buNone/>
            </a:pPr>
            <a:r>
              <a:rPr lang="zh-CN" altLang="en-US" sz="2400" b="1" dirty="0">
                <a:solidFill>
                  <a:schemeClr val="bg1"/>
                </a:solidFill>
                <a:latin typeface="楷体" panose="02010609060101010101" pitchFamily="49" charset="-122"/>
                <a:ea typeface="楷体" panose="02010609060101010101" pitchFamily="49" charset="-122"/>
              </a:rPr>
              <a:t>刺穿了清晨的烟霾，</a:t>
            </a:r>
            <a:endParaRPr lang="zh-CN" altLang="en-US" sz="2400" b="1" dirty="0">
              <a:solidFill>
                <a:schemeClr val="bg1"/>
              </a:solidFill>
              <a:latin typeface="楷体" panose="02010609060101010101" pitchFamily="49" charset="-122"/>
              <a:ea typeface="楷体" panose="02010609060101010101" pitchFamily="49" charset="-122"/>
            </a:endParaRPr>
          </a:p>
          <a:p>
            <a:pPr eaLnBrk="1" hangingPunct="1">
              <a:buFont typeface="Arial" panose="020B0604020202020204" pitchFamily="34" charset="0"/>
              <a:buNone/>
            </a:pPr>
            <a:r>
              <a:rPr lang="zh-CN" altLang="en-US" sz="2400" b="1" dirty="0">
                <a:solidFill>
                  <a:schemeClr val="bg1"/>
                </a:solidFill>
                <a:latin typeface="楷体" panose="02010609060101010101" pitchFamily="49" charset="-122"/>
                <a:ea typeface="楷体" panose="02010609060101010101" pitchFamily="49" charset="-122"/>
              </a:rPr>
              <a:t>高楼沐浴在雾海，</a:t>
            </a:r>
            <a:endParaRPr lang="zh-CN" altLang="en-US" sz="2400" b="1" dirty="0">
              <a:solidFill>
                <a:schemeClr val="bg1"/>
              </a:solidFill>
              <a:latin typeface="楷体" panose="02010609060101010101" pitchFamily="49" charset="-122"/>
              <a:ea typeface="楷体" panose="02010609060101010101" pitchFamily="49" charset="-122"/>
            </a:endParaRPr>
          </a:p>
          <a:p>
            <a:pPr eaLnBrk="1" hangingPunct="1">
              <a:buFont typeface="Arial" panose="020B0604020202020204" pitchFamily="34" charset="0"/>
              <a:buNone/>
            </a:pPr>
            <a:r>
              <a:rPr lang="zh-CN" altLang="en-US" sz="2400" b="1" dirty="0">
                <a:solidFill>
                  <a:schemeClr val="bg1"/>
                </a:solidFill>
                <a:latin typeface="楷体" panose="02010609060101010101" pitchFamily="49" charset="-122"/>
                <a:ea typeface="楷体" panose="02010609060101010101" pitchFamily="49" charset="-122"/>
              </a:rPr>
              <a:t>人们在工作间里忍受着痛苦，在卑微的渴望中呼出垂死的气息</a:t>
            </a:r>
            <a:r>
              <a:rPr lang="en-US" altLang="zh-CN" sz="2400" b="1" dirty="0">
                <a:solidFill>
                  <a:schemeClr val="bg1"/>
                </a:solidFill>
                <a:latin typeface="楷体" panose="02010609060101010101" pitchFamily="49" charset="-122"/>
                <a:ea typeface="楷体" panose="02010609060101010101" pitchFamily="49" charset="-122"/>
              </a:rPr>
              <a:t>……</a:t>
            </a:r>
            <a:endParaRPr lang="en-US" altLang="zh-CN" sz="2400" b="1" dirty="0">
              <a:solidFill>
                <a:schemeClr val="bg1"/>
              </a:solidFill>
              <a:latin typeface="楷体" panose="02010609060101010101" pitchFamily="49" charset="-122"/>
              <a:ea typeface="楷体" panose="02010609060101010101" pitchFamily="49" charset="-122"/>
            </a:endParaRPr>
          </a:p>
          <a:p>
            <a:pPr eaLnBrk="1" hangingPunct="1">
              <a:buFont typeface="Arial" panose="020B0604020202020204" pitchFamily="34" charset="0"/>
              <a:buNone/>
            </a:pPr>
            <a:r>
              <a:rPr lang="en-US" altLang="zh-CN" sz="2400" b="1" dirty="0">
                <a:solidFill>
                  <a:schemeClr val="bg1"/>
                </a:solidFill>
                <a:latin typeface="楷体" panose="02010609060101010101" pitchFamily="49" charset="-122"/>
                <a:ea typeface="楷体" panose="02010609060101010101" pitchFamily="49" charset="-122"/>
              </a:rPr>
              <a:t>     ——</a:t>
            </a:r>
            <a:r>
              <a:rPr lang="zh-CN" altLang="en-US" sz="2400" b="1" dirty="0">
                <a:solidFill>
                  <a:schemeClr val="bg1"/>
                </a:solidFill>
                <a:latin typeface="楷体" panose="02010609060101010101" pitchFamily="49" charset="-122"/>
                <a:ea typeface="楷体" panose="02010609060101010101" pitchFamily="49" charset="-122"/>
              </a:rPr>
              <a:t>法国诗人波德莱尔</a:t>
            </a:r>
            <a:endParaRPr lang="zh-CN" altLang="en-US" sz="2400" b="1" dirty="0">
              <a:solidFill>
                <a:schemeClr val="bg1"/>
              </a:solidFill>
              <a:latin typeface="楷体" panose="02010609060101010101" pitchFamily="49" charset="-122"/>
              <a:ea typeface="楷体" panose="02010609060101010101" pitchFamily="49" charset="-122"/>
            </a:endParaRPr>
          </a:p>
        </p:txBody>
      </p:sp>
      <p:sp>
        <p:nvSpPr>
          <p:cNvPr id="5" name="矩形 4"/>
          <p:cNvSpPr/>
          <p:nvPr/>
        </p:nvSpPr>
        <p:spPr>
          <a:xfrm>
            <a:off x="13970" y="3047365"/>
            <a:ext cx="4159250" cy="3784600"/>
          </a:xfrm>
          <a:prstGeom prst="rect">
            <a:avLst/>
          </a:prstGeom>
          <a:solidFill>
            <a:schemeClr val="bg1"/>
          </a:solidFill>
          <a:ln w="9525">
            <a:noFill/>
          </a:ln>
        </p:spPr>
        <p:txBody>
          <a:bodyPr wrap="square">
            <a:spAutoFit/>
          </a:bodyPr>
          <a:p>
            <a:pPr algn="ctr" eaLnBrk="1" hangingPunct="1">
              <a:buFont typeface="Arial" panose="020B0604020202020204" pitchFamily="34" charset="0"/>
              <a:buNone/>
            </a:pPr>
            <a:r>
              <a:rPr lang="zh-CN" altLang="en-US" sz="2400" b="1" dirty="0">
                <a:solidFill>
                  <a:srgbClr val="000000"/>
                </a:solidFill>
                <a:latin typeface="楷体" panose="02010609060101010101" pitchFamily="49" charset="-122"/>
                <a:ea typeface="楷体" panose="02010609060101010101" pitchFamily="49" charset="-122"/>
              </a:rPr>
              <a:t>曼纳哈塔（即曼哈顿）</a:t>
            </a:r>
            <a:endParaRPr lang="zh-CN" altLang="en-US" sz="2400" b="1" dirty="0">
              <a:solidFill>
                <a:srgbClr val="000000"/>
              </a:solidFill>
              <a:latin typeface="楷体" panose="02010609060101010101" pitchFamily="49" charset="-122"/>
              <a:ea typeface="楷体" panose="02010609060101010101" pitchFamily="49" charset="-122"/>
            </a:endParaRPr>
          </a:p>
          <a:p>
            <a:pPr eaLnBrk="1" hangingPunct="1">
              <a:buFont typeface="Arial" panose="020B0604020202020204" pitchFamily="34" charset="0"/>
              <a:buNone/>
            </a:pPr>
            <a:r>
              <a:rPr lang="zh-CN" altLang="en-US" sz="2400" b="1" dirty="0">
                <a:solidFill>
                  <a:srgbClr val="000000"/>
                </a:solidFill>
                <a:latin typeface="楷体" panose="02010609060101010101" pitchFamily="49" charset="-122"/>
                <a:ea typeface="楷体" panose="02010609060101010101" pitchFamily="49" charset="-122"/>
              </a:rPr>
              <a:t>人行道上挤满了车辆。</a:t>
            </a:r>
            <a:endParaRPr lang="en-US" altLang="zh-CN" sz="2400" b="1" dirty="0">
              <a:solidFill>
                <a:srgbClr val="000000"/>
              </a:solidFill>
              <a:latin typeface="楷体" panose="02010609060101010101" pitchFamily="49" charset="-122"/>
              <a:ea typeface="楷体" panose="02010609060101010101" pitchFamily="49" charset="-122"/>
            </a:endParaRPr>
          </a:p>
          <a:p>
            <a:pPr eaLnBrk="1" hangingPunct="1">
              <a:buFont typeface="Arial" panose="020B0604020202020204" pitchFamily="34" charset="0"/>
              <a:buNone/>
            </a:pPr>
            <a:r>
              <a:rPr lang="zh-CN" altLang="en-US" sz="2400" b="1" dirty="0">
                <a:solidFill>
                  <a:srgbClr val="000000"/>
                </a:solidFill>
                <a:latin typeface="楷体" panose="02010609060101010101" pitchFamily="49" charset="-122"/>
                <a:ea typeface="楷体" panose="02010609060101010101" pitchFamily="49" charset="-122"/>
              </a:rPr>
              <a:t>宽广的大道上，充斥着妇女和商店及展览。</a:t>
            </a:r>
            <a:endParaRPr lang="en-US" altLang="zh-CN" sz="2400" b="1" dirty="0">
              <a:solidFill>
                <a:srgbClr val="000000"/>
              </a:solidFill>
              <a:latin typeface="楷体" panose="02010609060101010101" pitchFamily="49" charset="-122"/>
              <a:ea typeface="楷体" panose="02010609060101010101" pitchFamily="49" charset="-122"/>
            </a:endParaRPr>
          </a:p>
          <a:p>
            <a:pPr eaLnBrk="1" hangingPunct="1">
              <a:buFont typeface="Arial" panose="020B0604020202020204" pitchFamily="34" charset="0"/>
              <a:buNone/>
            </a:pPr>
            <a:r>
              <a:rPr lang="zh-CN" altLang="en-US" sz="2400" b="1" dirty="0">
                <a:solidFill>
                  <a:srgbClr val="000000"/>
                </a:solidFill>
                <a:latin typeface="楷体" panose="02010609060101010101" pitchFamily="49" charset="-122"/>
                <a:ea typeface="楷体" panose="02010609060101010101" pitchFamily="49" charset="-122"/>
              </a:rPr>
              <a:t>一百万人口，自由和极好的礼仪，嘹亮的声音，热情好客，最勤劳和友好的年轻人。</a:t>
            </a:r>
            <a:endParaRPr lang="zh-CN" altLang="en-US" sz="2400" b="1" dirty="0">
              <a:solidFill>
                <a:srgbClr val="000000"/>
              </a:solidFill>
              <a:latin typeface="楷体" panose="02010609060101010101" pitchFamily="49" charset="-122"/>
              <a:ea typeface="楷体" panose="02010609060101010101" pitchFamily="49" charset="-122"/>
            </a:endParaRPr>
          </a:p>
          <a:p>
            <a:pPr eaLnBrk="1" hangingPunct="1">
              <a:buFont typeface="Arial" panose="020B0604020202020204" pitchFamily="34" charset="0"/>
              <a:buNone/>
            </a:pPr>
            <a:r>
              <a:rPr lang="zh-CN" altLang="en-US" sz="2400" b="1" dirty="0">
                <a:solidFill>
                  <a:srgbClr val="000000"/>
                </a:solidFill>
                <a:latin typeface="楷体" panose="02010609060101010101" pitchFamily="49" charset="-122"/>
                <a:ea typeface="楷体" panose="02010609060101010101" pitchFamily="49" charset="-122"/>
              </a:rPr>
              <a:t>匆忙和波光粼粼的城市啊！我的城市！</a:t>
            </a:r>
            <a:endParaRPr lang="zh-CN" altLang="en-US" sz="2400" b="1" dirty="0">
              <a:solidFill>
                <a:srgbClr val="000000"/>
              </a:solidFill>
              <a:latin typeface="楷体" panose="02010609060101010101" pitchFamily="49" charset="-122"/>
              <a:ea typeface="楷体" panose="02010609060101010101" pitchFamily="49" charset="-122"/>
            </a:endParaRPr>
          </a:p>
          <a:p>
            <a:pPr eaLnBrk="1" hangingPunct="1">
              <a:buFont typeface="Arial" panose="020B0604020202020204" pitchFamily="34" charset="0"/>
              <a:buNone/>
            </a:pPr>
            <a:r>
              <a:rPr lang="zh-CN" altLang="en-US" sz="2400" b="1" dirty="0">
                <a:solidFill>
                  <a:srgbClr val="000000"/>
                </a:solidFill>
                <a:latin typeface="楷体" panose="02010609060101010101" pitchFamily="49" charset="-122"/>
                <a:ea typeface="楷体" panose="02010609060101010101" pitchFamily="49" charset="-122"/>
              </a:rPr>
              <a:t>       </a:t>
            </a:r>
            <a:r>
              <a:rPr lang="en-US" altLang="zh-CN" sz="2400" b="1" dirty="0">
                <a:solidFill>
                  <a:srgbClr val="000000"/>
                </a:solidFill>
                <a:latin typeface="楷体" panose="02010609060101010101" pitchFamily="49" charset="-122"/>
                <a:ea typeface="楷体" panose="02010609060101010101" pitchFamily="49" charset="-122"/>
              </a:rPr>
              <a:t>——</a:t>
            </a:r>
            <a:r>
              <a:rPr lang="zh-CN" altLang="en-US" sz="2400" b="1" dirty="0">
                <a:solidFill>
                  <a:srgbClr val="000000"/>
                </a:solidFill>
                <a:latin typeface="楷体" panose="02010609060101010101" pitchFamily="49" charset="-122"/>
                <a:ea typeface="楷体" panose="02010609060101010101" pitchFamily="49" charset="-122"/>
              </a:rPr>
              <a:t>美国诗人惠特曼</a:t>
            </a:r>
            <a:endParaRPr lang="zh-CN" altLang="en-US" sz="2400" b="1" dirty="0">
              <a:solidFill>
                <a:srgbClr val="000000"/>
              </a:solidFill>
              <a:latin typeface="楷体" panose="02010609060101010101" pitchFamily="49" charset="-122"/>
              <a:ea typeface="楷体" panose="02010609060101010101" pitchFamily="49" charset="-122"/>
            </a:endParaRPr>
          </a:p>
        </p:txBody>
      </p:sp>
      <p:sp>
        <p:nvSpPr>
          <p:cNvPr id="21" name="矩形 20"/>
          <p:cNvSpPr/>
          <p:nvPr/>
        </p:nvSpPr>
        <p:spPr>
          <a:xfrm>
            <a:off x="4173220" y="1270"/>
            <a:ext cx="8030845" cy="1383665"/>
          </a:xfrm>
          <a:prstGeom prst="rect">
            <a:avLst/>
          </a:prstGeom>
          <a:noFill/>
          <a:extLst>
            <a:ext uri="{909E8E84-426E-40DD-AFC4-6F175D3DCCD1}">
              <a14:hiddenFill xmlns:a14="http://schemas.microsoft.com/office/drawing/2010/main">
                <a:solidFill>
                  <a:schemeClr val="accent1">
                    <a:lumMod val="75000"/>
                  </a:schemeClr>
                </a:solidFill>
              </a14:hiddenFill>
            </a:ext>
          </a:extLst>
        </p:spPr>
        <p:txBody>
          <a:bodyPr wrap="square">
            <a:spAutoFit/>
          </a:bodyPr>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800" b="1" i="0" baseline="0" noProof="0" dirty="0">
                <a:ln>
                  <a:noFill/>
                </a:ln>
                <a:solidFill>
                  <a:schemeClr val="tx1"/>
                </a:solidFill>
                <a:effectLst/>
                <a:uLnTx/>
                <a:uFillTx/>
                <a:latin typeface="宋体" panose="02010600030101010101" pitchFamily="2" charset="-122"/>
                <a:ea typeface="宋体" panose="02010600030101010101" pitchFamily="2" charset="-122"/>
                <a:cs typeface="+mn-cs"/>
              </a:rPr>
              <a:t>探究　城市化</a:t>
            </a:r>
            <a:endParaRPr kumimoji="0" lang="zh-CN" altLang="en-US" sz="2800" b="1" i="0" baseline="0" noProof="0" dirty="0">
              <a:ln>
                <a:noFill/>
              </a:ln>
              <a:solidFill>
                <a:schemeClr val="tx1"/>
              </a:solidFill>
              <a:effectLst/>
              <a:uLnTx/>
              <a:uFillTx/>
              <a:latin typeface="宋体" panose="02010600030101010101" pitchFamily="2" charset="-122"/>
              <a:ea typeface="宋体" panose="02010600030101010101" pitchFamily="2"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800" b="1" i="0" baseline="0" noProof="0" dirty="0">
                <a:ln>
                  <a:noFill/>
                </a:ln>
                <a:solidFill>
                  <a:schemeClr val="tx1"/>
                </a:solidFill>
                <a:effectLst/>
                <a:uLnTx/>
                <a:uFillTx/>
                <a:latin typeface="宋体" panose="02010600030101010101" pitchFamily="2" charset="-122"/>
                <a:ea typeface="宋体" panose="02010600030101010101" pitchFamily="2" charset="-122"/>
                <a:cs typeface="+mn-cs"/>
              </a:rPr>
              <a:t>城市化出现了哪些问题？应注意哪些问题？应如何认识工业化和城市化？</a:t>
            </a:r>
            <a:endParaRPr kumimoji="0" lang="zh-CN" altLang="en-US" sz="2800" b="1" i="0" baseline="0" noProof="0" dirty="0">
              <a:ln>
                <a:noFill/>
              </a:ln>
              <a:solidFill>
                <a:schemeClr val="tx1"/>
              </a:solidFill>
              <a:effectLst/>
              <a:uLnTx/>
              <a:uFillTx/>
              <a:latin typeface="宋体" panose="02010600030101010101" pitchFamily="2" charset="-122"/>
              <a:ea typeface="宋体" panose="02010600030101010101" pitchFamily="2" charset="-122"/>
              <a:cs typeface="+mn-cs"/>
            </a:endParaRPr>
          </a:p>
        </p:txBody>
      </p:sp>
      <p:sp>
        <p:nvSpPr>
          <p:cNvPr id="6" name="文本框 5"/>
          <p:cNvSpPr txBox="1"/>
          <p:nvPr/>
        </p:nvSpPr>
        <p:spPr>
          <a:xfrm>
            <a:off x="4173855" y="1848485"/>
            <a:ext cx="7688580" cy="1198880"/>
          </a:xfrm>
          <a:prstGeom prst="rect">
            <a:avLst/>
          </a:prstGeom>
          <a:noFill/>
        </p:spPr>
        <p:txBody>
          <a:bodyPr wrap="square" rtlCol="0">
            <a:spAutoFit/>
          </a:bodyPr>
          <a:p>
            <a:pPr algn="l"/>
            <a:r>
              <a:rPr lang="zh-CN" altLang="en-US" sz="2400">
                <a:solidFill>
                  <a:srgbClr val="FF0000"/>
                </a:solidFill>
                <a:latin typeface="楷体" panose="02010609060101010101" pitchFamily="49" charset="-122"/>
                <a:ea typeface="楷体" panose="02010609060101010101" pitchFamily="49" charset="-122"/>
              </a:rPr>
              <a:t>问题：随着城市化进程的加快，许多城市人口快速增长，超过了城市资源和环境承受能力，出现了交通拥堵、环境污染、城市无序扩张等现象。</a:t>
            </a:r>
            <a:endParaRPr lang="zh-CN" altLang="en-US" sz="2400">
              <a:solidFill>
                <a:srgbClr val="FF0000"/>
              </a:solidFill>
              <a:latin typeface="楷体" panose="02010609060101010101" pitchFamily="49" charset="-122"/>
              <a:ea typeface="楷体" panose="02010609060101010101" pitchFamily="49" charset="-122"/>
            </a:endParaRPr>
          </a:p>
        </p:txBody>
      </p:sp>
      <p:sp>
        <p:nvSpPr>
          <p:cNvPr id="7" name="文本框 6"/>
          <p:cNvSpPr txBox="1"/>
          <p:nvPr/>
        </p:nvSpPr>
        <p:spPr>
          <a:xfrm>
            <a:off x="4174490" y="3385185"/>
            <a:ext cx="7760335" cy="829945"/>
          </a:xfrm>
          <a:prstGeom prst="rect">
            <a:avLst/>
          </a:prstGeom>
          <a:noFill/>
        </p:spPr>
        <p:txBody>
          <a:bodyPr wrap="square" rtlCol="0">
            <a:spAutoFit/>
          </a:bodyPr>
          <a:p>
            <a:pPr algn="l"/>
            <a:r>
              <a:rPr lang="zh-CN" altLang="en-US" sz="2400">
                <a:solidFill>
                  <a:srgbClr val="FF0000"/>
                </a:solidFill>
                <a:latin typeface="楷体" panose="02010609060101010101" pitchFamily="49" charset="-122"/>
                <a:ea typeface="楷体" panose="02010609060101010101" pitchFamily="49" charset="-122"/>
                <a:sym typeface="+mn-ea"/>
              </a:rPr>
              <a:t>注意：合理布局规划；合理控制城市人口；加强基础设施建设；注重科技创新和环境保护，实现可持续发展等。</a:t>
            </a:r>
            <a:endParaRPr lang="zh-CN" altLang="en-US" sz="2400">
              <a:solidFill>
                <a:srgbClr val="FF0000"/>
              </a:solidFill>
              <a:latin typeface="楷体" panose="02010609060101010101" pitchFamily="49" charset="-122"/>
              <a:ea typeface="楷体" panose="02010609060101010101" pitchFamily="49" charset="-122"/>
              <a:sym typeface="+mn-ea"/>
            </a:endParaRPr>
          </a:p>
        </p:txBody>
      </p:sp>
      <p:sp>
        <p:nvSpPr>
          <p:cNvPr id="8" name="文本框 7"/>
          <p:cNvSpPr txBox="1"/>
          <p:nvPr/>
        </p:nvSpPr>
        <p:spPr>
          <a:xfrm>
            <a:off x="4173220" y="4723130"/>
            <a:ext cx="7627620" cy="1198880"/>
          </a:xfrm>
          <a:prstGeom prst="rect">
            <a:avLst/>
          </a:prstGeom>
          <a:noFill/>
        </p:spPr>
        <p:txBody>
          <a:bodyPr wrap="square" rtlCol="0">
            <a:spAutoFit/>
          </a:bodyPr>
          <a:p>
            <a:pPr algn="l"/>
            <a:r>
              <a:rPr lang="zh-CN" altLang="en-US" sz="2400">
                <a:solidFill>
                  <a:srgbClr val="FF0000"/>
                </a:solidFill>
                <a:latin typeface="楷体" panose="02010609060101010101" pitchFamily="49" charset="-122"/>
                <a:ea typeface="楷体" panose="02010609060101010101" pitchFamily="49" charset="-122"/>
                <a:sym typeface="+mn-ea"/>
              </a:rPr>
              <a:t>认识：工业化和城市化是社会经济发展的重要表现，是大势所趋，要顺应该趋势，但发展中要注意科学、合理、和谐的发展，要坚持以人为本、注意保护生态环境等。</a:t>
            </a:r>
            <a:endParaRPr lang="zh-CN" altLang="en-US" sz="2400">
              <a:latin typeface="楷体" panose="02010609060101010101" pitchFamily="49" charset="-122"/>
              <a:ea typeface="楷体" panose="02010609060101010101" pitchFamily="49"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500" fill="hold"/>
                                        <p:tgtEl>
                                          <p:spTgt spid="5"/>
                                        </p:tgtEl>
                                        <p:attrNameLst>
                                          <p:attrName>ppt_x</p:attrName>
                                        </p:attrNameLst>
                                      </p:cBhvr>
                                      <p:tavLst>
                                        <p:tav tm="0">
                                          <p:val>
                                            <p:strVal val="#ppt_x"/>
                                          </p:val>
                                        </p:tav>
                                        <p:tav tm="100000">
                                          <p:val>
                                            <p:strVal val="#ppt_x"/>
                                          </p:val>
                                        </p:tav>
                                      </p:tavLst>
                                    </p:anim>
                                    <p:anim calcmode="lin" valueType="num">
                                      <p:cBhvr additive="base">
                                        <p:cTn id="1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8" presetClass="entr" presetSubtype="16"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diamond(in)">
                                      <p:cBhvr>
                                        <p:cTn id="16" dur="20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P spid="21" grpId="0"/>
      <p:bldP spid="6" grpId="0"/>
      <p:bldP spid="7"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7650" name="文本框 99"/>
          <p:cNvSpPr txBox="1"/>
          <p:nvPr/>
        </p:nvSpPr>
        <p:spPr>
          <a:xfrm>
            <a:off x="1020445" y="1570355"/>
            <a:ext cx="10789285" cy="3538220"/>
          </a:xfrm>
          <a:prstGeom prst="rect">
            <a:avLst/>
          </a:prstGeom>
          <a:solidFill>
            <a:schemeClr val="bg2"/>
          </a:solidFill>
          <a:ln w="9525">
            <a:noFill/>
          </a:ln>
        </p:spPr>
        <p:txBody>
          <a:bodyPr wrap="square">
            <a:spAutoFit/>
          </a:bodyPr>
          <a:p>
            <a:r>
              <a:rPr lang="zh-CN" altLang="zh-CN" sz="3200" b="1" dirty="0">
                <a:solidFill>
                  <a:srgbClr val="FF0000"/>
                </a:solidFill>
                <a:latin typeface="Calibri" panose="020F0502020204030204" pitchFamily="34" charset="0"/>
              </a:rPr>
              <a:t>导言：</a:t>
            </a:r>
            <a:endParaRPr lang="zh-CN" altLang="zh-CN" sz="3200" b="1" dirty="0">
              <a:solidFill>
                <a:srgbClr val="FF0000"/>
              </a:solidFill>
              <a:latin typeface="Calibri" panose="020F0502020204030204" pitchFamily="34" charset="0"/>
            </a:endParaRPr>
          </a:p>
          <a:p>
            <a:r>
              <a:rPr lang="zh-CN" altLang="zh-CN" sz="3200" b="1" dirty="0">
                <a:solidFill>
                  <a:srgbClr val="FF0000"/>
                </a:solidFill>
                <a:latin typeface="Calibri" panose="020F0502020204030204" pitchFamily="34" charset="0"/>
              </a:rPr>
              <a:t>         </a:t>
            </a:r>
            <a:r>
              <a:rPr lang="zh-CN" altLang="zh-CN" sz="3200" b="1" dirty="0">
                <a:latin typeface="Arial" panose="020B0604020202020204" pitchFamily="34" charset="0"/>
              </a:rPr>
              <a:t>19世纪晚期，资本主义世界兴起了第二次工业革命，人类自此进入电气时代。</a:t>
            </a:r>
            <a:endParaRPr lang="zh-CN" altLang="zh-CN" sz="3200" b="1" dirty="0">
              <a:latin typeface="Arial" panose="020B0604020202020204" pitchFamily="34" charset="0"/>
            </a:endParaRPr>
          </a:p>
          <a:p>
            <a:r>
              <a:rPr lang="zh-CN" altLang="zh-CN" sz="3200" b="1" dirty="0">
                <a:latin typeface="Arial" panose="020B0604020202020204" pitchFamily="34" charset="0"/>
              </a:rPr>
              <a:t>       在第二次工业革命的推动下，各主要资本主义国家相继步入工业化强国行列；其社会结构、基础设施、公共教育、生活环境等方面也发生了翻天覆地的变化。</a:t>
            </a:r>
            <a:endParaRPr lang="zh-CN" altLang="zh-CN" sz="3200" b="1" dirty="0">
              <a:latin typeface="Arial" panose="020B0604020202020204" pitchFamily="34" charset="0"/>
            </a:endParaRPr>
          </a:p>
          <a:p>
            <a:r>
              <a:rPr lang="zh-CN" altLang="zh-CN" sz="3200" b="1" dirty="0">
                <a:latin typeface="Arial" panose="020B0604020202020204" pitchFamily="34" charset="0"/>
              </a:rPr>
              <a:t>       近代科学文化蓬勃发展，逐渐繁荣起来。</a:t>
            </a:r>
            <a:endParaRPr lang="zh-CN" altLang="zh-CN" sz="3200" b="1" dirty="0">
              <a:latin typeface="Arial" panose="020B0604020202020204" pitchFamily="34" charset="0"/>
            </a:endParaRPr>
          </a:p>
        </p:txBody>
      </p:sp>
      <p:sp>
        <p:nvSpPr>
          <p:cNvPr id="27651" name="文本框 1"/>
          <p:cNvSpPr txBox="1"/>
          <p:nvPr/>
        </p:nvSpPr>
        <p:spPr>
          <a:xfrm>
            <a:off x="1712913" y="301625"/>
            <a:ext cx="8994775" cy="645160"/>
          </a:xfrm>
          <a:prstGeom prst="rect">
            <a:avLst/>
          </a:prstGeom>
          <a:noFill/>
          <a:ln w="9525">
            <a:noFill/>
          </a:ln>
        </p:spPr>
        <p:txBody>
          <a:bodyPr>
            <a:spAutoFit/>
          </a:bodyPr>
          <a:p>
            <a:pPr algn="ctr"/>
            <a:r>
              <a:rPr lang="zh-CN" altLang="zh-CN" sz="3600" b="1" dirty="0">
                <a:latin typeface="Arial" panose="020B0604020202020204" pitchFamily="34" charset="0"/>
              </a:rPr>
              <a:t>第二单元 第二次工业革命和近代科学文化</a:t>
            </a:r>
            <a:endParaRPr lang="zh-CN" altLang="en-US" sz="3600" b="1" dirty="0">
              <a:solidFill>
                <a:srgbClr val="FF0000"/>
              </a:solidFill>
              <a:latin typeface="Arial" panose="020B060402020202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nvPicPr>
        <p:blipFill>
          <a:blip r:embed="rId1"/>
          <a:stretch>
            <a:fillRect/>
          </a:stretch>
        </p:blipFill>
        <p:spPr>
          <a:xfrm>
            <a:off x="21590" y="1905"/>
            <a:ext cx="3607435" cy="2801620"/>
          </a:xfrm>
          <a:prstGeom prst="rect">
            <a:avLst/>
          </a:prstGeom>
        </p:spPr>
      </p:pic>
      <p:pic>
        <p:nvPicPr>
          <p:cNvPr id="4" name="图片 3"/>
          <p:cNvPicPr>
            <a:picLocks noChangeAspect="1"/>
          </p:cNvPicPr>
          <p:nvPr/>
        </p:nvPicPr>
        <p:blipFill>
          <a:blip r:embed="rId2"/>
          <a:stretch>
            <a:fillRect/>
          </a:stretch>
        </p:blipFill>
        <p:spPr>
          <a:xfrm>
            <a:off x="3629025" y="1905"/>
            <a:ext cx="8553450" cy="2801620"/>
          </a:xfrm>
          <a:prstGeom prst="rect">
            <a:avLst/>
          </a:prstGeom>
        </p:spPr>
      </p:pic>
      <p:pic>
        <p:nvPicPr>
          <p:cNvPr id="5" name="图片 4"/>
          <p:cNvPicPr>
            <a:picLocks noChangeAspect="1"/>
          </p:cNvPicPr>
          <p:nvPr/>
        </p:nvPicPr>
        <p:blipFill>
          <a:blip r:embed="rId3"/>
          <a:stretch>
            <a:fillRect/>
          </a:stretch>
        </p:blipFill>
        <p:spPr>
          <a:xfrm>
            <a:off x="21590" y="2896235"/>
            <a:ext cx="4089400" cy="3034030"/>
          </a:xfrm>
          <a:prstGeom prst="rect">
            <a:avLst/>
          </a:prstGeom>
        </p:spPr>
      </p:pic>
      <p:pic>
        <p:nvPicPr>
          <p:cNvPr id="6" name="图片 5"/>
          <p:cNvPicPr>
            <a:picLocks noChangeAspect="1"/>
          </p:cNvPicPr>
          <p:nvPr/>
        </p:nvPicPr>
        <p:blipFill>
          <a:blip r:embed="rId4"/>
          <a:stretch>
            <a:fillRect/>
          </a:stretch>
        </p:blipFill>
        <p:spPr>
          <a:xfrm>
            <a:off x="4110990" y="2896235"/>
            <a:ext cx="7760335" cy="3034030"/>
          </a:xfrm>
          <a:prstGeom prst="rect">
            <a:avLst/>
          </a:prstGeom>
        </p:spPr>
      </p:pic>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7" name="TextBox 2"/>
          <p:cNvSpPr txBox="1"/>
          <p:nvPr/>
        </p:nvSpPr>
        <p:spPr>
          <a:xfrm>
            <a:off x="1602740" y="1295400"/>
            <a:ext cx="613410" cy="4400550"/>
          </a:xfrm>
          <a:prstGeom prst="rect">
            <a:avLst/>
          </a:prstGeom>
          <a:noFill/>
          <a:ln w="9525">
            <a:noFill/>
          </a:ln>
        </p:spPr>
        <p:txBody>
          <a:bodyPr vert="eaVert" anchor="t">
            <a:spAutoFit/>
          </a:bodyPr>
          <a:p>
            <a:r>
              <a:rPr lang="zh-CN" altLang="en-US" sz="2800" b="1" dirty="0">
                <a:solidFill>
                  <a:srgbClr val="0000FF"/>
                </a:solidFill>
                <a:latin typeface="幼圆" pitchFamily="49" charset="-122"/>
                <a:ea typeface="幼圆" pitchFamily="49" charset="-122"/>
              </a:rPr>
              <a:t>工业化国家的社会变化</a:t>
            </a:r>
            <a:endParaRPr lang="zh-CN" altLang="en-US" sz="2800" b="1" dirty="0">
              <a:solidFill>
                <a:srgbClr val="0000FF"/>
              </a:solidFill>
              <a:latin typeface="幼圆" pitchFamily="49" charset="-122"/>
              <a:ea typeface="幼圆" pitchFamily="49" charset="-122"/>
            </a:endParaRPr>
          </a:p>
        </p:txBody>
      </p:sp>
      <p:sp>
        <p:nvSpPr>
          <p:cNvPr id="16388" name="左大括号 3"/>
          <p:cNvSpPr/>
          <p:nvPr/>
        </p:nvSpPr>
        <p:spPr>
          <a:xfrm>
            <a:off x="2057400" y="1905000"/>
            <a:ext cx="304800" cy="2667000"/>
          </a:xfrm>
          <a:prstGeom prst="leftBrace">
            <a:avLst>
              <a:gd name="adj1" fmla="val 49502"/>
              <a:gd name="adj2" fmla="val 49671"/>
            </a:avLst>
          </a:prstGeom>
          <a:solidFill>
            <a:schemeClr val="accent1"/>
          </a:solidFill>
          <a:ln w="38100" cap="flat" cmpd="sng">
            <a:solidFill>
              <a:schemeClr val="accent1"/>
            </a:solidFill>
            <a:prstDash val="solid"/>
            <a:round/>
            <a:headEnd type="none" w="med" len="med"/>
            <a:tailEnd type="none" w="med" len="med"/>
          </a:ln>
        </p:spPr>
        <p:txBody>
          <a:bodyPr anchor="t"/>
          <a:p>
            <a:pPr eaLnBrk="0" hangingPunct="0"/>
            <a:endParaRPr lang="zh-CN" altLang="en-US" dirty="0">
              <a:latin typeface="Arial" panose="020B0604020202020204" pitchFamily="34" charset="0"/>
            </a:endParaRPr>
          </a:p>
        </p:txBody>
      </p:sp>
      <p:sp>
        <p:nvSpPr>
          <p:cNvPr id="16389" name="TextBox 4"/>
          <p:cNvSpPr txBox="1"/>
          <p:nvPr/>
        </p:nvSpPr>
        <p:spPr>
          <a:xfrm>
            <a:off x="2438400" y="1676400"/>
            <a:ext cx="2209800" cy="460375"/>
          </a:xfrm>
          <a:prstGeom prst="rect">
            <a:avLst/>
          </a:prstGeom>
          <a:noFill/>
          <a:ln w="9525">
            <a:noFill/>
          </a:ln>
        </p:spPr>
        <p:txBody>
          <a:bodyPr anchor="t">
            <a:spAutoFit/>
          </a:bodyPr>
          <a:p>
            <a:r>
              <a:rPr lang="zh-CN" altLang="en-US" sz="2400" b="1" dirty="0">
                <a:latin typeface="Arial" panose="020B0604020202020204" pitchFamily="34" charset="0"/>
              </a:rPr>
              <a:t>人口方面变化：</a:t>
            </a:r>
            <a:endParaRPr lang="zh-CN" altLang="en-US" sz="2400" b="1" dirty="0">
              <a:latin typeface="Arial" panose="020B0604020202020204" pitchFamily="34" charset="0"/>
            </a:endParaRPr>
          </a:p>
        </p:txBody>
      </p:sp>
      <p:sp>
        <p:nvSpPr>
          <p:cNvPr id="16390" name="TextBox 5"/>
          <p:cNvSpPr txBox="1"/>
          <p:nvPr/>
        </p:nvSpPr>
        <p:spPr>
          <a:xfrm>
            <a:off x="2438400" y="2667000"/>
            <a:ext cx="2743200" cy="460375"/>
          </a:xfrm>
          <a:prstGeom prst="rect">
            <a:avLst/>
          </a:prstGeom>
          <a:noFill/>
          <a:ln w="9525">
            <a:noFill/>
          </a:ln>
        </p:spPr>
        <p:txBody>
          <a:bodyPr anchor="t">
            <a:spAutoFit/>
          </a:bodyPr>
          <a:p>
            <a:r>
              <a:rPr lang="zh-CN" altLang="en-US" sz="2400" b="1" dirty="0">
                <a:latin typeface="Arial" panose="020B0604020202020204" pitchFamily="34" charset="0"/>
              </a:rPr>
              <a:t>教育方面的变化：</a:t>
            </a:r>
            <a:endParaRPr lang="zh-CN" altLang="en-US" sz="2400" b="1" dirty="0">
              <a:latin typeface="Arial" panose="020B0604020202020204" pitchFamily="34" charset="0"/>
            </a:endParaRPr>
          </a:p>
        </p:txBody>
      </p:sp>
      <p:sp>
        <p:nvSpPr>
          <p:cNvPr id="16391" name="TextBox 6"/>
          <p:cNvSpPr txBox="1"/>
          <p:nvPr/>
        </p:nvSpPr>
        <p:spPr>
          <a:xfrm>
            <a:off x="2438400" y="3352800"/>
            <a:ext cx="1295400" cy="460375"/>
          </a:xfrm>
          <a:prstGeom prst="rect">
            <a:avLst/>
          </a:prstGeom>
          <a:noFill/>
          <a:ln w="9525">
            <a:noFill/>
          </a:ln>
        </p:spPr>
        <p:txBody>
          <a:bodyPr anchor="t">
            <a:spAutoFit/>
          </a:bodyPr>
          <a:p>
            <a:r>
              <a:rPr lang="zh-CN" altLang="en-US" sz="2400" b="1" dirty="0">
                <a:latin typeface="Arial" panose="020B0604020202020204" pitchFamily="34" charset="0"/>
              </a:rPr>
              <a:t>城市化：</a:t>
            </a:r>
            <a:endParaRPr lang="zh-CN" altLang="en-US" sz="2400" b="1" dirty="0">
              <a:latin typeface="Arial" panose="020B0604020202020204" pitchFamily="34" charset="0"/>
            </a:endParaRPr>
          </a:p>
        </p:txBody>
      </p:sp>
      <p:sp>
        <p:nvSpPr>
          <p:cNvPr id="16392" name="TextBox 7"/>
          <p:cNvSpPr txBox="1"/>
          <p:nvPr/>
        </p:nvSpPr>
        <p:spPr>
          <a:xfrm>
            <a:off x="2438400" y="4343400"/>
            <a:ext cx="1600200" cy="460375"/>
          </a:xfrm>
          <a:prstGeom prst="rect">
            <a:avLst/>
          </a:prstGeom>
          <a:noFill/>
          <a:ln w="9525">
            <a:noFill/>
          </a:ln>
        </p:spPr>
        <p:txBody>
          <a:bodyPr anchor="t">
            <a:spAutoFit/>
          </a:bodyPr>
          <a:p>
            <a:r>
              <a:rPr lang="zh-CN" altLang="en-US" sz="2400" b="1" dirty="0">
                <a:latin typeface="Arial" panose="020B0604020202020204" pitchFamily="34" charset="0"/>
              </a:rPr>
              <a:t>社会问题：</a:t>
            </a:r>
            <a:endParaRPr lang="zh-CN" altLang="en-US" sz="2400" b="1" dirty="0">
              <a:latin typeface="Arial" panose="020B0604020202020204" pitchFamily="34" charset="0"/>
            </a:endParaRPr>
          </a:p>
        </p:txBody>
      </p:sp>
      <p:sp>
        <p:nvSpPr>
          <p:cNvPr id="16393" name="左大括号 8"/>
          <p:cNvSpPr/>
          <p:nvPr/>
        </p:nvSpPr>
        <p:spPr>
          <a:xfrm>
            <a:off x="4495800" y="1447800"/>
            <a:ext cx="228600" cy="1066800"/>
          </a:xfrm>
          <a:prstGeom prst="leftBrace">
            <a:avLst>
              <a:gd name="adj1" fmla="val 40033"/>
              <a:gd name="adj2" fmla="val 47528"/>
            </a:avLst>
          </a:prstGeom>
          <a:solidFill>
            <a:schemeClr val="accent1"/>
          </a:solidFill>
          <a:ln w="38100" cap="flat" cmpd="sng">
            <a:solidFill>
              <a:schemeClr val="accent1"/>
            </a:solidFill>
            <a:prstDash val="solid"/>
            <a:round/>
            <a:headEnd type="none" w="med" len="med"/>
            <a:tailEnd type="none" w="med" len="med"/>
          </a:ln>
        </p:spPr>
        <p:txBody>
          <a:bodyPr anchor="t"/>
          <a:p>
            <a:pPr eaLnBrk="0" hangingPunct="0"/>
            <a:endParaRPr lang="zh-CN" altLang="en-US" dirty="0">
              <a:latin typeface="Arial" panose="020B0604020202020204" pitchFamily="34" charset="0"/>
            </a:endParaRPr>
          </a:p>
        </p:txBody>
      </p:sp>
      <p:sp>
        <p:nvSpPr>
          <p:cNvPr id="16394" name="TextBox 9"/>
          <p:cNvSpPr txBox="1"/>
          <p:nvPr/>
        </p:nvSpPr>
        <p:spPr>
          <a:xfrm>
            <a:off x="4724400" y="1219200"/>
            <a:ext cx="2400300" cy="460375"/>
          </a:xfrm>
          <a:prstGeom prst="rect">
            <a:avLst/>
          </a:prstGeom>
          <a:noFill/>
          <a:ln w="9525">
            <a:noFill/>
          </a:ln>
        </p:spPr>
        <p:txBody>
          <a:bodyPr anchor="t">
            <a:spAutoFit/>
          </a:bodyPr>
          <a:p>
            <a:r>
              <a:rPr lang="zh-CN" altLang="en-US" sz="2400" b="1" dirty="0">
                <a:latin typeface="Arial" panose="020B0604020202020204" pitchFamily="34" charset="0"/>
              </a:rPr>
              <a:t>人口增长</a:t>
            </a:r>
            <a:endParaRPr lang="zh-CN" altLang="en-US" sz="2400" b="1" dirty="0">
              <a:latin typeface="Arial" panose="020B0604020202020204" pitchFamily="34" charset="0"/>
            </a:endParaRPr>
          </a:p>
        </p:txBody>
      </p:sp>
      <p:sp>
        <p:nvSpPr>
          <p:cNvPr id="16395" name="TextBox 10"/>
          <p:cNvSpPr txBox="1"/>
          <p:nvPr/>
        </p:nvSpPr>
        <p:spPr>
          <a:xfrm>
            <a:off x="4724400" y="1676400"/>
            <a:ext cx="4343400" cy="460375"/>
          </a:xfrm>
          <a:prstGeom prst="rect">
            <a:avLst/>
          </a:prstGeom>
          <a:noFill/>
          <a:ln w="9525">
            <a:noFill/>
          </a:ln>
        </p:spPr>
        <p:txBody>
          <a:bodyPr anchor="t">
            <a:spAutoFit/>
          </a:bodyPr>
          <a:p>
            <a:r>
              <a:rPr lang="zh-CN" altLang="en-US" sz="2400" b="1" dirty="0">
                <a:latin typeface="Arial" panose="020B0604020202020204" pitchFamily="34" charset="0"/>
              </a:rPr>
              <a:t>越来越多专门从事工业和商业</a:t>
            </a:r>
            <a:endParaRPr lang="zh-CN" altLang="en-US" sz="2400" b="1" dirty="0">
              <a:latin typeface="Arial" panose="020B0604020202020204" pitchFamily="34" charset="0"/>
            </a:endParaRPr>
          </a:p>
        </p:txBody>
      </p:sp>
      <p:sp>
        <p:nvSpPr>
          <p:cNvPr id="16396" name="TextBox 11"/>
          <p:cNvSpPr txBox="1"/>
          <p:nvPr/>
        </p:nvSpPr>
        <p:spPr>
          <a:xfrm>
            <a:off x="4724400" y="2209800"/>
            <a:ext cx="3200400" cy="460375"/>
          </a:xfrm>
          <a:prstGeom prst="rect">
            <a:avLst/>
          </a:prstGeom>
          <a:noFill/>
          <a:ln w="9525">
            <a:noFill/>
          </a:ln>
        </p:spPr>
        <p:txBody>
          <a:bodyPr anchor="t">
            <a:spAutoFit/>
          </a:bodyPr>
          <a:p>
            <a:r>
              <a:rPr lang="zh-CN" altLang="en-US" sz="2400" b="1" dirty="0">
                <a:latin typeface="Arial" panose="020B0604020202020204" pitchFamily="34" charset="0"/>
              </a:rPr>
              <a:t>妇女成为工业劳动者</a:t>
            </a:r>
            <a:endParaRPr lang="zh-CN" altLang="en-US" sz="2400" b="1" dirty="0">
              <a:latin typeface="Arial" panose="020B0604020202020204" pitchFamily="34" charset="0"/>
            </a:endParaRPr>
          </a:p>
        </p:txBody>
      </p:sp>
      <p:sp>
        <p:nvSpPr>
          <p:cNvPr id="16397" name="TextBox 12"/>
          <p:cNvSpPr txBox="1"/>
          <p:nvPr/>
        </p:nvSpPr>
        <p:spPr>
          <a:xfrm>
            <a:off x="4800600" y="2667000"/>
            <a:ext cx="2762250" cy="460375"/>
          </a:xfrm>
          <a:prstGeom prst="rect">
            <a:avLst/>
          </a:prstGeom>
          <a:noFill/>
          <a:ln w="9525">
            <a:noFill/>
          </a:ln>
        </p:spPr>
        <p:txBody>
          <a:bodyPr anchor="t">
            <a:spAutoFit/>
          </a:bodyPr>
          <a:p>
            <a:r>
              <a:rPr lang="zh-CN" altLang="en-US" sz="2400" b="1" dirty="0">
                <a:latin typeface="Arial" panose="020B0604020202020204" pitchFamily="34" charset="0"/>
              </a:rPr>
              <a:t>推广大众化教育</a:t>
            </a:r>
            <a:endParaRPr lang="zh-CN" altLang="en-US" sz="2400" b="1" dirty="0">
              <a:latin typeface="Arial" panose="020B0604020202020204" pitchFamily="34" charset="0"/>
            </a:endParaRPr>
          </a:p>
        </p:txBody>
      </p:sp>
      <p:sp>
        <p:nvSpPr>
          <p:cNvPr id="16398" name="TextBox 13"/>
          <p:cNvSpPr txBox="1"/>
          <p:nvPr/>
        </p:nvSpPr>
        <p:spPr>
          <a:xfrm>
            <a:off x="3657600" y="3352800"/>
            <a:ext cx="2895600" cy="460375"/>
          </a:xfrm>
          <a:prstGeom prst="rect">
            <a:avLst/>
          </a:prstGeom>
          <a:noFill/>
          <a:ln w="9525">
            <a:noFill/>
          </a:ln>
        </p:spPr>
        <p:txBody>
          <a:bodyPr anchor="t">
            <a:spAutoFit/>
          </a:bodyPr>
          <a:p>
            <a:r>
              <a:rPr lang="zh-CN" altLang="en-US" sz="2400" b="1" dirty="0">
                <a:latin typeface="Arial" panose="020B0604020202020204" pitchFamily="34" charset="0"/>
              </a:rPr>
              <a:t>城市建设和发展</a:t>
            </a:r>
            <a:endParaRPr lang="zh-CN" altLang="en-US" sz="2400" b="1" dirty="0">
              <a:latin typeface="Arial" panose="020B0604020202020204" pitchFamily="34" charset="0"/>
            </a:endParaRPr>
          </a:p>
        </p:txBody>
      </p:sp>
      <p:sp>
        <p:nvSpPr>
          <p:cNvPr id="16399" name="左大括号 15"/>
          <p:cNvSpPr/>
          <p:nvPr/>
        </p:nvSpPr>
        <p:spPr>
          <a:xfrm>
            <a:off x="3886200" y="4191000"/>
            <a:ext cx="228600" cy="838200"/>
          </a:xfrm>
          <a:prstGeom prst="leftBrace">
            <a:avLst>
              <a:gd name="adj1" fmla="val 25632"/>
              <a:gd name="adj2" fmla="val 50000"/>
            </a:avLst>
          </a:prstGeom>
          <a:solidFill>
            <a:schemeClr val="accent1"/>
          </a:solidFill>
          <a:ln w="38100" cap="flat" cmpd="sng">
            <a:solidFill>
              <a:schemeClr val="accent1"/>
            </a:solidFill>
            <a:prstDash val="solid"/>
            <a:round/>
            <a:headEnd type="none" w="med" len="med"/>
            <a:tailEnd type="none" w="med" len="med"/>
          </a:ln>
        </p:spPr>
        <p:txBody>
          <a:bodyPr anchor="t"/>
          <a:p>
            <a:pPr eaLnBrk="0" hangingPunct="0"/>
            <a:endParaRPr lang="zh-CN" altLang="en-US" dirty="0">
              <a:latin typeface="Arial" panose="020B0604020202020204" pitchFamily="34" charset="0"/>
            </a:endParaRPr>
          </a:p>
        </p:txBody>
      </p:sp>
      <p:sp>
        <p:nvSpPr>
          <p:cNvPr id="16400" name="TextBox 16"/>
          <p:cNvSpPr txBox="1"/>
          <p:nvPr/>
        </p:nvSpPr>
        <p:spPr>
          <a:xfrm>
            <a:off x="4114800" y="3962400"/>
            <a:ext cx="2743200" cy="460375"/>
          </a:xfrm>
          <a:prstGeom prst="rect">
            <a:avLst/>
          </a:prstGeom>
          <a:noFill/>
          <a:ln w="9525">
            <a:noFill/>
          </a:ln>
        </p:spPr>
        <p:txBody>
          <a:bodyPr anchor="t">
            <a:spAutoFit/>
          </a:bodyPr>
          <a:p>
            <a:r>
              <a:rPr lang="zh-CN" altLang="en-US" sz="2400" b="1" dirty="0">
                <a:latin typeface="Arial" panose="020B0604020202020204" pitchFamily="34" charset="0"/>
              </a:rPr>
              <a:t>社会矛盾激化</a:t>
            </a:r>
            <a:endParaRPr lang="zh-CN" altLang="en-US" sz="2400" b="1" dirty="0">
              <a:latin typeface="Arial" panose="020B0604020202020204" pitchFamily="34" charset="0"/>
            </a:endParaRPr>
          </a:p>
        </p:txBody>
      </p:sp>
      <p:sp>
        <p:nvSpPr>
          <p:cNvPr id="16401" name="TextBox 17"/>
          <p:cNvSpPr txBox="1"/>
          <p:nvPr/>
        </p:nvSpPr>
        <p:spPr>
          <a:xfrm>
            <a:off x="4114800" y="4800600"/>
            <a:ext cx="1981200" cy="460375"/>
          </a:xfrm>
          <a:prstGeom prst="rect">
            <a:avLst/>
          </a:prstGeom>
          <a:noFill/>
          <a:ln w="9525">
            <a:noFill/>
          </a:ln>
        </p:spPr>
        <p:txBody>
          <a:bodyPr anchor="t">
            <a:spAutoFit/>
          </a:bodyPr>
          <a:p>
            <a:r>
              <a:rPr lang="zh-CN" altLang="en-US" sz="2400" b="1" dirty="0">
                <a:latin typeface="Arial" panose="020B0604020202020204" pitchFamily="34" charset="0"/>
              </a:rPr>
              <a:t>环境污染</a:t>
            </a:r>
            <a:endParaRPr lang="zh-CN" altLang="en-US" sz="2400" b="1" dirty="0">
              <a:latin typeface="Arial" panose="020B0604020202020204" pitchFamily="34" charset="0"/>
            </a:endParaRPr>
          </a:p>
        </p:txBody>
      </p:sp>
      <p:sp>
        <p:nvSpPr>
          <p:cNvPr id="22" name="左大括号 15"/>
          <p:cNvSpPr/>
          <p:nvPr/>
        </p:nvSpPr>
        <p:spPr>
          <a:xfrm rot="10800000">
            <a:off x="8991600" y="1219200"/>
            <a:ext cx="228600" cy="2209800"/>
          </a:xfrm>
          <a:prstGeom prst="leftBrace">
            <a:avLst>
              <a:gd name="adj1" fmla="val 25598"/>
              <a:gd name="adj2" fmla="val 50000"/>
            </a:avLst>
          </a:prstGeom>
          <a:solidFill>
            <a:schemeClr val="accent1"/>
          </a:solidFill>
          <a:ln w="38100" cap="flat" cmpd="sng">
            <a:solidFill>
              <a:schemeClr val="accent1"/>
            </a:solidFill>
            <a:prstDash val="solid"/>
            <a:round/>
            <a:headEnd type="none" w="med" len="med"/>
            <a:tailEnd type="none" w="med" len="med"/>
          </a:ln>
        </p:spPr>
        <p:txBody>
          <a:bodyPr anchor="t"/>
          <a:p>
            <a:pPr eaLnBrk="0" hangingPunct="0"/>
            <a:endParaRPr lang="zh-CN" altLang="en-US" dirty="0">
              <a:latin typeface="Arial" panose="020B0604020202020204" pitchFamily="34" charset="0"/>
            </a:endParaRPr>
          </a:p>
        </p:txBody>
      </p:sp>
      <p:sp>
        <p:nvSpPr>
          <p:cNvPr id="23" name="左大括号 15"/>
          <p:cNvSpPr/>
          <p:nvPr/>
        </p:nvSpPr>
        <p:spPr>
          <a:xfrm rot="10800000">
            <a:off x="6105525" y="4191000"/>
            <a:ext cx="152400" cy="1066800"/>
          </a:xfrm>
          <a:prstGeom prst="leftBrace">
            <a:avLst>
              <a:gd name="adj1" fmla="val 25601"/>
              <a:gd name="adj2" fmla="val 50000"/>
            </a:avLst>
          </a:prstGeom>
          <a:solidFill>
            <a:schemeClr val="accent1"/>
          </a:solidFill>
          <a:ln w="38100" cap="flat" cmpd="sng">
            <a:solidFill>
              <a:schemeClr val="accent1"/>
            </a:solidFill>
            <a:prstDash val="solid"/>
            <a:round/>
            <a:headEnd type="none" w="med" len="med"/>
            <a:tailEnd type="none" w="med" len="med"/>
          </a:ln>
        </p:spPr>
        <p:txBody>
          <a:bodyPr anchor="t"/>
          <a:p>
            <a:pPr eaLnBrk="0" hangingPunct="0"/>
            <a:endParaRPr lang="zh-CN" altLang="en-US" dirty="0">
              <a:latin typeface="Arial" panose="020B0604020202020204" pitchFamily="34" charset="0"/>
            </a:endParaRPr>
          </a:p>
        </p:txBody>
      </p:sp>
      <p:sp>
        <p:nvSpPr>
          <p:cNvPr id="24" name="TextBox 23"/>
          <p:cNvSpPr txBox="1"/>
          <p:nvPr/>
        </p:nvSpPr>
        <p:spPr>
          <a:xfrm>
            <a:off x="9444990" y="1524000"/>
            <a:ext cx="613410" cy="1981200"/>
          </a:xfrm>
          <a:prstGeom prst="rect">
            <a:avLst/>
          </a:prstGeom>
          <a:noFill/>
          <a:ln w="25400" cap="flat" cmpd="sng">
            <a:solidFill>
              <a:srgbClr val="0000FF"/>
            </a:solidFill>
            <a:prstDash val="solid"/>
            <a:miter/>
            <a:headEnd type="none" w="med" len="med"/>
            <a:tailEnd type="none" w="med" len="med"/>
          </a:ln>
        </p:spPr>
        <p:txBody>
          <a:bodyPr vert="eaVert" anchor="t">
            <a:spAutoFit/>
          </a:bodyPr>
          <a:p>
            <a:pPr eaLnBrk="0" hangingPunct="0"/>
            <a:r>
              <a:rPr lang="zh-CN" altLang="en-US" sz="2800" b="1" dirty="0">
                <a:solidFill>
                  <a:srgbClr val="FF0000"/>
                </a:solidFill>
                <a:latin typeface="Arial" panose="020B0604020202020204" pitchFamily="34" charset="0"/>
              </a:rPr>
              <a:t>有益的变化</a:t>
            </a:r>
            <a:endParaRPr lang="zh-CN" altLang="en-US" sz="2800" b="1" dirty="0">
              <a:solidFill>
                <a:srgbClr val="FF0000"/>
              </a:solidFill>
              <a:latin typeface="Arial" panose="020B0604020202020204" pitchFamily="34" charset="0"/>
            </a:endParaRPr>
          </a:p>
        </p:txBody>
      </p:sp>
      <p:sp>
        <p:nvSpPr>
          <p:cNvPr id="25" name="TextBox 24"/>
          <p:cNvSpPr txBox="1"/>
          <p:nvPr/>
        </p:nvSpPr>
        <p:spPr>
          <a:xfrm>
            <a:off x="6463348" y="3810000"/>
            <a:ext cx="551815" cy="1828800"/>
          </a:xfrm>
          <a:prstGeom prst="rect">
            <a:avLst/>
          </a:prstGeom>
          <a:noFill/>
          <a:ln w="25400" cap="flat" cmpd="sng">
            <a:solidFill>
              <a:srgbClr val="0000FF"/>
            </a:solidFill>
            <a:prstDash val="solid"/>
            <a:miter/>
            <a:headEnd type="none" w="med" len="med"/>
            <a:tailEnd type="none" w="med" len="med"/>
          </a:ln>
        </p:spPr>
        <p:txBody>
          <a:bodyPr vert="eaVert" anchor="t">
            <a:spAutoFit/>
          </a:bodyPr>
          <a:p>
            <a:pPr eaLnBrk="0" hangingPunct="0"/>
            <a:r>
              <a:rPr lang="zh-CN" altLang="en-US" sz="2400" b="1" dirty="0">
                <a:solidFill>
                  <a:srgbClr val="FF0000"/>
                </a:solidFill>
                <a:latin typeface="Arial" panose="020B0604020202020204" pitchFamily="34" charset="0"/>
              </a:rPr>
              <a:t>有害的变化</a:t>
            </a:r>
            <a:endParaRPr lang="zh-CN" altLang="en-US" sz="2400" b="1" dirty="0">
              <a:solidFill>
                <a:srgbClr val="FF0000"/>
              </a:solidFill>
              <a:latin typeface="Arial" panose="020B0604020202020204" pitchFamily="34" charset="0"/>
            </a:endParaRPr>
          </a:p>
        </p:txBody>
      </p:sp>
      <p:sp>
        <p:nvSpPr>
          <p:cNvPr id="27649" name="标题 77825"/>
          <p:cNvSpPr>
            <a:spLocks noGrp="1" noChangeArrowheads="1"/>
          </p:cNvSpPr>
          <p:nvPr/>
        </p:nvSpPr>
        <p:spPr>
          <a:xfrm>
            <a:off x="16510" y="-18097"/>
            <a:ext cx="2293938" cy="935037"/>
          </a:xfrm>
          <a:prstGeom prst="rect">
            <a:avLst/>
          </a:prstGeom>
          <a:noFill/>
          <a:ln>
            <a:noFill/>
          </a:ln>
          <a:effectLst/>
          <a:scene3d>
            <a:camera prst="orthographicFront"/>
            <a:lightRig rig="balanced" dir="t"/>
          </a:scene3d>
          <a:sp3d prstMaterial="plastic"/>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3600" b="1" i="0" u="none" strike="noStrike" kern="1200" cap="all" spc="0" normalizeH="0" baseline="0" noProof="0" smtClean="0">
                <a:ln>
                  <a:noFill/>
                </a:ln>
                <a:solidFill>
                  <a:schemeClr val="accent2"/>
                </a:solidFill>
                <a:effectLst>
                  <a:reflection blurRad="12700" stA="48000" endA="300" endPos="55000" dir="5400000" sy="-90000" algn="bl" rotWithShape="0"/>
                </a:effectLst>
                <a:uLnTx/>
                <a:uFillTx/>
                <a:latin typeface="+mj-lt"/>
                <a:ea typeface="+mj-ea"/>
                <a:cs typeface="+mj-cs"/>
              </a:rPr>
              <a:t>课堂小结</a:t>
            </a:r>
            <a:endParaRPr kumimoji="0" lang="zh-CN" altLang="en-US" sz="3600" b="1" i="0" u="none" strike="noStrike" kern="1200" cap="all" spc="0" normalizeH="0" baseline="0" noProof="0" smtClean="0">
              <a:ln>
                <a:noFill/>
              </a:ln>
              <a:solidFill>
                <a:schemeClr val="accent2"/>
              </a:solidFill>
              <a:effectLst>
                <a:reflection blurRad="12700" stA="48000" endA="300" endPos="55000" dir="5400000" sy="-90000" algn="bl" rotWithShape="0"/>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387"/>
                                        </p:tgtEl>
                                        <p:attrNameLst>
                                          <p:attrName>style.visibility</p:attrName>
                                        </p:attrNameLst>
                                      </p:cBhvr>
                                      <p:to>
                                        <p:strVal val="visible"/>
                                      </p:to>
                                    </p:set>
                                    <p:anim calcmode="lin" valueType="num">
                                      <p:cBhvr additive="base">
                                        <p:cTn id="7" dur="500" fill="hold"/>
                                        <p:tgtEl>
                                          <p:spTgt spid="16387"/>
                                        </p:tgtEl>
                                        <p:attrNameLst>
                                          <p:attrName>ppt_x</p:attrName>
                                        </p:attrNameLst>
                                      </p:cBhvr>
                                      <p:tavLst>
                                        <p:tav tm="0">
                                          <p:val>
                                            <p:strVal val="#ppt_x"/>
                                          </p:val>
                                        </p:tav>
                                        <p:tav tm="100000">
                                          <p:val>
                                            <p:strVal val="#ppt_x"/>
                                          </p:val>
                                        </p:tav>
                                      </p:tavLst>
                                    </p:anim>
                                    <p:anim calcmode="lin" valueType="num">
                                      <p:cBhvr additive="base">
                                        <p:cTn id="8" dur="500" fill="hold"/>
                                        <p:tgtEl>
                                          <p:spTgt spid="1638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6388"/>
                                        </p:tgtEl>
                                        <p:attrNameLst>
                                          <p:attrName>style.visibility</p:attrName>
                                        </p:attrNameLst>
                                      </p:cBhvr>
                                      <p:to>
                                        <p:strVal val="visible"/>
                                      </p:to>
                                    </p:set>
                                    <p:anim calcmode="lin" valueType="num">
                                      <p:cBhvr additive="base">
                                        <p:cTn id="12" dur="500" fill="hold"/>
                                        <p:tgtEl>
                                          <p:spTgt spid="16388"/>
                                        </p:tgtEl>
                                        <p:attrNameLst>
                                          <p:attrName>ppt_x</p:attrName>
                                        </p:attrNameLst>
                                      </p:cBhvr>
                                      <p:tavLst>
                                        <p:tav tm="0">
                                          <p:val>
                                            <p:strVal val="#ppt_x"/>
                                          </p:val>
                                        </p:tav>
                                        <p:tav tm="100000">
                                          <p:val>
                                            <p:strVal val="#ppt_x"/>
                                          </p:val>
                                        </p:tav>
                                      </p:tavLst>
                                    </p:anim>
                                    <p:anim calcmode="lin" valueType="num">
                                      <p:cBhvr additive="base">
                                        <p:cTn id="13" dur="500" fill="hold"/>
                                        <p:tgtEl>
                                          <p:spTgt spid="16388"/>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6389">
                                            <p:txEl>
                                              <p:charRg st="0" end="8"/>
                                            </p:txEl>
                                          </p:spTgt>
                                        </p:tgtEl>
                                        <p:attrNameLst>
                                          <p:attrName>style.visibility</p:attrName>
                                        </p:attrNameLst>
                                      </p:cBhvr>
                                      <p:to>
                                        <p:strVal val="visible"/>
                                      </p:to>
                                    </p:set>
                                    <p:anim calcmode="lin" valueType="num">
                                      <p:cBhvr additive="base">
                                        <p:cTn id="17" dur="500" fill="hold"/>
                                        <p:tgtEl>
                                          <p:spTgt spid="16389">
                                            <p:txEl>
                                              <p:charRg st="0" end="8"/>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6389">
                                            <p:txEl>
                                              <p:charRg st="0" end="8"/>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16390"/>
                                        </p:tgtEl>
                                        <p:attrNameLst>
                                          <p:attrName>style.visibility</p:attrName>
                                        </p:attrNameLst>
                                      </p:cBhvr>
                                      <p:to>
                                        <p:strVal val="visible"/>
                                      </p:to>
                                    </p:set>
                                    <p:anim calcmode="lin" valueType="num">
                                      <p:cBhvr additive="base">
                                        <p:cTn id="22" dur="500" fill="hold"/>
                                        <p:tgtEl>
                                          <p:spTgt spid="16390"/>
                                        </p:tgtEl>
                                        <p:attrNameLst>
                                          <p:attrName>ppt_x</p:attrName>
                                        </p:attrNameLst>
                                      </p:cBhvr>
                                      <p:tavLst>
                                        <p:tav tm="0">
                                          <p:val>
                                            <p:strVal val="#ppt_x"/>
                                          </p:val>
                                        </p:tav>
                                        <p:tav tm="100000">
                                          <p:val>
                                            <p:strVal val="#ppt_x"/>
                                          </p:val>
                                        </p:tav>
                                      </p:tavLst>
                                    </p:anim>
                                    <p:anim calcmode="lin" valueType="num">
                                      <p:cBhvr additive="base">
                                        <p:cTn id="23" dur="500" fill="hold"/>
                                        <p:tgtEl>
                                          <p:spTgt spid="16390"/>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16391"/>
                                        </p:tgtEl>
                                        <p:attrNameLst>
                                          <p:attrName>style.visibility</p:attrName>
                                        </p:attrNameLst>
                                      </p:cBhvr>
                                      <p:to>
                                        <p:strVal val="visible"/>
                                      </p:to>
                                    </p:set>
                                    <p:anim calcmode="lin" valueType="num">
                                      <p:cBhvr additive="base">
                                        <p:cTn id="27" dur="500" fill="hold"/>
                                        <p:tgtEl>
                                          <p:spTgt spid="16391"/>
                                        </p:tgtEl>
                                        <p:attrNameLst>
                                          <p:attrName>ppt_x</p:attrName>
                                        </p:attrNameLst>
                                      </p:cBhvr>
                                      <p:tavLst>
                                        <p:tav tm="0">
                                          <p:val>
                                            <p:strVal val="#ppt_x"/>
                                          </p:val>
                                        </p:tav>
                                        <p:tav tm="100000">
                                          <p:val>
                                            <p:strVal val="#ppt_x"/>
                                          </p:val>
                                        </p:tav>
                                      </p:tavLst>
                                    </p:anim>
                                    <p:anim calcmode="lin" valueType="num">
                                      <p:cBhvr additive="base">
                                        <p:cTn id="28" dur="500" fill="hold"/>
                                        <p:tgtEl>
                                          <p:spTgt spid="16391"/>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6392"/>
                                        </p:tgtEl>
                                        <p:attrNameLst>
                                          <p:attrName>style.visibility</p:attrName>
                                        </p:attrNameLst>
                                      </p:cBhvr>
                                      <p:to>
                                        <p:strVal val="visible"/>
                                      </p:to>
                                    </p:set>
                                    <p:anim calcmode="lin" valueType="num">
                                      <p:cBhvr additive="base">
                                        <p:cTn id="32" dur="500" fill="hold"/>
                                        <p:tgtEl>
                                          <p:spTgt spid="16392"/>
                                        </p:tgtEl>
                                        <p:attrNameLst>
                                          <p:attrName>ppt_x</p:attrName>
                                        </p:attrNameLst>
                                      </p:cBhvr>
                                      <p:tavLst>
                                        <p:tav tm="0">
                                          <p:val>
                                            <p:strVal val="#ppt_x"/>
                                          </p:val>
                                        </p:tav>
                                        <p:tav tm="100000">
                                          <p:val>
                                            <p:strVal val="#ppt_x"/>
                                          </p:val>
                                        </p:tav>
                                      </p:tavLst>
                                    </p:anim>
                                    <p:anim calcmode="lin" valueType="num">
                                      <p:cBhvr additive="base">
                                        <p:cTn id="33" dur="500" fill="hold"/>
                                        <p:tgtEl>
                                          <p:spTgt spid="16392"/>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6393"/>
                                        </p:tgtEl>
                                        <p:attrNameLst>
                                          <p:attrName>style.visibility</p:attrName>
                                        </p:attrNameLst>
                                      </p:cBhvr>
                                      <p:to>
                                        <p:strVal val="visible"/>
                                      </p:to>
                                    </p:set>
                                    <p:anim calcmode="lin" valueType="num">
                                      <p:cBhvr additive="base">
                                        <p:cTn id="38" dur="500" fill="hold"/>
                                        <p:tgtEl>
                                          <p:spTgt spid="16393"/>
                                        </p:tgtEl>
                                        <p:attrNameLst>
                                          <p:attrName>ppt_x</p:attrName>
                                        </p:attrNameLst>
                                      </p:cBhvr>
                                      <p:tavLst>
                                        <p:tav tm="0">
                                          <p:val>
                                            <p:strVal val="#ppt_x"/>
                                          </p:val>
                                        </p:tav>
                                        <p:tav tm="100000">
                                          <p:val>
                                            <p:strVal val="#ppt_x"/>
                                          </p:val>
                                        </p:tav>
                                      </p:tavLst>
                                    </p:anim>
                                    <p:anim calcmode="lin" valueType="num">
                                      <p:cBhvr additive="base">
                                        <p:cTn id="39" dur="500" fill="hold"/>
                                        <p:tgtEl>
                                          <p:spTgt spid="16393"/>
                                        </p:tgtEl>
                                        <p:attrNameLst>
                                          <p:attrName>ppt_y</p:attrName>
                                        </p:attrNameLst>
                                      </p:cBhvr>
                                      <p:tavLst>
                                        <p:tav tm="0">
                                          <p:val>
                                            <p:strVal val="1+#ppt_h/2"/>
                                          </p:val>
                                        </p:tav>
                                        <p:tav tm="100000">
                                          <p:val>
                                            <p:strVal val="#ppt_y"/>
                                          </p:val>
                                        </p:tav>
                                      </p:tavLst>
                                    </p:anim>
                                  </p:childTnLst>
                                </p:cTn>
                              </p:par>
                            </p:childTnLst>
                          </p:cTn>
                        </p:par>
                        <p:par>
                          <p:cTn id="40" fill="hold">
                            <p:stCondLst>
                              <p:cond delay="500"/>
                            </p:stCondLst>
                            <p:childTnLst>
                              <p:par>
                                <p:cTn id="41" presetID="2" presetClass="entr" presetSubtype="4" fill="hold" grpId="0" nodeType="afterEffect">
                                  <p:stCondLst>
                                    <p:cond delay="0"/>
                                  </p:stCondLst>
                                  <p:childTnLst>
                                    <p:set>
                                      <p:cBhvr>
                                        <p:cTn id="42" dur="1" fill="hold">
                                          <p:stCondLst>
                                            <p:cond delay="0"/>
                                          </p:stCondLst>
                                        </p:cTn>
                                        <p:tgtEl>
                                          <p:spTgt spid="16394"/>
                                        </p:tgtEl>
                                        <p:attrNameLst>
                                          <p:attrName>style.visibility</p:attrName>
                                        </p:attrNameLst>
                                      </p:cBhvr>
                                      <p:to>
                                        <p:strVal val="visible"/>
                                      </p:to>
                                    </p:set>
                                    <p:anim calcmode="lin" valueType="num">
                                      <p:cBhvr additive="base">
                                        <p:cTn id="43" dur="500" fill="hold"/>
                                        <p:tgtEl>
                                          <p:spTgt spid="16394"/>
                                        </p:tgtEl>
                                        <p:attrNameLst>
                                          <p:attrName>ppt_x</p:attrName>
                                        </p:attrNameLst>
                                      </p:cBhvr>
                                      <p:tavLst>
                                        <p:tav tm="0">
                                          <p:val>
                                            <p:strVal val="#ppt_x"/>
                                          </p:val>
                                        </p:tav>
                                        <p:tav tm="100000">
                                          <p:val>
                                            <p:strVal val="#ppt_x"/>
                                          </p:val>
                                        </p:tav>
                                      </p:tavLst>
                                    </p:anim>
                                    <p:anim calcmode="lin" valueType="num">
                                      <p:cBhvr additive="base">
                                        <p:cTn id="44" dur="500" fill="hold"/>
                                        <p:tgtEl>
                                          <p:spTgt spid="16394"/>
                                        </p:tgtEl>
                                        <p:attrNameLst>
                                          <p:attrName>ppt_y</p:attrName>
                                        </p:attrNameLst>
                                      </p:cBhvr>
                                      <p:tavLst>
                                        <p:tav tm="0">
                                          <p:val>
                                            <p:strVal val="1+#ppt_h/2"/>
                                          </p:val>
                                        </p:tav>
                                        <p:tav tm="100000">
                                          <p:val>
                                            <p:strVal val="#ppt_y"/>
                                          </p:val>
                                        </p:tav>
                                      </p:tavLst>
                                    </p:anim>
                                  </p:childTnLst>
                                </p:cTn>
                              </p:par>
                            </p:childTnLst>
                          </p:cTn>
                        </p:par>
                        <p:par>
                          <p:cTn id="45" fill="hold">
                            <p:stCondLst>
                              <p:cond delay="1000"/>
                            </p:stCondLst>
                            <p:childTnLst>
                              <p:par>
                                <p:cTn id="46" presetID="2" presetClass="entr" presetSubtype="4" fill="hold" nodeType="afterEffect">
                                  <p:stCondLst>
                                    <p:cond delay="0"/>
                                  </p:stCondLst>
                                  <p:childTnLst>
                                    <p:set>
                                      <p:cBhvr>
                                        <p:cTn id="47" dur="1" fill="hold">
                                          <p:stCondLst>
                                            <p:cond delay="0"/>
                                          </p:stCondLst>
                                        </p:cTn>
                                        <p:tgtEl>
                                          <p:spTgt spid="16395">
                                            <p:txEl>
                                              <p:charRg st="0" end="14"/>
                                            </p:txEl>
                                          </p:spTgt>
                                        </p:tgtEl>
                                        <p:attrNameLst>
                                          <p:attrName>style.visibility</p:attrName>
                                        </p:attrNameLst>
                                      </p:cBhvr>
                                      <p:to>
                                        <p:strVal val="visible"/>
                                      </p:to>
                                    </p:set>
                                    <p:anim calcmode="lin" valueType="num">
                                      <p:cBhvr additive="base">
                                        <p:cTn id="48" dur="500" fill="hold"/>
                                        <p:tgtEl>
                                          <p:spTgt spid="16395">
                                            <p:txEl>
                                              <p:charRg st="0" end="14"/>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16395">
                                            <p:txEl>
                                              <p:charRg st="0" end="14"/>
                                            </p:txEl>
                                          </p:spTgt>
                                        </p:tgtEl>
                                        <p:attrNameLst>
                                          <p:attrName>ppt_y</p:attrName>
                                        </p:attrNameLst>
                                      </p:cBhvr>
                                      <p:tavLst>
                                        <p:tav tm="0">
                                          <p:val>
                                            <p:strVal val="1+#ppt_h/2"/>
                                          </p:val>
                                        </p:tav>
                                        <p:tav tm="100000">
                                          <p:val>
                                            <p:strVal val="#ppt_y"/>
                                          </p:val>
                                        </p:tav>
                                      </p:tavLst>
                                    </p:anim>
                                  </p:childTnLst>
                                </p:cTn>
                              </p:par>
                            </p:childTnLst>
                          </p:cTn>
                        </p:par>
                        <p:par>
                          <p:cTn id="50" fill="hold">
                            <p:stCondLst>
                              <p:cond delay="1500"/>
                            </p:stCondLst>
                            <p:childTnLst>
                              <p:par>
                                <p:cTn id="51" presetID="2" presetClass="entr" presetSubtype="4" fill="hold" grpId="0" nodeType="afterEffect">
                                  <p:stCondLst>
                                    <p:cond delay="0"/>
                                  </p:stCondLst>
                                  <p:childTnLst>
                                    <p:set>
                                      <p:cBhvr>
                                        <p:cTn id="52" dur="1" fill="hold">
                                          <p:stCondLst>
                                            <p:cond delay="0"/>
                                          </p:stCondLst>
                                        </p:cTn>
                                        <p:tgtEl>
                                          <p:spTgt spid="16396"/>
                                        </p:tgtEl>
                                        <p:attrNameLst>
                                          <p:attrName>style.visibility</p:attrName>
                                        </p:attrNameLst>
                                      </p:cBhvr>
                                      <p:to>
                                        <p:strVal val="visible"/>
                                      </p:to>
                                    </p:set>
                                    <p:anim calcmode="lin" valueType="num">
                                      <p:cBhvr additive="base">
                                        <p:cTn id="53" dur="500" fill="hold"/>
                                        <p:tgtEl>
                                          <p:spTgt spid="16396"/>
                                        </p:tgtEl>
                                        <p:attrNameLst>
                                          <p:attrName>ppt_x</p:attrName>
                                        </p:attrNameLst>
                                      </p:cBhvr>
                                      <p:tavLst>
                                        <p:tav tm="0">
                                          <p:val>
                                            <p:strVal val="#ppt_x"/>
                                          </p:val>
                                        </p:tav>
                                        <p:tav tm="100000">
                                          <p:val>
                                            <p:strVal val="#ppt_x"/>
                                          </p:val>
                                        </p:tav>
                                      </p:tavLst>
                                    </p:anim>
                                    <p:anim calcmode="lin" valueType="num">
                                      <p:cBhvr additive="base">
                                        <p:cTn id="54" dur="500" fill="hold"/>
                                        <p:tgtEl>
                                          <p:spTgt spid="16396"/>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6397"/>
                                        </p:tgtEl>
                                        <p:attrNameLst>
                                          <p:attrName>style.visibility</p:attrName>
                                        </p:attrNameLst>
                                      </p:cBhvr>
                                      <p:to>
                                        <p:strVal val="visible"/>
                                      </p:to>
                                    </p:set>
                                    <p:anim calcmode="lin" valueType="num">
                                      <p:cBhvr additive="base">
                                        <p:cTn id="59" dur="500" fill="hold"/>
                                        <p:tgtEl>
                                          <p:spTgt spid="16397"/>
                                        </p:tgtEl>
                                        <p:attrNameLst>
                                          <p:attrName>ppt_x</p:attrName>
                                        </p:attrNameLst>
                                      </p:cBhvr>
                                      <p:tavLst>
                                        <p:tav tm="0">
                                          <p:val>
                                            <p:strVal val="#ppt_x"/>
                                          </p:val>
                                        </p:tav>
                                        <p:tav tm="100000">
                                          <p:val>
                                            <p:strVal val="#ppt_x"/>
                                          </p:val>
                                        </p:tav>
                                      </p:tavLst>
                                    </p:anim>
                                    <p:anim calcmode="lin" valueType="num">
                                      <p:cBhvr additive="base">
                                        <p:cTn id="60" dur="500" fill="hold"/>
                                        <p:tgtEl>
                                          <p:spTgt spid="16397"/>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16398"/>
                                        </p:tgtEl>
                                        <p:attrNameLst>
                                          <p:attrName>style.visibility</p:attrName>
                                        </p:attrNameLst>
                                      </p:cBhvr>
                                      <p:to>
                                        <p:strVal val="visible"/>
                                      </p:to>
                                    </p:set>
                                    <p:anim calcmode="lin" valueType="num">
                                      <p:cBhvr additive="base">
                                        <p:cTn id="65" dur="500" fill="hold"/>
                                        <p:tgtEl>
                                          <p:spTgt spid="16398"/>
                                        </p:tgtEl>
                                        <p:attrNameLst>
                                          <p:attrName>ppt_x</p:attrName>
                                        </p:attrNameLst>
                                      </p:cBhvr>
                                      <p:tavLst>
                                        <p:tav tm="0">
                                          <p:val>
                                            <p:strVal val="#ppt_x"/>
                                          </p:val>
                                        </p:tav>
                                        <p:tav tm="100000">
                                          <p:val>
                                            <p:strVal val="#ppt_x"/>
                                          </p:val>
                                        </p:tav>
                                      </p:tavLst>
                                    </p:anim>
                                    <p:anim calcmode="lin" valueType="num">
                                      <p:cBhvr additive="base">
                                        <p:cTn id="66" dur="500" fill="hold"/>
                                        <p:tgtEl>
                                          <p:spTgt spid="16398"/>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16399"/>
                                        </p:tgtEl>
                                        <p:attrNameLst>
                                          <p:attrName>style.visibility</p:attrName>
                                        </p:attrNameLst>
                                      </p:cBhvr>
                                      <p:to>
                                        <p:strVal val="visible"/>
                                      </p:to>
                                    </p:set>
                                    <p:anim calcmode="lin" valueType="num">
                                      <p:cBhvr additive="base">
                                        <p:cTn id="71" dur="500" fill="hold"/>
                                        <p:tgtEl>
                                          <p:spTgt spid="16399"/>
                                        </p:tgtEl>
                                        <p:attrNameLst>
                                          <p:attrName>ppt_x</p:attrName>
                                        </p:attrNameLst>
                                      </p:cBhvr>
                                      <p:tavLst>
                                        <p:tav tm="0">
                                          <p:val>
                                            <p:strVal val="#ppt_x"/>
                                          </p:val>
                                        </p:tav>
                                        <p:tav tm="100000">
                                          <p:val>
                                            <p:strVal val="#ppt_x"/>
                                          </p:val>
                                        </p:tav>
                                      </p:tavLst>
                                    </p:anim>
                                    <p:anim calcmode="lin" valueType="num">
                                      <p:cBhvr additive="base">
                                        <p:cTn id="72" dur="500" fill="hold"/>
                                        <p:tgtEl>
                                          <p:spTgt spid="16399"/>
                                        </p:tgtEl>
                                        <p:attrNameLst>
                                          <p:attrName>ppt_y</p:attrName>
                                        </p:attrNameLst>
                                      </p:cBhvr>
                                      <p:tavLst>
                                        <p:tav tm="0">
                                          <p:val>
                                            <p:strVal val="1+#ppt_h/2"/>
                                          </p:val>
                                        </p:tav>
                                        <p:tav tm="100000">
                                          <p:val>
                                            <p:strVal val="#ppt_y"/>
                                          </p:val>
                                        </p:tav>
                                      </p:tavLst>
                                    </p:anim>
                                  </p:childTnLst>
                                </p:cTn>
                              </p:par>
                            </p:childTnLst>
                          </p:cTn>
                        </p:par>
                        <p:par>
                          <p:cTn id="73" fill="hold">
                            <p:stCondLst>
                              <p:cond delay="500"/>
                            </p:stCondLst>
                            <p:childTnLst>
                              <p:par>
                                <p:cTn id="74" presetID="2" presetClass="entr" presetSubtype="4" fill="hold" nodeType="afterEffect">
                                  <p:stCondLst>
                                    <p:cond delay="0"/>
                                  </p:stCondLst>
                                  <p:childTnLst>
                                    <p:set>
                                      <p:cBhvr>
                                        <p:cTn id="75" dur="1" fill="hold">
                                          <p:stCondLst>
                                            <p:cond delay="0"/>
                                          </p:stCondLst>
                                        </p:cTn>
                                        <p:tgtEl>
                                          <p:spTgt spid="16400">
                                            <p:txEl>
                                              <p:charRg st="0" end="7"/>
                                            </p:txEl>
                                          </p:spTgt>
                                        </p:tgtEl>
                                        <p:attrNameLst>
                                          <p:attrName>style.visibility</p:attrName>
                                        </p:attrNameLst>
                                      </p:cBhvr>
                                      <p:to>
                                        <p:strVal val="visible"/>
                                      </p:to>
                                    </p:set>
                                    <p:anim calcmode="lin" valueType="num">
                                      <p:cBhvr additive="base">
                                        <p:cTn id="76" dur="500" fill="hold"/>
                                        <p:tgtEl>
                                          <p:spTgt spid="16400">
                                            <p:txEl>
                                              <p:charRg st="0" end="7"/>
                                            </p:txEl>
                                          </p:spTgt>
                                        </p:tgtEl>
                                        <p:attrNameLst>
                                          <p:attrName>ppt_x</p:attrName>
                                        </p:attrNameLst>
                                      </p:cBhvr>
                                      <p:tavLst>
                                        <p:tav tm="0">
                                          <p:val>
                                            <p:strVal val="#ppt_x"/>
                                          </p:val>
                                        </p:tav>
                                        <p:tav tm="100000">
                                          <p:val>
                                            <p:strVal val="#ppt_x"/>
                                          </p:val>
                                        </p:tav>
                                      </p:tavLst>
                                    </p:anim>
                                    <p:anim calcmode="lin" valueType="num">
                                      <p:cBhvr additive="base">
                                        <p:cTn id="77" dur="500" fill="hold"/>
                                        <p:tgtEl>
                                          <p:spTgt spid="16400">
                                            <p:txEl>
                                              <p:charRg st="0" end="7"/>
                                            </p:txEl>
                                          </p:spTgt>
                                        </p:tgtEl>
                                        <p:attrNameLst>
                                          <p:attrName>ppt_y</p:attrName>
                                        </p:attrNameLst>
                                      </p:cBhvr>
                                      <p:tavLst>
                                        <p:tav tm="0">
                                          <p:val>
                                            <p:strVal val="1+#ppt_h/2"/>
                                          </p:val>
                                        </p:tav>
                                        <p:tav tm="100000">
                                          <p:val>
                                            <p:strVal val="#ppt_y"/>
                                          </p:val>
                                        </p:tav>
                                      </p:tavLst>
                                    </p:anim>
                                  </p:childTnLst>
                                </p:cTn>
                              </p:par>
                            </p:childTnLst>
                          </p:cTn>
                        </p:par>
                        <p:par>
                          <p:cTn id="78" fill="hold">
                            <p:stCondLst>
                              <p:cond delay="1000"/>
                            </p:stCondLst>
                            <p:childTnLst>
                              <p:par>
                                <p:cTn id="79" presetID="2" presetClass="entr" presetSubtype="4" fill="hold" grpId="0" nodeType="afterEffect">
                                  <p:stCondLst>
                                    <p:cond delay="0"/>
                                  </p:stCondLst>
                                  <p:childTnLst>
                                    <p:set>
                                      <p:cBhvr>
                                        <p:cTn id="80" dur="1" fill="hold">
                                          <p:stCondLst>
                                            <p:cond delay="0"/>
                                          </p:stCondLst>
                                        </p:cTn>
                                        <p:tgtEl>
                                          <p:spTgt spid="16401"/>
                                        </p:tgtEl>
                                        <p:attrNameLst>
                                          <p:attrName>style.visibility</p:attrName>
                                        </p:attrNameLst>
                                      </p:cBhvr>
                                      <p:to>
                                        <p:strVal val="visible"/>
                                      </p:to>
                                    </p:set>
                                    <p:anim calcmode="lin" valueType="num">
                                      <p:cBhvr additive="base">
                                        <p:cTn id="81" dur="500" fill="hold"/>
                                        <p:tgtEl>
                                          <p:spTgt spid="16401"/>
                                        </p:tgtEl>
                                        <p:attrNameLst>
                                          <p:attrName>ppt_x</p:attrName>
                                        </p:attrNameLst>
                                      </p:cBhvr>
                                      <p:tavLst>
                                        <p:tav tm="0">
                                          <p:val>
                                            <p:strVal val="#ppt_x"/>
                                          </p:val>
                                        </p:tav>
                                        <p:tav tm="100000">
                                          <p:val>
                                            <p:strVal val="#ppt_x"/>
                                          </p:val>
                                        </p:tav>
                                      </p:tavLst>
                                    </p:anim>
                                    <p:anim calcmode="lin" valueType="num">
                                      <p:cBhvr additive="base">
                                        <p:cTn id="82" dur="500" fill="hold"/>
                                        <p:tgtEl>
                                          <p:spTgt spid="16401"/>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2" fill="hold" grpId="0" nodeType="clickEffect">
                                  <p:stCondLst>
                                    <p:cond delay="0"/>
                                  </p:stCondLst>
                                  <p:childTnLst>
                                    <p:set>
                                      <p:cBhvr>
                                        <p:cTn id="86" dur="1" fill="hold">
                                          <p:stCondLst>
                                            <p:cond delay="0"/>
                                          </p:stCondLst>
                                        </p:cTn>
                                        <p:tgtEl>
                                          <p:spTgt spid="22"/>
                                        </p:tgtEl>
                                        <p:attrNameLst>
                                          <p:attrName>style.visibility</p:attrName>
                                        </p:attrNameLst>
                                      </p:cBhvr>
                                      <p:to>
                                        <p:strVal val="visible"/>
                                      </p:to>
                                    </p:set>
                                    <p:anim calcmode="lin" valueType="num">
                                      <p:cBhvr additive="base">
                                        <p:cTn id="87" dur="500" fill="hold"/>
                                        <p:tgtEl>
                                          <p:spTgt spid="22"/>
                                        </p:tgtEl>
                                        <p:attrNameLst>
                                          <p:attrName>ppt_x</p:attrName>
                                        </p:attrNameLst>
                                      </p:cBhvr>
                                      <p:tavLst>
                                        <p:tav tm="0">
                                          <p:val>
                                            <p:strVal val="1+#ppt_w/2"/>
                                          </p:val>
                                        </p:tav>
                                        <p:tav tm="100000">
                                          <p:val>
                                            <p:strVal val="#ppt_x"/>
                                          </p:val>
                                        </p:tav>
                                      </p:tavLst>
                                    </p:anim>
                                    <p:anim calcmode="lin" valueType="num">
                                      <p:cBhvr additive="base">
                                        <p:cTn id="88" dur="500" fill="hold"/>
                                        <p:tgtEl>
                                          <p:spTgt spid="22"/>
                                        </p:tgtEl>
                                        <p:attrNameLst>
                                          <p:attrName>ppt_y</p:attrName>
                                        </p:attrNameLst>
                                      </p:cBhvr>
                                      <p:tavLst>
                                        <p:tav tm="0">
                                          <p:val>
                                            <p:strVal val="#ppt_y"/>
                                          </p:val>
                                        </p:tav>
                                        <p:tav tm="100000">
                                          <p:val>
                                            <p:strVal val="#ppt_y"/>
                                          </p:val>
                                        </p:tav>
                                      </p:tavLst>
                                    </p:anim>
                                  </p:childTnLst>
                                </p:cTn>
                              </p:par>
                            </p:childTnLst>
                          </p:cTn>
                        </p:par>
                        <p:par>
                          <p:cTn id="89" fill="hold">
                            <p:stCondLst>
                              <p:cond delay="500"/>
                            </p:stCondLst>
                            <p:childTnLst>
                              <p:par>
                                <p:cTn id="90" presetID="2" presetClass="entr" presetSubtype="2" fill="hold" grpId="0" nodeType="afterEffect">
                                  <p:stCondLst>
                                    <p:cond delay="0"/>
                                  </p:stCondLst>
                                  <p:childTnLst>
                                    <p:set>
                                      <p:cBhvr>
                                        <p:cTn id="91" dur="1" fill="hold">
                                          <p:stCondLst>
                                            <p:cond delay="0"/>
                                          </p:stCondLst>
                                        </p:cTn>
                                        <p:tgtEl>
                                          <p:spTgt spid="24"/>
                                        </p:tgtEl>
                                        <p:attrNameLst>
                                          <p:attrName>style.visibility</p:attrName>
                                        </p:attrNameLst>
                                      </p:cBhvr>
                                      <p:to>
                                        <p:strVal val="visible"/>
                                      </p:to>
                                    </p:set>
                                    <p:anim calcmode="lin" valueType="num">
                                      <p:cBhvr additive="base">
                                        <p:cTn id="92" dur="500" fill="hold"/>
                                        <p:tgtEl>
                                          <p:spTgt spid="24"/>
                                        </p:tgtEl>
                                        <p:attrNameLst>
                                          <p:attrName>ppt_x</p:attrName>
                                        </p:attrNameLst>
                                      </p:cBhvr>
                                      <p:tavLst>
                                        <p:tav tm="0">
                                          <p:val>
                                            <p:strVal val="1+#ppt_w/2"/>
                                          </p:val>
                                        </p:tav>
                                        <p:tav tm="100000">
                                          <p:val>
                                            <p:strVal val="#ppt_x"/>
                                          </p:val>
                                        </p:tav>
                                      </p:tavLst>
                                    </p:anim>
                                    <p:anim calcmode="lin" valueType="num">
                                      <p:cBhvr additive="base">
                                        <p:cTn id="93"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2" presetClass="entr" presetSubtype="2" fill="hold" grpId="0" nodeType="clickEffect">
                                  <p:stCondLst>
                                    <p:cond delay="0"/>
                                  </p:stCondLst>
                                  <p:childTnLst>
                                    <p:set>
                                      <p:cBhvr>
                                        <p:cTn id="97" dur="1" fill="hold">
                                          <p:stCondLst>
                                            <p:cond delay="0"/>
                                          </p:stCondLst>
                                        </p:cTn>
                                        <p:tgtEl>
                                          <p:spTgt spid="23"/>
                                        </p:tgtEl>
                                        <p:attrNameLst>
                                          <p:attrName>style.visibility</p:attrName>
                                        </p:attrNameLst>
                                      </p:cBhvr>
                                      <p:to>
                                        <p:strVal val="visible"/>
                                      </p:to>
                                    </p:set>
                                    <p:anim calcmode="lin" valueType="num">
                                      <p:cBhvr additive="base">
                                        <p:cTn id="98" dur="500" fill="hold"/>
                                        <p:tgtEl>
                                          <p:spTgt spid="23"/>
                                        </p:tgtEl>
                                        <p:attrNameLst>
                                          <p:attrName>ppt_x</p:attrName>
                                        </p:attrNameLst>
                                      </p:cBhvr>
                                      <p:tavLst>
                                        <p:tav tm="0">
                                          <p:val>
                                            <p:strVal val="1+#ppt_w/2"/>
                                          </p:val>
                                        </p:tav>
                                        <p:tav tm="100000">
                                          <p:val>
                                            <p:strVal val="#ppt_x"/>
                                          </p:val>
                                        </p:tav>
                                      </p:tavLst>
                                    </p:anim>
                                    <p:anim calcmode="lin" valueType="num">
                                      <p:cBhvr additive="base">
                                        <p:cTn id="99" dur="500" fill="hold"/>
                                        <p:tgtEl>
                                          <p:spTgt spid="23"/>
                                        </p:tgtEl>
                                        <p:attrNameLst>
                                          <p:attrName>ppt_y</p:attrName>
                                        </p:attrNameLst>
                                      </p:cBhvr>
                                      <p:tavLst>
                                        <p:tav tm="0">
                                          <p:val>
                                            <p:strVal val="#ppt_y"/>
                                          </p:val>
                                        </p:tav>
                                        <p:tav tm="100000">
                                          <p:val>
                                            <p:strVal val="#ppt_y"/>
                                          </p:val>
                                        </p:tav>
                                      </p:tavLst>
                                    </p:anim>
                                  </p:childTnLst>
                                </p:cTn>
                              </p:par>
                            </p:childTnLst>
                          </p:cTn>
                        </p:par>
                        <p:par>
                          <p:cTn id="100" fill="hold">
                            <p:stCondLst>
                              <p:cond delay="500"/>
                            </p:stCondLst>
                            <p:childTnLst>
                              <p:par>
                                <p:cTn id="101" presetID="2" presetClass="entr" presetSubtype="2" fill="hold" grpId="0" nodeType="afterEffect">
                                  <p:stCondLst>
                                    <p:cond delay="0"/>
                                  </p:stCondLst>
                                  <p:childTnLst>
                                    <p:set>
                                      <p:cBhvr>
                                        <p:cTn id="102" dur="1" fill="hold">
                                          <p:stCondLst>
                                            <p:cond delay="0"/>
                                          </p:stCondLst>
                                        </p:cTn>
                                        <p:tgtEl>
                                          <p:spTgt spid="25"/>
                                        </p:tgtEl>
                                        <p:attrNameLst>
                                          <p:attrName>style.visibility</p:attrName>
                                        </p:attrNameLst>
                                      </p:cBhvr>
                                      <p:to>
                                        <p:strVal val="visible"/>
                                      </p:to>
                                    </p:set>
                                    <p:anim calcmode="lin" valueType="num">
                                      <p:cBhvr additive="base">
                                        <p:cTn id="103" dur="500" fill="hold"/>
                                        <p:tgtEl>
                                          <p:spTgt spid="25"/>
                                        </p:tgtEl>
                                        <p:attrNameLst>
                                          <p:attrName>ppt_x</p:attrName>
                                        </p:attrNameLst>
                                      </p:cBhvr>
                                      <p:tavLst>
                                        <p:tav tm="0">
                                          <p:val>
                                            <p:strVal val="1+#ppt_w/2"/>
                                          </p:val>
                                        </p:tav>
                                        <p:tav tm="100000">
                                          <p:val>
                                            <p:strVal val="#ppt_x"/>
                                          </p:val>
                                        </p:tav>
                                      </p:tavLst>
                                    </p:anim>
                                    <p:anim calcmode="lin" valueType="num">
                                      <p:cBhvr additive="base">
                                        <p:cTn id="104"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p:bldP spid="16388" grpId="0" bldLvl="0" animBg="1"/>
      <p:bldP spid="16390" grpId="0"/>
      <p:bldP spid="16391" grpId="0"/>
      <p:bldP spid="16392" grpId="0"/>
      <p:bldP spid="16393" grpId="0" bldLvl="0" animBg="1"/>
      <p:bldP spid="16394" grpId="0"/>
      <p:bldP spid="16396" grpId="0"/>
      <p:bldP spid="16397" grpId="0"/>
      <p:bldP spid="16398" grpId="0"/>
      <p:bldP spid="16399" grpId="0" bldLvl="0" animBg="1"/>
      <p:bldP spid="16401" grpId="0"/>
      <p:bldP spid="22" grpId="0" bldLvl="0" animBg="1"/>
      <p:bldP spid="23" grpId="0" bldLvl="0" animBg="1"/>
      <p:bldP spid="24" grpId="0" bldLvl="0" animBg="1"/>
      <p:bldP spid="25" grpId="0" bldLvl="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4033" name="Text Box 3"/>
          <p:cNvSpPr txBox="1"/>
          <p:nvPr/>
        </p:nvSpPr>
        <p:spPr>
          <a:xfrm>
            <a:off x="38100" y="939165"/>
            <a:ext cx="12209145" cy="2676525"/>
          </a:xfrm>
          <a:prstGeom prst="rect">
            <a:avLst/>
          </a:prstGeom>
          <a:noFill/>
          <a:ln w="9525">
            <a:noFill/>
          </a:ln>
        </p:spPr>
        <p:txBody>
          <a:bodyPr wrap="square" anchor="t">
            <a:spAutoFit/>
          </a:bodyPr>
          <a:p>
            <a:pPr>
              <a:lnSpc>
                <a:spcPct val="100000"/>
              </a:lnSpc>
            </a:pPr>
            <a:r>
              <a:rPr lang="en-US" altLang="zh-CN" sz="2400" b="1" dirty="0">
                <a:solidFill>
                  <a:schemeClr val="tx2"/>
                </a:solidFill>
                <a:latin typeface="Arial" panose="020B0604020202020204" pitchFamily="34" charset="0"/>
              </a:rPr>
              <a:t>1</a:t>
            </a:r>
            <a:r>
              <a:rPr lang="zh-CN" altLang="en-US" sz="2400" b="1" dirty="0">
                <a:solidFill>
                  <a:schemeClr val="tx2"/>
                </a:solidFill>
                <a:latin typeface="Arial" panose="020B0604020202020204" pitchFamily="34" charset="0"/>
              </a:rPr>
              <a:t>、</a:t>
            </a:r>
            <a:r>
              <a:rPr sz="2400" b="1">
                <a:latin typeface="楷体" panose="02010609060101010101" pitchFamily="49" charset="-122"/>
                <a:ea typeface="楷体" panose="02010609060101010101" pitchFamily="49" charset="-122"/>
                <a:cs typeface="楷体" panose="02010609060101010101" pitchFamily="49" charset="-122"/>
                <a:sym typeface="+mn-ea"/>
              </a:rPr>
              <a:t>平奇贝克在《女工与工业革命》中提及：工厂“使年轻妇女走出狭小的‘家’，这种家在场地、光线、空气、思想和同伴方面都非常有限”，“表现自己在交友和社会活动方面的才干”，“训练她具备自尊、自立和勇气”。这主要说明工业革命（  ）</a:t>
            </a:r>
            <a:endParaRPr sz="2400" b="1">
              <a:latin typeface="楷体" panose="02010609060101010101" pitchFamily="49" charset="-122"/>
              <a:ea typeface="楷体" panose="02010609060101010101" pitchFamily="49" charset="-122"/>
              <a:cs typeface="楷体" panose="02010609060101010101" pitchFamily="49" charset="-122"/>
            </a:endParaRPr>
          </a:p>
          <a:p>
            <a:pPr>
              <a:lnSpc>
                <a:spcPct val="100000"/>
              </a:lnSpc>
            </a:pPr>
            <a:r>
              <a:rPr sz="2400" b="1">
                <a:latin typeface="楷体" panose="02010609060101010101" pitchFamily="49" charset="-122"/>
                <a:ea typeface="楷体" panose="02010609060101010101" pitchFamily="49" charset="-122"/>
                <a:cs typeface="楷体" panose="02010609060101010101" pitchFamily="49" charset="-122"/>
                <a:sym typeface="+mn-ea"/>
              </a:rPr>
              <a:t>A.促使女性走上企业领导岗位</a:t>
            </a:r>
            <a:br>
              <a:rPr sz="2400" b="1">
                <a:latin typeface="楷体" panose="02010609060101010101" pitchFamily="49" charset="-122"/>
                <a:ea typeface="楷体" panose="02010609060101010101" pitchFamily="49" charset="-122"/>
                <a:cs typeface="楷体" panose="02010609060101010101" pitchFamily="49" charset="-122"/>
                <a:sym typeface="+mn-ea"/>
              </a:rPr>
            </a:br>
            <a:r>
              <a:rPr sz="2400" b="1">
                <a:latin typeface="楷体" panose="02010609060101010101" pitchFamily="49" charset="-122"/>
                <a:ea typeface="楷体" panose="02010609060101010101" pitchFamily="49" charset="-122"/>
                <a:cs typeface="楷体" panose="02010609060101010101" pitchFamily="49" charset="-122"/>
                <a:sym typeface="+mn-ea"/>
              </a:rPr>
              <a:t>B.提高女性的生产积极性 </a:t>
            </a:r>
            <a:br>
              <a:rPr sz="2400" b="1">
                <a:latin typeface="楷体" panose="02010609060101010101" pitchFamily="49" charset="-122"/>
                <a:ea typeface="楷体" panose="02010609060101010101" pitchFamily="49" charset="-122"/>
                <a:cs typeface="楷体" panose="02010609060101010101" pitchFamily="49" charset="-122"/>
                <a:sym typeface="+mn-ea"/>
              </a:rPr>
            </a:br>
            <a:r>
              <a:rPr sz="2400" b="1">
                <a:latin typeface="楷体" panose="02010609060101010101" pitchFamily="49" charset="-122"/>
                <a:ea typeface="楷体" panose="02010609060101010101" pitchFamily="49" charset="-122"/>
                <a:cs typeface="楷体" panose="02010609060101010101" pitchFamily="49" charset="-122"/>
                <a:sym typeface="+mn-ea"/>
              </a:rPr>
              <a:t>C.增强女性融入社会的能力</a:t>
            </a:r>
            <a:br>
              <a:rPr sz="2400" b="1">
                <a:latin typeface="楷体" panose="02010609060101010101" pitchFamily="49" charset="-122"/>
                <a:ea typeface="楷体" panose="02010609060101010101" pitchFamily="49" charset="-122"/>
                <a:cs typeface="楷体" panose="02010609060101010101" pitchFamily="49" charset="-122"/>
                <a:sym typeface="+mn-ea"/>
              </a:rPr>
            </a:br>
            <a:r>
              <a:rPr sz="2400" b="1">
                <a:latin typeface="楷体" panose="02010609060101010101" pitchFamily="49" charset="-122"/>
                <a:ea typeface="楷体" panose="02010609060101010101" pitchFamily="49" charset="-122"/>
                <a:cs typeface="楷体" panose="02010609060101010101" pitchFamily="49" charset="-122"/>
                <a:sym typeface="+mn-ea"/>
              </a:rPr>
              <a:t>D.培养女性优良工作习惯</a:t>
            </a:r>
            <a:endParaRPr lang="zh-CN" altLang="en-US" sz="2400" b="1" dirty="0">
              <a:solidFill>
                <a:schemeClr val="tx2"/>
              </a:solidFill>
              <a:latin typeface="楷体" panose="02010609060101010101" pitchFamily="49" charset="-122"/>
              <a:ea typeface="楷体" panose="02010609060101010101" pitchFamily="49" charset="-122"/>
              <a:cs typeface="楷体" panose="02010609060101010101" pitchFamily="49" charset="-122"/>
            </a:endParaRPr>
          </a:p>
        </p:txBody>
      </p:sp>
      <p:sp>
        <p:nvSpPr>
          <p:cNvPr id="83973" name="Text Box 5"/>
          <p:cNvSpPr txBox="1"/>
          <p:nvPr/>
        </p:nvSpPr>
        <p:spPr>
          <a:xfrm>
            <a:off x="9956165" y="1584325"/>
            <a:ext cx="1330960" cy="706755"/>
          </a:xfrm>
          <a:prstGeom prst="rect">
            <a:avLst/>
          </a:prstGeom>
          <a:noFill/>
          <a:ln w="9525">
            <a:noFill/>
          </a:ln>
        </p:spPr>
        <p:txBody>
          <a:bodyPr wrap="square" anchor="t">
            <a:spAutoFit/>
          </a:bodyPr>
          <a:p>
            <a:pPr>
              <a:spcBef>
                <a:spcPct val="50000"/>
              </a:spcBef>
            </a:pPr>
            <a:r>
              <a:rPr lang="en-US" altLang="zh-CN" sz="4000" b="1" dirty="0">
                <a:solidFill>
                  <a:srgbClr val="FF0000"/>
                </a:solidFill>
                <a:latin typeface="Arial" panose="020B0604020202020204" pitchFamily="34" charset="0"/>
              </a:rPr>
              <a:t>C</a:t>
            </a:r>
            <a:endParaRPr lang="en-US" altLang="zh-CN" sz="4000" b="1" dirty="0">
              <a:solidFill>
                <a:srgbClr val="FF0000"/>
              </a:solidFill>
              <a:latin typeface="Arial" panose="020B0604020202020204" pitchFamily="34" charset="0"/>
            </a:endParaRPr>
          </a:p>
        </p:txBody>
      </p:sp>
      <p:sp>
        <p:nvSpPr>
          <p:cNvPr id="44035" name="Rectangle 5"/>
          <p:cNvSpPr/>
          <p:nvPr/>
        </p:nvSpPr>
        <p:spPr>
          <a:xfrm>
            <a:off x="241935" y="3961130"/>
            <a:ext cx="11708130" cy="3046095"/>
          </a:xfrm>
          <a:prstGeom prst="rect">
            <a:avLst/>
          </a:prstGeom>
          <a:noFill/>
          <a:ln w="9525">
            <a:noFill/>
          </a:ln>
        </p:spPr>
        <p:txBody>
          <a:bodyPr wrap="square" anchor="t">
            <a:spAutoFit/>
          </a:bodyPr>
          <a:p>
            <a:pPr algn="l"/>
            <a:r>
              <a:rPr lang="en-US" altLang="zh-CN" sz="2400" b="1" dirty="0">
                <a:solidFill>
                  <a:schemeClr val="tx2"/>
                </a:solidFill>
                <a:latin typeface="Arial" panose="020B0604020202020204" pitchFamily="34" charset="0"/>
              </a:rPr>
              <a:t>2.</a:t>
            </a:r>
            <a:r>
              <a:rPr lang="zh-CN" altLang="en-US" sz="2400" b="1">
                <a:latin typeface="楷体" panose="02010609060101010101" pitchFamily="49" charset="-122"/>
                <a:ea typeface="楷体" panose="02010609060101010101" pitchFamily="49" charset="-122"/>
                <a:cs typeface="楷体" panose="02010609060101010101" pitchFamily="49" charset="-122"/>
                <a:sym typeface="+mn-ea"/>
              </a:rPr>
              <a:t>随着工业革命的发展和工厂体系的建立，大批的人涌入新的工业中心。世界各地的城市以极快的速度发展，到1930年，城市人口已达到415亿，占人类总人口的五分之一。材料强调了工业革命（　　）</a:t>
            </a:r>
            <a:br>
              <a:rPr lang="zh-CN" altLang="en-US" sz="2400" b="1">
                <a:latin typeface="楷体" panose="02010609060101010101" pitchFamily="49" charset="-122"/>
                <a:ea typeface="楷体" panose="02010609060101010101" pitchFamily="49" charset="-122"/>
                <a:cs typeface="楷体" panose="02010609060101010101" pitchFamily="49" charset="-122"/>
                <a:sym typeface="+mn-ea"/>
              </a:rPr>
            </a:br>
            <a:r>
              <a:rPr lang="zh-CN" altLang="en-US" sz="2400" b="1">
                <a:latin typeface="楷体" panose="02010609060101010101" pitchFamily="49" charset="-122"/>
                <a:ea typeface="楷体" panose="02010609060101010101" pitchFamily="49" charset="-122"/>
                <a:cs typeface="楷体" panose="02010609060101010101" pitchFamily="49" charset="-122"/>
                <a:sym typeface="+mn-ea"/>
              </a:rPr>
              <a:t>A.引发了城市化</a:t>
            </a:r>
            <a:br>
              <a:rPr lang="zh-CN" altLang="en-US" sz="2400" b="1">
                <a:latin typeface="楷体" panose="02010609060101010101" pitchFamily="49" charset="-122"/>
                <a:ea typeface="楷体" panose="02010609060101010101" pitchFamily="49" charset="-122"/>
                <a:cs typeface="楷体" panose="02010609060101010101" pitchFamily="49" charset="-122"/>
                <a:sym typeface="+mn-ea"/>
              </a:rPr>
            </a:br>
            <a:r>
              <a:rPr lang="zh-CN" altLang="en-US" sz="2400" b="1">
                <a:latin typeface="楷体" panose="02010609060101010101" pitchFamily="49" charset="-122"/>
                <a:ea typeface="楷体" panose="02010609060101010101" pitchFamily="49" charset="-122"/>
                <a:cs typeface="楷体" panose="02010609060101010101" pitchFamily="49" charset="-122"/>
                <a:sym typeface="+mn-ea"/>
              </a:rPr>
              <a:t>B.刺激了人口的增长</a:t>
            </a:r>
            <a:br>
              <a:rPr lang="zh-CN" altLang="en-US" sz="2400" b="1">
                <a:latin typeface="楷体" panose="02010609060101010101" pitchFamily="49" charset="-122"/>
                <a:ea typeface="楷体" panose="02010609060101010101" pitchFamily="49" charset="-122"/>
                <a:cs typeface="楷体" panose="02010609060101010101" pitchFamily="49" charset="-122"/>
                <a:sym typeface="+mn-ea"/>
              </a:rPr>
            </a:br>
            <a:r>
              <a:rPr lang="zh-CN" altLang="en-US" sz="2400" b="1">
                <a:latin typeface="楷体" panose="02010609060101010101" pitchFamily="49" charset="-122"/>
                <a:ea typeface="楷体" panose="02010609060101010101" pitchFamily="49" charset="-122"/>
                <a:cs typeface="楷体" panose="02010609060101010101" pitchFamily="49" charset="-122"/>
                <a:sym typeface="+mn-ea"/>
              </a:rPr>
              <a:t>C.带动了财富的增加</a:t>
            </a:r>
            <a:br>
              <a:rPr lang="zh-CN" altLang="en-US" sz="2400" b="1">
                <a:latin typeface="楷体" panose="02010609060101010101" pitchFamily="49" charset="-122"/>
                <a:ea typeface="楷体" panose="02010609060101010101" pitchFamily="49" charset="-122"/>
                <a:cs typeface="楷体" panose="02010609060101010101" pitchFamily="49" charset="-122"/>
                <a:sym typeface="+mn-ea"/>
              </a:rPr>
            </a:br>
            <a:r>
              <a:rPr lang="zh-CN" altLang="en-US" sz="2400" b="1">
                <a:latin typeface="楷体" panose="02010609060101010101" pitchFamily="49" charset="-122"/>
                <a:ea typeface="楷体" panose="02010609060101010101" pitchFamily="49" charset="-122"/>
                <a:cs typeface="楷体" panose="02010609060101010101" pitchFamily="49" charset="-122"/>
                <a:sym typeface="+mn-ea"/>
              </a:rPr>
              <a:t>D.加剧了贫富分化</a:t>
            </a:r>
            <a:endParaRPr lang="zh-CN" altLang="en-US" sz="2400" b="1">
              <a:latin typeface="楷体" panose="02010609060101010101" pitchFamily="49" charset="-122"/>
              <a:ea typeface="楷体" panose="02010609060101010101" pitchFamily="49" charset="-122"/>
              <a:cs typeface="楷体" panose="02010609060101010101" pitchFamily="49" charset="-122"/>
            </a:endParaRPr>
          </a:p>
          <a:p>
            <a:pPr algn="l"/>
            <a:endParaRPr lang="zh-CN" altLang="en-US" sz="2400" b="1" dirty="0">
              <a:solidFill>
                <a:schemeClr val="tx2"/>
              </a:solidFill>
              <a:latin typeface="楷体" panose="02010609060101010101" pitchFamily="49" charset="-122"/>
              <a:ea typeface="楷体" panose="02010609060101010101" pitchFamily="49" charset="-122"/>
              <a:cs typeface="楷体" panose="02010609060101010101" pitchFamily="49" charset="-122"/>
            </a:endParaRPr>
          </a:p>
        </p:txBody>
      </p:sp>
      <p:sp>
        <p:nvSpPr>
          <p:cNvPr id="81927" name="Text Box 7"/>
          <p:cNvSpPr txBox="1"/>
          <p:nvPr/>
        </p:nvSpPr>
        <p:spPr>
          <a:xfrm>
            <a:off x="3352165" y="4598670"/>
            <a:ext cx="677545" cy="706755"/>
          </a:xfrm>
          <a:prstGeom prst="rect">
            <a:avLst/>
          </a:prstGeom>
          <a:noFill/>
          <a:ln w="9525">
            <a:noFill/>
          </a:ln>
        </p:spPr>
        <p:txBody>
          <a:bodyPr wrap="square" anchor="t">
            <a:spAutoFit/>
          </a:bodyPr>
          <a:p>
            <a:pPr>
              <a:spcBef>
                <a:spcPct val="50000"/>
              </a:spcBef>
            </a:pPr>
            <a:r>
              <a:rPr lang="en-US" altLang="zh-CN" sz="4000" b="1" dirty="0">
                <a:solidFill>
                  <a:srgbClr val="FF0000"/>
                </a:solidFill>
                <a:latin typeface="Arial" panose="020B0604020202020204" pitchFamily="34" charset="0"/>
              </a:rPr>
              <a:t>A</a:t>
            </a:r>
            <a:endParaRPr lang="en-US" altLang="zh-CN" sz="4000" b="1" dirty="0">
              <a:solidFill>
                <a:srgbClr val="FF0000"/>
              </a:solidFill>
              <a:latin typeface="Arial" panose="020B0604020202020204" pitchFamily="34" charset="0"/>
            </a:endParaRPr>
          </a:p>
        </p:txBody>
      </p:sp>
      <p:grpSp>
        <p:nvGrpSpPr>
          <p:cNvPr id="5" name="Group 15"/>
          <p:cNvGrpSpPr/>
          <p:nvPr/>
        </p:nvGrpSpPr>
        <p:grpSpPr bwMode="auto">
          <a:xfrm>
            <a:off x="209902" y="76334"/>
            <a:ext cx="3478212" cy="863600"/>
            <a:chOff x="320" y="122"/>
            <a:chExt cx="2876" cy="691"/>
          </a:xfrm>
        </p:grpSpPr>
        <p:pic>
          <p:nvPicPr>
            <p:cNvPr id="6" name="Picture 16" descr="jcjs-1_r02_c02"/>
            <p:cNvPicPr>
              <a:picLocks noChangeAspect="1" noChangeArrowheads="1"/>
            </p:cNvPicPr>
            <p:nvPr/>
          </p:nvPicPr>
          <p:blipFill>
            <a:blip r:embed="rId1">
              <a:clrChange>
                <a:clrFrom>
                  <a:srgbClr val="E7DCBB"/>
                </a:clrFrom>
                <a:clrTo>
                  <a:srgbClr val="E7DCBB">
                    <a:alpha val="0"/>
                  </a:srgbClr>
                </a:clrTo>
              </a:clrChange>
              <a:lum contrast="6000"/>
              <a:extLst>
                <a:ext uri="{28A0092B-C50C-407E-A947-70E740481C1C}">
                  <a14:useLocalDpi xmlns:a14="http://schemas.microsoft.com/office/drawing/2010/main" val="0"/>
                </a:ext>
              </a:extLst>
            </a:blip>
            <a:srcRect l="80891" t="78230" r="2362" b="6955"/>
            <a:stretch>
              <a:fillRect/>
            </a:stretch>
          </p:blipFill>
          <p:spPr bwMode="auto">
            <a:xfrm>
              <a:off x="2697" y="241"/>
              <a:ext cx="499" cy="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17"/>
            <p:cNvSpPr txBox="1">
              <a:spLocks noChangeArrowheads="1"/>
            </p:cNvSpPr>
            <p:nvPr/>
          </p:nvSpPr>
          <p:spPr bwMode="auto">
            <a:xfrm>
              <a:off x="643" y="122"/>
              <a:ext cx="2199" cy="616"/>
            </a:xfrm>
            <a:prstGeom prst="rect">
              <a:avLst/>
            </a:prstGeom>
            <a:noFill/>
            <a:ln w="9525">
              <a:noFill/>
              <a:miter lim="800000"/>
            </a:ln>
            <a:effectLst/>
          </p:spPr>
          <p:txBody>
            <a:bodyPr>
              <a:spAutoFit/>
            </a:bodyPr>
            <a:p>
              <a:pPr>
                <a:spcBef>
                  <a:spcPct val="50000"/>
                </a:spcBef>
                <a:defRPr/>
              </a:pPr>
              <a:r>
                <a:rPr lang="zh-CN" altLang="en-US" sz="4400" b="1" dirty="0">
                  <a:solidFill>
                    <a:srgbClr val="FF0000"/>
                  </a:solidFill>
                  <a:effectLst>
                    <a:outerShdw blurRad="38100" dist="38100" dir="2700000" algn="tl">
                      <a:srgbClr val="C0C0C0"/>
                    </a:outerShdw>
                  </a:effectLst>
                  <a:latin typeface="Verdana" panose="020B0604030504040204" pitchFamily="34" charset="0"/>
                  <a:ea typeface="隶书" pitchFamily="49" charset="-122"/>
                </a:rPr>
                <a:t>巩固练习</a:t>
              </a:r>
              <a:endParaRPr lang="zh-CN" altLang="en-US" sz="4400" b="1" dirty="0">
                <a:solidFill>
                  <a:srgbClr val="FF0000"/>
                </a:solidFill>
                <a:effectLst>
                  <a:outerShdw blurRad="38100" dist="38100" dir="2700000" algn="tl">
                    <a:srgbClr val="C0C0C0"/>
                  </a:outerShdw>
                </a:effectLst>
                <a:latin typeface="Verdana" panose="020B0604030504040204" pitchFamily="34" charset="0"/>
                <a:ea typeface="隶书" pitchFamily="49" charset="-122"/>
              </a:endParaRPr>
            </a:p>
          </p:txBody>
        </p:sp>
        <p:pic>
          <p:nvPicPr>
            <p:cNvPr id="8" name="Picture 18" descr="jcjs-1_r02_c02"/>
            <p:cNvPicPr>
              <a:picLocks noChangeAspect="1" noChangeArrowheads="1"/>
            </p:cNvPicPr>
            <p:nvPr/>
          </p:nvPicPr>
          <p:blipFill>
            <a:blip r:embed="rId1">
              <a:clrChange>
                <a:clrFrom>
                  <a:srgbClr val="E7DCBB"/>
                </a:clrFrom>
                <a:clrTo>
                  <a:srgbClr val="E7DCBB">
                    <a:alpha val="0"/>
                  </a:srgbClr>
                </a:clrTo>
              </a:clrChange>
              <a:lum contrast="6000"/>
              <a:extLst>
                <a:ext uri="{28A0092B-C50C-407E-A947-70E740481C1C}">
                  <a14:useLocalDpi xmlns:a14="http://schemas.microsoft.com/office/drawing/2010/main" val="0"/>
                </a:ext>
              </a:extLst>
            </a:blip>
            <a:srcRect l="4778" t="74971" r="83040" b="3659"/>
            <a:stretch>
              <a:fillRect/>
            </a:stretch>
          </p:blipFill>
          <p:spPr bwMode="auto">
            <a:xfrm>
              <a:off x="320" y="223"/>
              <a:ext cx="363" cy="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500" fill="hold">
                                          <p:stCondLst>
                                            <p:cond delay="0"/>
                                          </p:stCondLst>
                                        </p:cTn>
                                        <p:tgtEl>
                                          <p:spTgt spid="44033"/>
                                        </p:tgtEl>
                                        <p:attrNameLst>
                                          <p:attrName>style.visibility</p:attrName>
                                        </p:attrNameLst>
                                      </p:cBhvr>
                                      <p:to>
                                        <p:strVal val="visible"/>
                                      </p:to>
                                    </p:set>
                                    <p:anim calcmode="lin" valueType="num">
                                      <p:cBhvr additive="base">
                                        <p:cTn id="7" dur="500" fill="hold"/>
                                        <p:tgtEl>
                                          <p:spTgt spid="44033"/>
                                        </p:tgtEl>
                                        <p:attrNameLst>
                                          <p:attrName>ppt_x</p:attrName>
                                        </p:attrNameLst>
                                      </p:cBhvr>
                                      <p:tavLst>
                                        <p:tav tm="0">
                                          <p:val>
                                            <p:strVal val="#ppt_x"/>
                                          </p:val>
                                        </p:tav>
                                        <p:tav tm="100000">
                                          <p:val>
                                            <p:strVal val="#ppt_x"/>
                                          </p:val>
                                        </p:tav>
                                      </p:tavLst>
                                    </p:anim>
                                    <p:anim calcmode="lin" valueType="num">
                                      <p:cBhvr additive="base">
                                        <p:cTn id="8" dur="500" fill="hold"/>
                                        <p:tgtEl>
                                          <p:spTgt spid="4403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3973"/>
                                        </p:tgtEl>
                                        <p:attrNameLst>
                                          <p:attrName>style.visibility</p:attrName>
                                        </p:attrNameLst>
                                      </p:cBhvr>
                                      <p:to>
                                        <p:strVal val="visible"/>
                                      </p:to>
                                    </p:set>
                                    <p:anim calcmode="lin" valueType="num">
                                      <p:cBhvr additive="base">
                                        <p:cTn id="13" dur="500" fill="hold"/>
                                        <p:tgtEl>
                                          <p:spTgt spid="83973"/>
                                        </p:tgtEl>
                                        <p:attrNameLst>
                                          <p:attrName>ppt_x</p:attrName>
                                        </p:attrNameLst>
                                      </p:cBhvr>
                                      <p:tavLst>
                                        <p:tav tm="0">
                                          <p:val>
                                            <p:strVal val="#ppt_x"/>
                                          </p:val>
                                        </p:tav>
                                        <p:tav tm="100000">
                                          <p:val>
                                            <p:strVal val="#ppt_x"/>
                                          </p:val>
                                        </p:tav>
                                      </p:tavLst>
                                    </p:anim>
                                    <p:anim calcmode="lin" valueType="num">
                                      <p:cBhvr additive="base">
                                        <p:cTn id="14" dur="500" fill="hold"/>
                                        <p:tgtEl>
                                          <p:spTgt spid="8397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500" fill="hold">
                                          <p:stCondLst>
                                            <p:cond delay="0"/>
                                          </p:stCondLst>
                                        </p:cTn>
                                        <p:tgtEl>
                                          <p:spTgt spid="44035"/>
                                        </p:tgtEl>
                                        <p:attrNameLst>
                                          <p:attrName>style.visibility</p:attrName>
                                        </p:attrNameLst>
                                      </p:cBhvr>
                                      <p:to>
                                        <p:strVal val="visible"/>
                                      </p:to>
                                    </p:set>
                                    <p:anim calcmode="lin" valueType="num">
                                      <p:cBhvr additive="base">
                                        <p:cTn id="19" dur="500" fill="hold"/>
                                        <p:tgtEl>
                                          <p:spTgt spid="44035"/>
                                        </p:tgtEl>
                                        <p:attrNameLst>
                                          <p:attrName>ppt_x</p:attrName>
                                        </p:attrNameLst>
                                      </p:cBhvr>
                                      <p:tavLst>
                                        <p:tav tm="0">
                                          <p:val>
                                            <p:strVal val="#ppt_x"/>
                                          </p:val>
                                        </p:tav>
                                        <p:tav tm="100000">
                                          <p:val>
                                            <p:strVal val="#ppt_x"/>
                                          </p:val>
                                        </p:tav>
                                      </p:tavLst>
                                    </p:anim>
                                    <p:anim calcmode="lin" valueType="num">
                                      <p:cBhvr additive="base">
                                        <p:cTn id="20" dur="500" fill="hold"/>
                                        <p:tgtEl>
                                          <p:spTgt spid="4403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81927"/>
                                        </p:tgtEl>
                                        <p:attrNameLst>
                                          <p:attrName>style.visibility</p:attrName>
                                        </p:attrNameLst>
                                      </p:cBhvr>
                                      <p:to>
                                        <p:strVal val="visible"/>
                                      </p:to>
                                    </p:set>
                                    <p:animEffect transition="in" filter="blinds(horizontal)">
                                      <p:cBhvr>
                                        <p:cTn id="25" dur="500"/>
                                        <p:tgtEl>
                                          <p:spTgt spid="819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3" grpId="0"/>
      <p:bldP spid="81927" grpId="0"/>
      <p:bldP spid="44033" grpId="0"/>
      <p:bldP spid="4403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Box 5"/>
          <p:cNvSpPr txBox="1">
            <a:spLocks noChangeArrowheads="1"/>
          </p:cNvSpPr>
          <p:nvPr/>
        </p:nvSpPr>
        <p:spPr bwMode="auto">
          <a:xfrm>
            <a:off x="1351280" y="4540250"/>
            <a:ext cx="9241155" cy="206121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a:defRPr>
                <a:solidFill>
                  <a:schemeClr val="tx1"/>
                </a:solidFill>
                <a:latin typeface="Calibri" panose="020F0502020204030204" pitchFamily="34" charset="0"/>
                <a:ea typeface="宋体" panose="02010600030101010101" pitchFamily="2" charset="-122"/>
              </a:defRPr>
            </a:lvl2pPr>
            <a:lvl3pPr>
              <a:defRPr>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0" fontAlgn="base" hangingPunct="0">
              <a:spcBef>
                <a:spcPct val="0"/>
              </a:spcBef>
              <a:spcAft>
                <a:spcPct val="0"/>
              </a:spcAft>
              <a:buFont typeface="Arial" panose="020B0604020202020204" pitchFamily="34" charset="0"/>
              <a:buNone/>
            </a:pPr>
            <a:r>
              <a:rPr lang="zh-CN" altLang="en-US" sz="3200" b="1" dirty="0" smtClean="0">
                <a:solidFill>
                  <a:prstClr val="white"/>
                </a:solidFill>
                <a:latin typeface="宋体" panose="02010600030101010101" pitchFamily="2" charset="-122"/>
              </a:rPr>
              <a:t>    中国的科技文化曾经长期领先于世界，近几百年的闭关锁国致使中国远远落后于欧洲。欧洲的科技和文化这几百年来在世界上独领风骚，那么有哪些突出成就和代表人物呢？</a:t>
            </a:r>
            <a:endParaRPr lang="zh-CN" altLang="en-US" sz="3200" b="1" dirty="0" smtClean="0">
              <a:solidFill>
                <a:prstClr val="white"/>
              </a:solidFill>
              <a:latin typeface="宋体" panose="02010600030101010101" pitchFamily="2" charset="-122"/>
            </a:endParaRPr>
          </a:p>
        </p:txBody>
      </p:sp>
      <p:pic>
        <p:nvPicPr>
          <p:cNvPr id="7172" name="图片 6" descr="bg.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6990" y="471805"/>
            <a:ext cx="6263640" cy="4001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图片 7" descr="oz.jpg"/>
          <p:cNvPicPr>
            <a:picLocks noChangeAspect="1" noChangeArrowheads="1"/>
          </p:cNvPicPr>
          <p:nvPr/>
        </p:nvPicPr>
        <p:blipFill>
          <a:blip r:embed="rId2">
            <a:extLst>
              <a:ext uri="{28A0092B-C50C-407E-A947-70E740481C1C}">
                <a14:useLocalDpi xmlns:a14="http://schemas.microsoft.com/office/drawing/2010/main" val="0"/>
              </a:ext>
            </a:extLst>
          </a:blip>
          <a:srcRect b="6873"/>
          <a:stretch>
            <a:fillRect/>
          </a:stretch>
        </p:blipFill>
        <p:spPr bwMode="auto">
          <a:xfrm>
            <a:off x="6310630" y="471805"/>
            <a:ext cx="5863590" cy="3957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本框 1"/>
          <p:cNvSpPr txBox="1"/>
          <p:nvPr/>
        </p:nvSpPr>
        <p:spPr>
          <a:xfrm>
            <a:off x="46990" y="11430"/>
            <a:ext cx="1999615" cy="460375"/>
          </a:xfrm>
          <a:prstGeom prst="rect">
            <a:avLst/>
          </a:prstGeom>
          <a:noFill/>
        </p:spPr>
        <p:txBody>
          <a:bodyPr wrap="square" rtlCol="0">
            <a:spAutoFit/>
          </a:bodyPr>
          <a:p>
            <a:r>
              <a:rPr lang="zh-CN" altLang="en-US" sz="2400" b="1">
                <a:solidFill>
                  <a:schemeClr val="accent2">
                    <a:lumMod val="50000"/>
                  </a:schemeClr>
                </a:solidFill>
                <a:latin typeface="楷体" panose="02010609060101010101" pitchFamily="49" charset="-122"/>
                <a:ea typeface="楷体" panose="02010609060101010101" pitchFamily="49" charset="-122"/>
              </a:rPr>
              <a:t>导入新课</a:t>
            </a:r>
            <a:endParaRPr lang="zh-CN" altLang="en-US" sz="2400" b="1">
              <a:solidFill>
                <a:schemeClr val="accent2">
                  <a:lumMod val="50000"/>
                </a:schemeClr>
              </a:solidFill>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9153" name="TextBox 2"/>
          <p:cNvSpPr txBox="1"/>
          <p:nvPr/>
        </p:nvSpPr>
        <p:spPr>
          <a:xfrm>
            <a:off x="1626235" y="503238"/>
            <a:ext cx="8318500" cy="1137285"/>
          </a:xfrm>
          <a:prstGeom prst="rect">
            <a:avLst/>
          </a:prstGeom>
          <a:noFill/>
          <a:ln w="9525">
            <a:noFill/>
          </a:ln>
        </p:spPr>
        <p:txBody>
          <a:bodyPr wrap="square" anchor="t">
            <a:spAutoFit/>
          </a:bodyPr>
          <a:p>
            <a:pPr algn="ctr"/>
            <a:r>
              <a:rPr lang="zh-CN" altLang="en-US" sz="2800" b="1" dirty="0">
                <a:latin typeface="黑体" panose="02010609060101010101" pitchFamily="49" charset="-122"/>
                <a:ea typeface="黑体" panose="02010609060101010101" pitchFamily="49" charset="-122"/>
              </a:rPr>
              <a:t>第二单元  第二次工业革命和近代科学文化</a:t>
            </a:r>
            <a:endParaRPr lang="zh-CN" altLang="en-US" sz="2800" b="1" dirty="0">
              <a:latin typeface="黑体" panose="02010609060101010101" pitchFamily="49" charset="-122"/>
              <a:ea typeface="黑体" panose="02010609060101010101" pitchFamily="49" charset="-122"/>
            </a:endParaRPr>
          </a:p>
          <a:p>
            <a:pPr algn="ctr"/>
            <a:r>
              <a:rPr lang="zh-CN" altLang="en-US" sz="4000" b="1" dirty="0">
                <a:solidFill>
                  <a:srgbClr val="FF0000"/>
                </a:solidFill>
                <a:latin typeface="黑体" panose="02010609060101010101" pitchFamily="49" charset="-122"/>
                <a:ea typeface="黑体" panose="02010609060101010101" pitchFamily="49" charset="-122"/>
              </a:rPr>
              <a:t>第</a:t>
            </a:r>
            <a:r>
              <a:rPr lang="en-US" altLang="zh-CN" sz="4000" b="1" dirty="0">
                <a:solidFill>
                  <a:srgbClr val="FF0000"/>
                </a:solidFill>
                <a:latin typeface="黑体" panose="02010609060101010101" pitchFamily="49" charset="-122"/>
                <a:ea typeface="黑体" panose="02010609060101010101" pitchFamily="49" charset="-122"/>
              </a:rPr>
              <a:t>7</a:t>
            </a:r>
            <a:r>
              <a:rPr lang="zh-CN" altLang="en-US" sz="4000" b="1" dirty="0">
                <a:solidFill>
                  <a:srgbClr val="FF0000"/>
                </a:solidFill>
                <a:latin typeface="黑体" panose="02010609060101010101" pitchFamily="49" charset="-122"/>
                <a:ea typeface="黑体" panose="02010609060101010101" pitchFamily="49" charset="-122"/>
              </a:rPr>
              <a:t>课    近代科学与文化</a:t>
            </a:r>
            <a:r>
              <a:rPr lang="zh-CN" altLang="en-US" sz="4000" b="1" dirty="0">
                <a:solidFill>
                  <a:srgbClr val="FF0000"/>
                </a:solidFill>
                <a:latin typeface="Calibri" panose="020F0502020204030204" pitchFamily="34" charset="0"/>
                <a:ea typeface="宋体" panose="02010600030101010101" pitchFamily="2" charset="-122"/>
              </a:rPr>
              <a:t>  </a:t>
            </a:r>
            <a:endParaRPr lang="zh-CN" altLang="en-US" sz="4000" b="1" dirty="0">
              <a:solidFill>
                <a:srgbClr val="FF0000"/>
              </a:solidFill>
              <a:latin typeface="Calibri" panose="020F0502020204030204" pitchFamily="34" charset="0"/>
              <a:ea typeface="宋体" panose="02010600030101010101" pitchFamily="2" charset="-122"/>
            </a:endParaRPr>
          </a:p>
        </p:txBody>
      </p:sp>
      <p:pic>
        <p:nvPicPr>
          <p:cNvPr id="49154" name="Picture 2" descr="牛顿"/>
          <p:cNvPicPr>
            <a:picLocks noChangeAspect="1"/>
          </p:cNvPicPr>
          <p:nvPr/>
        </p:nvPicPr>
        <p:blipFill>
          <a:blip r:embed="rId1"/>
          <a:stretch>
            <a:fillRect/>
          </a:stretch>
        </p:blipFill>
        <p:spPr>
          <a:xfrm>
            <a:off x="3493" y="2346643"/>
            <a:ext cx="1828800" cy="2462212"/>
          </a:xfrm>
          <a:prstGeom prst="rect">
            <a:avLst/>
          </a:prstGeom>
          <a:noFill/>
          <a:ln w="9525">
            <a:noFill/>
          </a:ln>
        </p:spPr>
      </p:pic>
      <p:pic>
        <p:nvPicPr>
          <p:cNvPr id="2051" name="Picture 3" descr="W020080904540420090641"/>
          <p:cNvPicPr>
            <a:picLocks noChangeAspect="1"/>
          </p:cNvPicPr>
          <p:nvPr/>
        </p:nvPicPr>
        <p:blipFill>
          <a:blip r:embed="rId2"/>
          <a:srcRect t="-577" r="51125"/>
          <a:stretch>
            <a:fillRect/>
          </a:stretch>
        </p:blipFill>
        <p:spPr>
          <a:xfrm>
            <a:off x="1832610" y="2356168"/>
            <a:ext cx="1905000" cy="2452687"/>
          </a:xfrm>
          <a:prstGeom prst="rect">
            <a:avLst/>
          </a:prstGeom>
          <a:noFill/>
          <a:ln w="9525">
            <a:noFill/>
          </a:ln>
        </p:spPr>
      </p:pic>
      <p:sp>
        <p:nvSpPr>
          <p:cNvPr id="18442" name="Text Box 10"/>
          <p:cNvSpPr txBox="1"/>
          <p:nvPr/>
        </p:nvSpPr>
        <p:spPr>
          <a:xfrm>
            <a:off x="376238" y="4808538"/>
            <a:ext cx="1084262" cy="521970"/>
          </a:xfrm>
          <a:prstGeom prst="rect">
            <a:avLst/>
          </a:prstGeom>
          <a:noFill/>
          <a:ln w="9525">
            <a:noFill/>
          </a:ln>
        </p:spPr>
        <p:txBody>
          <a:bodyPr anchor="t">
            <a:spAutoFit/>
          </a:bodyPr>
          <a:p>
            <a:pPr>
              <a:spcBef>
                <a:spcPct val="50000"/>
              </a:spcBef>
            </a:pPr>
            <a:r>
              <a:rPr lang="zh-CN" altLang="en-US" sz="2800" b="1" dirty="0">
                <a:solidFill>
                  <a:srgbClr val="0000CC"/>
                </a:solidFill>
                <a:latin typeface="Times New Roman" panose="02020603050405020304" pitchFamily="2" charset="0"/>
                <a:ea typeface="楷体_GB2312" pitchFamily="49" charset="-122"/>
              </a:rPr>
              <a:t>牛顿</a:t>
            </a:r>
            <a:endParaRPr lang="zh-CN" altLang="en-US" sz="2800" b="1" dirty="0">
              <a:solidFill>
                <a:srgbClr val="0000CC"/>
              </a:solidFill>
              <a:latin typeface="Times New Roman" panose="02020603050405020304" pitchFamily="2" charset="0"/>
              <a:ea typeface="楷体_GB2312" pitchFamily="49" charset="-122"/>
            </a:endParaRPr>
          </a:p>
        </p:txBody>
      </p:sp>
      <p:sp>
        <p:nvSpPr>
          <p:cNvPr id="18443" name="Text Box 11"/>
          <p:cNvSpPr txBox="1"/>
          <p:nvPr/>
        </p:nvSpPr>
        <p:spPr>
          <a:xfrm>
            <a:off x="2063115" y="4808538"/>
            <a:ext cx="1444625" cy="521970"/>
          </a:xfrm>
          <a:prstGeom prst="rect">
            <a:avLst/>
          </a:prstGeom>
          <a:noFill/>
          <a:ln w="9525">
            <a:noFill/>
          </a:ln>
        </p:spPr>
        <p:txBody>
          <a:bodyPr anchor="t">
            <a:spAutoFit/>
          </a:bodyPr>
          <a:p>
            <a:pPr>
              <a:spcBef>
                <a:spcPct val="50000"/>
              </a:spcBef>
            </a:pPr>
            <a:r>
              <a:rPr lang="zh-CN" altLang="en-US" sz="2800" b="1" dirty="0">
                <a:solidFill>
                  <a:srgbClr val="0000CC"/>
                </a:solidFill>
                <a:latin typeface="Times New Roman" panose="02020603050405020304" pitchFamily="2" charset="0"/>
                <a:ea typeface="楷体_GB2312" pitchFamily="49" charset="-122"/>
              </a:rPr>
              <a:t>达尔文</a:t>
            </a:r>
            <a:endParaRPr lang="zh-CN" altLang="en-US" sz="2800" b="1" dirty="0">
              <a:solidFill>
                <a:srgbClr val="0000CC"/>
              </a:solidFill>
              <a:latin typeface="Times New Roman" panose="02020603050405020304" pitchFamily="2" charset="0"/>
              <a:ea typeface="楷体_GB2312" pitchFamily="49" charset="-122"/>
            </a:endParaRPr>
          </a:p>
        </p:txBody>
      </p:sp>
      <p:sp>
        <p:nvSpPr>
          <p:cNvPr id="18444" name="Text Box 12"/>
          <p:cNvSpPr txBox="1"/>
          <p:nvPr/>
        </p:nvSpPr>
        <p:spPr>
          <a:xfrm>
            <a:off x="8270240" y="4808855"/>
            <a:ext cx="1444625" cy="521970"/>
          </a:xfrm>
          <a:prstGeom prst="rect">
            <a:avLst/>
          </a:prstGeom>
          <a:noFill/>
          <a:ln w="9525">
            <a:noFill/>
          </a:ln>
        </p:spPr>
        <p:txBody>
          <a:bodyPr anchor="t">
            <a:spAutoFit/>
          </a:bodyPr>
          <a:p>
            <a:pPr>
              <a:spcBef>
                <a:spcPct val="50000"/>
              </a:spcBef>
            </a:pPr>
            <a:r>
              <a:rPr lang="zh-CN" altLang="en-US" sz="2800" b="1" dirty="0">
                <a:solidFill>
                  <a:srgbClr val="0000CC"/>
                </a:solidFill>
                <a:latin typeface="Times New Roman" panose="02020603050405020304" pitchFamily="2" charset="0"/>
                <a:ea typeface="楷体_GB2312" pitchFamily="49" charset="-122"/>
              </a:rPr>
              <a:t>贝多芬</a:t>
            </a:r>
            <a:endParaRPr lang="zh-CN" altLang="en-US" sz="2800" b="1" dirty="0">
              <a:solidFill>
                <a:srgbClr val="0000CC"/>
              </a:solidFill>
              <a:latin typeface="Times New Roman" panose="02020603050405020304" pitchFamily="2" charset="0"/>
              <a:ea typeface="楷体_GB2312" pitchFamily="49" charset="-122"/>
            </a:endParaRPr>
          </a:p>
        </p:txBody>
      </p:sp>
      <p:pic>
        <p:nvPicPr>
          <p:cNvPr id="2056" name="Picture 2" descr="https://gss0.bdstatic.com/94o3dSag_xI4khGkpoWK1HF6hhy/baike/w%3D268%3Bg%3D0/sign=f2c93e08b27eca8012053ee1a918f0e0/ac4bd11373f082021a77091449fbfbedab641b37.jpg"/>
          <p:cNvPicPr>
            <a:picLocks noChangeAspect="1"/>
          </p:cNvPicPr>
          <p:nvPr/>
        </p:nvPicPr>
        <p:blipFill>
          <a:blip r:embed="rId3"/>
          <a:stretch>
            <a:fillRect/>
          </a:stretch>
        </p:blipFill>
        <p:spPr>
          <a:xfrm>
            <a:off x="3737293" y="2368868"/>
            <a:ext cx="2041525" cy="2427287"/>
          </a:xfrm>
          <a:prstGeom prst="rect">
            <a:avLst/>
          </a:prstGeom>
          <a:noFill/>
          <a:ln w="9525">
            <a:noFill/>
          </a:ln>
        </p:spPr>
      </p:pic>
      <p:sp>
        <p:nvSpPr>
          <p:cNvPr id="2057" name="矩形 21"/>
          <p:cNvSpPr/>
          <p:nvPr/>
        </p:nvSpPr>
        <p:spPr>
          <a:xfrm>
            <a:off x="3867785" y="4808855"/>
            <a:ext cx="1911350" cy="521970"/>
          </a:xfrm>
          <a:prstGeom prst="rect">
            <a:avLst/>
          </a:prstGeom>
          <a:noFill/>
          <a:ln w="9525">
            <a:noFill/>
          </a:ln>
        </p:spPr>
        <p:txBody>
          <a:bodyPr anchor="t">
            <a:spAutoFit/>
          </a:bodyPr>
          <a:p>
            <a:pPr>
              <a:spcBef>
                <a:spcPct val="50000"/>
              </a:spcBef>
            </a:pPr>
            <a:r>
              <a:rPr lang="zh-CN" altLang="en-US" sz="2800" b="1" dirty="0">
                <a:solidFill>
                  <a:srgbClr val="0000CC"/>
                </a:solidFill>
                <a:latin typeface="Times New Roman" panose="02020603050405020304" pitchFamily="2" charset="0"/>
                <a:ea typeface="楷体_GB2312" pitchFamily="49" charset="-122"/>
              </a:rPr>
              <a:t>巴尔扎克</a:t>
            </a:r>
            <a:endParaRPr lang="zh-CN" altLang="en-US" sz="2800" b="1" dirty="0">
              <a:solidFill>
                <a:srgbClr val="0000CC"/>
              </a:solidFill>
              <a:latin typeface="Times New Roman" panose="02020603050405020304" pitchFamily="2" charset="0"/>
              <a:ea typeface="楷体_GB2312" pitchFamily="49" charset="-122"/>
            </a:endParaRPr>
          </a:p>
        </p:txBody>
      </p:sp>
      <p:sp>
        <p:nvSpPr>
          <p:cNvPr id="2058" name="矩形 22"/>
          <p:cNvSpPr/>
          <p:nvPr/>
        </p:nvSpPr>
        <p:spPr>
          <a:xfrm>
            <a:off x="5686743" y="4789170"/>
            <a:ext cx="2900362" cy="521970"/>
          </a:xfrm>
          <a:prstGeom prst="rect">
            <a:avLst/>
          </a:prstGeom>
          <a:noFill/>
          <a:ln w="9525">
            <a:noFill/>
          </a:ln>
        </p:spPr>
        <p:txBody>
          <a:bodyPr anchor="t">
            <a:spAutoFit/>
          </a:bodyPr>
          <a:p>
            <a:pPr>
              <a:spcBef>
                <a:spcPct val="50000"/>
              </a:spcBef>
            </a:pPr>
            <a:r>
              <a:rPr lang="zh-CN" altLang="en-US" sz="2800" b="1" dirty="0">
                <a:solidFill>
                  <a:srgbClr val="0000CC"/>
                </a:solidFill>
                <a:latin typeface="Times New Roman" panose="02020603050405020304" pitchFamily="2" charset="0"/>
                <a:ea typeface="楷体_GB2312" pitchFamily="49" charset="-122"/>
              </a:rPr>
              <a:t>列夫</a:t>
            </a:r>
            <a:r>
              <a:rPr lang="en-US" altLang="zh-CN" sz="2800" b="1" dirty="0">
                <a:latin typeface="Arial" panose="020B0604020202020204" pitchFamily="34" charset="0"/>
                <a:ea typeface="宋体" panose="02010600030101010101" pitchFamily="2" charset="-122"/>
              </a:rPr>
              <a:t>·</a:t>
            </a:r>
            <a:r>
              <a:rPr lang="zh-CN" altLang="en-US" sz="2800" b="1" dirty="0">
                <a:solidFill>
                  <a:srgbClr val="0000CC"/>
                </a:solidFill>
                <a:latin typeface="Times New Roman" panose="02020603050405020304" pitchFamily="2" charset="0"/>
                <a:ea typeface="楷体_GB2312" pitchFamily="49" charset="-122"/>
              </a:rPr>
              <a:t>托尔斯泰</a:t>
            </a:r>
            <a:endParaRPr lang="en-US" altLang="zh-CN" sz="2800" b="1" dirty="0">
              <a:solidFill>
                <a:srgbClr val="0000CC"/>
              </a:solidFill>
              <a:latin typeface="Times New Roman" panose="02020603050405020304" pitchFamily="2" charset="0"/>
              <a:ea typeface="楷体_GB2312" pitchFamily="49" charset="-122"/>
            </a:endParaRPr>
          </a:p>
        </p:txBody>
      </p:sp>
      <p:pic>
        <p:nvPicPr>
          <p:cNvPr id="2059" name="Picture 4" descr="https://gss0.bdstatic.com/-4o3dSag_xI4khGkpoWK1HF6hhy/baike/w%3D268%3Bg%3D0/sign=1de8ae896981800a6ee58e08890e54c7/09fa513d269759eef1dd37cdb7fb43166d22df23.jpg"/>
          <p:cNvPicPr>
            <a:picLocks noChangeAspect="1"/>
          </p:cNvPicPr>
          <p:nvPr/>
        </p:nvPicPr>
        <p:blipFill>
          <a:blip r:embed="rId4"/>
          <a:stretch>
            <a:fillRect/>
          </a:stretch>
        </p:blipFill>
        <p:spPr>
          <a:xfrm>
            <a:off x="5778818" y="2366645"/>
            <a:ext cx="1981200" cy="2422525"/>
          </a:xfrm>
          <a:prstGeom prst="rect">
            <a:avLst/>
          </a:prstGeom>
          <a:noFill/>
          <a:ln w="9525">
            <a:noFill/>
          </a:ln>
        </p:spPr>
      </p:pic>
      <p:pic>
        <p:nvPicPr>
          <p:cNvPr id="2060" name="Picture 6" descr="https://gss1.bdstatic.com/-vo3dSag_xI4khGkpoWK1HF6hhy/baike/w%3D268%3Bg%3D0/sign=f36c2d4623381f309e198aaf913a2b35/ca1349540923dd543b0db816da09b3de9c824855.jpg"/>
          <p:cNvPicPr>
            <a:picLocks noChangeAspect="1"/>
          </p:cNvPicPr>
          <p:nvPr/>
        </p:nvPicPr>
        <p:blipFill>
          <a:blip r:embed="rId5"/>
          <a:stretch>
            <a:fillRect/>
          </a:stretch>
        </p:blipFill>
        <p:spPr>
          <a:xfrm>
            <a:off x="7760335" y="2369185"/>
            <a:ext cx="2184400" cy="2419985"/>
          </a:xfrm>
          <a:prstGeom prst="rect">
            <a:avLst/>
          </a:prstGeom>
          <a:noFill/>
          <a:ln w="9525">
            <a:noFill/>
          </a:ln>
        </p:spPr>
      </p:pic>
      <p:pic>
        <p:nvPicPr>
          <p:cNvPr id="2061" name="Picture 8" descr="https://gss1.bdstatic.com/-vo3dSag_xI4khGkpoWK1HF6hhy/baike/w%3D268%3Bg%3D0/sign=9e15270b60600c33f079d9ce22773632/d788d43f8794a4c28868033405f41bd5ad6e3962.jpg"/>
          <p:cNvPicPr>
            <a:picLocks noChangeAspect="1"/>
          </p:cNvPicPr>
          <p:nvPr/>
        </p:nvPicPr>
        <p:blipFill>
          <a:blip r:embed="rId6"/>
          <a:stretch>
            <a:fillRect/>
          </a:stretch>
        </p:blipFill>
        <p:spPr>
          <a:xfrm>
            <a:off x="9944100" y="2369185"/>
            <a:ext cx="2261870" cy="2419985"/>
          </a:xfrm>
          <a:prstGeom prst="rect">
            <a:avLst/>
          </a:prstGeom>
          <a:noFill/>
          <a:ln w="9525">
            <a:noFill/>
          </a:ln>
        </p:spPr>
      </p:pic>
      <p:sp>
        <p:nvSpPr>
          <p:cNvPr id="2062" name="矩形 26"/>
          <p:cNvSpPr/>
          <p:nvPr/>
        </p:nvSpPr>
        <p:spPr>
          <a:xfrm>
            <a:off x="10740390" y="4808855"/>
            <a:ext cx="1065213" cy="521970"/>
          </a:xfrm>
          <a:prstGeom prst="rect">
            <a:avLst/>
          </a:prstGeom>
          <a:noFill/>
          <a:ln w="9525">
            <a:noFill/>
          </a:ln>
        </p:spPr>
        <p:txBody>
          <a:bodyPr anchor="t">
            <a:spAutoFit/>
          </a:bodyPr>
          <a:p>
            <a:r>
              <a:rPr lang="zh-CN" altLang="en-US" sz="2800" b="1" dirty="0">
                <a:solidFill>
                  <a:srgbClr val="0000CC"/>
                </a:solidFill>
                <a:latin typeface="Times New Roman" panose="02020603050405020304" pitchFamily="2" charset="0"/>
                <a:ea typeface="楷体_GB2312" pitchFamily="49" charset="-122"/>
              </a:rPr>
              <a:t>梵高</a:t>
            </a:r>
            <a:endParaRPr lang="zh-CN" altLang="en-US" sz="2800" b="1" dirty="0">
              <a:solidFill>
                <a:srgbClr val="0000CC"/>
              </a:solidFill>
              <a:latin typeface="Times New Roman" panose="02020603050405020304" pitchFamily="2" charset="0"/>
              <a:ea typeface="楷体_GB2312" pitchFamily="49" charset="-122"/>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右箭头 24"/>
          <p:cNvSpPr/>
          <p:nvPr/>
        </p:nvSpPr>
        <p:spPr>
          <a:xfrm>
            <a:off x="20955" y="919480"/>
            <a:ext cx="869950" cy="858520"/>
          </a:xfrm>
          <a:prstGeom prst="rightArrow">
            <a:avLst>
              <a:gd name="adj1" fmla="val 64944"/>
              <a:gd name="adj2" fmla="val 64790"/>
            </a:avLst>
          </a:prstGeom>
          <a:solidFill>
            <a:srgbClr val="4BACC6"/>
          </a:solidFill>
          <a:ln w="25400">
            <a:noFill/>
          </a:ln>
        </p:spPr>
        <p:txBody>
          <a:bodyPr vert="horz" wrap="square" anchor="ctr"/>
          <a:lstStyle/>
          <a:p>
            <a:pPr algn="ctr">
              <a:buNone/>
            </a:pPr>
            <a:r>
              <a:rPr lang="en-US" sz="3600" b="1" i="1" baseline="0">
                <a:solidFill>
                  <a:srgbClr val="FFFFFF"/>
                </a:solidFill>
                <a:latin typeface="Calibri" panose="020F0502020204030204" pitchFamily="34" charset="0"/>
                <a:ea typeface="Calibri" panose="020F0502020204030204" pitchFamily="34" charset="0"/>
                <a:sym typeface="Calibri" panose="020F0502020204030204" pitchFamily="34" charset="0"/>
              </a:rPr>
              <a:t>1</a:t>
            </a:r>
            <a:endParaRPr lang="en-US" sz="3600" b="1" i="1" baseline="0">
              <a:solidFill>
                <a:srgbClr val="FFFFFF"/>
              </a:solidFill>
              <a:latin typeface="Calibri" panose="020F0502020204030204" pitchFamily="34" charset="0"/>
              <a:ea typeface="Calibri" panose="020F0502020204030204" pitchFamily="34" charset="0"/>
              <a:sym typeface="Calibri" panose="020F0502020204030204" pitchFamily="34" charset="0"/>
            </a:endParaRPr>
          </a:p>
        </p:txBody>
      </p:sp>
      <p:sp>
        <p:nvSpPr>
          <p:cNvPr id="5" name="右箭头 25"/>
          <p:cNvSpPr/>
          <p:nvPr/>
        </p:nvSpPr>
        <p:spPr>
          <a:xfrm>
            <a:off x="20955" y="2550160"/>
            <a:ext cx="869950" cy="859155"/>
          </a:xfrm>
          <a:prstGeom prst="rightArrow">
            <a:avLst>
              <a:gd name="adj1" fmla="val 64944"/>
              <a:gd name="adj2" fmla="val 64790"/>
            </a:avLst>
          </a:prstGeom>
          <a:solidFill>
            <a:srgbClr val="205867"/>
          </a:solidFill>
          <a:ln w="25400">
            <a:noFill/>
          </a:ln>
        </p:spPr>
        <p:txBody>
          <a:bodyPr vert="horz" wrap="square" anchor="ctr"/>
          <a:lstStyle/>
          <a:p>
            <a:pPr algn="ctr">
              <a:buNone/>
            </a:pPr>
            <a:r>
              <a:rPr lang="en-US" sz="3600" b="1" i="1" baseline="0">
                <a:solidFill>
                  <a:srgbClr val="FFFFFF"/>
                </a:solidFill>
                <a:latin typeface="Calibri" panose="020F0502020204030204" pitchFamily="34" charset="0"/>
                <a:ea typeface="Calibri" panose="020F0502020204030204" pitchFamily="34" charset="0"/>
                <a:sym typeface="Calibri" panose="020F0502020204030204" pitchFamily="34" charset="0"/>
              </a:rPr>
              <a:t>2</a:t>
            </a:r>
            <a:endParaRPr lang="en-US" sz="3600" b="1" i="1" baseline="0">
              <a:solidFill>
                <a:srgbClr val="FFFFFF"/>
              </a:solidFill>
              <a:latin typeface="Calibri" panose="020F0502020204030204" pitchFamily="34" charset="0"/>
              <a:ea typeface="Calibri" panose="020F0502020204030204" pitchFamily="34" charset="0"/>
              <a:sym typeface="Calibri" panose="020F0502020204030204" pitchFamily="34" charset="0"/>
            </a:endParaRPr>
          </a:p>
        </p:txBody>
      </p:sp>
      <p:sp>
        <p:nvSpPr>
          <p:cNvPr id="6" name="右箭头 26"/>
          <p:cNvSpPr/>
          <p:nvPr/>
        </p:nvSpPr>
        <p:spPr>
          <a:xfrm>
            <a:off x="20955" y="4428490"/>
            <a:ext cx="869950" cy="859155"/>
          </a:xfrm>
          <a:prstGeom prst="rightArrow">
            <a:avLst>
              <a:gd name="adj1" fmla="val 64944"/>
              <a:gd name="adj2" fmla="val 64790"/>
            </a:avLst>
          </a:prstGeom>
          <a:solidFill>
            <a:srgbClr val="79D9C7"/>
          </a:solidFill>
          <a:ln w="25400">
            <a:noFill/>
          </a:ln>
        </p:spPr>
        <p:txBody>
          <a:bodyPr vert="horz" wrap="square" anchor="ctr"/>
          <a:lstStyle/>
          <a:p>
            <a:pPr algn="ctr">
              <a:buNone/>
            </a:pPr>
            <a:r>
              <a:rPr lang="en-US" sz="3600" b="1" i="1" baseline="0">
                <a:solidFill>
                  <a:srgbClr val="FFFFFF"/>
                </a:solidFill>
                <a:latin typeface="Calibri" panose="020F0502020204030204" pitchFamily="34" charset="0"/>
                <a:ea typeface="Calibri" panose="020F0502020204030204" pitchFamily="34" charset="0"/>
                <a:sym typeface="Calibri" panose="020F0502020204030204" pitchFamily="34" charset="0"/>
              </a:rPr>
              <a:t>3</a:t>
            </a:r>
            <a:endParaRPr lang="en-US" sz="3600" b="1" i="1" baseline="0">
              <a:solidFill>
                <a:srgbClr val="FFFFFF"/>
              </a:solidFill>
              <a:latin typeface="Calibri" panose="020F0502020204030204" pitchFamily="34" charset="0"/>
              <a:ea typeface="Calibri" panose="020F0502020204030204" pitchFamily="34" charset="0"/>
              <a:sym typeface="Calibri" panose="020F0502020204030204" pitchFamily="34" charset="0"/>
            </a:endParaRPr>
          </a:p>
        </p:txBody>
      </p:sp>
      <p:sp>
        <p:nvSpPr>
          <p:cNvPr id="23" name="灯片编号占位符 1"/>
          <p:cNvSpPr/>
          <p:nvPr/>
        </p:nvSpPr>
        <p:spPr>
          <a:xfrm>
            <a:off x="8077200" y="6786880"/>
            <a:ext cx="2133600" cy="365125"/>
          </a:xfrm>
          <a:prstGeom prst="rect">
            <a:avLst/>
          </a:prstGeom>
          <a:noFill/>
          <a:ln w="9525">
            <a:noFill/>
          </a:ln>
        </p:spPr>
        <p:txBody>
          <a:bodyPr vert="horz" anchor="ctr"/>
          <a:lstStyle>
            <a:lvl1pPr marL="0" lvl="0" indent="0" algn="r" defTabSz="914400" eaLnBrk="1" fontAlgn="base" latinLnBrk="0" hangingPunct="1">
              <a:lnSpc>
                <a:spcPct val="100000"/>
              </a:lnSpc>
              <a:spcBef>
                <a:spcPct val="0"/>
              </a:spcBef>
              <a:spcAft>
                <a:spcPct val="0"/>
              </a:spcAft>
              <a:buFont typeface="Arial" panose="020B0604020202020204" pitchFamily="34" charset="0"/>
              <a:defRPr sz="1200" kern="1200" baseline="0">
                <a:solidFill>
                  <a:srgbClr val="898989"/>
                </a:solidFill>
                <a:latin typeface="Calibri" panose="020F0502020204030204" pitchFamily="34" charset="0"/>
                <a:ea typeface="宋体" panose="02010600030101010101" pitchFamily="2" charset="-122"/>
                <a:cs typeface="+mn-ea"/>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9pPr>
          </a:lstStyle>
          <a:p>
            <a:pPr lvl="0"/>
            <a:fld id="{9A0DB2DC-4C9A-4742-B13C-FB6460FD3503}" type="slidenum">
              <a:rPr lang="zh-CN" altLang="en-US" dirty="0"/>
            </a:fld>
            <a:endParaRPr lang="zh-CN" altLang="en-US" dirty="0">
              <a:ea typeface="宋体" panose="02010600030101010101" pitchFamily="2" charset="-122"/>
            </a:endParaRPr>
          </a:p>
        </p:txBody>
      </p:sp>
      <p:sp>
        <p:nvSpPr>
          <p:cNvPr id="2" name="文本框 1"/>
          <p:cNvSpPr txBox="1"/>
          <p:nvPr/>
        </p:nvSpPr>
        <p:spPr>
          <a:xfrm>
            <a:off x="20955" y="-21590"/>
            <a:ext cx="4455160" cy="521970"/>
          </a:xfrm>
          <a:prstGeom prst="rect">
            <a:avLst/>
          </a:prstGeom>
          <a:noFill/>
        </p:spPr>
        <p:txBody>
          <a:bodyPr wrap="square" rtlCol="0">
            <a:spAutoFit/>
          </a:bodyPr>
          <a:lstStyle/>
          <a:p>
            <a:r>
              <a:rPr lang="zh-CN" sz="2800" b="1">
                <a:solidFill>
                  <a:srgbClr val="FF0000"/>
                </a:solidFill>
                <a:latin typeface="新宋体" panose="02010609030101010101" charset="-122"/>
                <a:ea typeface="新宋体" panose="02010609030101010101" charset="-122"/>
                <a:cs typeface="新宋体" panose="02010609030101010101" charset="-122"/>
              </a:rPr>
              <a:t>学习目标</a:t>
            </a:r>
            <a:endParaRPr lang="zh-CN" sz="2800" b="1">
              <a:solidFill>
                <a:srgbClr val="FF0000"/>
              </a:solidFill>
              <a:latin typeface="新宋体" panose="02010609030101010101" charset="-122"/>
              <a:ea typeface="新宋体" panose="02010609030101010101" charset="-122"/>
              <a:cs typeface="新宋体" panose="02010609030101010101" charset="-122"/>
            </a:endParaRPr>
          </a:p>
        </p:txBody>
      </p:sp>
      <p:sp>
        <p:nvSpPr>
          <p:cNvPr id="3" name="文本框 2"/>
          <p:cNvSpPr txBox="1"/>
          <p:nvPr/>
        </p:nvSpPr>
        <p:spPr>
          <a:xfrm>
            <a:off x="1002665" y="707390"/>
            <a:ext cx="10309225" cy="4831080"/>
          </a:xfrm>
          <a:prstGeom prst="rect">
            <a:avLst/>
          </a:prstGeom>
          <a:noFill/>
        </p:spPr>
        <p:txBody>
          <a:bodyPr wrap="square" rtlCol="0">
            <a:spAutoFit/>
          </a:bodyPr>
          <a:p>
            <a:pPr algn="l"/>
            <a:r>
              <a:rPr lang="zh-CN" altLang="zh-CN" sz="2800" dirty="0">
                <a:latin typeface="楷体" panose="02010609060101010101" pitchFamily="49" charset="-122"/>
                <a:ea typeface="楷体" panose="02010609060101010101" pitchFamily="49" charset="-122"/>
                <a:cs typeface="楷体" panose="02010609060101010101" pitchFamily="49" charset="-122"/>
              </a:rPr>
              <a:t>1．掌握牛顿、达尔文的科学成就；巴尔扎克、</a:t>
            </a:r>
            <a:endParaRPr lang="zh-CN" altLang="zh-CN" sz="2800" dirty="0">
              <a:latin typeface="楷体" panose="02010609060101010101" pitchFamily="49" charset="-122"/>
              <a:ea typeface="楷体" panose="02010609060101010101" pitchFamily="49" charset="-122"/>
              <a:cs typeface="楷体" panose="02010609060101010101" pitchFamily="49" charset="-122"/>
            </a:endParaRPr>
          </a:p>
          <a:p>
            <a:pPr algn="l"/>
            <a:r>
              <a:rPr lang="zh-CN" altLang="zh-CN" sz="2800" dirty="0">
                <a:latin typeface="楷体" panose="02010609060101010101" pitchFamily="49" charset="-122"/>
                <a:ea typeface="楷体" panose="02010609060101010101" pitchFamily="49" charset="-122"/>
                <a:cs typeface="楷体" panose="02010609060101010101" pitchFamily="49" charset="-122"/>
              </a:rPr>
              <a:t>列夫·托尔斯泰的文学成就；贝多芬、梵高的艺</a:t>
            </a:r>
            <a:endParaRPr lang="zh-CN" altLang="zh-CN" sz="2800" dirty="0">
              <a:latin typeface="楷体" panose="02010609060101010101" pitchFamily="49" charset="-122"/>
              <a:ea typeface="楷体" panose="02010609060101010101" pitchFamily="49" charset="-122"/>
              <a:cs typeface="楷体" panose="02010609060101010101" pitchFamily="49" charset="-122"/>
            </a:endParaRPr>
          </a:p>
          <a:p>
            <a:pPr algn="l"/>
            <a:r>
              <a:rPr lang="zh-CN" altLang="zh-CN" sz="2800" dirty="0">
                <a:latin typeface="楷体" panose="02010609060101010101" pitchFamily="49" charset="-122"/>
                <a:ea typeface="楷体" panose="02010609060101010101" pitchFamily="49" charset="-122"/>
                <a:cs typeface="楷体" panose="02010609060101010101" pitchFamily="49" charset="-122"/>
              </a:rPr>
              <a:t>术成就。</a:t>
            </a:r>
            <a:endParaRPr lang="zh-CN" altLang="zh-CN" sz="2800" dirty="0">
              <a:latin typeface="楷体" panose="02010609060101010101" pitchFamily="49" charset="-122"/>
              <a:ea typeface="楷体" panose="02010609060101010101" pitchFamily="49" charset="-122"/>
              <a:cs typeface="楷体" panose="02010609060101010101" pitchFamily="49" charset="-122"/>
            </a:endParaRPr>
          </a:p>
          <a:p>
            <a:pPr algn="l"/>
            <a:r>
              <a:rPr lang="zh-CN" altLang="zh-CN" sz="2800" dirty="0">
                <a:latin typeface="楷体" panose="02010609060101010101" pitchFamily="49" charset="-122"/>
                <a:ea typeface="楷体" panose="02010609060101010101" pitchFamily="49" charset="-122"/>
                <a:cs typeface="楷体" panose="02010609060101010101" pitchFamily="49" charset="-122"/>
              </a:rPr>
              <a:t> </a:t>
            </a:r>
            <a:endParaRPr lang="zh-CN" altLang="zh-CN" sz="2800" dirty="0">
              <a:latin typeface="楷体" panose="02010609060101010101" pitchFamily="49" charset="-122"/>
              <a:ea typeface="楷体" panose="02010609060101010101" pitchFamily="49" charset="-122"/>
              <a:cs typeface="楷体" panose="02010609060101010101" pitchFamily="49" charset="-122"/>
            </a:endParaRPr>
          </a:p>
          <a:p>
            <a:pPr algn="l"/>
            <a:r>
              <a:rPr lang="zh-CN" altLang="zh-CN" sz="2800" dirty="0">
                <a:latin typeface="楷体" panose="02010609060101010101" pitchFamily="49" charset="-122"/>
                <a:ea typeface="楷体" panose="02010609060101010101" pitchFamily="49" charset="-122"/>
                <a:cs typeface="楷体" panose="02010609060101010101" pitchFamily="49" charset="-122"/>
              </a:rPr>
              <a:t>2．认识科学家在社会发展中的作用，体会科学家</a:t>
            </a:r>
            <a:endParaRPr lang="zh-CN" altLang="zh-CN" sz="2800" dirty="0">
              <a:latin typeface="楷体" panose="02010609060101010101" pitchFamily="49" charset="-122"/>
              <a:ea typeface="楷体" panose="02010609060101010101" pitchFamily="49" charset="-122"/>
              <a:cs typeface="楷体" panose="02010609060101010101" pitchFamily="49" charset="-122"/>
            </a:endParaRPr>
          </a:p>
          <a:p>
            <a:pPr algn="l"/>
            <a:r>
              <a:rPr lang="zh-CN" altLang="zh-CN" sz="2800" dirty="0">
                <a:latin typeface="楷体" panose="02010609060101010101" pitchFamily="49" charset="-122"/>
                <a:ea typeface="楷体" panose="02010609060101010101" pitchFamily="49" charset="-122"/>
                <a:cs typeface="楷体" panose="02010609060101010101" pitchFamily="49" charset="-122"/>
              </a:rPr>
              <a:t>勇于探索、甘于奉献的精神，树立为科学献身的</a:t>
            </a:r>
            <a:endParaRPr lang="zh-CN" altLang="zh-CN" sz="2800" dirty="0">
              <a:latin typeface="楷体" panose="02010609060101010101" pitchFamily="49" charset="-122"/>
              <a:ea typeface="楷体" panose="02010609060101010101" pitchFamily="49" charset="-122"/>
              <a:cs typeface="楷体" panose="02010609060101010101" pitchFamily="49" charset="-122"/>
            </a:endParaRPr>
          </a:p>
          <a:p>
            <a:pPr algn="l"/>
            <a:r>
              <a:rPr lang="zh-CN" altLang="zh-CN" sz="2800" dirty="0">
                <a:latin typeface="楷体" panose="02010609060101010101" pitchFamily="49" charset="-122"/>
                <a:ea typeface="楷体" panose="02010609060101010101" pitchFamily="49" charset="-122"/>
                <a:cs typeface="楷体" panose="02010609060101010101" pitchFamily="49" charset="-122"/>
              </a:rPr>
              <a:t>人生理想。</a:t>
            </a:r>
            <a:endParaRPr lang="zh-CN" altLang="zh-CN" sz="2800" dirty="0">
              <a:latin typeface="楷体" panose="02010609060101010101" pitchFamily="49" charset="-122"/>
              <a:ea typeface="楷体" panose="02010609060101010101" pitchFamily="49" charset="-122"/>
              <a:cs typeface="楷体" panose="02010609060101010101" pitchFamily="49" charset="-122"/>
            </a:endParaRPr>
          </a:p>
          <a:p>
            <a:pPr algn="l"/>
            <a:r>
              <a:rPr lang="zh-CN" altLang="zh-CN" sz="2800" dirty="0">
                <a:latin typeface="楷体" panose="02010609060101010101" pitchFamily="49" charset="-122"/>
                <a:ea typeface="楷体" panose="02010609060101010101" pitchFamily="49" charset="-122"/>
                <a:cs typeface="楷体" panose="02010609060101010101" pitchFamily="49" charset="-122"/>
              </a:rPr>
              <a:t> </a:t>
            </a:r>
            <a:endParaRPr lang="zh-CN" altLang="zh-CN" sz="2800" dirty="0">
              <a:latin typeface="楷体" panose="02010609060101010101" pitchFamily="49" charset="-122"/>
              <a:ea typeface="楷体" panose="02010609060101010101" pitchFamily="49" charset="-122"/>
              <a:cs typeface="楷体" panose="02010609060101010101" pitchFamily="49" charset="-122"/>
            </a:endParaRPr>
          </a:p>
          <a:p>
            <a:pPr algn="l"/>
            <a:r>
              <a:rPr lang="zh-CN" altLang="zh-CN" sz="2800" dirty="0">
                <a:latin typeface="楷体" panose="02010609060101010101" pitchFamily="49" charset="-122"/>
                <a:ea typeface="楷体" panose="02010609060101010101" pitchFamily="49" charset="-122"/>
                <a:cs typeface="楷体" panose="02010609060101010101" pitchFamily="49" charset="-122"/>
              </a:rPr>
              <a:t>3．能从作品所反映的时代背景及对作品的分析，</a:t>
            </a:r>
            <a:endParaRPr lang="zh-CN" altLang="zh-CN" sz="2800" dirty="0">
              <a:latin typeface="楷体" panose="02010609060101010101" pitchFamily="49" charset="-122"/>
              <a:ea typeface="楷体" panose="02010609060101010101" pitchFamily="49" charset="-122"/>
              <a:cs typeface="楷体" panose="02010609060101010101" pitchFamily="49" charset="-122"/>
            </a:endParaRPr>
          </a:p>
          <a:p>
            <a:pPr algn="l"/>
            <a:r>
              <a:rPr lang="zh-CN" altLang="zh-CN" sz="2800" dirty="0">
                <a:latin typeface="楷体" panose="02010609060101010101" pitchFamily="49" charset="-122"/>
                <a:ea typeface="楷体" panose="02010609060101010101" pitchFamily="49" charset="-122"/>
                <a:cs typeface="楷体" panose="02010609060101010101" pitchFamily="49" charset="-122"/>
              </a:rPr>
              <a:t>认识作品的价值，培养提高对文学艺术作品的鉴</a:t>
            </a:r>
            <a:endParaRPr lang="zh-CN" altLang="zh-CN" sz="2800" dirty="0">
              <a:latin typeface="楷体" panose="02010609060101010101" pitchFamily="49" charset="-122"/>
              <a:ea typeface="楷体" panose="02010609060101010101" pitchFamily="49" charset="-122"/>
              <a:cs typeface="楷体" panose="02010609060101010101" pitchFamily="49" charset="-122"/>
            </a:endParaRPr>
          </a:p>
          <a:p>
            <a:pPr algn="l"/>
            <a:r>
              <a:rPr lang="zh-CN" altLang="zh-CN" sz="2800" dirty="0">
                <a:latin typeface="楷体" panose="02010609060101010101" pitchFamily="49" charset="-122"/>
                <a:ea typeface="楷体" panose="02010609060101010101" pitchFamily="49" charset="-122"/>
                <a:cs typeface="楷体" panose="02010609060101010101" pitchFamily="49" charset="-122"/>
              </a:rPr>
              <a:t>赏能力。</a:t>
            </a:r>
            <a:endParaRPr lang="zh-CN" altLang="zh-CN" sz="2800" dirty="0">
              <a:latin typeface="楷体" panose="02010609060101010101" pitchFamily="49" charset="-122"/>
              <a:ea typeface="楷体" panose="02010609060101010101" pitchFamily="49" charset="-122"/>
              <a:cs typeface="楷体" panose="02010609060101010101" pitchFamily="49" charset="-122"/>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3"/>
          <p:cNvSpPr txBox="1"/>
          <p:nvPr/>
        </p:nvSpPr>
        <p:spPr>
          <a:xfrm>
            <a:off x="-14605" y="4388485"/>
            <a:ext cx="2360930" cy="1091565"/>
          </a:xfrm>
          <a:prstGeom prst="rect">
            <a:avLst/>
          </a:prstGeom>
          <a:noFill/>
          <a:ln w="9525">
            <a:noFill/>
          </a:ln>
        </p:spPr>
        <p:txBody>
          <a:bodyPr wrap="square">
            <a:spAutoFit/>
          </a:bodyPr>
          <a:lstStyle/>
          <a:p>
            <a:pPr fontAlgn="base">
              <a:spcBef>
                <a:spcPct val="50000"/>
              </a:spcBef>
              <a:spcAft>
                <a:spcPct val="0"/>
              </a:spcAft>
              <a:buFont typeface="Arial" panose="020B0604020202020204" pitchFamily="34" charset="0"/>
              <a:buNone/>
              <a:defRPr/>
            </a:pPr>
            <a:r>
              <a:rPr lang="en-US" altLang="zh-CN" sz="2600" b="1" noProof="1">
                <a:solidFill>
                  <a:srgbClr val="000099"/>
                </a:solidFill>
                <a:latin typeface="Times New Roman" panose="02020603050405020304" pitchFamily="2" charset="0"/>
                <a:ea typeface="楷体_GB2312" pitchFamily="49" charset="-122"/>
              </a:rPr>
              <a:t>          </a:t>
            </a:r>
            <a:r>
              <a:rPr lang="zh-CN" altLang="en-US" sz="2600" b="1" noProof="1">
                <a:solidFill>
                  <a:srgbClr val="000099"/>
                </a:solidFill>
                <a:latin typeface="Times New Roman" panose="02020603050405020304" pitchFamily="2" charset="0"/>
                <a:ea typeface="楷体_GB2312" pitchFamily="49" charset="-122"/>
              </a:rPr>
              <a:t>牛顿</a:t>
            </a:r>
            <a:endParaRPr lang="zh-CN" altLang="en-US" sz="2600" b="1" noProof="1">
              <a:solidFill>
                <a:srgbClr val="000099"/>
              </a:solidFill>
              <a:latin typeface="Times New Roman" panose="02020603050405020304" pitchFamily="2" charset="0"/>
              <a:ea typeface="楷体_GB2312" pitchFamily="49" charset="-122"/>
            </a:endParaRPr>
          </a:p>
          <a:p>
            <a:pPr fontAlgn="base">
              <a:spcBef>
                <a:spcPct val="50000"/>
              </a:spcBef>
              <a:spcAft>
                <a:spcPct val="0"/>
              </a:spcAft>
              <a:buFont typeface="Arial" panose="020B0604020202020204" pitchFamily="34" charset="0"/>
              <a:buNone/>
              <a:defRPr/>
            </a:pPr>
            <a:r>
              <a:rPr lang="zh-CN" altLang="en-US" sz="2600" b="1" noProof="1">
                <a:solidFill>
                  <a:srgbClr val="000099"/>
                </a:solidFill>
                <a:latin typeface="Arial" panose="020B0604020202020204" pitchFamily="34" charset="0"/>
              </a:rPr>
              <a:t>（</a:t>
            </a:r>
            <a:r>
              <a:rPr lang="en-US" altLang="zh-CN" sz="2600" b="1" noProof="1">
                <a:solidFill>
                  <a:srgbClr val="000099"/>
                </a:solidFill>
                <a:latin typeface="Arial" panose="020B0604020202020204" pitchFamily="34" charset="0"/>
              </a:rPr>
              <a:t>1643—1727</a:t>
            </a:r>
            <a:r>
              <a:rPr lang="zh-CN" altLang="en-US" sz="2600" b="1" noProof="1">
                <a:solidFill>
                  <a:srgbClr val="000099"/>
                </a:solidFill>
                <a:latin typeface="Arial" panose="020B0604020202020204" pitchFamily="34" charset="0"/>
              </a:rPr>
              <a:t>）</a:t>
            </a:r>
            <a:endParaRPr lang="zh-CN" altLang="en-US" sz="2600" b="1" noProof="1">
              <a:solidFill>
                <a:srgbClr val="000099"/>
              </a:solidFill>
              <a:effectLst>
                <a:outerShdw blurRad="38100" dist="38100" dir="2700000">
                  <a:srgbClr val="C0C0C0"/>
                </a:outerShdw>
              </a:effectLst>
              <a:latin typeface="Times New Roman" panose="02020603050405020304" pitchFamily="2" charset="0"/>
              <a:ea typeface="楷体_GB2312" pitchFamily="49" charset="-122"/>
            </a:endParaRPr>
          </a:p>
        </p:txBody>
      </p:sp>
      <p:pic>
        <p:nvPicPr>
          <p:cNvPr id="39940" name="Picture 15" descr="牛顿"/>
          <p:cNvPicPr>
            <a:picLocks noGrp="1" noChangeAspect="1" noChangeArrowheads="1"/>
          </p:cNvPicPr>
          <p:nvPr>
            <p:ph sz="half" idx="4294967295"/>
          </p:nvPr>
        </p:nvPicPr>
        <p:blipFill>
          <a:blip r:embed="rId1"/>
          <a:srcRect/>
          <a:stretch>
            <a:fillRect/>
          </a:stretch>
        </p:blipFill>
        <p:spPr>
          <a:xfrm>
            <a:off x="-31115" y="1170940"/>
            <a:ext cx="2341880" cy="3237865"/>
          </a:xfrm>
          <a:effectLst>
            <a:outerShdw algn="ctr" rotWithShape="0">
              <a:srgbClr val="000000">
                <a:alpha val="67000"/>
              </a:srgbClr>
            </a:outerShdw>
          </a:effectLst>
        </p:spPr>
      </p:pic>
      <p:sp>
        <p:nvSpPr>
          <p:cNvPr id="7172" name="Rectangle 18"/>
          <p:cNvSpPr>
            <a:spLocks noChangeArrowheads="1"/>
          </p:cNvSpPr>
          <p:nvPr/>
        </p:nvSpPr>
        <p:spPr bwMode="auto">
          <a:xfrm>
            <a:off x="3753567" y="1202055"/>
            <a:ext cx="1044178"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buSzPct val="25000"/>
              <a:buFont typeface="Arial" panose="020B0604020202020204" pitchFamily="34" charset="0"/>
              <a:buNone/>
            </a:pPr>
            <a:r>
              <a:rPr lang="zh-CN" altLang="en-US" sz="3200" b="1" dirty="0" smtClean="0">
                <a:solidFill>
                  <a:prstClr val="black"/>
                </a:solidFill>
                <a:latin typeface="楷体" panose="02010609060101010101" pitchFamily="49" charset="-122"/>
                <a:ea typeface="楷体" panose="02010609060101010101" pitchFamily="49" charset="-122"/>
                <a:sym typeface="Arial Rounded MT Bold" pitchFamily="34" charset="0"/>
              </a:rPr>
              <a:t>英国</a:t>
            </a:r>
            <a:endParaRPr lang="zh-CN" altLang="en-US" sz="3200" b="1" dirty="0" smtClean="0">
              <a:solidFill>
                <a:prstClr val="black"/>
              </a:solidFill>
              <a:latin typeface="楷体" panose="02010609060101010101" pitchFamily="49" charset="-122"/>
              <a:ea typeface="楷体" panose="02010609060101010101" pitchFamily="49" charset="-122"/>
              <a:sym typeface="Arial Rounded MT Bold" pitchFamily="34" charset="0"/>
            </a:endParaRPr>
          </a:p>
        </p:txBody>
      </p:sp>
      <p:sp>
        <p:nvSpPr>
          <p:cNvPr id="7173" name="Text Box 19"/>
          <p:cNvSpPr txBox="1"/>
          <p:nvPr/>
        </p:nvSpPr>
        <p:spPr>
          <a:xfrm>
            <a:off x="2329860" y="1171055"/>
            <a:ext cx="1360910" cy="645160"/>
          </a:xfrm>
          <a:prstGeom prst="rect">
            <a:avLst/>
          </a:prstGeom>
          <a:noFill/>
          <a:extLst>
            <a:ext uri="{909E8E84-426E-40DD-AFC4-6F175D3DCCD1}">
              <a14:hiddenFill xmlns:a14="http://schemas.microsoft.com/office/drawing/2010/main">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14:hiddenFill>
            </a:ext>
          </a:extLst>
        </p:spPr>
        <p:style>
          <a:lnRef idx="1">
            <a:schemeClr val="accent3"/>
          </a:lnRef>
          <a:fillRef idx="2">
            <a:schemeClr val="accent3"/>
          </a:fillRef>
          <a:effectRef idx="1">
            <a:schemeClr val="accent3"/>
          </a:effectRef>
          <a:fontRef idx="minor">
            <a:schemeClr val="dk1"/>
          </a:fontRef>
        </p:style>
        <p:txBody>
          <a:bodyPr wrap="square">
            <a:spAutoFit/>
          </a:bodyPr>
          <a:lstStyle/>
          <a:p>
            <a:pPr fontAlgn="base">
              <a:spcBef>
                <a:spcPct val="50000"/>
              </a:spcBef>
              <a:spcAft>
                <a:spcPct val="0"/>
              </a:spcAft>
              <a:buFont typeface="Arial" panose="020B0604020202020204" pitchFamily="34" charset="0"/>
              <a:buNone/>
              <a:defRPr/>
            </a:pPr>
            <a:r>
              <a:rPr lang="zh-CN" altLang="en-US" sz="3200" b="1" noProof="1" smtClean="0">
                <a:solidFill>
                  <a:srgbClr val="FF0000"/>
                </a:solidFill>
                <a:effectLst>
                  <a:outerShdw blurRad="38100" dist="38100" dir="2700000">
                    <a:srgbClr val="C0C0C0"/>
                  </a:outerShdw>
                </a:effectLst>
                <a:latin typeface="Times New Roman" panose="02020603050405020304" pitchFamily="2" charset="0"/>
                <a:ea typeface="黑体" panose="02010609060101010101" pitchFamily="49" charset="-122"/>
              </a:rPr>
              <a:t>国籍</a:t>
            </a:r>
            <a:r>
              <a:rPr lang="zh-CN" altLang="en-US" sz="3600" b="1" noProof="1" smtClean="0">
                <a:solidFill>
                  <a:srgbClr val="FF0000"/>
                </a:solidFill>
                <a:effectLst>
                  <a:outerShdw blurRad="38100" dist="38100" dir="2700000">
                    <a:srgbClr val="C0C0C0"/>
                  </a:outerShdw>
                </a:effectLst>
                <a:latin typeface="Times New Roman" panose="02020603050405020304" pitchFamily="2" charset="0"/>
                <a:ea typeface="黑体" panose="02010609060101010101" pitchFamily="49" charset="-122"/>
              </a:rPr>
              <a:t>：</a:t>
            </a:r>
            <a:endParaRPr lang="zh-CN" altLang="en-US" sz="3600" b="1" noProof="1">
              <a:solidFill>
                <a:srgbClr val="FF0000"/>
              </a:solidFill>
              <a:effectLst>
                <a:outerShdw blurRad="38100" dist="38100" dir="2700000">
                  <a:srgbClr val="C0C0C0"/>
                </a:outerShdw>
              </a:effectLst>
              <a:latin typeface="Times New Roman" panose="02020603050405020304" pitchFamily="2" charset="0"/>
              <a:ea typeface="黑体" panose="02010609060101010101" pitchFamily="49" charset="-122"/>
            </a:endParaRPr>
          </a:p>
        </p:txBody>
      </p:sp>
      <p:grpSp>
        <p:nvGrpSpPr>
          <p:cNvPr id="3" name="Rectangle 20"/>
          <p:cNvGrpSpPr/>
          <p:nvPr/>
        </p:nvGrpSpPr>
        <p:grpSpPr bwMode="auto">
          <a:xfrm>
            <a:off x="3617511" y="4123753"/>
            <a:ext cx="5362576" cy="2355851"/>
            <a:chOff x="-1369" y="-1069"/>
            <a:chExt cx="4504" cy="1484"/>
          </a:xfrm>
        </p:grpSpPr>
        <p:pic>
          <p:nvPicPr>
            <p:cNvPr id="5130" name="Rectangle 20"/>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915" cy="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1" name="文本框 7175"/>
            <p:cNvSpPr txBox="1">
              <a:spLocks noChangeArrowheads="1"/>
            </p:cNvSpPr>
            <p:nvPr/>
          </p:nvSpPr>
          <p:spPr bwMode="auto">
            <a:xfrm>
              <a:off x="-1369" y="-1069"/>
              <a:ext cx="4504"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fontAlgn="base" hangingPunct="1">
                <a:spcBef>
                  <a:spcPct val="0"/>
                </a:spcBef>
                <a:spcAft>
                  <a:spcPct val="0"/>
                </a:spcAft>
                <a:buFont typeface="Arial" panose="020B0604020202020204" pitchFamily="34" charset="0"/>
                <a:buNone/>
              </a:pPr>
              <a:r>
                <a:rPr lang="zh-CN" altLang="en-US" sz="3200" b="1" dirty="0" smtClean="0">
                  <a:solidFill>
                    <a:prstClr val="black"/>
                  </a:solidFill>
                  <a:latin typeface="楷体" panose="02010609060101010101" pitchFamily="49" charset="-122"/>
                  <a:ea typeface="楷体" panose="02010609060101010101" pitchFamily="49" charset="-122"/>
                </a:rPr>
                <a:t>近代自然科学的奠基人之一</a:t>
              </a:r>
              <a:endParaRPr lang="zh-CN" altLang="en-US" sz="3200" b="1" dirty="0" smtClean="0">
                <a:solidFill>
                  <a:prstClr val="black"/>
                </a:solidFill>
                <a:latin typeface="楷体" panose="02010609060101010101" pitchFamily="49" charset="-122"/>
                <a:ea typeface="楷体" panose="02010609060101010101" pitchFamily="49" charset="-122"/>
              </a:endParaRPr>
            </a:p>
          </p:txBody>
        </p:sp>
      </p:grpSp>
      <p:sp>
        <p:nvSpPr>
          <p:cNvPr id="2" name="Rectangle 18"/>
          <p:cNvSpPr>
            <a:spLocks noChangeArrowheads="1"/>
          </p:cNvSpPr>
          <p:nvPr/>
        </p:nvSpPr>
        <p:spPr bwMode="auto">
          <a:xfrm>
            <a:off x="3690884" y="4739065"/>
            <a:ext cx="5040560" cy="82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spcBef>
                <a:spcPct val="0"/>
              </a:spcBef>
              <a:spcAft>
                <a:spcPct val="0"/>
              </a:spcAft>
              <a:buFont typeface="Arial" panose="020B0604020202020204" pitchFamily="34" charset="0"/>
              <a:buNone/>
            </a:pPr>
            <a:r>
              <a:rPr lang="zh-CN" altLang="en-US" sz="2400" b="1" dirty="0" smtClean="0">
                <a:latin typeface="楷体" panose="02010609060101010101" pitchFamily="49" charset="-122"/>
                <a:ea typeface="楷体" panose="02010609060101010101" pitchFamily="49" charset="-122"/>
              </a:rPr>
              <a:t>牛顿</a:t>
            </a:r>
            <a:r>
              <a:rPr lang="zh-CN" altLang="en-US" sz="2400" b="1" dirty="0" smtClean="0">
                <a:solidFill>
                  <a:prstClr val="black"/>
                </a:solidFill>
                <a:latin typeface="楷体" panose="02010609060101010101" pitchFamily="49" charset="-122"/>
                <a:ea typeface="楷体" panose="02010609060101010101" pitchFamily="49" charset="-122"/>
                <a:sym typeface="Arial Rounded MT Bold" pitchFamily="34" charset="0"/>
              </a:rPr>
              <a:t>的科学发现，使人类对客观世界的探索向前迈进了一大步。</a:t>
            </a:r>
            <a:endParaRPr lang="zh-CN" altLang="en-US" sz="2400" b="1" dirty="0" smtClean="0">
              <a:solidFill>
                <a:prstClr val="black"/>
              </a:solidFill>
              <a:latin typeface="楷体" panose="02010609060101010101" pitchFamily="49" charset="-122"/>
              <a:ea typeface="楷体" panose="02010609060101010101" pitchFamily="49" charset="-122"/>
              <a:sym typeface="Arial Rounded MT Bold" pitchFamily="34" charset="0"/>
            </a:endParaRPr>
          </a:p>
        </p:txBody>
      </p:sp>
      <p:sp>
        <p:nvSpPr>
          <p:cNvPr id="4" name="TextBox 3"/>
          <p:cNvSpPr txBox="1"/>
          <p:nvPr/>
        </p:nvSpPr>
        <p:spPr>
          <a:xfrm>
            <a:off x="-44189" y="587170"/>
            <a:ext cx="2355139" cy="5835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zh-CN" altLang="en-US" sz="3200" b="1" dirty="0" smtClean="0"/>
              <a:t>（</a:t>
            </a:r>
            <a:r>
              <a:rPr lang="en-US" altLang="zh-CN" sz="3200" b="1" dirty="0" smtClean="0"/>
              <a:t>1</a:t>
            </a:r>
            <a:r>
              <a:rPr lang="zh-CN" altLang="en-US" sz="3200" b="1" dirty="0" smtClean="0"/>
              <a:t>）牛顿：</a:t>
            </a:r>
            <a:endParaRPr lang="zh-CN" altLang="en-US" sz="3200" b="1" dirty="0"/>
          </a:p>
        </p:txBody>
      </p:sp>
      <p:sp>
        <p:nvSpPr>
          <p:cNvPr id="5" name="TextBox 4"/>
          <p:cNvSpPr txBox="1"/>
          <p:nvPr/>
        </p:nvSpPr>
        <p:spPr>
          <a:xfrm>
            <a:off x="2310581" y="587155"/>
            <a:ext cx="5514976" cy="58356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zh-CN" altLang="en-US" sz="3200" b="1" dirty="0">
                <a:solidFill>
                  <a:srgbClr val="7030A0"/>
                </a:solidFill>
                <a:latin typeface="楷体" panose="02010609060101010101" pitchFamily="49" charset="-122"/>
                <a:ea typeface="楷体" panose="02010609060101010101" pitchFamily="49" charset="-122"/>
              </a:rPr>
              <a:t>物理学家、数学家、</a:t>
            </a:r>
            <a:r>
              <a:rPr lang="zh-CN" altLang="en-US" sz="3200" b="1" dirty="0" smtClean="0">
                <a:solidFill>
                  <a:srgbClr val="7030A0"/>
                </a:solidFill>
                <a:latin typeface="楷体" panose="02010609060101010101" pitchFamily="49" charset="-122"/>
                <a:ea typeface="楷体" panose="02010609060101010101" pitchFamily="49" charset="-122"/>
              </a:rPr>
              <a:t>天文学家</a:t>
            </a:r>
            <a:endParaRPr lang="zh-CN" altLang="en-US" dirty="0">
              <a:latin typeface="楷体" panose="02010609060101010101" pitchFamily="49" charset="-122"/>
              <a:ea typeface="楷体" panose="02010609060101010101" pitchFamily="49" charset="-122"/>
            </a:endParaRPr>
          </a:p>
        </p:txBody>
      </p:sp>
      <p:sp>
        <p:nvSpPr>
          <p:cNvPr id="8" name="TextBox 7"/>
          <p:cNvSpPr txBox="1"/>
          <p:nvPr/>
        </p:nvSpPr>
        <p:spPr>
          <a:xfrm>
            <a:off x="2310653" y="4093996"/>
            <a:ext cx="1306611" cy="64516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lvl="0" fontAlgn="base">
              <a:spcBef>
                <a:spcPct val="50000"/>
              </a:spcBef>
              <a:spcAft>
                <a:spcPct val="0"/>
              </a:spcAft>
              <a:defRPr/>
            </a:pPr>
            <a:r>
              <a:rPr lang="zh-CN" altLang="en-US" sz="3200" b="1" noProof="1" smtClean="0">
                <a:solidFill>
                  <a:srgbClr val="FF0000"/>
                </a:solidFill>
                <a:effectLst>
                  <a:outerShdw blurRad="38100" dist="38100" dir="2700000">
                    <a:srgbClr val="C0C0C0"/>
                  </a:outerShdw>
                </a:effectLst>
                <a:latin typeface="Times New Roman" panose="02020603050405020304" pitchFamily="2" charset="0"/>
                <a:ea typeface="黑体" panose="02010609060101010101" pitchFamily="49" charset="-122"/>
              </a:rPr>
              <a:t>地位</a:t>
            </a:r>
            <a:r>
              <a:rPr lang="zh-CN" altLang="en-US" sz="3600" b="1" noProof="1" smtClean="0">
                <a:solidFill>
                  <a:srgbClr val="FF0000"/>
                </a:solidFill>
                <a:effectLst>
                  <a:outerShdw blurRad="38100" dist="38100" dir="2700000">
                    <a:srgbClr val="C0C0C0"/>
                  </a:outerShdw>
                </a:effectLst>
                <a:latin typeface="Times New Roman" panose="02020603050405020304" pitchFamily="2" charset="0"/>
                <a:ea typeface="黑体" panose="02010609060101010101" pitchFamily="49" charset="-122"/>
              </a:rPr>
              <a:t>：</a:t>
            </a:r>
            <a:endParaRPr lang="en-US" altLang="zh-CN" sz="3600" b="1" noProof="1">
              <a:solidFill>
                <a:srgbClr val="FF0000"/>
              </a:solidFill>
              <a:effectLst>
                <a:outerShdw blurRad="38100" dist="38100" dir="2700000">
                  <a:srgbClr val="C0C0C0"/>
                </a:outerShdw>
              </a:effectLst>
              <a:latin typeface="Times New Roman" panose="02020603050405020304" pitchFamily="2" charset="0"/>
              <a:ea typeface="黑体" panose="02010609060101010101" pitchFamily="49" charset="-122"/>
            </a:endParaRPr>
          </a:p>
        </p:txBody>
      </p:sp>
      <p:sp>
        <p:nvSpPr>
          <p:cNvPr id="9" name="TextBox 8"/>
          <p:cNvSpPr txBox="1"/>
          <p:nvPr/>
        </p:nvSpPr>
        <p:spPr>
          <a:xfrm>
            <a:off x="2273032" y="4738734"/>
            <a:ext cx="1344156" cy="64516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lvl="0" fontAlgn="base">
              <a:spcBef>
                <a:spcPct val="50000"/>
              </a:spcBef>
              <a:spcAft>
                <a:spcPct val="0"/>
              </a:spcAft>
              <a:defRPr/>
            </a:pPr>
            <a:r>
              <a:rPr lang="zh-CN" altLang="en-US" sz="3200" b="1" noProof="1" smtClean="0">
                <a:solidFill>
                  <a:srgbClr val="FF0000"/>
                </a:solidFill>
                <a:effectLst>
                  <a:outerShdw blurRad="38100" dist="38100" dir="2700000">
                    <a:srgbClr val="C0C0C0"/>
                  </a:outerShdw>
                </a:effectLst>
                <a:latin typeface="Times New Roman" panose="02020603050405020304" pitchFamily="2" charset="0"/>
                <a:ea typeface="黑体" panose="02010609060101010101" pitchFamily="49" charset="-122"/>
              </a:rPr>
              <a:t>影响</a:t>
            </a:r>
            <a:r>
              <a:rPr lang="zh-CN" altLang="en-US" sz="3600" b="1" noProof="1" smtClean="0">
                <a:solidFill>
                  <a:srgbClr val="FF0000"/>
                </a:solidFill>
                <a:effectLst>
                  <a:outerShdw blurRad="38100" dist="38100" dir="2700000">
                    <a:srgbClr val="C0C0C0"/>
                  </a:outerShdw>
                </a:effectLst>
                <a:latin typeface="Times New Roman" panose="02020603050405020304" pitchFamily="2" charset="0"/>
                <a:ea typeface="黑体" panose="02010609060101010101" pitchFamily="49" charset="-122"/>
              </a:rPr>
              <a:t>：</a:t>
            </a:r>
            <a:endParaRPr lang="zh-CN" altLang="en-US" dirty="0"/>
          </a:p>
        </p:txBody>
      </p:sp>
      <p:sp>
        <p:nvSpPr>
          <p:cNvPr id="18" name="文本框 25620"/>
          <p:cNvSpPr txBox="1"/>
          <p:nvPr/>
        </p:nvSpPr>
        <p:spPr>
          <a:xfrm>
            <a:off x="2346325" y="1849120"/>
            <a:ext cx="6171565" cy="2245360"/>
          </a:xfrm>
          <a:prstGeom prst="rect">
            <a:avLst/>
          </a:prstGeom>
          <a:noFill/>
          <a:ln w="9525">
            <a:noFill/>
            <a:miter/>
          </a:ln>
        </p:spPr>
        <p:txBody>
          <a:bodyPr wrap="square">
            <a:spAutoFit/>
          </a:bodyPr>
          <a:lstStyle>
            <a:lvl1pPr marL="0" lvl="0" indent="0" algn="l" defTabSz="914400" eaLnBrk="1" fontAlgn="base" latinLnBrk="0" hangingPunct="1">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1pPr>
            <a:lvl2pPr marL="457200" lvl="1" indent="0" algn="l" defTabSz="914400" eaLnBrk="0" fontAlgn="base" latinLnBrk="0" hangingPunct="0">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2pPr>
            <a:lvl3pPr marL="914400" lvl="2" indent="0" algn="l" defTabSz="914400" eaLnBrk="0" fontAlgn="base" latinLnBrk="0" hangingPunct="0">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3pPr>
            <a:lvl4pPr marL="1371600" lvl="3" indent="0" algn="l" defTabSz="914400" eaLnBrk="0" fontAlgn="base" latinLnBrk="0" hangingPunct="0">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4pPr>
            <a:lvl5pPr marL="1828800" lvl="4" indent="0" algn="l" defTabSz="914400" eaLnBrk="0" fontAlgn="base" latinLnBrk="0" hangingPunct="0">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5pPr>
            <a:lvl6pPr marL="2286000" lvl="5" indent="0" algn="l" defTabSz="914400" eaLnBrk="0" fontAlgn="base" latinLnBrk="0" hangingPunct="0">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6pPr>
            <a:lvl7pPr marL="2743200" lvl="6" indent="0" algn="l" defTabSz="914400" eaLnBrk="0" fontAlgn="base" latinLnBrk="0" hangingPunct="0">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7pPr>
            <a:lvl8pPr marL="3200400" lvl="7" indent="0" algn="l" defTabSz="914400" eaLnBrk="0" fontAlgn="base" latinLnBrk="0" hangingPunct="0">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8pPr>
            <a:lvl9pPr marL="3657600" lvl="8" indent="0" algn="l" defTabSz="914400" eaLnBrk="0" fontAlgn="base" latinLnBrk="0" hangingPunct="0">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50000"/>
              </a:spcBef>
              <a:spcAft>
                <a:spcPct val="0"/>
              </a:spcAft>
              <a:buClrTx/>
              <a:buSzTx/>
              <a:buFont typeface="Arial" panose="020B0604020202020204" pitchFamily="34" charset="0"/>
              <a:buNone/>
              <a:defRPr/>
            </a:pPr>
            <a:r>
              <a:rPr kumimoji="0" lang="zh-CN" altLang="en-US" sz="2800" b="1" i="0" u="none" strike="noStrike" kern="1200" cap="none" spc="0" normalizeH="0" baseline="0" noProof="1" smtClean="0">
                <a:ln>
                  <a:noFill/>
                </a:ln>
                <a:solidFill>
                  <a:srgbClr val="0E1FFE"/>
                </a:solidFill>
                <a:effectLst/>
                <a:uLnTx/>
                <a:uFillTx/>
                <a:latin typeface="宋体" panose="02010600030101010101" pitchFamily="2" charset="-122"/>
                <a:ea typeface="+mn-ea"/>
                <a:cs typeface="+mn-ea"/>
              </a:rPr>
              <a:t>成就：</a:t>
            </a:r>
            <a:r>
              <a:rPr kumimoji="0" lang="zh-CN" altLang="en-US" sz="2800" b="1" i="0" u="none" strike="noStrike" kern="1200" cap="none" spc="0" normalizeH="0" baseline="0" noProof="1" smtClean="0">
                <a:ln>
                  <a:noFill/>
                </a:ln>
                <a:solidFill>
                  <a:schemeClr val="tx1"/>
                </a:solidFill>
                <a:effectLst/>
                <a:uLnTx/>
                <a:uFillTx/>
                <a:latin typeface="Calibri" panose="020F0502020204030204" pitchFamily="34" charset="0"/>
                <a:ea typeface="+mn-ea"/>
                <a:cs typeface="+mn-ea"/>
              </a:rPr>
              <a:t>①</a:t>
            </a:r>
            <a:r>
              <a:rPr kumimoji="0" lang="en-US" altLang="zh-CN" sz="2800" b="1" i="0" u="none" strike="noStrike" kern="1200" cap="none" spc="0" normalizeH="0" baseline="0" noProof="1" smtClean="0">
                <a:ln>
                  <a:noFill/>
                </a:ln>
                <a:solidFill>
                  <a:schemeClr val="tx1"/>
                </a:solidFill>
                <a:effectLst/>
                <a:uLnTx/>
                <a:uFillTx/>
                <a:latin typeface="宋体" panose="02010600030101010101" pitchFamily="2" charset="-122"/>
                <a:ea typeface="+mn-ea"/>
                <a:cs typeface="+mn-ea"/>
              </a:rPr>
              <a:t>_______________</a:t>
            </a:r>
            <a:r>
              <a:rPr kumimoji="0" lang="zh-CN" altLang="en-US" sz="2800" b="1" i="0" u="none" strike="noStrike" kern="1200" cap="none" spc="0" normalizeH="0" baseline="0" noProof="1" smtClean="0">
                <a:ln>
                  <a:noFill/>
                </a:ln>
                <a:solidFill>
                  <a:schemeClr val="tx1"/>
                </a:solidFill>
                <a:effectLst/>
                <a:uLnTx/>
                <a:uFillTx/>
                <a:latin typeface="宋体" panose="02010600030101010101" pitchFamily="2" charset="-122"/>
                <a:ea typeface="+mn-ea"/>
                <a:cs typeface="+mn-ea"/>
              </a:rPr>
              <a:t>、</a:t>
            </a:r>
            <a:r>
              <a:rPr kumimoji="0" lang="en-US" altLang="zh-CN" sz="2800" b="1" i="0" u="none" strike="noStrike" kern="1200" cap="none" spc="0" normalizeH="0" baseline="0" noProof="1" smtClean="0">
                <a:ln>
                  <a:noFill/>
                </a:ln>
                <a:solidFill>
                  <a:schemeClr val="tx1"/>
                </a:solidFill>
                <a:effectLst/>
                <a:uLnTx/>
                <a:uFillTx/>
                <a:latin typeface="宋体" panose="02010600030101010101" pitchFamily="2" charset="-122"/>
                <a:ea typeface="+mn-ea"/>
                <a:cs typeface="+mn-ea"/>
              </a:rPr>
              <a:t>_______</a:t>
            </a:r>
            <a:r>
              <a:rPr kumimoji="0" lang="zh-CN" altLang="en-US" sz="2800" b="1" i="0" u="none" strike="noStrike" kern="1200" cap="none" spc="0" normalizeH="0" baseline="0" noProof="1" smtClean="0">
                <a:ln>
                  <a:noFill/>
                </a:ln>
                <a:solidFill>
                  <a:schemeClr val="tx1"/>
                </a:solidFill>
                <a:effectLst/>
                <a:uLnTx/>
                <a:uFillTx/>
                <a:latin typeface="宋体" panose="02010600030101010101" pitchFamily="2" charset="-122"/>
                <a:ea typeface="+mn-ea"/>
                <a:cs typeface="+mn-ea"/>
              </a:rPr>
              <a:t>和</a:t>
            </a:r>
            <a:r>
              <a:rPr kumimoji="0" lang="en-US" altLang="zh-CN" sz="2800" b="1" i="0" u="none" strike="noStrike" kern="1200" cap="none" spc="0" normalizeH="0" baseline="0" noProof="1" smtClean="0">
                <a:ln>
                  <a:noFill/>
                </a:ln>
                <a:solidFill>
                  <a:schemeClr val="tx1"/>
                </a:solidFill>
                <a:effectLst/>
                <a:uLnTx/>
                <a:uFillTx/>
                <a:latin typeface="宋体" panose="02010600030101010101" pitchFamily="2" charset="-122"/>
                <a:ea typeface="+mn-ea"/>
                <a:cs typeface="+mn-ea"/>
              </a:rPr>
              <a:t>__________</a:t>
            </a:r>
            <a:r>
              <a:rPr kumimoji="0" lang="zh-CN" altLang="en-US" sz="2800" b="1" i="0" u="none" strike="noStrike" kern="1200" cap="none" spc="0" normalizeH="0" baseline="0" noProof="1" smtClean="0">
                <a:ln>
                  <a:noFill/>
                </a:ln>
                <a:solidFill>
                  <a:schemeClr val="tx1"/>
                </a:solidFill>
                <a:effectLst/>
                <a:uLnTx/>
                <a:uFillTx/>
                <a:latin typeface="宋体" panose="02010600030101010101" pitchFamily="2" charset="-122"/>
                <a:ea typeface="+mn-ea"/>
                <a:cs typeface="+mn-ea"/>
              </a:rPr>
              <a:t>是他的三大成就。</a:t>
            </a:r>
            <a:r>
              <a:rPr kumimoji="0" lang="zh-CN" altLang="en-US" sz="2800" b="1" i="0" u="none" strike="noStrike" kern="1200" cap="none" spc="0" normalizeH="0" baseline="0" noProof="1" smtClean="0">
                <a:ln>
                  <a:noFill/>
                </a:ln>
                <a:solidFill>
                  <a:schemeClr val="tx1"/>
                </a:solidFill>
                <a:effectLst/>
                <a:uLnTx/>
                <a:uFillTx/>
                <a:latin typeface="Calibri" panose="020F0502020204030204" pitchFamily="34" charset="0"/>
                <a:ea typeface="+mn-ea"/>
                <a:cs typeface="+mn-ea"/>
              </a:rPr>
              <a:t>②</a:t>
            </a:r>
            <a:r>
              <a:rPr kumimoji="0" lang="zh-CN" altLang="en-US" sz="2800" b="1" i="0" u="none" strike="noStrike" kern="1200" cap="none" spc="0" normalizeH="0" baseline="0" noProof="1" smtClean="0">
                <a:ln>
                  <a:noFill/>
                </a:ln>
                <a:solidFill>
                  <a:schemeClr val="tx1"/>
                </a:solidFill>
                <a:effectLst/>
                <a:uLnTx/>
                <a:uFillTx/>
                <a:latin typeface="宋体" panose="02010600030101010101" pitchFamily="2" charset="-122"/>
                <a:ea typeface="+mn-ea"/>
                <a:cs typeface="+mn-ea"/>
              </a:rPr>
              <a:t>1687年，牛顿出版了具有划时代意义的科学巨著</a:t>
            </a:r>
            <a:r>
              <a:rPr kumimoji="0" lang="en-US" altLang="zh-CN" sz="2800" b="1" i="0" u="none" strike="noStrike" kern="1200" cap="none" spc="0" normalizeH="0" baseline="0" noProof="1" smtClean="0">
                <a:ln>
                  <a:noFill/>
                </a:ln>
                <a:solidFill>
                  <a:schemeClr val="tx1"/>
                </a:solidFill>
                <a:effectLst/>
                <a:uLnTx/>
                <a:uFillTx/>
                <a:latin typeface="宋体" panose="02010600030101010101" pitchFamily="2" charset="-122"/>
                <a:ea typeface="+mn-ea"/>
                <a:cs typeface="+mn-ea"/>
              </a:rPr>
              <a:t>_____________________</a:t>
            </a:r>
            <a:r>
              <a:rPr kumimoji="0" lang="zh-CN" altLang="en-US" sz="2800" b="1" i="0" u="none" strike="noStrike" kern="1200" cap="none" spc="0" normalizeH="0" baseline="0" noProof="1" smtClean="0">
                <a:ln>
                  <a:noFill/>
                </a:ln>
                <a:solidFill>
                  <a:schemeClr val="tx1"/>
                </a:solidFill>
                <a:effectLst/>
                <a:uLnTx/>
                <a:uFillTx/>
                <a:latin typeface="宋体" panose="02010600030101010101" pitchFamily="2" charset="-122"/>
                <a:ea typeface="+mn-ea"/>
                <a:cs typeface="+mn-ea"/>
              </a:rPr>
              <a:t>，使物理学成为一门</a:t>
            </a:r>
            <a:r>
              <a:rPr kumimoji="0" lang="zh-CN" altLang="en-US" sz="2800" b="1" i="0" u="none" strike="noStrike" kern="1200" cap="none" spc="0" normalizeH="0" baseline="0" noProof="1" smtClean="0">
                <a:ln>
                  <a:noFill/>
                </a:ln>
                <a:solidFill>
                  <a:srgbClr val="FF0000"/>
                </a:solidFill>
                <a:effectLst/>
                <a:uLnTx/>
                <a:uFillTx/>
                <a:latin typeface="宋体" panose="02010600030101010101" pitchFamily="2" charset="-122"/>
                <a:ea typeface="+mn-ea"/>
                <a:cs typeface="+mn-ea"/>
              </a:rPr>
              <a:t>独立的科学</a:t>
            </a:r>
            <a:r>
              <a:rPr kumimoji="0" lang="zh-CN" altLang="en-US" sz="2800" b="1" i="0" u="none" strike="noStrike" kern="1200" cap="none" spc="0" normalizeH="0" baseline="0" noProof="1" smtClean="0">
                <a:ln>
                  <a:noFill/>
                </a:ln>
                <a:solidFill>
                  <a:schemeClr val="tx1"/>
                </a:solidFill>
                <a:effectLst/>
                <a:uLnTx/>
                <a:uFillTx/>
                <a:latin typeface="宋体" panose="02010600030101010101" pitchFamily="2" charset="-122"/>
                <a:ea typeface="+mn-ea"/>
                <a:cs typeface="+mn-ea"/>
              </a:rPr>
              <a:t>。</a:t>
            </a:r>
            <a:endParaRPr kumimoji="0" lang="zh-CN" altLang="en-US" sz="2800" b="1" i="0" u="none" strike="noStrike" kern="1200" cap="none" spc="0" normalizeH="0" baseline="0" noProof="1" smtClean="0">
              <a:ln>
                <a:noFill/>
              </a:ln>
              <a:solidFill>
                <a:schemeClr val="tx1"/>
              </a:solidFill>
              <a:effectLst/>
              <a:uLnTx/>
              <a:uFillTx/>
              <a:latin typeface="宋体" panose="02010600030101010101" pitchFamily="2" charset="-122"/>
              <a:ea typeface="+mn-ea"/>
              <a:cs typeface="+mn-ea"/>
            </a:endParaRPr>
          </a:p>
        </p:txBody>
      </p:sp>
      <p:sp>
        <p:nvSpPr>
          <p:cNvPr id="13" name="文本框 25615"/>
          <p:cNvSpPr txBox="1"/>
          <p:nvPr/>
        </p:nvSpPr>
        <p:spPr>
          <a:xfrm>
            <a:off x="3857625" y="1785303"/>
            <a:ext cx="2420938" cy="522287"/>
          </a:xfrm>
          <a:prstGeom prst="rect">
            <a:avLst/>
          </a:prstGeom>
          <a:noFill/>
          <a:ln w="9525">
            <a:noFill/>
          </a:ln>
        </p:spPr>
        <p:txBody>
          <a:bodyPr anchor="t">
            <a:spAutoFit/>
          </a:bodyPr>
          <a:p>
            <a:pPr>
              <a:spcBef>
                <a:spcPts val="600"/>
              </a:spcBef>
            </a:pPr>
            <a:r>
              <a:rPr lang="zh-CN" altLang="en-US" sz="2800" b="1" dirty="0">
                <a:solidFill>
                  <a:srgbClr val="FF0000"/>
                </a:solidFill>
                <a:latin typeface="宋体" panose="02010600030101010101" pitchFamily="2" charset="-122"/>
                <a:ea typeface="宋体" panose="02010600030101010101" pitchFamily="2" charset="-122"/>
              </a:rPr>
              <a:t>万有引力定律</a:t>
            </a:r>
            <a:endParaRPr lang="zh-CN" altLang="en-US" sz="2800" b="1" dirty="0">
              <a:solidFill>
                <a:srgbClr val="FF0000"/>
              </a:solidFill>
              <a:latin typeface="宋体" panose="02010600030101010101" pitchFamily="2" charset="-122"/>
              <a:ea typeface="宋体" panose="02010600030101010101" pitchFamily="2" charset="-122"/>
            </a:endParaRPr>
          </a:p>
        </p:txBody>
      </p:sp>
      <p:sp>
        <p:nvSpPr>
          <p:cNvPr id="10" name="文本框 25615"/>
          <p:cNvSpPr txBox="1"/>
          <p:nvPr/>
        </p:nvSpPr>
        <p:spPr>
          <a:xfrm>
            <a:off x="6783070" y="1785620"/>
            <a:ext cx="1866900" cy="521970"/>
          </a:xfrm>
          <a:prstGeom prst="rect">
            <a:avLst/>
          </a:prstGeom>
          <a:noFill/>
          <a:ln w="9525">
            <a:noFill/>
          </a:ln>
        </p:spPr>
        <p:txBody>
          <a:bodyPr wrap="square" anchor="t">
            <a:spAutoFit/>
          </a:bodyPr>
          <a:p>
            <a:pPr>
              <a:spcBef>
                <a:spcPts val="600"/>
              </a:spcBef>
            </a:pPr>
            <a:r>
              <a:rPr lang="zh-CN" altLang="en-US" sz="2800" b="1" dirty="0">
                <a:solidFill>
                  <a:srgbClr val="FF0000"/>
                </a:solidFill>
                <a:latin typeface="宋体" panose="02010600030101010101" pitchFamily="2" charset="-122"/>
                <a:ea typeface="宋体" panose="02010600030101010101" pitchFamily="2" charset="-122"/>
              </a:rPr>
              <a:t>光学分析</a:t>
            </a:r>
            <a:endParaRPr lang="zh-CN" altLang="en-US" sz="2800" b="1" dirty="0">
              <a:solidFill>
                <a:srgbClr val="FF0000"/>
              </a:solidFill>
              <a:latin typeface="宋体" panose="02010600030101010101" pitchFamily="2" charset="-122"/>
              <a:ea typeface="宋体" panose="02010600030101010101" pitchFamily="2" charset="-122"/>
            </a:endParaRPr>
          </a:p>
        </p:txBody>
      </p:sp>
      <p:sp>
        <p:nvSpPr>
          <p:cNvPr id="11" name="文本框 25615"/>
          <p:cNvSpPr txBox="1"/>
          <p:nvPr/>
        </p:nvSpPr>
        <p:spPr>
          <a:xfrm>
            <a:off x="2761615" y="2230755"/>
            <a:ext cx="1918335" cy="521970"/>
          </a:xfrm>
          <a:prstGeom prst="rect">
            <a:avLst/>
          </a:prstGeom>
          <a:noFill/>
          <a:ln w="9525">
            <a:noFill/>
          </a:ln>
        </p:spPr>
        <p:txBody>
          <a:bodyPr wrap="square" anchor="t">
            <a:spAutoFit/>
          </a:bodyPr>
          <a:p>
            <a:pPr>
              <a:spcBef>
                <a:spcPts val="600"/>
              </a:spcBef>
            </a:pPr>
            <a:r>
              <a:rPr lang="zh-CN" altLang="en-US" sz="2800" b="1" dirty="0">
                <a:solidFill>
                  <a:srgbClr val="FF0000"/>
                </a:solidFill>
                <a:latin typeface="宋体" panose="02010600030101010101" pitchFamily="2" charset="-122"/>
                <a:ea typeface="宋体" panose="02010600030101010101" pitchFamily="2" charset="-122"/>
              </a:rPr>
              <a:t>微积分学</a:t>
            </a:r>
            <a:endParaRPr lang="zh-CN" altLang="en-US" sz="2800" b="1" dirty="0">
              <a:solidFill>
                <a:srgbClr val="FF0000"/>
              </a:solidFill>
              <a:latin typeface="宋体" panose="02010600030101010101" pitchFamily="2" charset="-122"/>
              <a:ea typeface="宋体" panose="02010600030101010101" pitchFamily="2" charset="-122"/>
            </a:endParaRPr>
          </a:p>
        </p:txBody>
      </p:sp>
      <p:sp>
        <p:nvSpPr>
          <p:cNvPr id="26" name="矩形 25"/>
          <p:cNvSpPr/>
          <p:nvPr/>
        </p:nvSpPr>
        <p:spPr>
          <a:xfrm>
            <a:off x="4578350" y="3093720"/>
            <a:ext cx="3939540" cy="521970"/>
          </a:xfrm>
          <a:prstGeom prst="rect">
            <a:avLst/>
          </a:prstGeom>
          <a:noFill/>
          <a:ln w="9525">
            <a:noFill/>
          </a:ln>
        </p:spPr>
        <p:txBody>
          <a:bodyPr wrap="square" anchor="t">
            <a:spAutoFit/>
          </a:bodyPr>
          <a:p>
            <a:r>
              <a:rPr lang="en-US" altLang="zh-CN" sz="2800" b="1" dirty="0">
                <a:solidFill>
                  <a:srgbClr val="FF0000"/>
                </a:solidFill>
                <a:latin typeface="宋体" panose="02010600030101010101" pitchFamily="2" charset="-122"/>
                <a:ea typeface="宋体" panose="02010600030101010101" pitchFamily="2" charset="-122"/>
              </a:rPr>
              <a:t>《</a:t>
            </a:r>
            <a:r>
              <a:rPr lang="zh-CN" altLang="en-US" sz="2800" b="1" dirty="0">
                <a:solidFill>
                  <a:srgbClr val="FF0000"/>
                </a:solidFill>
                <a:latin typeface="宋体" panose="02010600030101010101" pitchFamily="2" charset="-122"/>
                <a:ea typeface="宋体" panose="02010600030101010101" pitchFamily="2" charset="-122"/>
              </a:rPr>
              <a:t>自然哲学的科学原理</a:t>
            </a:r>
            <a:r>
              <a:rPr lang="en-US" altLang="zh-CN" sz="2800" b="1" dirty="0">
                <a:solidFill>
                  <a:srgbClr val="FF0000"/>
                </a:solidFill>
                <a:latin typeface="宋体" panose="02010600030101010101" pitchFamily="2" charset="-122"/>
                <a:ea typeface="宋体" panose="02010600030101010101" pitchFamily="2" charset="-122"/>
              </a:rPr>
              <a:t>》</a:t>
            </a:r>
            <a:endParaRPr lang="en-US" altLang="zh-CN" sz="2800" b="1" dirty="0">
              <a:solidFill>
                <a:srgbClr val="FF0000"/>
              </a:solidFill>
              <a:latin typeface="宋体" panose="02010600030101010101" pitchFamily="2" charset="-122"/>
              <a:ea typeface="宋体" panose="02010600030101010101" pitchFamily="2" charset="-122"/>
            </a:endParaRPr>
          </a:p>
        </p:txBody>
      </p:sp>
      <p:pic>
        <p:nvPicPr>
          <p:cNvPr id="14" name="图片 13"/>
          <p:cNvPicPr>
            <a:picLocks noChangeAspect="1"/>
          </p:cNvPicPr>
          <p:nvPr/>
        </p:nvPicPr>
        <p:blipFill>
          <a:blip r:embed="rId3"/>
          <a:stretch>
            <a:fillRect/>
          </a:stretch>
        </p:blipFill>
        <p:spPr>
          <a:xfrm>
            <a:off x="8394065" y="3810"/>
            <a:ext cx="3782060" cy="5476240"/>
          </a:xfrm>
          <a:prstGeom prst="rect">
            <a:avLst/>
          </a:prstGeom>
        </p:spPr>
      </p:pic>
      <p:sp>
        <p:nvSpPr>
          <p:cNvPr id="14342" name="文本框 3"/>
          <p:cNvSpPr txBox="1"/>
          <p:nvPr/>
        </p:nvSpPr>
        <p:spPr>
          <a:xfrm>
            <a:off x="3914140" y="5759450"/>
            <a:ext cx="8261985" cy="953135"/>
          </a:xfrm>
          <a:prstGeom prst="rect">
            <a:avLst/>
          </a:prstGeom>
          <a:noFill/>
          <a:ln w="9525">
            <a:noFill/>
          </a:ln>
        </p:spPr>
        <p:txBody>
          <a:bodyPr wrap="square" anchor="t">
            <a:spAutoFit/>
          </a:bodyPr>
          <a:p>
            <a:pPr>
              <a:buFont typeface="Arial" panose="020B0604020202020204" pitchFamily="34" charset="0"/>
              <a:buNone/>
            </a:pPr>
            <a:r>
              <a:rPr lang="zh-CN" altLang="en-US" sz="2800" b="1">
                <a:latin typeface="微软雅黑" panose="020B0503020204020204" charset="-122"/>
                <a:ea typeface="微软雅黑" panose="020B0503020204020204" charset="-122"/>
                <a:sym typeface="宋体" panose="02010600030101010101" pitchFamily="2" charset="-122"/>
              </a:rPr>
              <a:t>如果我看得更远，那是因为我站在巨人们的肩膀上。</a:t>
            </a:r>
            <a:endParaRPr lang="zh-CN" altLang="en-US" sz="2800" b="1">
              <a:latin typeface="微软雅黑" panose="020B0503020204020204" charset="-122"/>
              <a:ea typeface="微软雅黑" panose="020B0503020204020204" charset="-122"/>
            </a:endParaRPr>
          </a:p>
          <a:p>
            <a:pPr>
              <a:buFont typeface="Arial" panose="020B0604020202020204" pitchFamily="34" charset="0"/>
              <a:buNone/>
            </a:pPr>
            <a:r>
              <a:rPr lang="zh-CN" altLang="en-US" sz="2800" b="1">
                <a:latin typeface="微软雅黑" panose="020B0503020204020204" charset="-122"/>
                <a:ea typeface="微软雅黑" panose="020B0503020204020204" charset="-122"/>
                <a:sym typeface="宋体" panose="02010600030101010101" pitchFamily="2" charset="-122"/>
              </a:rPr>
              <a:t>                                                        </a:t>
            </a:r>
            <a:r>
              <a:rPr lang="en-US" altLang="zh-CN" sz="2800" b="1">
                <a:latin typeface="微软雅黑" panose="020B0503020204020204" charset="-122"/>
                <a:ea typeface="微软雅黑" panose="020B0503020204020204" charset="-122"/>
                <a:sym typeface="宋体" panose="02010600030101010101" pitchFamily="2" charset="-122"/>
              </a:rPr>
              <a:t>——</a:t>
            </a:r>
            <a:r>
              <a:rPr lang="zh-CN" altLang="en-US" sz="2800" b="1">
                <a:latin typeface="微软雅黑" panose="020B0503020204020204" charset="-122"/>
                <a:ea typeface="微软雅黑" panose="020B0503020204020204" charset="-122"/>
                <a:sym typeface="宋体" panose="02010600030101010101" pitchFamily="2" charset="-122"/>
              </a:rPr>
              <a:t>牛顿</a:t>
            </a:r>
            <a:endParaRPr lang="zh-CN" altLang="en-US" sz="2800" b="1">
              <a:latin typeface="微软雅黑" panose="020B0503020204020204" charset="-122"/>
              <a:ea typeface="微软雅黑" panose="020B0503020204020204" charset="-122"/>
              <a:sym typeface="宋体" panose="02010600030101010101" pitchFamily="2" charset="-122"/>
            </a:endParaRPr>
          </a:p>
        </p:txBody>
      </p:sp>
      <p:sp>
        <p:nvSpPr>
          <p:cNvPr id="15" name="文本框 13315"/>
          <p:cNvSpPr txBox="1">
            <a:spLocks noChangeArrowheads="1"/>
          </p:cNvSpPr>
          <p:nvPr/>
        </p:nvSpPr>
        <p:spPr bwMode="auto">
          <a:xfrm>
            <a:off x="-14605" y="5697855"/>
            <a:ext cx="3453765" cy="583565"/>
          </a:xfrm>
          <a:prstGeom prst="rect">
            <a:avLst/>
          </a:prstGeom>
          <a:noFill/>
          <a:ln w="38100">
            <a:solidFill>
              <a:srgbClr val="180B02"/>
            </a:solidFill>
            <a:prstDash val="sysDot"/>
            <a:miter lim="800000"/>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a:defRPr>
                <a:solidFill>
                  <a:schemeClr val="tx1"/>
                </a:solidFill>
                <a:latin typeface="Calibri" panose="020F0502020204030204" pitchFamily="34" charset="0"/>
                <a:ea typeface="宋体" panose="02010600030101010101" pitchFamily="2" charset="-122"/>
              </a:defRPr>
            </a:lvl2pPr>
            <a:lvl3pPr>
              <a:defRPr>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fontAlgn="base">
              <a:spcBef>
                <a:spcPct val="50000"/>
              </a:spcBef>
              <a:spcAft>
                <a:spcPct val="0"/>
              </a:spcAft>
              <a:buFont typeface="Arial" panose="020B0604020202020204" pitchFamily="34" charset="0"/>
              <a:buNone/>
            </a:pPr>
            <a:r>
              <a:rPr lang="zh-CN" altLang="en-US" sz="3200" b="1" dirty="0" smtClean="0">
                <a:solidFill>
                  <a:srgbClr val="FF0000"/>
                </a:solidFill>
                <a:latin typeface="Times New Roman" panose="02020603050405020304" pitchFamily="2" charset="0"/>
              </a:rPr>
              <a:t>“现代科学之父”。</a:t>
            </a:r>
            <a:endParaRPr lang="zh-CN" altLang="en-US" sz="3200" b="1" dirty="0" smtClean="0">
              <a:solidFill>
                <a:srgbClr val="FF0000"/>
              </a:solidFill>
              <a:latin typeface="Times New Roman" panose="02020603050405020304" pitchFamily="2" charset="0"/>
            </a:endParaRPr>
          </a:p>
        </p:txBody>
      </p:sp>
      <p:sp>
        <p:nvSpPr>
          <p:cNvPr id="16" name="TextBox 1"/>
          <p:cNvSpPr txBox="1"/>
          <p:nvPr/>
        </p:nvSpPr>
        <p:spPr>
          <a:xfrm>
            <a:off x="-14605" y="-8255"/>
            <a:ext cx="3929380" cy="583565"/>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p>
            <a:r>
              <a:rPr lang="zh-CN" altLang="en-US" sz="3200" b="1" dirty="0">
                <a:ea typeface="黑体" panose="02010609060101010101" pitchFamily="49" charset="-122"/>
              </a:rPr>
              <a:t>一、科学家（</a:t>
            </a:r>
            <a:r>
              <a:rPr lang="en-US" altLang="zh-CN" sz="3200" b="1" dirty="0">
                <a:ea typeface="黑体" panose="02010609060101010101" pitchFamily="49" charset="-122"/>
              </a:rPr>
              <a:t>P28</a:t>
            </a:r>
            <a:r>
              <a:rPr lang="zh-CN" altLang="en-US" sz="3200" b="1" dirty="0">
                <a:ea typeface="黑体" panose="02010609060101010101" pitchFamily="49" charset="-122"/>
              </a:rPr>
              <a:t>）</a:t>
            </a:r>
            <a:endParaRPr lang="zh-CN" alt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172"/>
                                        </p:tgtEl>
                                        <p:attrNameLst>
                                          <p:attrName>style.visibility</p:attrName>
                                        </p:attrNameLst>
                                      </p:cBhvr>
                                      <p:to>
                                        <p:strVal val="visible"/>
                                      </p:to>
                                    </p:set>
                                    <p:anim calcmode="lin" valueType="num">
                                      <p:cBhvr additive="base">
                                        <p:cTn id="7" dur="500" fill="hold"/>
                                        <p:tgtEl>
                                          <p:spTgt spid="7172"/>
                                        </p:tgtEl>
                                        <p:attrNameLst>
                                          <p:attrName>ppt_x</p:attrName>
                                        </p:attrNameLst>
                                      </p:cBhvr>
                                      <p:tavLst>
                                        <p:tav tm="0">
                                          <p:val>
                                            <p:strVal val="#ppt_x"/>
                                          </p:val>
                                        </p:tav>
                                        <p:tav tm="100000">
                                          <p:val>
                                            <p:strVal val="#ppt_x"/>
                                          </p:val>
                                        </p:tav>
                                      </p:tavLst>
                                    </p:anim>
                                    <p:anim calcmode="lin" valueType="num">
                                      <p:cBhvr additive="base">
                                        <p:cTn id="8" dur="500" fill="hold"/>
                                        <p:tgtEl>
                                          <p:spTgt spid="717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500" fill="hold"/>
                                        <p:tgtEl>
                                          <p:spTgt spid="26"/>
                                        </p:tgtEl>
                                        <p:attrNameLst>
                                          <p:attrName>ppt_x</p:attrName>
                                        </p:attrNameLst>
                                      </p:cBhvr>
                                      <p:tavLst>
                                        <p:tav tm="0">
                                          <p:val>
                                            <p:strVal val="#ppt_x"/>
                                          </p:val>
                                        </p:tav>
                                        <p:tav tm="100000">
                                          <p:val>
                                            <p:strVal val="#ppt_x"/>
                                          </p:val>
                                        </p:tav>
                                      </p:tavLst>
                                    </p:anim>
                                    <p:anim calcmode="lin" valueType="num">
                                      <p:cBhvr additive="base">
                                        <p:cTn id="3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additive="base">
                                        <p:cTn id="37" dur="500" fill="hold"/>
                                        <p:tgtEl>
                                          <p:spTgt spid="3"/>
                                        </p:tgtEl>
                                        <p:attrNameLst>
                                          <p:attrName>ppt_x</p:attrName>
                                        </p:attrNameLst>
                                      </p:cBhvr>
                                      <p:tavLst>
                                        <p:tav tm="0">
                                          <p:val>
                                            <p:strVal val="#ppt_x"/>
                                          </p:val>
                                        </p:tav>
                                        <p:tav tm="100000">
                                          <p:val>
                                            <p:strVal val="#ppt_x"/>
                                          </p:val>
                                        </p:tav>
                                      </p:tavLst>
                                    </p:anim>
                                    <p:anim calcmode="lin" valueType="num">
                                      <p:cBhvr additive="base">
                                        <p:cTn id="3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500" fill="hold"/>
                                        <p:tgtEl>
                                          <p:spTgt spid="2"/>
                                        </p:tgtEl>
                                        <p:attrNameLst>
                                          <p:attrName>ppt_x</p:attrName>
                                        </p:attrNameLst>
                                      </p:cBhvr>
                                      <p:tavLst>
                                        <p:tav tm="0">
                                          <p:val>
                                            <p:strVal val="#ppt_x"/>
                                          </p:val>
                                        </p:tav>
                                        <p:tav tm="100000">
                                          <p:val>
                                            <p:strVal val="#ppt_x"/>
                                          </p:val>
                                        </p:tav>
                                      </p:tavLst>
                                    </p:anim>
                                    <p:anim calcmode="lin" valueType="num">
                                      <p:cBhvr additive="base">
                                        <p:cTn id="4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4342"/>
                                        </p:tgtEl>
                                        <p:attrNameLst>
                                          <p:attrName>style.visibility</p:attrName>
                                        </p:attrNameLst>
                                      </p:cBhvr>
                                      <p:to>
                                        <p:strVal val="visible"/>
                                      </p:to>
                                    </p:set>
                                    <p:anim calcmode="lin" valueType="num">
                                      <p:cBhvr additive="base">
                                        <p:cTn id="49" dur="500" fill="hold"/>
                                        <p:tgtEl>
                                          <p:spTgt spid="14342"/>
                                        </p:tgtEl>
                                        <p:attrNameLst>
                                          <p:attrName>ppt_x</p:attrName>
                                        </p:attrNameLst>
                                      </p:cBhvr>
                                      <p:tavLst>
                                        <p:tav tm="0">
                                          <p:val>
                                            <p:strVal val="#ppt_x"/>
                                          </p:val>
                                        </p:tav>
                                        <p:tav tm="100000">
                                          <p:val>
                                            <p:strVal val="#ppt_x"/>
                                          </p:val>
                                        </p:tav>
                                      </p:tavLst>
                                    </p:anim>
                                    <p:anim calcmode="lin" valueType="num">
                                      <p:cBhvr additive="base">
                                        <p:cTn id="50" dur="500" fill="hold"/>
                                        <p:tgtEl>
                                          <p:spTgt spid="1434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5">
                                            <p:txEl>
                                              <p:pRg st="0" end="0"/>
                                            </p:txEl>
                                          </p:spTgt>
                                        </p:tgtEl>
                                        <p:attrNameLst>
                                          <p:attrName>style.visibility</p:attrName>
                                        </p:attrNameLst>
                                      </p:cBhvr>
                                      <p:to>
                                        <p:strVal val="visible"/>
                                      </p:to>
                                    </p:set>
                                    <p:anim calcmode="lin" valueType="num">
                                      <p:cBhvr additive="base">
                                        <p:cTn id="55"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2" grpId="0"/>
      <p:bldP spid="13" grpId="0"/>
      <p:bldP spid="10" grpId="0"/>
      <p:bldP spid="11" grpId="0"/>
      <p:bldP spid="26" grpId="0"/>
      <p:bldP spid="2" grpId="0"/>
      <p:bldP spid="1434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p:nvPr/>
        </p:nvSpPr>
        <p:spPr>
          <a:xfrm>
            <a:off x="1988344" y="2492420"/>
            <a:ext cx="8229600" cy="423545"/>
          </a:xfrm>
          <a:prstGeom prst="rect">
            <a:avLst/>
          </a:prstGeom>
          <a:noFill/>
          <a:ln w="9525">
            <a:noFill/>
          </a:ln>
        </p:spPr>
        <p:txBody>
          <a:bodyPr>
            <a:spAutoFit/>
          </a:bodyPr>
          <a:lstStyle/>
          <a:p>
            <a:pPr eaLnBrk="0" fontAlgn="base" hangingPunct="0">
              <a:spcBef>
                <a:spcPct val="0"/>
              </a:spcBef>
              <a:spcAft>
                <a:spcPct val="0"/>
              </a:spcAft>
              <a:defRPr/>
            </a:pPr>
            <a:endParaRPr lang="zh-CN" altLang="en-US" sz="2160" dirty="0">
              <a:solidFill>
                <a:prstClr val="black"/>
              </a:solidFill>
              <a:latin typeface="Arial" panose="020B0604020202020204" pitchFamily="34" charset="0"/>
            </a:endParaRPr>
          </a:p>
        </p:txBody>
      </p:sp>
      <p:sp>
        <p:nvSpPr>
          <p:cNvPr id="10242" name="文本框 21505"/>
          <p:cNvSpPr txBox="1">
            <a:spLocks noChangeArrowheads="1"/>
          </p:cNvSpPr>
          <p:nvPr/>
        </p:nvSpPr>
        <p:spPr bwMode="auto">
          <a:xfrm>
            <a:off x="3287316" y="1557338"/>
            <a:ext cx="1188244"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a:defRPr>
                <a:solidFill>
                  <a:schemeClr val="tx1"/>
                </a:solidFill>
                <a:latin typeface="Calibri" panose="020F0502020204030204" pitchFamily="34" charset="0"/>
                <a:ea typeface="宋体" panose="02010600030101010101" pitchFamily="2" charset="-122"/>
              </a:defRPr>
            </a:lvl2pPr>
            <a:lvl3pPr>
              <a:defRPr>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fontAlgn="base">
              <a:spcBef>
                <a:spcPct val="50000"/>
              </a:spcBef>
              <a:spcAft>
                <a:spcPct val="0"/>
              </a:spcAft>
              <a:buFont typeface="Arial" panose="020B0604020202020204" pitchFamily="34" charset="0"/>
              <a:buNone/>
            </a:pPr>
            <a:endParaRPr lang="zh-CN" altLang="en-US" smtClean="0">
              <a:solidFill>
                <a:prstClr val="black"/>
              </a:solidFill>
              <a:ea typeface="微软雅黑" panose="020B0503020204020204" charset="-122"/>
            </a:endParaRPr>
          </a:p>
        </p:txBody>
      </p:sp>
      <p:sp>
        <p:nvSpPr>
          <p:cNvPr id="42" name="文本框 21507"/>
          <p:cNvSpPr txBox="1">
            <a:spLocks noChangeArrowheads="1"/>
          </p:cNvSpPr>
          <p:nvPr/>
        </p:nvSpPr>
        <p:spPr bwMode="auto">
          <a:xfrm>
            <a:off x="3184980" y="5516608"/>
            <a:ext cx="5697947"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a:defRPr>
                <a:solidFill>
                  <a:schemeClr val="tx1"/>
                </a:solidFill>
                <a:latin typeface="Calibri" panose="020F0502020204030204" pitchFamily="34" charset="0"/>
                <a:ea typeface="宋体" panose="02010600030101010101" pitchFamily="2" charset="-122"/>
              </a:defRPr>
            </a:lvl2pPr>
            <a:lvl3pPr>
              <a:defRPr>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fontAlgn="base">
              <a:spcBef>
                <a:spcPct val="50000"/>
              </a:spcBef>
              <a:spcAft>
                <a:spcPct val="0"/>
              </a:spcAft>
              <a:buFont typeface="Arial" panose="020B0604020202020204" pitchFamily="34" charset="0"/>
              <a:buNone/>
            </a:pPr>
            <a:r>
              <a:rPr lang="en-US" altLang="zh-CN" sz="3200" b="1" dirty="0" smtClean="0">
                <a:solidFill>
                  <a:prstClr val="black"/>
                </a:solidFill>
                <a:ea typeface="隶书" pitchFamily="49" charset="-122"/>
              </a:rPr>
              <a:t>《</a:t>
            </a:r>
            <a:r>
              <a:rPr lang="zh-CN" altLang="en-US" sz="3200" b="1" dirty="0" smtClean="0">
                <a:solidFill>
                  <a:prstClr val="black"/>
                </a:solidFill>
                <a:ea typeface="隶书" pitchFamily="49" charset="-122"/>
              </a:rPr>
              <a:t>自然哲学的数学原理</a:t>
            </a:r>
            <a:r>
              <a:rPr lang="en-US" altLang="zh-CN" sz="3200" b="1" dirty="0" smtClean="0">
                <a:solidFill>
                  <a:prstClr val="black"/>
                </a:solidFill>
                <a:ea typeface="隶书" pitchFamily="49" charset="-122"/>
              </a:rPr>
              <a:t>》</a:t>
            </a:r>
            <a:endParaRPr lang="en-US" altLang="zh-CN" sz="3200" b="1" dirty="0" smtClean="0">
              <a:solidFill>
                <a:prstClr val="black"/>
              </a:solidFill>
              <a:ea typeface="隶书" pitchFamily="49" charset="-122"/>
            </a:endParaRPr>
          </a:p>
        </p:txBody>
      </p:sp>
      <p:sp>
        <p:nvSpPr>
          <p:cNvPr id="43" name="文本框 21508"/>
          <p:cNvSpPr txBox="1"/>
          <p:nvPr/>
        </p:nvSpPr>
        <p:spPr>
          <a:xfrm>
            <a:off x="1866388" y="972605"/>
            <a:ext cx="1637324" cy="583565"/>
          </a:xfrm>
          <a:prstGeom prst="rect">
            <a:avLst/>
          </a:prstGeom>
          <a:noFill/>
          <a:ln w="9525">
            <a:noFill/>
          </a:ln>
        </p:spPr>
        <p:txBody>
          <a:bodyPr wrap="square">
            <a:spAutoFit/>
            <a:scene3d>
              <a:camera prst="orthographicFront"/>
              <a:lightRig rig="threePt" dir="t"/>
            </a:scene3d>
          </a:bodyPr>
          <a:lstStyle/>
          <a:p>
            <a:pPr>
              <a:spcBef>
                <a:spcPct val="50000"/>
              </a:spcBef>
              <a:buFont typeface="Arial" panose="020B0604020202020204" pitchFamily="34" charset="0"/>
              <a:buNone/>
              <a:defRPr/>
            </a:pPr>
            <a:r>
              <a:rPr lang="zh-CN" altLang="en-US" sz="3200" b="1" dirty="0">
                <a:ln w="6600">
                  <a:solidFill>
                    <a:srgbClr val="ED7D31"/>
                  </a:solidFill>
                  <a:prstDash val="solid"/>
                </a:ln>
                <a:solidFill>
                  <a:srgbClr val="FFFFFF"/>
                </a:solidFill>
                <a:effectLst>
                  <a:outerShdw dist="38100" dir="2700000" algn="tl" rotWithShape="0">
                    <a:srgbClr val="ED7D31"/>
                  </a:outerShdw>
                </a:effectLst>
                <a:ea typeface="隶书" pitchFamily="49" charset="-122"/>
              </a:rPr>
              <a:t>天文学：</a:t>
            </a:r>
            <a:endParaRPr lang="zh-CN" altLang="en-US" sz="3200" b="1" dirty="0">
              <a:ln w="6600">
                <a:solidFill>
                  <a:srgbClr val="ED7D31"/>
                </a:solidFill>
                <a:prstDash val="solid"/>
              </a:ln>
              <a:solidFill>
                <a:srgbClr val="FFFFFF"/>
              </a:solidFill>
              <a:effectLst>
                <a:outerShdw dist="38100" dir="2700000" algn="tl" rotWithShape="0">
                  <a:srgbClr val="ED7D31"/>
                </a:outerShdw>
              </a:effectLst>
              <a:ea typeface="隶书" pitchFamily="49" charset="-122"/>
            </a:endParaRPr>
          </a:p>
        </p:txBody>
      </p:sp>
      <p:sp>
        <p:nvSpPr>
          <p:cNvPr id="44" name="文本框 21509"/>
          <p:cNvSpPr txBox="1">
            <a:spLocks noChangeArrowheads="1"/>
          </p:cNvSpPr>
          <p:nvPr/>
        </p:nvSpPr>
        <p:spPr bwMode="auto">
          <a:xfrm>
            <a:off x="3607905" y="972605"/>
            <a:ext cx="3222403"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a:defRPr>
                <a:solidFill>
                  <a:schemeClr val="tx1"/>
                </a:solidFill>
                <a:latin typeface="Calibri" panose="020F0502020204030204" pitchFamily="34" charset="0"/>
                <a:ea typeface="宋体" panose="02010600030101010101" pitchFamily="2" charset="-122"/>
              </a:defRPr>
            </a:lvl2pPr>
            <a:lvl3pPr>
              <a:defRPr>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fontAlgn="base">
              <a:spcBef>
                <a:spcPct val="50000"/>
              </a:spcBef>
              <a:spcAft>
                <a:spcPct val="0"/>
              </a:spcAft>
              <a:buFont typeface="Arial" panose="020B0604020202020204" pitchFamily="34" charset="0"/>
              <a:buNone/>
            </a:pPr>
            <a:r>
              <a:rPr lang="zh-CN" altLang="en-US" sz="3200" b="1" dirty="0" smtClean="0">
                <a:solidFill>
                  <a:prstClr val="black"/>
                </a:solidFill>
                <a:ea typeface="隶书" pitchFamily="49" charset="-122"/>
              </a:rPr>
              <a:t>发现万有引力</a:t>
            </a:r>
            <a:endParaRPr lang="zh-CN" altLang="en-US" sz="3200" b="1" dirty="0" smtClean="0">
              <a:solidFill>
                <a:prstClr val="black"/>
              </a:solidFill>
              <a:ea typeface="隶书" pitchFamily="49" charset="-122"/>
            </a:endParaRPr>
          </a:p>
        </p:txBody>
      </p:sp>
      <p:sp>
        <p:nvSpPr>
          <p:cNvPr id="45" name="文本框 21510"/>
          <p:cNvSpPr txBox="1">
            <a:spLocks noChangeArrowheads="1"/>
          </p:cNvSpPr>
          <p:nvPr/>
        </p:nvSpPr>
        <p:spPr bwMode="auto">
          <a:xfrm>
            <a:off x="3287316" y="1820518"/>
            <a:ext cx="3626874"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a:defRPr>
                <a:solidFill>
                  <a:schemeClr val="tx1"/>
                </a:solidFill>
                <a:latin typeface="Calibri" panose="020F0502020204030204" pitchFamily="34" charset="0"/>
                <a:ea typeface="宋体" panose="02010600030101010101" pitchFamily="2" charset="-122"/>
              </a:defRPr>
            </a:lvl2pPr>
            <a:lvl3pPr>
              <a:defRPr>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fontAlgn="base">
              <a:spcBef>
                <a:spcPct val="50000"/>
              </a:spcBef>
              <a:spcAft>
                <a:spcPct val="0"/>
              </a:spcAft>
              <a:buFont typeface="Arial" panose="020B0604020202020204" pitchFamily="34" charset="0"/>
              <a:buNone/>
            </a:pPr>
            <a:r>
              <a:rPr lang="zh-CN" altLang="en-US" sz="3200" b="1" dirty="0" smtClean="0">
                <a:solidFill>
                  <a:prstClr val="black"/>
                </a:solidFill>
                <a:ea typeface="隶书" pitchFamily="49" charset="-122"/>
              </a:rPr>
              <a:t>牛顿三大定律</a:t>
            </a:r>
            <a:r>
              <a:rPr lang="en-US" altLang="zh-CN" sz="3200" b="1" dirty="0" smtClean="0">
                <a:solidFill>
                  <a:prstClr val="black"/>
                </a:solidFill>
                <a:ea typeface="隶书" pitchFamily="49" charset="-122"/>
              </a:rPr>
              <a:t>——</a:t>
            </a:r>
            <a:endParaRPr lang="en-US" altLang="zh-CN" sz="3200" b="1" dirty="0" smtClean="0">
              <a:solidFill>
                <a:prstClr val="black"/>
              </a:solidFill>
              <a:ea typeface="隶书" pitchFamily="49" charset="-122"/>
            </a:endParaRPr>
          </a:p>
        </p:txBody>
      </p:sp>
      <p:sp>
        <p:nvSpPr>
          <p:cNvPr id="46" name="文本框 21511"/>
          <p:cNvSpPr txBox="1">
            <a:spLocks noChangeArrowheads="1"/>
          </p:cNvSpPr>
          <p:nvPr/>
        </p:nvSpPr>
        <p:spPr bwMode="auto">
          <a:xfrm>
            <a:off x="6830289" y="1332470"/>
            <a:ext cx="3063508"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a:defRPr>
                <a:solidFill>
                  <a:schemeClr val="tx1"/>
                </a:solidFill>
                <a:latin typeface="Calibri" panose="020F0502020204030204" pitchFamily="34" charset="0"/>
                <a:ea typeface="宋体" panose="02010600030101010101" pitchFamily="2" charset="-122"/>
              </a:defRPr>
            </a:lvl2pPr>
            <a:lvl3pPr>
              <a:defRPr>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fontAlgn="base">
              <a:spcBef>
                <a:spcPct val="50000"/>
              </a:spcBef>
              <a:spcAft>
                <a:spcPct val="0"/>
              </a:spcAft>
              <a:buFont typeface="Arial" panose="020B0604020202020204" pitchFamily="34" charset="0"/>
              <a:buNone/>
            </a:pPr>
            <a:r>
              <a:rPr lang="zh-CN" altLang="en-US" sz="3200" b="1" dirty="0" smtClean="0">
                <a:solidFill>
                  <a:prstClr val="black"/>
                </a:solidFill>
                <a:ea typeface="隶书" pitchFamily="49" charset="-122"/>
              </a:rPr>
              <a:t>惯性定律</a:t>
            </a:r>
            <a:endParaRPr lang="zh-CN" altLang="en-US" sz="3200" b="1" dirty="0" smtClean="0">
              <a:solidFill>
                <a:prstClr val="black"/>
              </a:solidFill>
              <a:ea typeface="隶书" pitchFamily="49" charset="-122"/>
            </a:endParaRPr>
          </a:p>
        </p:txBody>
      </p:sp>
      <p:sp>
        <p:nvSpPr>
          <p:cNvPr id="47" name="文本框 21512"/>
          <p:cNvSpPr txBox="1">
            <a:spLocks noChangeArrowheads="1"/>
          </p:cNvSpPr>
          <p:nvPr/>
        </p:nvSpPr>
        <p:spPr bwMode="auto">
          <a:xfrm>
            <a:off x="6830289" y="1925680"/>
            <a:ext cx="2385382"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a:defRPr>
                <a:solidFill>
                  <a:schemeClr val="tx1"/>
                </a:solidFill>
                <a:latin typeface="Calibri" panose="020F0502020204030204" pitchFamily="34" charset="0"/>
                <a:ea typeface="宋体" panose="02010600030101010101" pitchFamily="2" charset="-122"/>
              </a:defRPr>
            </a:lvl2pPr>
            <a:lvl3pPr>
              <a:defRPr>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fontAlgn="base">
              <a:spcBef>
                <a:spcPct val="50000"/>
              </a:spcBef>
              <a:spcAft>
                <a:spcPct val="0"/>
              </a:spcAft>
              <a:buFont typeface="Arial" panose="020B0604020202020204" pitchFamily="34" charset="0"/>
              <a:buNone/>
            </a:pPr>
            <a:r>
              <a:rPr lang="zh-CN" altLang="en-US" sz="3200" b="1" dirty="0" smtClean="0">
                <a:solidFill>
                  <a:prstClr val="black"/>
                </a:solidFill>
                <a:ea typeface="隶书" pitchFamily="49" charset="-122"/>
              </a:rPr>
              <a:t>加速度定律</a:t>
            </a:r>
            <a:endParaRPr lang="zh-CN" altLang="en-US" sz="3200" b="1" dirty="0" smtClean="0">
              <a:solidFill>
                <a:prstClr val="black"/>
              </a:solidFill>
              <a:ea typeface="隶书" pitchFamily="49" charset="-122"/>
            </a:endParaRPr>
          </a:p>
        </p:txBody>
      </p:sp>
      <p:sp>
        <p:nvSpPr>
          <p:cNvPr id="48" name="文本框 21513"/>
          <p:cNvSpPr txBox="1">
            <a:spLocks noChangeArrowheads="1"/>
          </p:cNvSpPr>
          <p:nvPr/>
        </p:nvSpPr>
        <p:spPr bwMode="auto">
          <a:xfrm>
            <a:off x="6927965" y="2583107"/>
            <a:ext cx="2468515"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a:defRPr>
                <a:solidFill>
                  <a:schemeClr val="tx1"/>
                </a:solidFill>
                <a:latin typeface="Calibri" panose="020F0502020204030204" pitchFamily="34" charset="0"/>
                <a:ea typeface="宋体" panose="02010600030101010101" pitchFamily="2" charset="-122"/>
              </a:defRPr>
            </a:lvl2pPr>
            <a:lvl3pPr>
              <a:defRPr>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fontAlgn="base">
              <a:spcBef>
                <a:spcPct val="50000"/>
              </a:spcBef>
              <a:spcAft>
                <a:spcPct val="0"/>
              </a:spcAft>
              <a:buFont typeface="Arial" panose="020B0604020202020204" pitchFamily="34" charset="0"/>
              <a:buNone/>
            </a:pPr>
            <a:r>
              <a:rPr lang="zh-CN" altLang="en-US" sz="3200" b="1" dirty="0" smtClean="0">
                <a:solidFill>
                  <a:prstClr val="black"/>
                </a:solidFill>
                <a:ea typeface="隶书" pitchFamily="49" charset="-122"/>
              </a:rPr>
              <a:t>反作用定律</a:t>
            </a:r>
            <a:endParaRPr lang="zh-CN" altLang="en-US" sz="3200" b="1" dirty="0" smtClean="0">
              <a:solidFill>
                <a:prstClr val="black"/>
              </a:solidFill>
              <a:ea typeface="隶书" pitchFamily="49" charset="-122"/>
            </a:endParaRPr>
          </a:p>
        </p:txBody>
      </p:sp>
      <p:sp>
        <p:nvSpPr>
          <p:cNvPr id="10251" name="动作按钮: 前进或下一项 21514"/>
          <p:cNvSpPr>
            <a:spLocks noChangeArrowheads="1"/>
          </p:cNvSpPr>
          <p:nvPr/>
        </p:nvSpPr>
        <p:spPr bwMode="auto">
          <a:xfrm>
            <a:off x="8796359" y="6308770"/>
            <a:ext cx="377429" cy="360363"/>
          </a:xfrm>
          <a:prstGeom prst="actionButtonForwardNex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buFont typeface="Arial" panose="020B0604020202020204" pitchFamily="34" charset="0"/>
              <a:buNone/>
            </a:pPr>
            <a:endParaRPr lang="zh-CN" altLang="en-US" smtClean="0">
              <a:solidFill>
                <a:prstClr val="black"/>
              </a:solidFill>
              <a:ea typeface="微软雅黑" panose="020B0503020204020204" charset="-122"/>
            </a:endParaRPr>
          </a:p>
        </p:txBody>
      </p:sp>
      <p:sp>
        <p:nvSpPr>
          <p:cNvPr id="10252" name="文本框 21516"/>
          <p:cNvSpPr txBox="1">
            <a:spLocks noChangeArrowheads="1"/>
          </p:cNvSpPr>
          <p:nvPr/>
        </p:nvSpPr>
        <p:spPr bwMode="auto">
          <a:xfrm>
            <a:off x="4232536" y="3500483"/>
            <a:ext cx="45974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a:solidFill>
                  <a:schemeClr val="tx1"/>
                </a:solidFill>
                <a:latin typeface="Calibri" panose="020F0502020204030204" pitchFamily="34" charset="0"/>
                <a:ea typeface="宋体" panose="02010600030101010101" pitchFamily="2" charset="-122"/>
              </a:defRPr>
            </a:lvl1pPr>
            <a:lvl2pPr>
              <a:defRPr>
                <a:solidFill>
                  <a:schemeClr val="tx1"/>
                </a:solidFill>
                <a:latin typeface="Calibri" panose="020F0502020204030204" pitchFamily="34" charset="0"/>
                <a:ea typeface="宋体" panose="02010600030101010101" pitchFamily="2" charset="-122"/>
              </a:defRPr>
            </a:lvl2pPr>
            <a:lvl3pPr>
              <a:defRPr>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fontAlgn="base">
              <a:spcBef>
                <a:spcPct val="50000"/>
              </a:spcBef>
              <a:spcAft>
                <a:spcPct val="0"/>
              </a:spcAft>
              <a:buFont typeface="Arial" panose="020B0604020202020204" pitchFamily="34" charset="0"/>
              <a:buNone/>
            </a:pPr>
            <a:endParaRPr lang="zh-CN" altLang="en-US" smtClean="0">
              <a:solidFill>
                <a:prstClr val="black"/>
              </a:solidFill>
              <a:ea typeface="微软雅黑" panose="020B0503020204020204" charset="-122"/>
            </a:endParaRPr>
          </a:p>
        </p:txBody>
      </p:sp>
      <p:sp>
        <p:nvSpPr>
          <p:cNvPr id="52" name="文本框 21517"/>
          <p:cNvSpPr txBox="1"/>
          <p:nvPr/>
        </p:nvSpPr>
        <p:spPr>
          <a:xfrm>
            <a:off x="1739250" y="3991888"/>
            <a:ext cx="1348954" cy="583565"/>
          </a:xfrm>
          <a:prstGeom prst="rect">
            <a:avLst/>
          </a:prstGeom>
          <a:noFill/>
          <a:ln w="9525">
            <a:noFill/>
          </a:ln>
        </p:spPr>
        <p:txBody>
          <a:bodyPr wrap="square">
            <a:spAutoFit/>
          </a:bodyPr>
          <a:lstStyle/>
          <a:p>
            <a:pPr>
              <a:spcBef>
                <a:spcPct val="50000"/>
              </a:spcBef>
              <a:buFont typeface="Arial" panose="020B0604020202020204" pitchFamily="34" charset="0"/>
              <a:buNone/>
              <a:defRPr/>
            </a:pPr>
            <a:r>
              <a:rPr lang="zh-CN" altLang="en-US" sz="3200" b="1" dirty="0">
                <a:ln w="6600">
                  <a:solidFill>
                    <a:srgbClr val="ED7D31"/>
                  </a:solidFill>
                  <a:prstDash val="solid"/>
                </a:ln>
                <a:solidFill>
                  <a:srgbClr val="FFFFFF"/>
                </a:solidFill>
                <a:effectLst>
                  <a:outerShdw dist="38100" dir="2700000" algn="tl" rotWithShape="0">
                    <a:srgbClr val="ED7D31"/>
                  </a:outerShdw>
                </a:effectLst>
                <a:ea typeface="隶书" pitchFamily="49" charset="-122"/>
              </a:rPr>
              <a:t>光学</a:t>
            </a:r>
            <a:r>
              <a:rPr lang="en-US" altLang="zh-CN" sz="3200" b="1" dirty="0" smtClean="0">
                <a:ln w="6600">
                  <a:solidFill>
                    <a:srgbClr val="ED7D31"/>
                  </a:solidFill>
                  <a:prstDash val="solid"/>
                </a:ln>
                <a:solidFill>
                  <a:srgbClr val="FFFFFF"/>
                </a:solidFill>
                <a:effectLst>
                  <a:outerShdw dist="38100" dir="2700000" algn="tl" rotWithShape="0">
                    <a:srgbClr val="ED7D31"/>
                  </a:outerShdw>
                </a:effectLst>
                <a:ea typeface="隶书" pitchFamily="49" charset="-122"/>
              </a:rPr>
              <a:t>:</a:t>
            </a:r>
            <a:endParaRPr lang="zh-CN" altLang="en-US" sz="3200" b="1" dirty="0">
              <a:solidFill>
                <a:prstClr val="black"/>
              </a:solidFill>
              <a:ea typeface="隶书" pitchFamily="49" charset="-122"/>
            </a:endParaRPr>
          </a:p>
        </p:txBody>
      </p:sp>
      <p:sp>
        <p:nvSpPr>
          <p:cNvPr id="53" name="文本框 21518"/>
          <p:cNvSpPr txBox="1"/>
          <p:nvPr/>
        </p:nvSpPr>
        <p:spPr>
          <a:xfrm>
            <a:off x="1739248" y="4654204"/>
            <a:ext cx="1260408" cy="583565"/>
          </a:xfrm>
          <a:prstGeom prst="rect">
            <a:avLst/>
          </a:prstGeom>
          <a:noFill/>
          <a:ln w="9525">
            <a:noFill/>
          </a:ln>
        </p:spPr>
        <p:txBody>
          <a:bodyPr wrap="square">
            <a:spAutoFit/>
          </a:bodyPr>
          <a:lstStyle/>
          <a:p>
            <a:pPr>
              <a:spcBef>
                <a:spcPct val="50000"/>
              </a:spcBef>
              <a:buFont typeface="Arial" panose="020B0604020202020204" pitchFamily="34" charset="0"/>
              <a:buNone/>
              <a:defRPr/>
            </a:pPr>
            <a:r>
              <a:rPr lang="zh-CN" altLang="en-US" sz="3200" b="1" dirty="0">
                <a:ln w="6600">
                  <a:solidFill>
                    <a:srgbClr val="ED7D31"/>
                  </a:solidFill>
                  <a:prstDash val="solid"/>
                </a:ln>
                <a:solidFill>
                  <a:srgbClr val="FFFFFF"/>
                </a:solidFill>
                <a:effectLst>
                  <a:outerShdw dist="38100" dir="2700000" algn="tl" rotWithShape="0">
                    <a:srgbClr val="ED7D31"/>
                  </a:outerShdw>
                </a:effectLst>
                <a:ea typeface="隶书" pitchFamily="49" charset="-122"/>
              </a:rPr>
              <a:t>数学</a:t>
            </a:r>
            <a:r>
              <a:rPr lang="en-US" altLang="zh-CN" sz="3200" b="1" dirty="0" smtClean="0">
                <a:ln w="6600">
                  <a:solidFill>
                    <a:srgbClr val="ED7D31"/>
                  </a:solidFill>
                  <a:prstDash val="solid"/>
                </a:ln>
                <a:solidFill>
                  <a:srgbClr val="FFFFFF"/>
                </a:solidFill>
                <a:effectLst>
                  <a:outerShdw dist="38100" dir="2700000" algn="tl" rotWithShape="0">
                    <a:srgbClr val="ED7D31"/>
                  </a:outerShdw>
                </a:effectLst>
                <a:ea typeface="隶书" pitchFamily="49" charset="-122"/>
              </a:rPr>
              <a:t>:</a:t>
            </a:r>
            <a:endParaRPr lang="zh-CN" altLang="en-US" sz="3200" b="1" dirty="0">
              <a:solidFill>
                <a:prstClr val="black"/>
              </a:solidFill>
              <a:ea typeface="隶书" pitchFamily="49" charset="-122"/>
            </a:endParaRPr>
          </a:p>
        </p:txBody>
      </p:sp>
      <p:sp>
        <p:nvSpPr>
          <p:cNvPr id="55" name="文本框 2"/>
          <p:cNvSpPr txBox="1"/>
          <p:nvPr/>
        </p:nvSpPr>
        <p:spPr>
          <a:xfrm>
            <a:off x="1840646" y="1816928"/>
            <a:ext cx="1663081" cy="583565"/>
          </a:xfrm>
          <a:prstGeom prst="rect">
            <a:avLst/>
          </a:prstGeom>
          <a:noFill/>
          <a:ln w="9525">
            <a:noFill/>
          </a:ln>
        </p:spPr>
        <p:txBody>
          <a:bodyPr wrap="square">
            <a:spAutoFit/>
            <a:scene3d>
              <a:camera prst="orthographicFront"/>
              <a:lightRig rig="threePt" dir="t"/>
            </a:scene3d>
          </a:bodyPr>
          <a:lstStyle/>
          <a:p>
            <a:pPr>
              <a:spcBef>
                <a:spcPct val="50000"/>
              </a:spcBef>
              <a:buFont typeface="Arial" panose="020B0604020202020204" pitchFamily="34" charset="0"/>
              <a:buNone/>
              <a:defRPr/>
            </a:pPr>
            <a:r>
              <a:rPr lang="zh-CN" altLang="en-US" sz="3200" b="1" dirty="0">
                <a:ln w="6600">
                  <a:solidFill>
                    <a:srgbClr val="ED7D31"/>
                  </a:solidFill>
                  <a:prstDash val="solid"/>
                </a:ln>
                <a:solidFill>
                  <a:srgbClr val="FFFFFF"/>
                </a:solidFill>
                <a:effectLst>
                  <a:outerShdw dist="38100" dir="2700000" algn="tl" rotWithShape="0">
                    <a:srgbClr val="ED7D31"/>
                  </a:outerShdw>
                </a:effectLst>
                <a:ea typeface="隶书" pitchFamily="49" charset="-122"/>
              </a:rPr>
              <a:t>力   学：</a:t>
            </a:r>
            <a:endParaRPr lang="zh-CN" altLang="en-US" sz="3200" b="1" dirty="0">
              <a:ln w="6600">
                <a:solidFill>
                  <a:srgbClr val="ED7D31"/>
                </a:solidFill>
                <a:prstDash val="solid"/>
              </a:ln>
              <a:solidFill>
                <a:srgbClr val="FFFFFF"/>
              </a:solidFill>
              <a:effectLst>
                <a:outerShdw dist="38100" dir="2700000" algn="tl" rotWithShape="0">
                  <a:srgbClr val="ED7D31"/>
                </a:outerShdw>
              </a:effectLst>
              <a:ea typeface="隶书" pitchFamily="49" charset="-122"/>
            </a:endParaRPr>
          </a:p>
        </p:txBody>
      </p:sp>
      <p:sp>
        <p:nvSpPr>
          <p:cNvPr id="2" name="左弧形箭头 1"/>
          <p:cNvSpPr/>
          <p:nvPr/>
        </p:nvSpPr>
        <p:spPr>
          <a:xfrm>
            <a:off x="6555768" y="1491149"/>
            <a:ext cx="358433" cy="1599141"/>
          </a:xfrm>
          <a:prstGeom prst="curvedRightArrow">
            <a:avLst>
              <a:gd name="adj1" fmla="val 25000"/>
              <a:gd name="adj2" fmla="val 50000"/>
              <a:gd name="adj3"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 name="TextBox 2"/>
          <p:cNvSpPr txBox="1"/>
          <p:nvPr/>
        </p:nvSpPr>
        <p:spPr>
          <a:xfrm>
            <a:off x="9375385" y="1132944"/>
            <a:ext cx="1036861" cy="2061210"/>
          </a:xfrm>
          <a:prstGeom prst="rect">
            <a:avLst/>
          </a:prstGeom>
          <a:noFill/>
        </p:spPr>
        <p:txBody>
          <a:bodyPr wrap="square" rtlCol="0">
            <a:spAutoFit/>
          </a:bodyPr>
          <a:lstStyle/>
          <a:p>
            <a:r>
              <a:rPr lang="zh-CN" altLang="en-US" sz="3200" b="1" dirty="0">
                <a:solidFill>
                  <a:srgbClr val="FF0000"/>
                </a:solidFill>
                <a:effectLst>
                  <a:innerShdw blurRad="63500" dist="50800" dir="13500000">
                    <a:srgbClr val="000000">
                      <a:alpha val="50000"/>
                    </a:srgbClr>
                  </a:innerShdw>
                </a:effectLst>
                <a:latin typeface="楷体_GB2312" pitchFamily="49" charset="-122"/>
                <a:ea typeface="楷体_GB2312" pitchFamily="49" charset="-122"/>
              </a:rPr>
              <a:t>经典力学完整</a:t>
            </a:r>
            <a:r>
              <a:rPr lang="zh-CN" altLang="en-US" sz="3200" b="1" dirty="0" smtClean="0">
                <a:solidFill>
                  <a:srgbClr val="FF0000"/>
                </a:solidFill>
                <a:effectLst>
                  <a:innerShdw blurRad="63500" dist="50800" dir="13500000">
                    <a:srgbClr val="000000">
                      <a:alpha val="50000"/>
                    </a:srgbClr>
                  </a:innerShdw>
                </a:effectLst>
                <a:latin typeface="楷体_GB2312" pitchFamily="49" charset="-122"/>
                <a:ea typeface="楷体_GB2312" pitchFamily="49" charset="-122"/>
              </a:rPr>
              <a:t>体系</a:t>
            </a:r>
            <a:endParaRPr lang="zh-CN" altLang="en-US" sz="3200" dirty="0"/>
          </a:p>
        </p:txBody>
      </p:sp>
      <p:sp>
        <p:nvSpPr>
          <p:cNvPr id="4" name="右弧形箭头 3"/>
          <p:cNvSpPr/>
          <p:nvPr/>
        </p:nvSpPr>
        <p:spPr>
          <a:xfrm>
            <a:off x="8985052" y="1185347"/>
            <a:ext cx="314324" cy="2065439"/>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 name="TextBox 4"/>
          <p:cNvSpPr txBox="1"/>
          <p:nvPr/>
        </p:nvSpPr>
        <p:spPr>
          <a:xfrm>
            <a:off x="2855640" y="3991888"/>
            <a:ext cx="8352928" cy="583565"/>
          </a:xfrm>
          <a:prstGeom prst="rect">
            <a:avLst/>
          </a:prstGeom>
          <a:noFill/>
        </p:spPr>
        <p:txBody>
          <a:bodyPr wrap="square" rtlCol="0">
            <a:spAutoFit/>
          </a:bodyPr>
          <a:lstStyle/>
          <a:p>
            <a:r>
              <a:rPr lang="zh-CN" altLang="en-US" sz="3200" b="1" dirty="0">
                <a:solidFill>
                  <a:prstClr val="black"/>
                </a:solidFill>
                <a:ea typeface="隶书" pitchFamily="49" charset="-122"/>
              </a:rPr>
              <a:t>研究三菱镜的色散原理    发明反射式</a:t>
            </a:r>
            <a:r>
              <a:rPr lang="zh-CN" altLang="en-US" sz="3200" b="1" dirty="0" smtClean="0">
                <a:solidFill>
                  <a:prstClr val="black"/>
                </a:solidFill>
                <a:ea typeface="隶书" pitchFamily="49" charset="-122"/>
              </a:rPr>
              <a:t>望远镜</a:t>
            </a:r>
            <a:endParaRPr lang="zh-CN" altLang="en-US" dirty="0"/>
          </a:p>
        </p:txBody>
      </p:sp>
      <p:sp>
        <p:nvSpPr>
          <p:cNvPr id="6" name="TextBox 5"/>
          <p:cNvSpPr txBox="1"/>
          <p:nvPr/>
        </p:nvSpPr>
        <p:spPr>
          <a:xfrm>
            <a:off x="2996476" y="4658307"/>
            <a:ext cx="5886451" cy="583565"/>
          </a:xfrm>
          <a:prstGeom prst="rect">
            <a:avLst/>
          </a:prstGeom>
          <a:noFill/>
        </p:spPr>
        <p:txBody>
          <a:bodyPr wrap="square" rtlCol="0">
            <a:spAutoFit/>
          </a:bodyPr>
          <a:lstStyle/>
          <a:p>
            <a:r>
              <a:rPr lang="zh-CN" altLang="en-US" sz="3200" b="1" dirty="0">
                <a:solidFill>
                  <a:prstClr val="black"/>
                </a:solidFill>
                <a:ea typeface="隶书" pitchFamily="49" charset="-122"/>
              </a:rPr>
              <a:t>发现二项式定理   创立微积分</a:t>
            </a:r>
            <a:r>
              <a:rPr lang="zh-CN" altLang="en-US" sz="3200" b="1" dirty="0" smtClean="0">
                <a:solidFill>
                  <a:prstClr val="black"/>
                </a:solidFill>
                <a:ea typeface="隶书" pitchFamily="49" charset="-122"/>
              </a:rPr>
              <a:t>等</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1000" fill="hold"/>
                                        <p:tgtEl>
                                          <p:spTgt spid="43"/>
                                        </p:tgtEl>
                                        <p:attrNameLst>
                                          <p:attrName>ppt_x</p:attrName>
                                        </p:attrNameLst>
                                      </p:cBhvr>
                                      <p:tavLst>
                                        <p:tav tm="0">
                                          <p:val>
                                            <p:strVal val="0-#ppt_w/2"/>
                                          </p:val>
                                        </p:tav>
                                        <p:tav tm="100000">
                                          <p:val>
                                            <p:strVal val="#ppt_x"/>
                                          </p:val>
                                        </p:tav>
                                      </p:tavLst>
                                    </p:anim>
                                    <p:anim calcmode="lin" valueType="num">
                                      <p:cBhvr additive="base">
                                        <p:cTn id="8" dur="1000" fill="hold"/>
                                        <p:tgtEl>
                                          <p:spTgt spid="4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 name="chimes.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4"/>
                                        </p:tgtEl>
                                        <p:attrNameLst>
                                          <p:attrName>style.visibility</p:attrName>
                                        </p:attrNameLst>
                                      </p:cBhvr>
                                      <p:to>
                                        <p:strVal val="visible"/>
                                      </p:to>
                                    </p:set>
                                    <p:anim calcmode="lin" valueType="num">
                                      <p:cBhvr additive="base">
                                        <p:cTn id="13" dur="1000" fill="hold"/>
                                        <p:tgtEl>
                                          <p:spTgt spid="44"/>
                                        </p:tgtEl>
                                        <p:attrNameLst>
                                          <p:attrName>ppt_x</p:attrName>
                                        </p:attrNameLst>
                                      </p:cBhvr>
                                      <p:tavLst>
                                        <p:tav tm="0">
                                          <p:val>
                                            <p:strVal val="0-#ppt_w/2"/>
                                          </p:val>
                                        </p:tav>
                                        <p:tav tm="100000">
                                          <p:val>
                                            <p:strVal val="#ppt_x"/>
                                          </p:val>
                                        </p:tav>
                                      </p:tavLst>
                                    </p:anim>
                                    <p:anim calcmode="lin" valueType="num">
                                      <p:cBhvr additive="base">
                                        <p:cTn id="14" dur="1000" fill="hold"/>
                                        <p:tgtEl>
                                          <p:spTgt spid="4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1" name="chimes.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55"/>
                                        </p:tgtEl>
                                        <p:attrNameLst>
                                          <p:attrName>style.visibility</p:attrName>
                                        </p:attrNameLst>
                                      </p:cBhvr>
                                      <p:to>
                                        <p:strVal val="visible"/>
                                      </p:to>
                                    </p:set>
                                    <p:anim calcmode="lin" valueType="num">
                                      <p:cBhvr additive="base">
                                        <p:cTn id="19" dur="1000" fill="hold"/>
                                        <p:tgtEl>
                                          <p:spTgt spid="55"/>
                                        </p:tgtEl>
                                        <p:attrNameLst>
                                          <p:attrName>ppt_x</p:attrName>
                                        </p:attrNameLst>
                                      </p:cBhvr>
                                      <p:tavLst>
                                        <p:tav tm="0">
                                          <p:val>
                                            <p:strVal val="0-#ppt_w/2"/>
                                          </p:val>
                                        </p:tav>
                                        <p:tav tm="100000">
                                          <p:val>
                                            <p:strVal val="#ppt_x"/>
                                          </p:val>
                                        </p:tav>
                                      </p:tavLst>
                                    </p:anim>
                                    <p:anim calcmode="lin" valueType="num">
                                      <p:cBhvr additive="base">
                                        <p:cTn id="20" dur="1000" fill="hold"/>
                                        <p:tgtEl>
                                          <p:spTgt spid="5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1" name="chimes.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5"/>
                                        </p:tgtEl>
                                        <p:attrNameLst>
                                          <p:attrName>style.visibility</p:attrName>
                                        </p:attrNameLst>
                                      </p:cBhvr>
                                      <p:to>
                                        <p:strVal val="visible"/>
                                      </p:to>
                                    </p:set>
                                    <p:anim calcmode="lin" valueType="num">
                                      <p:cBhvr additive="base">
                                        <p:cTn id="25" dur="1000" fill="hold"/>
                                        <p:tgtEl>
                                          <p:spTgt spid="45"/>
                                        </p:tgtEl>
                                        <p:attrNameLst>
                                          <p:attrName>ppt_x</p:attrName>
                                        </p:attrNameLst>
                                      </p:cBhvr>
                                      <p:tavLst>
                                        <p:tav tm="0">
                                          <p:val>
                                            <p:strVal val="0-#ppt_w/2"/>
                                          </p:val>
                                        </p:tav>
                                        <p:tav tm="100000">
                                          <p:val>
                                            <p:strVal val="#ppt_x"/>
                                          </p:val>
                                        </p:tav>
                                      </p:tavLst>
                                    </p:anim>
                                    <p:anim calcmode="lin" valueType="num">
                                      <p:cBhvr additive="base">
                                        <p:cTn id="26" dur="1000" fill="hold"/>
                                        <p:tgtEl>
                                          <p:spTgt spid="4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1" name="chimes.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46"/>
                                        </p:tgtEl>
                                        <p:attrNameLst>
                                          <p:attrName>style.visibility</p:attrName>
                                        </p:attrNameLst>
                                      </p:cBhvr>
                                      <p:to>
                                        <p:strVal val="visible"/>
                                      </p:to>
                                    </p:set>
                                    <p:anim calcmode="lin" valueType="num">
                                      <p:cBhvr additive="base">
                                        <p:cTn id="37" dur="1000" fill="hold"/>
                                        <p:tgtEl>
                                          <p:spTgt spid="46"/>
                                        </p:tgtEl>
                                        <p:attrNameLst>
                                          <p:attrName>ppt_x</p:attrName>
                                        </p:attrNameLst>
                                      </p:cBhvr>
                                      <p:tavLst>
                                        <p:tav tm="0">
                                          <p:val>
                                            <p:strVal val="1+#ppt_w/2"/>
                                          </p:val>
                                        </p:tav>
                                        <p:tav tm="100000">
                                          <p:val>
                                            <p:strVal val="#ppt_x"/>
                                          </p:val>
                                        </p:tav>
                                      </p:tavLst>
                                    </p:anim>
                                    <p:anim calcmode="lin" valueType="num">
                                      <p:cBhvr additive="base">
                                        <p:cTn id="38" dur="1000" fill="hold"/>
                                        <p:tgtEl>
                                          <p:spTgt spid="4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1" name="chimes.wav"/>
                                        </p:tgtEl>
                                      </p:cMediaNode>
                                    </p:audio>
                                  </p:sub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47"/>
                                        </p:tgtEl>
                                        <p:attrNameLst>
                                          <p:attrName>style.visibility</p:attrName>
                                        </p:attrNameLst>
                                      </p:cBhvr>
                                      <p:to>
                                        <p:strVal val="visible"/>
                                      </p:to>
                                    </p:set>
                                    <p:anim calcmode="lin" valueType="num">
                                      <p:cBhvr additive="base">
                                        <p:cTn id="43" dur="1000" fill="hold"/>
                                        <p:tgtEl>
                                          <p:spTgt spid="47"/>
                                        </p:tgtEl>
                                        <p:attrNameLst>
                                          <p:attrName>ppt_x</p:attrName>
                                        </p:attrNameLst>
                                      </p:cBhvr>
                                      <p:tavLst>
                                        <p:tav tm="0">
                                          <p:val>
                                            <p:strVal val="1+#ppt_w/2"/>
                                          </p:val>
                                        </p:tav>
                                        <p:tav tm="100000">
                                          <p:val>
                                            <p:strVal val="#ppt_x"/>
                                          </p:val>
                                        </p:tav>
                                      </p:tavLst>
                                    </p:anim>
                                    <p:anim calcmode="lin" valueType="num">
                                      <p:cBhvr additive="base">
                                        <p:cTn id="44" dur="1000" fill="hold"/>
                                        <p:tgtEl>
                                          <p:spTgt spid="4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1" name="chimes.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48"/>
                                        </p:tgtEl>
                                        <p:attrNameLst>
                                          <p:attrName>style.visibility</p:attrName>
                                        </p:attrNameLst>
                                      </p:cBhvr>
                                      <p:to>
                                        <p:strVal val="visible"/>
                                      </p:to>
                                    </p:set>
                                    <p:anim calcmode="lin" valueType="num">
                                      <p:cBhvr additive="base">
                                        <p:cTn id="49" dur="1000" fill="hold"/>
                                        <p:tgtEl>
                                          <p:spTgt spid="48"/>
                                        </p:tgtEl>
                                        <p:attrNameLst>
                                          <p:attrName>ppt_x</p:attrName>
                                        </p:attrNameLst>
                                      </p:cBhvr>
                                      <p:tavLst>
                                        <p:tav tm="0">
                                          <p:val>
                                            <p:strVal val="1+#ppt_w/2"/>
                                          </p:val>
                                        </p:tav>
                                        <p:tav tm="100000">
                                          <p:val>
                                            <p:strVal val="#ppt_x"/>
                                          </p:val>
                                        </p:tav>
                                      </p:tavLst>
                                    </p:anim>
                                    <p:anim calcmode="lin" valueType="num">
                                      <p:cBhvr additive="base">
                                        <p:cTn id="50" dur="1000" fill="hold"/>
                                        <p:tgtEl>
                                          <p:spTgt spid="4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1" name="chimes.wav"/>
                                        </p:tgtEl>
                                      </p:cMediaNode>
                                    </p:audio>
                                  </p:sub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
                                        </p:tgtEl>
                                        <p:attrNameLst>
                                          <p:attrName>style.visibility</p:attrName>
                                        </p:attrNameLst>
                                      </p:cBhvr>
                                      <p:to>
                                        <p:strVal val="visible"/>
                                      </p:to>
                                    </p:set>
                                    <p:anim calcmode="lin" valueType="num">
                                      <p:cBhvr additive="base">
                                        <p:cTn id="55" dur="500" fill="hold"/>
                                        <p:tgtEl>
                                          <p:spTgt spid="4"/>
                                        </p:tgtEl>
                                        <p:attrNameLst>
                                          <p:attrName>ppt_x</p:attrName>
                                        </p:attrNameLst>
                                      </p:cBhvr>
                                      <p:tavLst>
                                        <p:tav tm="0">
                                          <p:val>
                                            <p:strVal val="#ppt_x"/>
                                          </p:val>
                                        </p:tav>
                                        <p:tav tm="100000">
                                          <p:val>
                                            <p:strVal val="#ppt_x"/>
                                          </p:val>
                                        </p:tav>
                                      </p:tavLst>
                                    </p:anim>
                                    <p:anim calcmode="lin" valueType="num">
                                      <p:cBhvr additive="base">
                                        <p:cTn id="5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
                                        </p:tgtEl>
                                        <p:attrNameLst>
                                          <p:attrName>style.visibility</p:attrName>
                                        </p:attrNameLst>
                                      </p:cBhvr>
                                      <p:to>
                                        <p:strVal val="visible"/>
                                      </p:to>
                                    </p:set>
                                    <p:anim calcmode="lin" valueType="num">
                                      <p:cBhvr additive="base">
                                        <p:cTn id="61" dur="500" fill="hold"/>
                                        <p:tgtEl>
                                          <p:spTgt spid="3"/>
                                        </p:tgtEl>
                                        <p:attrNameLst>
                                          <p:attrName>ppt_x</p:attrName>
                                        </p:attrNameLst>
                                      </p:cBhvr>
                                      <p:tavLst>
                                        <p:tav tm="0">
                                          <p:val>
                                            <p:strVal val="#ppt_x"/>
                                          </p:val>
                                        </p:tav>
                                        <p:tav tm="100000">
                                          <p:val>
                                            <p:strVal val="#ppt_x"/>
                                          </p:val>
                                        </p:tav>
                                      </p:tavLst>
                                    </p:anim>
                                    <p:anim calcmode="lin" valueType="num">
                                      <p:cBhvr additive="base">
                                        <p:cTn id="6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nodeType="clickEffect">
                                  <p:stCondLst>
                                    <p:cond delay="0"/>
                                  </p:stCondLst>
                                  <p:childTnLst>
                                    <p:set>
                                      <p:cBhvr>
                                        <p:cTn id="66" dur="1" fill="hold">
                                          <p:stCondLst>
                                            <p:cond delay="0"/>
                                          </p:stCondLst>
                                        </p:cTn>
                                        <p:tgtEl>
                                          <p:spTgt spid="52"/>
                                        </p:tgtEl>
                                        <p:attrNameLst>
                                          <p:attrName>style.visibility</p:attrName>
                                        </p:attrNameLst>
                                      </p:cBhvr>
                                      <p:to>
                                        <p:strVal val="visible"/>
                                      </p:to>
                                    </p:set>
                                    <p:anim calcmode="lin" valueType="num">
                                      <p:cBhvr additive="base">
                                        <p:cTn id="67" dur="1000" fill="hold"/>
                                        <p:tgtEl>
                                          <p:spTgt spid="52"/>
                                        </p:tgtEl>
                                        <p:attrNameLst>
                                          <p:attrName>ppt_x</p:attrName>
                                        </p:attrNameLst>
                                      </p:cBhvr>
                                      <p:tavLst>
                                        <p:tav tm="0">
                                          <p:val>
                                            <p:strVal val="0-#ppt_w/2"/>
                                          </p:val>
                                        </p:tav>
                                        <p:tav tm="100000">
                                          <p:val>
                                            <p:strVal val="#ppt_x"/>
                                          </p:val>
                                        </p:tav>
                                      </p:tavLst>
                                    </p:anim>
                                    <p:anim calcmode="lin" valueType="num">
                                      <p:cBhvr additive="base">
                                        <p:cTn id="68" dur="1000" fill="hold"/>
                                        <p:tgtEl>
                                          <p:spTgt spid="5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65"/>
                                            </p:cond>
                                          </p:stCondLst>
                                          <p:endCondLst>
                                            <p:cond evt="onStopAudio" delay="0">
                                              <p:tgtEl>
                                                <p:sldTgt/>
                                              </p:tgtEl>
                                            </p:cond>
                                          </p:endCondLst>
                                        </p:cTn>
                                        <p:tgtEl>
                                          <p:sndTgt r:embed="rId1" name="chimes.wav"/>
                                        </p:tgtEl>
                                      </p:cMediaNode>
                                    </p:audio>
                                  </p:sub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5"/>
                                        </p:tgtEl>
                                        <p:attrNameLst>
                                          <p:attrName>style.visibility</p:attrName>
                                        </p:attrNameLst>
                                      </p:cBhvr>
                                      <p:to>
                                        <p:strVal val="visible"/>
                                      </p:to>
                                    </p:set>
                                    <p:anim calcmode="lin" valueType="num">
                                      <p:cBhvr additive="base">
                                        <p:cTn id="73" dur="500" fill="hold"/>
                                        <p:tgtEl>
                                          <p:spTgt spid="5"/>
                                        </p:tgtEl>
                                        <p:attrNameLst>
                                          <p:attrName>ppt_x</p:attrName>
                                        </p:attrNameLst>
                                      </p:cBhvr>
                                      <p:tavLst>
                                        <p:tav tm="0">
                                          <p:val>
                                            <p:strVal val="#ppt_x"/>
                                          </p:val>
                                        </p:tav>
                                        <p:tav tm="100000">
                                          <p:val>
                                            <p:strVal val="#ppt_x"/>
                                          </p:val>
                                        </p:tav>
                                      </p:tavLst>
                                    </p:anim>
                                    <p:anim calcmode="lin" valueType="num">
                                      <p:cBhvr additive="base">
                                        <p:cTn id="7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8" fill="hold" nodeType="clickEffect">
                                  <p:stCondLst>
                                    <p:cond delay="0"/>
                                  </p:stCondLst>
                                  <p:childTnLst>
                                    <p:set>
                                      <p:cBhvr>
                                        <p:cTn id="78" dur="1" fill="hold">
                                          <p:stCondLst>
                                            <p:cond delay="0"/>
                                          </p:stCondLst>
                                        </p:cTn>
                                        <p:tgtEl>
                                          <p:spTgt spid="53"/>
                                        </p:tgtEl>
                                        <p:attrNameLst>
                                          <p:attrName>style.visibility</p:attrName>
                                        </p:attrNameLst>
                                      </p:cBhvr>
                                      <p:to>
                                        <p:strVal val="visible"/>
                                      </p:to>
                                    </p:set>
                                    <p:anim calcmode="lin" valueType="num">
                                      <p:cBhvr additive="base">
                                        <p:cTn id="79" dur="1000" fill="hold"/>
                                        <p:tgtEl>
                                          <p:spTgt spid="53"/>
                                        </p:tgtEl>
                                        <p:attrNameLst>
                                          <p:attrName>ppt_x</p:attrName>
                                        </p:attrNameLst>
                                      </p:cBhvr>
                                      <p:tavLst>
                                        <p:tav tm="0">
                                          <p:val>
                                            <p:strVal val="0-#ppt_w/2"/>
                                          </p:val>
                                        </p:tav>
                                        <p:tav tm="100000">
                                          <p:val>
                                            <p:strVal val="#ppt_x"/>
                                          </p:val>
                                        </p:tav>
                                      </p:tavLst>
                                    </p:anim>
                                    <p:anim calcmode="lin" valueType="num">
                                      <p:cBhvr additive="base">
                                        <p:cTn id="80" dur="1000" fill="hold"/>
                                        <p:tgtEl>
                                          <p:spTgt spid="5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77"/>
                                            </p:cond>
                                          </p:stCondLst>
                                          <p:endCondLst>
                                            <p:cond evt="onStopAudio" delay="0">
                                              <p:tgtEl>
                                                <p:sldTgt/>
                                              </p:tgtEl>
                                            </p:cond>
                                          </p:endCondLst>
                                        </p:cTn>
                                        <p:tgtEl>
                                          <p:sndTgt r:embed="rId1" name="chimes.wav"/>
                                        </p:tgtEl>
                                      </p:cMediaNode>
                                    </p:audio>
                                  </p:sub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6"/>
                                        </p:tgtEl>
                                        <p:attrNameLst>
                                          <p:attrName>style.visibility</p:attrName>
                                        </p:attrNameLst>
                                      </p:cBhvr>
                                      <p:to>
                                        <p:strVal val="visible"/>
                                      </p:to>
                                    </p:set>
                                    <p:anim calcmode="lin" valueType="num">
                                      <p:cBhvr additive="base">
                                        <p:cTn id="85" dur="500" fill="hold"/>
                                        <p:tgtEl>
                                          <p:spTgt spid="6"/>
                                        </p:tgtEl>
                                        <p:attrNameLst>
                                          <p:attrName>ppt_x</p:attrName>
                                        </p:attrNameLst>
                                      </p:cBhvr>
                                      <p:tavLst>
                                        <p:tav tm="0">
                                          <p:val>
                                            <p:strVal val="#ppt_x"/>
                                          </p:val>
                                        </p:tav>
                                        <p:tav tm="100000">
                                          <p:val>
                                            <p:strVal val="#ppt_x"/>
                                          </p:val>
                                        </p:tav>
                                      </p:tavLst>
                                    </p:anim>
                                    <p:anim calcmode="lin" valueType="num">
                                      <p:cBhvr additive="base">
                                        <p:cTn id="8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2" fill="hold" grpId="0" nodeType="clickEffect">
                                  <p:stCondLst>
                                    <p:cond delay="0"/>
                                  </p:stCondLst>
                                  <p:childTnLst>
                                    <p:set>
                                      <p:cBhvr>
                                        <p:cTn id="90" dur="1" fill="hold">
                                          <p:stCondLst>
                                            <p:cond delay="0"/>
                                          </p:stCondLst>
                                        </p:cTn>
                                        <p:tgtEl>
                                          <p:spTgt spid="42"/>
                                        </p:tgtEl>
                                        <p:attrNameLst>
                                          <p:attrName>style.visibility</p:attrName>
                                        </p:attrNameLst>
                                      </p:cBhvr>
                                      <p:to>
                                        <p:strVal val="visible"/>
                                      </p:to>
                                    </p:set>
                                    <p:anim calcmode="lin" valueType="num">
                                      <p:cBhvr additive="base">
                                        <p:cTn id="91" dur="1000" fill="hold"/>
                                        <p:tgtEl>
                                          <p:spTgt spid="42"/>
                                        </p:tgtEl>
                                        <p:attrNameLst>
                                          <p:attrName>ppt_x</p:attrName>
                                        </p:attrNameLst>
                                      </p:cBhvr>
                                      <p:tavLst>
                                        <p:tav tm="0">
                                          <p:val>
                                            <p:strVal val="1+#ppt_w/2"/>
                                          </p:val>
                                        </p:tav>
                                        <p:tav tm="100000">
                                          <p:val>
                                            <p:strVal val="#ppt_x"/>
                                          </p:val>
                                        </p:tav>
                                      </p:tavLst>
                                    </p:anim>
                                    <p:anim calcmode="lin" valueType="num">
                                      <p:cBhvr additive="base">
                                        <p:cTn id="92" dur="1000" fill="hold"/>
                                        <p:tgtEl>
                                          <p:spTgt spid="4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89"/>
                                            </p:cond>
                                          </p:stCondLst>
                                          <p:endCondLst>
                                            <p:cond evt="onStopAudio" delay="0">
                                              <p:tgtEl>
                                                <p:sldTgt/>
                                              </p:tgtEl>
                                            </p:cond>
                                          </p:endCondLst>
                                        </p:cTn>
                                        <p:tgtEl>
                                          <p:sndTgt r:embed="rId1" name="chimes.wav"/>
                                        </p:tgtEl>
                                      </p:cMediaNode>
                                    </p:audio>
                                  </p:sub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nodePh="1">
                                  <p:stCondLst>
                                    <p:cond delay="0"/>
                                  </p:stCondLst>
                                  <p:endCondLst>
                                    <p:cond evt="begin" delay="0">
                                      <p:tn val="95"/>
                                    </p:cond>
                                  </p:endCondLst>
                                  <p:childTnLst>
                                    <p:set>
                                      <p:cBhvr>
                                        <p:cTn id="96" dur="1" fill="hold">
                                          <p:stCondLst>
                                            <p:cond delay="0"/>
                                          </p:stCondLst>
                                        </p:cTn>
                                        <p:tgtEl>
                                          <p:spTgt spid="13"/>
                                        </p:tgtEl>
                                        <p:attrNameLst>
                                          <p:attrName>style.visibility</p:attrName>
                                        </p:attrNameLst>
                                      </p:cBhvr>
                                      <p:to>
                                        <p:strVal val="visible"/>
                                      </p:to>
                                    </p:set>
                                    <p:anim calcmode="lin" valueType="num">
                                      <p:cBhvr additive="base">
                                        <p:cTn id="97" dur="500" fill="hold"/>
                                        <p:tgtEl>
                                          <p:spTgt spid="13"/>
                                        </p:tgtEl>
                                        <p:attrNameLst>
                                          <p:attrName>ppt_x</p:attrName>
                                        </p:attrNameLst>
                                      </p:cBhvr>
                                      <p:tavLst>
                                        <p:tav tm="0">
                                          <p:val>
                                            <p:strVal val="#ppt_x"/>
                                          </p:val>
                                        </p:tav>
                                        <p:tav tm="100000">
                                          <p:val>
                                            <p:strVal val="#ppt_x"/>
                                          </p:val>
                                        </p:tav>
                                      </p:tavLst>
                                    </p:anim>
                                    <p:anim calcmode="lin" valueType="num">
                                      <p:cBhvr additive="base">
                                        <p:cTn id="9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2" grpId="0"/>
      <p:bldP spid="44" grpId="0"/>
      <p:bldP spid="45" grpId="0"/>
      <p:bldP spid="46" grpId="0"/>
      <p:bldP spid="47" grpId="0"/>
      <p:bldP spid="48" grpId="0"/>
      <p:bldP spid="2" grpId="0" bldLvl="0" animBg="1"/>
      <p:bldP spid="3" grpId="0"/>
      <p:bldP spid="4" grpId="0" bldLvl="0" animBg="1"/>
      <p:bldP spid="5" grpId="0"/>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218" name="Text Box 9"/>
          <p:cNvSpPr txBox="1"/>
          <p:nvPr/>
        </p:nvSpPr>
        <p:spPr>
          <a:xfrm>
            <a:off x="36195" y="1217930"/>
            <a:ext cx="12118975" cy="829945"/>
          </a:xfrm>
          <a:prstGeom prst="rect">
            <a:avLst/>
          </a:prstGeom>
          <a:noFill/>
          <a:ln w="3175" cap="flat" cmpd="sng">
            <a:solidFill>
              <a:schemeClr val="tx1"/>
            </a:solidFill>
            <a:prstDash val="solid"/>
            <a:miter/>
            <a:headEnd type="none" w="med" len="med"/>
            <a:tailEnd type="none" w="med" len="med"/>
          </a:ln>
        </p:spPr>
        <p:txBody>
          <a:bodyPr wrap="square" anchor="t">
            <a:spAutoFit/>
          </a:bodyPr>
          <a:p>
            <a:r>
              <a:rPr lang="en-US" altLang="zh-CN" sz="2400" b="1" dirty="0">
                <a:solidFill>
                  <a:srgbClr val="800000"/>
                </a:solidFill>
                <a:latin typeface="楷体" panose="02010609060101010101" pitchFamily="49" charset="-122"/>
                <a:ea typeface="楷体" panose="02010609060101010101" pitchFamily="49" charset="-122"/>
                <a:cs typeface="楷体" panose="02010609060101010101" pitchFamily="49" charset="-122"/>
                <a:sym typeface="Arial Rounded MT Bold" pitchFamily="34" charset="0"/>
              </a:rPr>
              <a:t>“</a:t>
            </a:r>
            <a:r>
              <a:rPr lang="zh-CN" altLang="en-US" sz="2400" b="1" dirty="0">
                <a:solidFill>
                  <a:srgbClr val="800000"/>
                </a:solidFill>
                <a:latin typeface="楷体" panose="02010609060101010101" pitchFamily="49" charset="-122"/>
                <a:ea typeface="楷体" panose="02010609060101010101" pitchFamily="49" charset="-122"/>
                <a:cs typeface="楷体" panose="02010609060101010101" pitchFamily="49" charset="-122"/>
                <a:sym typeface="Arial Rounded MT Bold" pitchFamily="34" charset="0"/>
              </a:rPr>
              <a:t>牛顿，他准备了一把工业革命的钥匙，瓦特用这把钥匙打开了工业革命的大门。”</a:t>
            </a:r>
            <a:endParaRPr lang="zh-CN" altLang="en-US" sz="2400" b="1" dirty="0">
              <a:solidFill>
                <a:srgbClr val="800000"/>
              </a:solidFill>
              <a:latin typeface="楷体" panose="02010609060101010101" pitchFamily="49" charset="-122"/>
              <a:ea typeface="楷体" panose="02010609060101010101" pitchFamily="49" charset="-122"/>
              <a:cs typeface="楷体" panose="02010609060101010101" pitchFamily="49" charset="-122"/>
              <a:sym typeface="Arial Rounded MT Bold" pitchFamily="34" charset="0"/>
            </a:endParaRPr>
          </a:p>
          <a:p>
            <a:pPr algn="ctr"/>
            <a:r>
              <a:rPr lang="zh-CN" altLang="en-US" sz="2400" b="1" dirty="0">
                <a:solidFill>
                  <a:srgbClr val="800000"/>
                </a:solidFill>
                <a:latin typeface="楷体" panose="02010609060101010101" pitchFamily="49" charset="-122"/>
                <a:ea typeface="楷体" panose="02010609060101010101" pitchFamily="49" charset="-122"/>
                <a:cs typeface="楷体" panose="02010609060101010101" pitchFamily="49" charset="-122"/>
                <a:sym typeface="Arial Rounded MT Bold" pitchFamily="34" charset="0"/>
              </a:rPr>
              <a:t>                                          </a:t>
            </a:r>
            <a:r>
              <a:rPr lang="en-US" altLang="zh-CN" sz="2400" b="1" dirty="0">
                <a:solidFill>
                  <a:srgbClr val="800000"/>
                </a:solidFill>
                <a:latin typeface="楷体" panose="02010609060101010101" pitchFamily="49" charset="-122"/>
                <a:ea typeface="楷体" panose="02010609060101010101" pitchFamily="49" charset="-122"/>
                <a:cs typeface="楷体" panose="02010609060101010101" pitchFamily="49" charset="-122"/>
                <a:sym typeface="Arial Rounded MT Bold" pitchFamily="34" charset="0"/>
              </a:rPr>
              <a:t>——</a:t>
            </a:r>
            <a:r>
              <a:rPr lang="zh-CN" altLang="en-US" sz="2400" b="1" dirty="0">
                <a:latin typeface="楷体" panose="02010609060101010101" pitchFamily="49" charset="-122"/>
                <a:ea typeface="楷体" panose="02010609060101010101" pitchFamily="49" charset="-122"/>
                <a:cs typeface="楷体" panose="02010609060101010101" pitchFamily="49" charset="-122"/>
                <a:sym typeface="Arial Rounded MT Bold" pitchFamily="34" charset="0"/>
              </a:rPr>
              <a:t>央视纪录片</a:t>
            </a:r>
            <a:r>
              <a:rPr lang="en-US" altLang="zh-CN" sz="2400" b="1" dirty="0">
                <a:latin typeface="楷体" panose="02010609060101010101" pitchFamily="49" charset="-122"/>
                <a:ea typeface="楷体" panose="02010609060101010101" pitchFamily="49" charset="-122"/>
                <a:cs typeface="楷体" panose="02010609060101010101" pitchFamily="49" charset="-122"/>
                <a:sym typeface="Arial Rounded MT Bold" pitchFamily="34" charset="0"/>
              </a:rPr>
              <a:t>《</a:t>
            </a:r>
            <a:r>
              <a:rPr lang="zh-CN" altLang="en-US" sz="2400" b="1" dirty="0">
                <a:latin typeface="楷体" panose="02010609060101010101" pitchFamily="49" charset="-122"/>
                <a:ea typeface="楷体" panose="02010609060101010101" pitchFamily="49" charset="-122"/>
                <a:cs typeface="楷体" panose="02010609060101010101" pitchFamily="49" charset="-122"/>
                <a:sym typeface="Arial Rounded MT Bold" pitchFamily="34" charset="0"/>
              </a:rPr>
              <a:t>大国崛起</a:t>
            </a:r>
            <a:r>
              <a:rPr lang="en-US" altLang="zh-CN" sz="2400" b="1" dirty="0">
                <a:latin typeface="楷体" panose="02010609060101010101" pitchFamily="49" charset="-122"/>
                <a:ea typeface="楷体" panose="02010609060101010101" pitchFamily="49" charset="-122"/>
                <a:cs typeface="楷体" panose="02010609060101010101" pitchFamily="49" charset="-122"/>
                <a:sym typeface="Arial Rounded MT Bold" pitchFamily="34" charset="0"/>
              </a:rPr>
              <a:t>》</a:t>
            </a:r>
            <a:endParaRPr lang="en-US" altLang="zh-CN" sz="2400" b="1" dirty="0">
              <a:latin typeface="楷体" panose="02010609060101010101" pitchFamily="49" charset="-122"/>
              <a:ea typeface="楷体" panose="02010609060101010101" pitchFamily="49" charset="-122"/>
              <a:cs typeface="楷体" panose="02010609060101010101" pitchFamily="49" charset="-122"/>
              <a:sym typeface="Arial Rounded MT Bold" pitchFamily="34" charset="0"/>
            </a:endParaRPr>
          </a:p>
        </p:txBody>
      </p:sp>
      <p:sp>
        <p:nvSpPr>
          <p:cNvPr id="9220" name="矩形 4"/>
          <p:cNvSpPr/>
          <p:nvPr/>
        </p:nvSpPr>
        <p:spPr>
          <a:xfrm>
            <a:off x="51435" y="19050"/>
            <a:ext cx="12118975" cy="1198880"/>
          </a:xfrm>
          <a:prstGeom prst="rect">
            <a:avLst/>
          </a:prstGeom>
          <a:noFill/>
          <a:ln w="3175" cap="flat" cmpd="sng">
            <a:solidFill>
              <a:schemeClr val="tx1"/>
            </a:solidFill>
            <a:prstDash val="solid"/>
            <a:miter/>
            <a:headEnd type="none" w="med" len="med"/>
            <a:tailEnd type="none" w="med" len="med"/>
          </a:ln>
        </p:spPr>
        <p:txBody>
          <a:bodyPr wrap="square" anchor="t">
            <a:spAutoFit/>
          </a:bodyPr>
          <a:p>
            <a:r>
              <a:rPr lang="zh-CN" altLang="en-US" sz="2400" b="1" dirty="0">
                <a:solidFill>
                  <a:srgbClr val="0E1FFE"/>
                </a:solidFill>
                <a:latin typeface="楷体" panose="02010609060101010101" pitchFamily="49" charset="-122"/>
                <a:ea typeface="楷体" panose="02010609060101010101" pitchFamily="49" charset="-122"/>
                <a:cs typeface="楷体" panose="02010609060101010101" pitchFamily="49" charset="-122"/>
                <a:sym typeface="Arial Rounded MT Bold" pitchFamily="34" charset="0"/>
              </a:rPr>
              <a:t>诗人亚历山大</a:t>
            </a:r>
            <a:r>
              <a:rPr lang="en-US" altLang="zh-CN" sz="2400" b="1" dirty="0">
                <a:solidFill>
                  <a:srgbClr val="0E1FFE"/>
                </a:solidFill>
                <a:latin typeface="楷体" panose="02010609060101010101" pitchFamily="49" charset="-122"/>
                <a:ea typeface="楷体" panose="02010609060101010101" pitchFamily="49" charset="-122"/>
                <a:cs typeface="楷体" panose="02010609060101010101" pitchFamily="49" charset="-122"/>
                <a:sym typeface="Arial Rounded MT Bold" pitchFamily="34" charset="0"/>
              </a:rPr>
              <a:t>·</a:t>
            </a:r>
            <a:r>
              <a:rPr lang="zh-CN" altLang="en-US" sz="2400" b="1" dirty="0">
                <a:solidFill>
                  <a:srgbClr val="0E1FFE"/>
                </a:solidFill>
                <a:latin typeface="楷体" panose="02010609060101010101" pitchFamily="49" charset="-122"/>
                <a:ea typeface="楷体" panose="02010609060101010101" pitchFamily="49" charset="-122"/>
                <a:cs typeface="楷体" panose="02010609060101010101" pitchFamily="49" charset="-122"/>
                <a:sym typeface="Arial Rounded MT Bold" pitchFamily="34" charset="0"/>
              </a:rPr>
              <a:t>波普</a:t>
            </a:r>
            <a:r>
              <a:rPr lang="en-US" altLang="zh-CN" sz="2400" b="1" dirty="0">
                <a:solidFill>
                  <a:srgbClr val="0E1FFE"/>
                </a:solidFill>
                <a:latin typeface="楷体" panose="02010609060101010101" pitchFamily="49" charset="-122"/>
                <a:ea typeface="楷体" panose="02010609060101010101" pitchFamily="49" charset="-122"/>
                <a:cs typeface="楷体" panose="02010609060101010101" pitchFamily="49" charset="-122"/>
                <a:sym typeface="Arial Rounded MT Bold" pitchFamily="34" charset="0"/>
              </a:rPr>
              <a:t>(Alexander Pope</a:t>
            </a:r>
            <a:r>
              <a:rPr lang="zh-CN" altLang="en-US" sz="2400" b="1" dirty="0">
                <a:solidFill>
                  <a:srgbClr val="0E1FFE"/>
                </a:solidFill>
                <a:latin typeface="楷体" panose="02010609060101010101" pitchFamily="49" charset="-122"/>
                <a:ea typeface="楷体" panose="02010609060101010101" pitchFamily="49" charset="-122"/>
                <a:cs typeface="楷体" panose="02010609060101010101" pitchFamily="49" charset="-122"/>
                <a:sym typeface="Arial Rounded MT Bold" pitchFamily="34" charset="0"/>
              </a:rPr>
              <a:t>）为牛顿写下了以下这段墓志铭：</a:t>
            </a:r>
            <a:r>
              <a:rPr lang="en-US" altLang="zh-CN" sz="2400" b="1" dirty="0">
                <a:solidFill>
                  <a:srgbClr val="0E1FFE"/>
                </a:solidFill>
                <a:latin typeface="楷体" panose="02010609060101010101" pitchFamily="49" charset="-122"/>
                <a:ea typeface="楷体" panose="02010609060101010101" pitchFamily="49" charset="-122"/>
                <a:cs typeface="楷体" panose="02010609060101010101" pitchFamily="49" charset="-122"/>
                <a:sym typeface="Arial Rounded MT Bold" pitchFamily="34" charset="0"/>
              </a:rPr>
              <a:t>Nature and Nature' law lay hid in night ; God said,"Let Newton be," and all was light</a:t>
            </a:r>
            <a:r>
              <a:rPr lang="zh-CN" altLang="en-US" sz="2400" b="1" dirty="0">
                <a:solidFill>
                  <a:srgbClr val="0E1FFE"/>
                </a:solidFill>
                <a:latin typeface="楷体" panose="02010609060101010101" pitchFamily="49" charset="-122"/>
                <a:ea typeface="楷体" panose="02010609060101010101" pitchFamily="49" charset="-122"/>
                <a:cs typeface="楷体" panose="02010609060101010101" pitchFamily="49" charset="-122"/>
                <a:sym typeface="Arial Rounded MT Bold" pitchFamily="34" charset="0"/>
              </a:rPr>
              <a:t>。自然与自然的定律，都隐藏在黑暗之中；上帝说</a:t>
            </a:r>
            <a:r>
              <a:rPr lang="en-US" altLang="zh-CN" sz="2400" b="1" dirty="0">
                <a:solidFill>
                  <a:srgbClr val="0E1FFE"/>
                </a:solidFill>
                <a:latin typeface="楷体" panose="02010609060101010101" pitchFamily="49" charset="-122"/>
                <a:ea typeface="楷体" panose="02010609060101010101" pitchFamily="49" charset="-122"/>
                <a:cs typeface="楷体" panose="02010609060101010101" pitchFamily="49" charset="-122"/>
                <a:sym typeface="Arial Rounded MT Bold" pitchFamily="34" charset="0"/>
              </a:rPr>
              <a:t>"</a:t>
            </a:r>
            <a:r>
              <a:rPr lang="zh-CN" altLang="en-US" sz="2400" b="1" dirty="0">
                <a:solidFill>
                  <a:srgbClr val="0E1FFE"/>
                </a:solidFill>
                <a:latin typeface="楷体" panose="02010609060101010101" pitchFamily="49" charset="-122"/>
                <a:ea typeface="楷体" panose="02010609060101010101" pitchFamily="49" charset="-122"/>
                <a:cs typeface="楷体" panose="02010609060101010101" pitchFamily="49" charset="-122"/>
                <a:sym typeface="Arial Rounded MT Bold" pitchFamily="34" charset="0"/>
              </a:rPr>
              <a:t>让牛顿来吧！</a:t>
            </a:r>
            <a:r>
              <a:rPr lang="en-US" altLang="zh-CN" sz="2400" b="1" dirty="0">
                <a:solidFill>
                  <a:srgbClr val="0E1FFE"/>
                </a:solidFill>
                <a:latin typeface="楷体" panose="02010609060101010101" pitchFamily="49" charset="-122"/>
                <a:ea typeface="楷体" panose="02010609060101010101" pitchFamily="49" charset="-122"/>
                <a:cs typeface="楷体" panose="02010609060101010101" pitchFamily="49" charset="-122"/>
                <a:sym typeface="Arial Rounded MT Bold" pitchFamily="34" charset="0"/>
              </a:rPr>
              <a:t>"</a:t>
            </a:r>
            <a:r>
              <a:rPr lang="zh-CN" altLang="en-US" sz="2400" b="1" dirty="0">
                <a:solidFill>
                  <a:srgbClr val="0E1FFE"/>
                </a:solidFill>
                <a:latin typeface="楷体" panose="02010609060101010101" pitchFamily="49" charset="-122"/>
                <a:ea typeface="楷体" panose="02010609060101010101" pitchFamily="49" charset="-122"/>
                <a:cs typeface="楷体" panose="02010609060101010101" pitchFamily="49" charset="-122"/>
                <a:sym typeface="Arial Rounded MT Bold" pitchFamily="34" charset="0"/>
              </a:rPr>
              <a:t>于是，一切变为光明。</a:t>
            </a:r>
            <a:endParaRPr lang="zh-CN" altLang="en-US" sz="2400" b="1" dirty="0">
              <a:solidFill>
                <a:srgbClr val="0E1FFE"/>
              </a:solidFill>
              <a:latin typeface="楷体" panose="02010609060101010101" pitchFamily="49" charset="-122"/>
              <a:ea typeface="楷体" panose="02010609060101010101" pitchFamily="49" charset="-122"/>
              <a:cs typeface="楷体" panose="02010609060101010101" pitchFamily="49" charset="-122"/>
              <a:sym typeface="Arial Rounded MT Bold" pitchFamily="34" charset="0"/>
            </a:endParaRPr>
          </a:p>
        </p:txBody>
      </p:sp>
      <p:sp>
        <p:nvSpPr>
          <p:cNvPr id="7172" name="Text Box 2"/>
          <p:cNvSpPr txBox="1">
            <a:spLocks noChangeArrowheads="1"/>
          </p:cNvSpPr>
          <p:nvPr/>
        </p:nvSpPr>
        <p:spPr bwMode="auto">
          <a:xfrm>
            <a:off x="51435" y="2232660"/>
            <a:ext cx="6320155" cy="521970"/>
          </a:xfrm>
          <a:prstGeom prst="rect">
            <a:avLst/>
          </a:prstGeom>
        </p:spPr>
        <p:style>
          <a:lnRef idx="1">
            <a:schemeClr val="accent3"/>
          </a:lnRef>
          <a:fillRef idx="2">
            <a:schemeClr val="accent3"/>
          </a:fillRef>
          <a:effectRef idx="1">
            <a:schemeClr val="accent3"/>
          </a:effectRef>
          <a:fontRef idx="minor">
            <a:schemeClr val="dk1"/>
          </a:fontRef>
        </p:style>
        <p:txBody>
          <a:bodyPr wrap="square" lIns="0" rIns="0">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fontAlgn="base" hangingPunct="1">
              <a:spcBef>
                <a:spcPct val="0"/>
              </a:spcBef>
              <a:spcAft>
                <a:spcPct val="0"/>
              </a:spcAft>
              <a:buFont typeface="Arial" panose="020B0604020202020204" pitchFamily="34" charset="0"/>
              <a:buNone/>
            </a:pPr>
            <a:r>
              <a:rPr lang="zh-CN" altLang="en-US" sz="2800" b="1" dirty="0" smtClean="0">
                <a:solidFill>
                  <a:srgbClr val="FF0000"/>
                </a:solidFill>
                <a:latin typeface="楷体_GB2312" pitchFamily="49" charset="-122"/>
              </a:rPr>
              <a:t>牛顿经典力学的影响（只记红字部分）</a:t>
            </a:r>
            <a:endParaRPr lang="zh-CN" altLang="en-US" sz="2800" b="1" dirty="0" smtClean="0">
              <a:solidFill>
                <a:srgbClr val="FF0000"/>
              </a:solidFill>
              <a:latin typeface="楷体_GB2312" pitchFamily="49" charset="-122"/>
            </a:endParaRPr>
          </a:p>
        </p:txBody>
      </p:sp>
      <p:sp>
        <p:nvSpPr>
          <p:cNvPr id="7173" name="Text Box 7"/>
          <p:cNvSpPr txBox="1">
            <a:spLocks noChangeArrowheads="1"/>
          </p:cNvSpPr>
          <p:nvPr/>
        </p:nvSpPr>
        <p:spPr bwMode="auto">
          <a:xfrm>
            <a:off x="51435" y="2940050"/>
            <a:ext cx="12118975" cy="977265"/>
          </a:xfrm>
          <a:prstGeom prst="rect">
            <a:avLst/>
          </a:prstGeom>
          <a:noFill/>
          <a:ln w="12700" cap="sq">
            <a:solidFill>
              <a:srgbClr val="00FF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square" lIns="0" rIns="0">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fontAlgn="base" hangingPunct="1">
              <a:lnSpc>
                <a:spcPct val="90000"/>
              </a:lnSpc>
              <a:spcBef>
                <a:spcPct val="0"/>
              </a:spcBef>
              <a:spcAft>
                <a:spcPct val="0"/>
              </a:spcAft>
              <a:buFont typeface="Arial" panose="020B0604020202020204" pitchFamily="34" charset="0"/>
              <a:buNone/>
            </a:pPr>
            <a:r>
              <a:rPr lang="en-US" altLang="zh-CN" sz="3200" b="1" dirty="0" smtClean="0">
                <a:solidFill>
                  <a:schemeClr val="tx1"/>
                </a:solidFill>
                <a:latin typeface="楷体_GB2312" pitchFamily="49" charset="-122"/>
              </a:rPr>
              <a:t>①</a:t>
            </a:r>
            <a:r>
              <a:rPr lang="zh-CN" altLang="en-US" sz="3200" b="1" dirty="0" smtClean="0">
                <a:solidFill>
                  <a:schemeClr val="tx1"/>
                </a:solidFill>
                <a:latin typeface="楷体_GB2312" pitchFamily="49" charset="-122"/>
              </a:rPr>
              <a:t>是经典物理学和天文学的基础，</a:t>
            </a:r>
            <a:r>
              <a:rPr lang="zh-CN" altLang="en-US" sz="3200" b="1" dirty="0" smtClean="0">
                <a:solidFill>
                  <a:srgbClr val="FF0000"/>
                </a:solidFill>
                <a:latin typeface="楷体_GB2312" pitchFamily="49" charset="-122"/>
              </a:rPr>
              <a:t>是近代科学形成的标志。</a:t>
            </a:r>
            <a:r>
              <a:rPr lang="zh-CN" altLang="en-US" sz="3200" b="1" dirty="0" smtClean="0">
                <a:solidFill>
                  <a:schemeClr val="tx1"/>
                </a:solidFill>
                <a:latin typeface="楷体_GB2312" pitchFamily="49" charset="-122"/>
              </a:rPr>
              <a:t>（自然科学角度，实现了自然科学的第一次理论性大综合）</a:t>
            </a:r>
            <a:endParaRPr lang="zh-CN" altLang="en-US" sz="3200" b="1" dirty="0" smtClean="0">
              <a:solidFill>
                <a:schemeClr val="tx1"/>
              </a:solidFill>
              <a:latin typeface="楷体_GB2312" pitchFamily="49" charset="-122"/>
            </a:endParaRPr>
          </a:p>
        </p:txBody>
      </p:sp>
      <p:sp>
        <p:nvSpPr>
          <p:cNvPr id="2" name="TextBox 1"/>
          <p:cNvSpPr txBox="1"/>
          <p:nvPr/>
        </p:nvSpPr>
        <p:spPr>
          <a:xfrm>
            <a:off x="35560" y="4342130"/>
            <a:ext cx="12119610" cy="534035"/>
          </a:xfrm>
          <a:prstGeom prst="rect">
            <a:avLst/>
          </a:prstGeom>
          <a:noFill/>
          <a:extLst>
            <a:ext uri="{909E8E84-426E-40DD-AFC4-6F175D3DCCD1}">
              <a14:hiddenFill xmlns:a14="http://schemas.microsoft.com/office/drawing/2010/main">
                <a:solidFill>
                  <a:schemeClr val="lt1"/>
                </a:solidFill>
              </a14:hiddenFill>
            </a:ext>
          </a:extLst>
        </p:spPr>
        <p:style>
          <a:lnRef idx="2">
            <a:schemeClr val="accent2"/>
          </a:lnRef>
          <a:fillRef idx="1">
            <a:schemeClr val="lt1"/>
          </a:fillRef>
          <a:effectRef idx="0">
            <a:schemeClr val="accent2"/>
          </a:effectRef>
          <a:fontRef idx="minor">
            <a:schemeClr val="dk1"/>
          </a:fontRef>
        </p:style>
        <p:txBody>
          <a:bodyPr wrap="square" rtlCol="0">
            <a:spAutoFit/>
          </a:bodyPr>
          <a:p>
            <a:pPr lvl="0" fontAlgn="base">
              <a:lnSpc>
                <a:spcPct val="90000"/>
              </a:lnSpc>
              <a:spcBef>
                <a:spcPct val="0"/>
              </a:spcBef>
              <a:spcAft>
                <a:spcPct val="0"/>
              </a:spcAft>
            </a:pPr>
            <a:r>
              <a:rPr lang="zh-CN" altLang="en-US" sz="3200" b="1" dirty="0" smtClean="0">
                <a:solidFill>
                  <a:prstClr val="black"/>
                </a:solidFill>
                <a:latin typeface="楷体_GB2312" pitchFamily="49" charset="-122"/>
              </a:rPr>
              <a:t>②</a:t>
            </a:r>
            <a:r>
              <a:rPr lang="zh-CN" altLang="en-US" sz="3200" b="1" dirty="0">
                <a:solidFill>
                  <a:prstClr val="black"/>
                </a:solidFill>
                <a:latin typeface="楷体_GB2312" pitchFamily="49" charset="-122"/>
              </a:rPr>
              <a:t>牛顿力学和热学引发了</a:t>
            </a:r>
            <a:r>
              <a:rPr lang="zh-CN" altLang="en-US" sz="3200" b="1" dirty="0">
                <a:solidFill>
                  <a:srgbClr val="FF0000"/>
                </a:solidFill>
                <a:latin typeface="楷体_GB2312" pitchFamily="49" charset="-122"/>
              </a:rPr>
              <a:t>第一次工业革命</a:t>
            </a:r>
            <a:r>
              <a:rPr lang="zh-CN" altLang="en-US" sz="3200" b="1" dirty="0">
                <a:solidFill>
                  <a:schemeClr val="tx1"/>
                </a:solidFill>
                <a:latin typeface="楷体_GB2312" pitchFamily="49" charset="-122"/>
              </a:rPr>
              <a:t>（生产力和社会发展角度</a:t>
            </a:r>
            <a:r>
              <a:rPr lang="zh-CN" altLang="en-US" sz="3200" b="1" dirty="0" smtClean="0">
                <a:solidFill>
                  <a:schemeClr val="tx1"/>
                </a:solidFill>
                <a:latin typeface="楷体_GB2312" pitchFamily="49" charset="-122"/>
              </a:rPr>
              <a:t>）</a:t>
            </a:r>
            <a:endParaRPr lang="zh-CN" altLang="en-US" sz="3200" b="1" dirty="0" smtClean="0">
              <a:solidFill>
                <a:schemeClr val="tx1"/>
              </a:solidFill>
              <a:latin typeface="楷体_GB2312" pitchFamily="49" charset="-122"/>
            </a:endParaRPr>
          </a:p>
        </p:txBody>
      </p:sp>
      <p:sp>
        <p:nvSpPr>
          <p:cNvPr id="3" name="TextBox 2"/>
          <p:cNvSpPr txBox="1"/>
          <p:nvPr/>
        </p:nvSpPr>
        <p:spPr>
          <a:xfrm>
            <a:off x="51435" y="5480050"/>
            <a:ext cx="12118975" cy="583565"/>
          </a:xfrm>
          <a:prstGeom prst="rect">
            <a:avLst/>
          </a:prstGeom>
          <a:noFill/>
          <a:extLst>
            <a:ext uri="{909E8E84-426E-40DD-AFC4-6F175D3DCCD1}">
              <a14:hiddenFill xmlns:a14="http://schemas.microsoft.com/office/drawing/2010/main">
                <a:solidFill>
                  <a:schemeClr val="lt1"/>
                </a:solidFill>
              </a14:hiddenFill>
            </a:ext>
          </a:extLst>
        </p:spPr>
        <p:style>
          <a:lnRef idx="2">
            <a:schemeClr val="accent5"/>
          </a:lnRef>
          <a:fillRef idx="1">
            <a:schemeClr val="lt1"/>
          </a:fillRef>
          <a:effectRef idx="0">
            <a:schemeClr val="accent5"/>
          </a:effectRef>
          <a:fontRef idx="minor">
            <a:schemeClr val="dk1"/>
          </a:fontRef>
        </p:style>
        <p:txBody>
          <a:bodyPr wrap="square" rtlCol="0">
            <a:spAutoFit/>
          </a:bodyPr>
          <a:p>
            <a:pPr lvl="0"/>
            <a:r>
              <a:rPr lang="zh-CN" altLang="en-US" sz="3200" b="1" dirty="0" smtClean="0">
                <a:solidFill>
                  <a:prstClr val="black"/>
                </a:solidFill>
                <a:latin typeface="楷体_GB2312" pitchFamily="49" charset="-122"/>
              </a:rPr>
              <a:t>③</a:t>
            </a:r>
            <a:r>
              <a:rPr lang="zh-CN" altLang="en-US" sz="3200" b="1" dirty="0">
                <a:solidFill>
                  <a:prstClr val="black"/>
                </a:solidFill>
                <a:latin typeface="楷体_GB2312" pitchFamily="49" charset="-122"/>
              </a:rPr>
              <a:t>为</a:t>
            </a:r>
            <a:r>
              <a:rPr lang="zh-CN" altLang="en-US" sz="3200" b="1" dirty="0">
                <a:solidFill>
                  <a:srgbClr val="FF0000"/>
                </a:solidFill>
                <a:latin typeface="楷体_GB2312" pitchFamily="49" charset="-122"/>
              </a:rPr>
              <a:t>启蒙思想</a:t>
            </a:r>
            <a:r>
              <a:rPr lang="zh-CN" altLang="en-US" sz="3200" b="1" dirty="0">
                <a:solidFill>
                  <a:prstClr val="black"/>
                </a:solidFill>
                <a:latin typeface="楷体_GB2312" pitchFamily="49" charset="-122"/>
              </a:rPr>
              <a:t>和唯物主义哲学奠科学基础</a:t>
            </a:r>
            <a:r>
              <a:rPr lang="zh-CN" altLang="en-US" sz="3200" b="1" dirty="0">
                <a:solidFill>
                  <a:schemeClr val="tx1"/>
                </a:solidFill>
                <a:latin typeface="楷体_GB2312" pitchFamily="49" charset="-122"/>
              </a:rPr>
              <a:t>（哲学角度</a:t>
            </a:r>
            <a:r>
              <a:rPr lang="zh-CN" altLang="en-US" sz="3200" b="1" dirty="0" smtClean="0">
                <a:solidFill>
                  <a:schemeClr val="tx1"/>
                </a:solidFill>
                <a:latin typeface="楷体_GB2312" pitchFamily="49" charset="-122"/>
              </a:rPr>
              <a:t>）</a:t>
            </a:r>
            <a:r>
              <a:rPr lang="zh-CN" altLang="en-US" sz="3200" b="1" dirty="0" smtClean="0">
                <a:solidFill>
                  <a:srgbClr val="0000FF"/>
                </a:solidFill>
                <a:latin typeface="楷体_GB2312" pitchFamily="49" charset="-122"/>
              </a:rPr>
              <a:t>  </a:t>
            </a:r>
            <a:endParaRPr lang="zh-CN" alt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220"/>
                                        </p:tgtEl>
                                        <p:attrNameLst>
                                          <p:attrName>style.visibility</p:attrName>
                                        </p:attrNameLst>
                                      </p:cBhvr>
                                      <p:to>
                                        <p:strVal val="visible"/>
                                      </p:to>
                                    </p:set>
                                    <p:anim calcmode="lin" valueType="num">
                                      <p:cBhvr additive="base">
                                        <p:cTn id="7" dur="500" fill="hold"/>
                                        <p:tgtEl>
                                          <p:spTgt spid="9220"/>
                                        </p:tgtEl>
                                        <p:attrNameLst>
                                          <p:attrName>ppt_x</p:attrName>
                                        </p:attrNameLst>
                                      </p:cBhvr>
                                      <p:tavLst>
                                        <p:tav tm="0">
                                          <p:val>
                                            <p:strVal val="#ppt_x"/>
                                          </p:val>
                                        </p:tav>
                                        <p:tav tm="100000">
                                          <p:val>
                                            <p:strVal val="#ppt_x"/>
                                          </p:val>
                                        </p:tav>
                                      </p:tavLst>
                                    </p:anim>
                                    <p:anim calcmode="lin" valueType="num">
                                      <p:cBhvr additive="base">
                                        <p:cTn id="8" dur="500" fill="hold"/>
                                        <p:tgtEl>
                                          <p:spTgt spid="92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218"/>
                                        </p:tgtEl>
                                        <p:attrNameLst>
                                          <p:attrName>style.visibility</p:attrName>
                                        </p:attrNameLst>
                                      </p:cBhvr>
                                      <p:to>
                                        <p:strVal val="visible"/>
                                      </p:to>
                                    </p:set>
                                    <p:anim calcmode="lin" valueType="num">
                                      <p:cBhvr additive="base">
                                        <p:cTn id="13" dur="500" fill="hold"/>
                                        <p:tgtEl>
                                          <p:spTgt spid="9218"/>
                                        </p:tgtEl>
                                        <p:attrNameLst>
                                          <p:attrName>ppt_x</p:attrName>
                                        </p:attrNameLst>
                                      </p:cBhvr>
                                      <p:tavLst>
                                        <p:tav tm="0">
                                          <p:val>
                                            <p:strVal val="#ppt_x"/>
                                          </p:val>
                                        </p:tav>
                                        <p:tav tm="100000">
                                          <p:val>
                                            <p:strVal val="#ppt_x"/>
                                          </p:val>
                                        </p:tav>
                                      </p:tavLst>
                                    </p:anim>
                                    <p:anim calcmode="lin" valueType="num">
                                      <p:cBhvr additive="base">
                                        <p:cTn id="14" dur="500" fill="hold"/>
                                        <p:tgtEl>
                                          <p:spTgt spid="92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172"/>
                                        </p:tgtEl>
                                        <p:attrNameLst>
                                          <p:attrName>style.visibility</p:attrName>
                                        </p:attrNameLst>
                                      </p:cBhvr>
                                      <p:to>
                                        <p:strVal val="visible"/>
                                      </p:to>
                                    </p:set>
                                    <p:anim calcmode="lin" valueType="num">
                                      <p:cBhvr additive="base">
                                        <p:cTn id="19" dur="500" fill="hold"/>
                                        <p:tgtEl>
                                          <p:spTgt spid="7172"/>
                                        </p:tgtEl>
                                        <p:attrNameLst>
                                          <p:attrName>ppt_x</p:attrName>
                                        </p:attrNameLst>
                                      </p:cBhvr>
                                      <p:tavLst>
                                        <p:tav tm="0">
                                          <p:val>
                                            <p:strVal val="#ppt_x"/>
                                          </p:val>
                                        </p:tav>
                                        <p:tav tm="100000">
                                          <p:val>
                                            <p:strVal val="#ppt_x"/>
                                          </p:val>
                                        </p:tav>
                                      </p:tavLst>
                                    </p:anim>
                                    <p:anim calcmode="lin" valueType="num">
                                      <p:cBhvr additive="base">
                                        <p:cTn id="20" dur="500" fill="hold"/>
                                        <p:tgtEl>
                                          <p:spTgt spid="717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173"/>
                                        </p:tgtEl>
                                        <p:attrNameLst>
                                          <p:attrName>style.visibility</p:attrName>
                                        </p:attrNameLst>
                                      </p:cBhvr>
                                      <p:to>
                                        <p:strVal val="visible"/>
                                      </p:to>
                                    </p:set>
                                    <p:anim calcmode="lin" valueType="num">
                                      <p:cBhvr additive="base">
                                        <p:cTn id="25" dur="500" fill="hold"/>
                                        <p:tgtEl>
                                          <p:spTgt spid="7173"/>
                                        </p:tgtEl>
                                        <p:attrNameLst>
                                          <p:attrName>ppt_x</p:attrName>
                                        </p:attrNameLst>
                                      </p:cBhvr>
                                      <p:tavLst>
                                        <p:tav tm="0">
                                          <p:val>
                                            <p:strVal val="#ppt_x"/>
                                          </p:val>
                                        </p:tav>
                                        <p:tav tm="100000">
                                          <p:val>
                                            <p:strVal val="#ppt_x"/>
                                          </p:val>
                                        </p:tav>
                                      </p:tavLst>
                                    </p:anim>
                                    <p:anim calcmode="lin" valueType="num">
                                      <p:cBhvr additive="base">
                                        <p:cTn id="26" dur="500" fill="hold"/>
                                        <p:tgtEl>
                                          <p:spTgt spid="717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additive="base">
                                        <p:cTn id="37" dur="500" fill="hold"/>
                                        <p:tgtEl>
                                          <p:spTgt spid="3"/>
                                        </p:tgtEl>
                                        <p:attrNameLst>
                                          <p:attrName>ppt_x</p:attrName>
                                        </p:attrNameLst>
                                      </p:cBhvr>
                                      <p:tavLst>
                                        <p:tav tm="0">
                                          <p:val>
                                            <p:strVal val="#ppt_x"/>
                                          </p:val>
                                        </p:tav>
                                        <p:tav tm="100000">
                                          <p:val>
                                            <p:strVal val="#ppt_x"/>
                                          </p:val>
                                        </p:tav>
                                      </p:tavLst>
                                    </p:anim>
                                    <p:anim calcmode="lin" valueType="num">
                                      <p:cBhvr additive="base">
                                        <p:cTn id="3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0" grpId="0" animBg="1"/>
      <p:bldP spid="9218" grpId="0" animBg="1"/>
      <p:bldP spid="7172" grpId="0" bldLvl="0" animBg="1"/>
      <p:bldP spid="7173" grpId="0" bldLvl="0" animBg="1"/>
      <p:bldP spid="2" grpId="0" bldLvl="0" animBg="1"/>
      <p:bldP spid="3" grpId="0" bldLvl="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2225" name="文本框 27649"/>
          <p:cNvSpPr txBox="1"/>
          <p:nvPr/>
        </p:nvSpPr>
        <p:spPr>
          <a:xfrm>
            <a:off x="-17780" y="4144963"/>
            <a:ext cx="2665413" cy="583565"/>
          </a:xfrm>
          <a:prstGeom prst="rect">
            <a:avLst/>
          </a:prstGeom>
          <a:noFill/>
          <a:ln w="9525">
            <a:noFill/>
          </a:ln>
        </p:spPr>
        <p:txBody>
          <a:bodyPr anchor="t">
            <a:spAutoFit/>
          </a:bodyPr>
          <a:p>
            <a:pPr algn="ctr">
              <a:spcBef>
                <a:spcPct val="50000"/>
              </a:spcBef>
            </a:pPr>
            <a:r>
              <a:rPr lang="zh-CN" altLang="en-US" sz="3200" b="1" dirty="0">
                <a:solidFill>
                  <a:srgbClr val="000099"/>
                </a:solidFill>
                <a:latin typeface="Times New Roman" panose="02020603050405020304" pitchFamily="2" charset="0"/>
                <a:ea typeface="楷体_GB2312" pitchFamily="49" charset="-122"/>
              </a:rPr>
              <a:t>达尔文</a:t>
            </a:r>
            <a:endParaRPr lang="zh-CN" altLang="en-US" sz="3200" b="1" dirty="0">
              <a:solidFill>
                <a:srgbClr val="000099"/>
              </a:solidFill>
              <a:latin typeface="Times New Roman" panose="02020603050405020304" pitchFamily="2" charset="0"/>
              <a:ea typeface="楷体_GB2312" pitchFamily="49" charset="-122"/>
            </a:endParaRPr>
          </a:p>
        </p:txBody>
      </p:sp>
      <p:sp>
        <p:nvSpPr>
          <p:cNvPr id="52227" name="矩形 3"/>
          <p:cNvSpPr/>
          <p:nvPr/>
        </p:nvSpPr>
        <p:spPr>
          <a:xfrm>
            <a:off x="-146685" y="4625340"/>
            <a:ext cx="2923540" cy="583565"/>
          </a:xfrm>
          <a:prstGeom prst="rect">
            <a:avLst/>
          </a:prstGeom>
          <a:noFill/>
          <a:ln w="9525">
            <a:noFill/>
          </a:ln>
        </p:spPr>
        <p:txBody>
          <a:bodyPr wrap="square" anchor="t">
            <a:spAutoFit/>
          </a:bodyPr>
          <a:p>
            <a:r>
              <a:rPr lang="zh-CN" altLang="en-US" sz="3200" b="1" dirty="0">
                <a:solidFill>
                  <a:srgbClr val="000099"/>
                </a:solidFill>
                <a:latin typeface="Arial" panose="020B0604020202020204" pitchFamily="34" charset="0"/>
                <a:ea typeface="宋体" panose="02010600030101010101" pitchFamily="2" charset="-122"/>
              </a:rPr>
              <a:t>（</a:t>
            </a:r>
            <a:r>
              <a:rPr lang="en-US" altLang="zh-CN" sz="2800" b="1" dirty="0">
                <a:solidFill>
                  <a:srgbClr val="000099"/>
                </a:solidFill>
                <a:latin typeface="Arial" panose="020B0604020202020204" pitchFamily="34" charset="0"/>
                <a:ea typeface="宋体" panose="02010600030101010101" pitchFamily="2" charset="-122"/>
              </a:rPr>
              <a:t>1809—1882</a:t>
            </a:r>
            <a:r>
              <a:rPr lang="zh-CN" altLang="en-US" sz="3200" b="1" dirty="0">
                <a:solidFill>
                  <a:srgbClr val="000099"/>
                </a:solidFill>
                <a:latin typeface="Arial" panose="020B0604020202020204" pitchFamily="34" charset="0"/>
                <a:ea typeface="宋体" panose="02010600030101010101" pitchFamily="2" charset="-122"/>
              </a:rPr>
              <a:t>）</a:t>
            </a:r>
            <a:endParaRPr lang="zh-CN" altLang="en-US" sz="3200" b="1" dirty="0">
              <a:solidFill>
                <a:srgbClr val="000099"/>
              </a:solidFill>
              <a:latin typeface="Arial" panose="020B0604020202020204" pitchFamily="34" charset="0"/>
              <a:ea typeface="宋体" panose="02010600030101010101" pitchFamily="2" charset="-122"/>
            </a:endParaRPr>
          </a:p>
        </p:txBody>
      </p:sp>
      <p:sp>
        <p:nvSpPr>
          <p:cNvPr id="11" name="文本框 27662"/>
          <p:cNvSpPr txBox="1"/>
          <p:nvPr/>
        </p:nvSpPr>
        <p:spPr>
          <a:xfrm>
            <a:off x="2628265" y="575945"/>
            <a:ext cx="1441450" cy="521970"/>
          </a:xfrm>
          <a:prstGeom prst="rect">
            <a:avLst/>
          </a:prstGeom>
          <a:noFill/>
          <a:ln w="9525">
            <a:noFill/>
            <a:miter/>
          </a:ln>
        </p:spPr>
        <p:txBody>
          <a:bodyPr>
            <a:spAutoFit/>
          </a:bodyPr>
          <a:lstStyle>
            <a:lvl1pPr marL="0" lvl="0" indent="0" algn="l" defTabSz="914400" eaLnBrk="1" fontAlgn="base" latinLnBrk="0" hangingPunct="1">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1pPr>
            <a:lvl2pPr marL="457200" lvl="1" indent="0" algn="l" defTabSz="914400" eaLnBrk="0" fontAlgn="base" latinLnBrk="0" hangingPunct="0">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2pPr>
            <a:lvl3pPr marL="914400" lvl="2" indent="0" algn="l" defTabSz="914400" eaLnBrk="0" fontAlgn="base" latinLnBrk="0" hangingPunct="0">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3pPr>
            <a:lvl4pPr marL="1371600" lvl="3" indent="0" algn="l" defTabSz="914400" eaLnBrk="0" fontAlgn="base" latinLnBrk="0" hangingPunct="0">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4pPr>
            <a:lvl5pPr marL="1828800" lvl="4" indent="0" algn="l" defTabSz="914400" eaLnBrk="0" fontAlgn="base" latinLnBrk="0" hangingPunct="0">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5pPr>
            <a:lvl6pPr marL="2286000" lvl="5" indent="0" algn="l" defTabSz="914400" eaLnBrk="0" fontAlgn="base" latinLnBrk="0" hangingPunct="0">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6pPr>
            <a:lvl7pPr marL="2743200" lvl="6" indent="0" algn="l" defTabSz="914400" eaLnBrk="0" fontAlgn="base" latinLnBrk="0" hangingPunct="0">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7pPr>
            <a:lvl8pPr marL="3200400" lvl="7" indent="0" algn="l" defTabSz="914400" eaLnBrk="0" fontAlgn="base" latinLnBrk="0" hangingPunct="0">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8pPr>
            <a:lvl9pPr marL="3657600" lvl="8" indent="0" algn="l" defTabSz="914400" eaLnBrk="0" fontAlgn="base" latinLnBrk="0" hangingPunct="0">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50000"/>
              </a:spcBef>
              <a:spcAft>
                <a:spcPct val="0"/>
              </a:spcAft>
              <a:buClrTx/>
              <a:buSzTx/>
              <a:buFont typeface="Arial" panose="020B0604020202020204" pitchFamily="34" charset="0"/>
              <a:buNone/>
              <a:defRPr/>
            </a:pPr>
            <a:r>
              <a:rPr kumimoji="0" lang="zh-CN" altLang="en-US" sz="2800" b="1" i="0" u="none" strike="noStrike" kern="1200" cap="none" spc="0" normalizeH="0" baseline="0" noProof="1">
                <a:ln>
                  <a:noFill/>
                </a:ln>
                <a:solidFill>
                  <a:srgbClr val="FF0000"/>
                </a:solidFill>
                <a:effectLst/>
                <a:uLnTx/>
                <a:uFillTx/>
                <a:latin typeface="宋体" panose="02010600030101010101" pitchFamily="2" charset="-122"/>
                <a:ea typeface="+mn-ea"/>
                <a:cs typeface="+mn-ea"/>
              </a:rPr>
              <a:t>国籍：</a:t>
            </a:r>
            <a:endParaRPr kumimoji="0" lang="zh-CN" altLang="en-US" sz="2800" b="1" i="0" u="none" strike="noStrike" kern="1200" cap="none" spc="0" normalizeH="0" baseline="0" noProof="1">
              <a:ln>
                <a:noFill/>
              </a:ln>
              <a:solidFill>
                <a:srgbClr val="FF0000"/>
              </a:solidFill>
              <a:effectLst/>
              <a:uLnTx/>
              <a:uFillTx/>
              <a:latin typeface="宋体" panose="02010600030101010101" pitchFamily="2" charset="-122"/>
              <a:ea typeface="+mn-ea"/>
              <a:cs typeface="+mn-ea"/>
            </a:endParaRPr>
          </a:p>
        </p:txBody>
      </p:sp>
      <p:sp>
        <p:nvSpPr>
          <p:cNvPr id="12" name="矩形 11"/>
          <p:cNvSpPr/>
          <p:nvPr/>
        </p:nvSpPr>
        <p:spPr>
          <a:xfrm>
            <a:off x="4476115" y="53975"/>
            <a:ext cx="2411730" cy="521970"/>
          </a:xfrm>
          <a:prstGeom prst="rect">
            <a:avLst/>
          </a:prstGeom>
          <a:noFill/>
          <a:ln w="9525">
            <a:noFill/>
          </a:ln>
        </p:spPr>
        <p:txBody>
          <a:bodyPr wrap="square" anchor="t">
            <a:spAutoFit/>
          </a:bodyPr>
          <a:p>
            <a:r>
              <a:rPr lang="zh-CN" altLang="en-US" sz="2800" b="1" dirty="0">
                <a:solidFill>
                  <a:srgbClr val="0E1FFE"/>
                </a:solidFill>
                <a:latin typeface="宋体" panose="02010600030101010101" pitchFamily="2" charset="-122"/>
                <a:ea typeface="宋体" panose="02010600030101010101" pitchFamily="2" charset="-122"/>
              </a:rPr>
              <a:t>生物学家</a:t>
            </a:r>
            <a:endParaRPr lang="zh-CN" altLang="en-US" sz="2800" b="1" dirty="0">
              <a:solidFill>
                <a:srgbClr val="0E1FFE"/>
              </a:solidFill>
              <a:latin typeface="宋体" panose="02010600030101010101" pitchFamily="2" charset="-122"/>
              <a:ea typeface="宋体" panose="02010600030101010101" pitchFamily="2" charset="-122"/>
            </a:endParaRPr>
          </a:p>
        </p:txBody>
      </p:sp>
      <p:sp>
        <p:nvSpPr>
          <p:cNvPr id="52235" name="文本框 27664"/>
          <p:cNvSpPr txBox="1"/>
          <p:nvPr/>
        </p:nvSpPr>
        <p:spPr>
          <a:xfrm>
            <a:off x="2512695" y="5023485"/>
            <a:ext cx="990600" cy="521970"/>
          </a:xfrm>
          <a:prstGeom prst="rect">
            <a:avLst/>
          </a:prstGeom>
          <a:noFill/>
          <a:ln w="9525">
            <a:noFill/>
          </a:ln>
        </p:spPr>
        <p:txBody>
          <a:bodyPr wrap="square" anchor="t">
            <a:spAutoFit/>
          </a:bodyPr>
          <a:p>
            <a:pPr>
              <a:spcBef>
                <a:spcPct val="50000"/>
              </a:spcBef>
            </a:pPr>
            <a:r>
              <a:rPr lang="en-US" altLang="en-US" sz="2800" b="1" dirty="0">
                <a:solidFill>
                  <a:srgbClr val="FF0000"/>
                </a:solidFill>
                <a:latin typeface="宋体" panose="02010600030101010101" pitchFamily="2" charset="-122"/>
                <a:ea typeface="宋体" panose="02010600030101010101" pitchFamily="2" charset="-122"/>
              </a:rPr>
              <a:t>地位：</a:t>
            </a:r>
            <a:endParaRPr lang="en-US" altLang="en-US" sz="2800" b="1" dirty="0">
              <a:solidFill>
                <a:srgbClr val="FF0000"/>
              </a:solidFill>
              <a:latin typeface="宋体" panose="02010600030101010101" pitchFamily="2" charset="-122"/>
              <a:ea typeface="宋体" panose="02010600030101010101" pitchFamily="2" charset="-122"/>
            </a:endParaRPr>
          </a:p>
        </p:txBody>
      </p:sp>
      <p:sp>
        <p:nvSpPr>
          <p:cNvPr id="14" name="矩形 13"/>
          <p:cNvSpPr/>
          <p:nvPr/>
        </p:nvSpPr>
        <p:spPr>
          <a:xfrm>
            <a:off x="3529330" y="4960620"/>
            <a:ext cx="4305300" cy="953135"/>
          </a:xfrm>
          <a:prstGeom prst="rect">
            <a:avLst/>
          </a:prstGeom>
          <a:noFill/>
          <a:ln w="9525">
            <a:noFill/>
          </a:ln>
        </p:spPr>
        <p:txBody>
          <a:bodyPr wrap="square" anchor="t">
            <a:spAutoFit/>
          </a:bodyPr>
          <a:p>
            <a:r>
              <a:rPr lang="zh-CN" altLang="en-US" sz="2800" b="1" dirty="0">
                <a:solidFill>
                  <a:srgbClr val="FF0000"/>
                </a:solidFill>
                <a:latin typeface="楷体" panose="02010609060101010101" pitchFamily="49" charset="-122"/>
                <a:ea typeface="楷体" panose="02010609060101010101" pitchFamily="49" charset="-122"/>
              </a:rPr>
              <a:t>近代生物进化论的奠基人</a:t>
            </a:r>
            <a:endParaRPr lang="zh-CN" altLang="en-US" sz="2800" b="1" dirty="0">
              <a:solidFill>
                <a:srgbClr val="FF0000"/>
              </a:solidFill>
              <a:latin typeface="楷体" panose="02010609060101010101" pitchFamily="49" charset="-122"/>
              <a:ea typeface="楷体" panose="02010609060101010101" pitchFamily="49" charset="-122"/>
            </a:endParaRPr>
          </a:p>
          <a:p>
            <a:r>
              <a:rPr lang="zh-CN" altLang="en-US" sz="2800" b="1" dirty="0">
                <a:solidFill>
                  <a:srgbClr val="FF0000"/>
                </a:solidFill>
                <a:latin typeface="楷体" panose="02010609060101010101" pitchFamily="49" charset="-122"/>
                <a:ea typeface="楷体" panose="02010609060101010101" pitchFamily="49" charset="-122"/>
              </a:rPr>
              <a:t>近代自然科学奠基人</a:t>
            </a:r>
            <a:endParaRPr lang="zh-CN" altLang="en-US" sz="2800" b="1" dirty="0">
              <a:solidFill>
                <a:srgbClr val="FF0000"/>
              </a:solidFill>
              <a:latin typeface="楷体" panose="02010609060101010101" pitchFamily="49" charset="-122"/>
              <a:ea typeface="楷体" panose="02010609060101010101" pitchFamily="49" charset="-122"/>
            </a:endParaRPr>
          </a:p>
        </p:txBody>
      </p:sp>
      <p:sp>
        <p:nvSpPr>
          <p:cNvPr id="15" name="文本框 27666"/>
          <p:cNvSpPr txBox="1"/>
          <p:nvPr/>
        </p:nvSpPr>
        <p:spPr>
          <a:xfrm>
            <a:off x="2647950" y="1097598"/>
            <a:ext cx="1766888" cy="521970"/>
          </a:xfrm>
          <a:prstGeom prst="rect">
            <a:avLst/>
          </a:prstGeom>
          <a:noFill/>
          <a:ln w="9525">
            <a:noFill/>
            <a:miter/>
          </a:ln>
        </p:spPr>
        <p:txBody>
          <a:bodyPr>
            <a:spAutoFit/>
          </a:bodyPr>
          <a:lstStyle>
            <a:lvl1pPr marL="0" lvl="0" indent="0" algn="l" defTabSz="914400" eaLnBrk="1" fontAlgn="base" latinLnBrk="0" hangingPunct="1">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1pPr>
            <a:lvl2pPr marL="457200" lvl="1" indent="0" algn="l" defTabSz="914400" eaLnBrk="0" fontAlgn="base" latinLnBrk="0" hangingPunct="0">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2pPr>
            <a:lvl3pPr marL="914400" lvl="2" indent="0" algn="l" defTabSz="914400" eaLnBrk="0" fontAlgn="base" latinLnBrk="0" hangingPunct="0">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3pPr>
            <a:lvl4pPr marL="1371600" lvl="3" indent="0" algn="l" defTabSz="914400" eaLnBrk="0" fontAlgn="base" latinLnBrk="0" hangingPunct="0">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4pPr>
            <a:lvl5pPr marL="1828800" lvl="4" indent="0" algn="l" defTabSz="914400" eaLnBrk="0" fontAlgn="base" latinLnBrk="0" hangingPunct="0">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5pPr>
            <a:lvl6pPr marL="2286000" lvl="5" indent="0" algn="l" defTabSz="914400" eaLnBrk="0" fontAlgn="base" latinLnBrk="0" hangingPunct="0">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6pPr>
            <a:lvl7pPr marL="2743200" lvl="6" indent="0" algn="l" defTabSz="914400" eaLnBrk="0" fontAlgn="base" latinLnBrk="0" hangingPunct="0">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7pPr>
            <a:lvl8pPr marL="3200400" lvl="7" indent="0" algn="l" defTabSz="914400" eaLnBrk="0" fontAlgn="base" latinLnBrk="0" hangingPunct="0">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8pPr>
            <a:lvl9pPr marL="3657600" lvl="8" indent="0" algn="l" defTabSz="914400" eaLnBrk="0" fontAlgn="base" latinLnBrk="0" hangingPunct="0">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50000"/>
              </a:spcBef>
              <a:spcAft>
                <a:spcPct val="0"/>
              </a:spcAft>
              <a:buClrTx/>
              <a:buSzTx/>
              <a:buFont typeface="Arial" panose="020B0604020202020204" pitchFamily="34" charset="0"/>
              <a:buNone/>
              <a:defRPr/>
            </a:pPr>
            <a:r>
              <a:rPr kumimoji="0" lang="zh-CN" altLang="en-US" sz="2800" b="1" i="0" u="none" strike="noStrike" kern="1200" cap="none" spc="0" normalizeH="0" baseline="0" noProof="1">
                <a:ln>
                  <a:noFill/>
                </a:ln>
                <a:solidFill>
                  <a:srgbClr val="FF0000"/>
                </a:solidFill>
                <a:effectLst/>
                <a:uLnTx/>
                <a:uFillTx/>
                <a:latin typeface="宋体" panose="02010600030101010101" pitchFamily="2" charset="-122"/>
                <a:ea typeface="+mn-ea"/>
                <a:cs typeface="+mn-ea"/>
              </a:rPr>
              <a:t>成就：</a:t>
            </a:r>
            <a:endParaRPr kumimoji="0" lang="zh-CN" altLang="en-US" sz="2800" b="1" i="0" u="none" strike="noStrike" kern="1200" cap="none" spc="0" normalizeH="0" baseline="0" noProof="1">
              <a:ln>
                <a:noFill/>
              </a:ln>
              <a:solidFill>
                <a:srgbClr val="FF0000"/>
              </a:solidFill>
              <a:effectLst/>
              <a:uLnTx/>
              <a:uFillTx/>
              <a:latin typeface="宋体" panose="02010600030101010101" pitchFamily="2" charset="-122"/>
              <a:ea typeface="+mn-ea"/>
              <a:cs typeface="+mn-ea"/>
            </a:endParaRPr>
          </a:p>
        </p:txBody>
      </p:sp>
      <p:pic>
        <p:nvPicPr>
          <p:cNvPr id="52238" name="内容占位符 27667" descr="W020080904540420090641"/>
          <p:cNvPicPr>
            <a:picLocks noChangeAspect="1"/>
          </p:cNvPicPr>
          <p:nvPr/>
        </p:nvPicPr>
        <p:blipFill>
          <a:blip r:embed="rId1"/>
          <a:srcRect t="-610" r="51137"/>
          <a:stretch>
            <a:fillRect/>
          </a:stretch>
        </p:blipFill>
        <p:spPr>
          <a:xfrm>
            <a:off x="49530" y="575628"/>
            <a:ext cx="2530475" cy="3500437"/>
          </a:xfrm>
          <a:prstGeom prst="rect">
            <a:avLst/>
          </a:prstGeom>
          <a:solidFill>
            <a:srgbClr val="FFFFFF"/>
          </a:solidFill>
          <a:ln w="38100" cap="flat" cmpd="sng">
            <a:solidFill>
              <a:srgbClr val="0000FF"/>
            </a:solidFill>
            <a:prstDash val="dash"/>
            <a:miter/>
            <a:headEnd type="none" w="med" len="med"/>
            <a:tailEnd type="none" w="med" len="med"/>
          </a:ln>
        </p:spPr>
      </p:pic>
      <p:sp>
        <p:nvSpPr>
          <p:cNvPr id="19" name="矩形 18"/>
          <p:cNvSpPr/>
          <p:nvPr/>
        </p:nvSpPr>
        <p:spPr>
          <a:xfrm>
            <a:off x="146685" y="5839460"/>
            <a:ext cx="7346315" cy="953135"/>
          </a:xfrm>
          <a:prstGeom prst="rect">
            <a:avLst/>
          </a:prstGeom>
          <a:noFill/>
          <a:ln w="9525">
            <a:noFill/>
          </a:ln>
        </p:spPr>
        <p:txBody>
          <a:bodyPr wrap="square" anchor="ctr">
            <a:spAutoFit/>
          </a:bodyPr>
          <a:p>
            <a:r>
              <a:rPr lang="zh-CN" altLang="en-US" sz="2800" b="1" dirty="0">
                <a:solidFill>
                  <a:srgbClr val="000099"/>
                </a:solidFill>
                <a:latin typeface="楷体_GB2312" pitchFamily="49" charset="-122"/>
                <a:ea typeface="楷体_GB2312" pitchFamily="49" charset="-122"/>
              </a:rPr>
              <a:t>  </a:t>
            </a:r>
            <a:r>
              <a:rPr lang="zh-CN" altLang="en-US" sz="2800" b="1" dirty="0">
                <a:solidFill>
                  <a:schemeClr val="tx1"/>
                </a:solidFill>
                <a:latin typeface="楷体" panose="02010609060101010101" pitchFamily="49" charset="-122"/>
                <a:ea typeface="楷体" panose="02010609060101010101" pitchFamily="49" charset="-122"/>
                <a:cs typeface="楷体" panose="02010609060101010101" pitchFamily="49" charset="-122"/>
              </a:rPr>
              <a:t>在科学上面是没有平坦的大路可走。完成工作的方法是爱惜每一分钟。      </a:t>
            </a:r>
            <a:r>
              <a:rPr lang="en-US" altLang="zh-CN" sz="2800" b="1" dirty="0">
                <a:solidFill>
                  <a:schemeClr val="tx1"/>
                </a:solidFill>
                <a:latin typeface="楷体" panose="02010609060101010101" pitchFamily="49" charset="-122"/>
                <a:ea typeface="楷体" panose="02010609060101010101" pitchFamily="49" charset="-122"/>
                <a:cs typeface="楷体" panose="02010609060101010101" pitchFamily="49" charset="-122"/>
              </a:rPr>
              <a:t>——</a:t>
            </a:r>
            <a:r>
              <a:rPr lang="zh-CN" altLang="en-US" sz="2800" b="1" dirty="0">
                <a:solidFill>
                  <a:schemeClr val="tx1"/>
                </a:solidFill>
                <a:latin typeface="楷体" panose="02010609060101010101" pitchFamily="49" charset="-122"/>
                <a:ea typeface="楷体" panose="02010609060101010101" pitchFamily="49" charset="-122"/>
                <a:cs typeface="楷体" panose="02010609060101010101" pitchFamily="49" charset="-122"/>
              </a:rPr>
              <a:t>达尔文</a:t>
            </a:r>
            <a:endParaRPr lang="zh-CN" altLang="en-US" sz="2800" b="1" dirty="0">
              <a:solidFill>
                <a:schemeClr val="tx1"/>
              </a:solidFill>
              <a:latin typeface="楷体" panose="02010609060101010101" pitchFamily="49" charset="-122"/>
              <a:ea typeface="楷体" panose="02010609060101010101" pitchFamily="49" charset="-122"/>
              <a:cs typeface="楷体" panose="02010609060101010101" pitchFamily="49" charset="-122"/>
            </a:endParaRPr>
          </a:p>
        </p:txBody>
      </p:sp>
      <p:sp>
        <p:nvSpPr>
          <p:cNvPr id="52242" name="文本框 27671"/>
          <p:cNvSpPr txBox="1"/>
          <p:nvPr/>
        </p:nvSpPr>
        <p:spPr>
          <a:xfrm>
            <a:off x="1825625" y="6040438"/>
            <a:ext cx="3046413" cy="368300"/>
          </a:xfrm>
          <a:prstGeom prst="rect">
            <a:avLst/>
          </a:prstGeom>
          <a:noFill/>
          <a:ln w="9525">
            <a:noFill/>
          </a:ln>
        </p:spPr>
        <p:txBody>
          <a:bodyPr anchor="t">
            <a:spAutoFit/>
          </a:bodyPr>
          <a:p>
            <a:pPr eaLnBrk="0" hangingPunct="0"/>
            <a:endParaRPr lang="zh-CN" altLang="zh-CN" dirty="0">
              <a:latin typeface="Arial" panose="020B0604020202020204" pitchFamily="34" charset="0"/>
              <a:ea typeface="宋体" panose="02010600030101010101" pitchFamily="2" charset="-122"/>
            </a:endParaRPr>
          </a:p>
        </p:txBody>
      </p:sp>
      <p:sp>
        <p:nvSpPr>
          <p:cNvPr id="10" name="文本框 27661"/>
          <p:cNvSpPr txBox="1"/>
          <p:nvPr/>
        </p:nvSpPr>
        <p:spPr>
          <a:xfrm>
            <a:off x="3591560" y="1097915"/>
            <a:ext cx="4377690" cy="1383665"/>
          </a:xfrm>
          <a:prstGeom prst="rect">
            <a:avLst/>
          </a:prstGeom>
          <a:noFill/>
          <a:ln w="9525">
            <a:noFill/>
          </a:ln>
        </p:spPr>
        <p:txBody>
          <a:bodyPr wrap="square" anchor="t">
            <a:spAutoFit/>
          </a:bodyPr>
          <a:p>
            <a:pPr>
              <a:spcBef>
                <a:spcPct val="50000"/>
              </a:spcBef>
            </a:pPr>
            <a:r>
              <a:rPr lang="zh-CN" altLang="en-US" sz="2400" b="1" dirty="0">
                <a:solidFill>
                  <a:schemeClr val="tx1"/>
                </a:solidFill>
                <a:latin typeface="宋体" panose="02010600030101010101" pitchFamily="2" charset="-122"/>
                <a:ea typeface="宋体" panose="02010600030101010101" pitchFamily="2" charset="-122"/>
              </a:rPr>
              <a:t>1859年，出版了</a:t>
            </a:r>
            <a:r>
              <a:rPr lang="zh-CN" altLang="en-US" sz="2400" b="1" dirty="0">
                <a:solidFill>
                  <a:srgbClr val="FF0000"/>
                </a:solidFill>
                <a:latin typeface="宋体" panose="02010600030101010101" pitchFamily="2" charset="-122"/>
                <a:ea typeface="宋体" panose="02010600030101010101" pitchFamily="2" charset="-122"/>
              </a:rPr>
              <a:t>《物种起源》，</a:t>
            </a:r>
            <a:r>
              <a:rPr lang="zh-CN" altLang="en-US" sz="2400" b="1" dirty="0">
                <a:solidFill>
                  <a:schemeClr val="tx1"/>
                </a:solidFill>
                <a:latin typeface="宋体" panose="02010600030101010101" pitchFamily="2" charset="-122"/>
                <a:ea typeface="宋体" panose="02010600030101010101" pitchFamily="2" charset="-122"/>
              </a:rPr>
              <a:t>提出了“</a:t>
            </a:r>
            <a:r>
              <a:rPr lang="zh-CN" altLang="en-US" sz="2400" b="1" dirty="0">
                <a:solidFill>
                  <a:srgbClr val="FF0000"/>
                </a:solidFill>
                <a:latin typeface="宋体" panose="02010600030101010101" pitchFamily="2" charset="-122"/>
                <a:ea typeface="宋体" panose="02010600030101010101" pitchFamily="2" charset="-122"/>
              </a:rPr>
              <a:t>进化论</a:t>
            </a:r>
            <a:r>
              <a:rPr lang="zh-CN" altLang="en-US" sz="2400" b="1" dirty="0">
                <a:solidFill>
                  <a:schemeClr val="tx1"/>
                </a:solidFill>
                <a:latin typeface="宋体" panose="02010600030101010101" pitchFamily="2" charset="-122"/>
                <a:ea typeface="宋体" panose="02010600030101010101" pitchFamily="2" charset="-122"/>
              </a:rPr>
              <a:t>”的观点</a:t>
            </a:r>
            <a:endParaRPr lang="zh-CN" altLang="en-US" sz="2400" b="1" dirty="0">
              <a:solidFill>
                <a:schemeClr val="tx1"/>
              </a:solidFill>
              <a:latin typeface="宋体" panose="02010600030101010101" pitchFamily="2" charset="-122"/>
              <a:ea typeface="宋体" panose="02010600030101010101" pitchFamily="2" charset="-122"/>
            </a:endParaRPr>
          </a:p>
          <a:p>
            <a:pPr>
              <a:spcBef>
                <a:spcPct val="50000"/>
              </a:spcBef>
            </a:pPr>
            <a:r>
              <a:rPr lang="zh-CN" altLang="en-US" sz="2400" b="1" dirty="0">
                <a:solidFill>
                  <a:schemeClr val="tx1"/>
                </a:solidFill>
                <a:latin typeface="宋体" panose="02010600030101010101" pitchFamily="2" charset="-122"/>
                <a:ea typeface="宋体" panose="02010600030101010101" pitchFamily="2" charset="-122"/>
              </a:rPr>
              <a:t>（核心：</a:t>
            </a:r>
            <a:r>
              <a:rPr lang="zh-CN" altLang="en-US" sz="2400" b="1" dirty="0">
                <a:solidFill>
                  <a:srgbClr val="FF0000"/>
                </a:solidFill>
                <a:latin typeface="宋体" panose="02010600030101010101" pitchFamily="2" charset="-122"/>
                <a:ea typeface="宋体" panose="02010600030101010101" pitchFamily="2" charset="-122"/>
              </a:rPr>
              <a:t>物竞天择，适者生存</a:t>
            </a:r>
            <a:r>
              <a:rPr lang="zh-CN" altLang="en-US" sz="2400" b="1" dirty="0">
                <a:solidFill>
                  <a:schemeClr val="tx1"/>
                </a:solidFill>
                <a:latin typeface="宋体" panose="02010600030101010101" pitchFamily="2" charset="-122"/>
                <a:ea typeface="宋体" panose="02010600030101010101" pitchFamily="2" charset="-122"/>
              </a:rPr>
              <a:t>）</a:t>
            </a:r>
            <a:endParaRPr lang="zh-CN" altLang="en-US" sz="2400" b="1" dirty="0">
              <a:solidFill>
                <a:schemeClr val="tx1"/>
              </a:solidFill>
              <a:latin typeface="宋体" panose="02010600030101010101" pitchFamily="2" charset="-122"/>
              <a:ea typeface="宋体" panose="02010600030101010101" pitchFamily="2" charset="-122"/>
            </a:endParaRPr>
          </a:p>
        </p:txBody>
      </p:sp>
      <p:sp>
        <p:nvSpPr>
          <p:cNvPr id="4" name="文本框 3"/>
          <p:cNvSpPr txBox="1"/>
          <p:nvPr/>
        </p:nvSpPr>
        <p:spPr>
          <a:xfrm>
            <a:off x="3529330" y="2441575"/>
            <a:ext cx="4304665" cy="2553335"/>
          </a:xfrm>
          <a:prstGeom prst="rect">
            <a:avLst/>
          </a:prstGeom>
          <a:noFill/>
          <a:ln w="9525">
            <a:noFill/>
          </a:ln>
        </p:spPr>
        <p:txBody>
          <a:bodyPr wrap="square" anchor="t">
            <a:spAutoFit/>
          </a:bodyPr>
          <a:p>
            <a:pPr>
              <a:spcBef>
                <a:spcPct val="50000"/>
              </a:spcBef>
            </a:pPr>
            <a:r>
              <a:rPr lang="zh-CN" altLang="en-US" sz="2000" b="1" dirty="0">
                <a:solidFill>
                  <a:schemeClr val="tx1"/>
                </a:solidFill>
                <a:latin typeface="楷体" panose="02010609060101010101" pitchFamily="49" charset="-122"/>
                <a:ea typeface="楷体" panose="02010609060101010101" pitchFamily="49" charset="-122"/>
                <a:cs typeface="楷体" panose="02010609060101010101" pitchFamily="49" charset="-122"/>
                <a:sym typeface="宋体" panose="02010600030101010101" pitchFamily="2" charset="-122"/>
              </a:rPr>
              <a:t>《物种起源》的出版，打破了千百年来</a:t>
            </a:r>
            <a:r>
              <a:rPr lang="zh-CN" altLang="en-US" sz="2000" b="1" dirty="0">
                <a:solidFill>
                  <a:srgbClr val="FF0000"/>
                </a:solidFill>
                <a:latin typeface="楷体" panose="02010609060101010101" pitchFamily="49" charset="-122"/>
                <a:ea typeface="楷体" panose="02010609060101010101" pitchFamily="49" charset="-122"/>
                <a:cs typeface="楷体" panose="02010609060101010101" pitchFamily="49" charset="-122"/>
                <a:sym typeface="宋体" panose="02010600030101010101" pitchFamily="2" charset="-122"/>
              </a:rPr>
              <a:t>“上帝创造万物”</a:t>
            </a:r>
            <a:r>
              <a:rPr lang="zh-CN" altLang="en-US" sz="2000" b="1" dirty="0">
                <a:solidFill>
                  <a:schemeClr val="tx1"/>
                </a:solidFill>
                <a:latin typeface="楷体" panose="02010609060101010101" pitchFamily="49" charset="-122"/>
                <a:ea typeface="楷体" panose="02010609060101010101" pitchFamily="49" charset="-122"/>
                <a:cs typeface="楷体" panose="02010609060101010101" pitchFamily="49" charset="-122"/>
                <a:sym typeface="宋体" panose="02010600030101010101" pitchFamily="2" charset="-122"/>
              </a:rPr>
              <a:t>的神创论，</a:t>
            </a:r>
            <a:r>
              <a:rPr lang="zh-CN" altLang="en-US" sz="2000" b="1" dirty="0">
                <a:solidFill>
                  <a:srgbClr val="FF0000"/>
                </a:solidFill>
                <a:latin typeface="楷体" panose="02010609060101010101" pitchFamily="49" charset="-122"/>
                <a:ea typeface="楷体" panose="02010609060101010101" pitchFamily="49" charset="-122"/>
                <a:cs typeface="楷体" panose="02010609060101010101" pitchFamily="49" charset="-122"/>
                <a:sym typeface="宋体" panose="02010600030101010101" pitchFamily="2" charset="-122"/>
              </a:rPr>
              <a:t>是生物科学的一次伟大革命</a:t>
            </a:r>
            <a:r>
              <a:rPr lang="zh-CN" altLang="en-US" sz="2000" b="1" dirty="0">
                <a:solidFill>
                  <a:schemeClr val="tx1"/>
                </a:solidFill>
                <a:latin typeface="楷体" panose="02010609060101010101" pitchFamily="49" charset="-122"/>
                <a:ea typeface="楷体" panose="02010609060101010101" pitchFamily="49" charset="-122"/>
                <a:cs typeface="楷体" panose="02010609060101010101" pitchFamily="49" charset="-122"/>
                <a:sym typeface="宋体" panose="02010600030101010101" pitchFamily="2" charset="-122"/>
              </a:rPr>
              <a:t>。（补充：</a:t>
            </a:r>
            <a:r>
              <a:rPr lang="en-US" altLang="zh-CN" sz="2000" dirty="0" smtClean="0">
                <a:ln w="12700">
                  <a:solidFill>
                    <a:srgbClr val="A5A5A5">
                      <a:lumMod val="50000"/>
                    </a:srgbClr>
                  </a:solidFill>
                  <a:prstDash val="solid"/>
                </a:ln>
                <a:solidFill>
                  <a:schemeClr val="tx1"/>
                </a:solidFill>
                <a:effectLst>
                  <a:innerShdw blurRad="177800">
                    <a:srgbClr val="A5A5A5">
                      <a:lumMod val="50000"/>
                    </a:srgbClr>
                  </a:innerShdw>
                </a:effectLst>
                <a:latin typeface="宋体" panose="02010600030101010101" pitchFamily="2" charset="-122"/>
                <a:ea typeface="宋体" panose="02010600030101010101" pitchFamily="2" charset="-122"/>
                <a:cs typeface="宋体" panose="02010600030101010101" pitchFamily="2" charset="-122"/>
                <a:sym typeface="+mn-ea"/>
              </a:rPr>
              <a:t>❶</a:t>
            </a:r>
            <a:r>
              <a:rPr lang="zh-CN" altLang="en-US" sz="2000" dirty="0" smtClean="0">
                <a:ln w="12700">
                  <a:solidFill>
                    <a:srgbClr val="A5A5A5">
                      <a:lumMod val="50000"/>
                    </a:srgbClr>
                  </a:solidFill>
                  <a:prstDash val="solid"/>
                </a:ln>
                <a:solidFill>
                  <a:schemeClr val="tx1"/>
                </a:solidFill>
                <a:effectLst>
                  <a:innerShdw blurRad="177800">
                    <a:srgbClr val="A5A5A5">
                      <a:lumMod val="50000"/>
                    </a:srgbClr>
                  </a:innerShdw>
                </a:effectLst>
                <a:latin typeface="宋体" panose="02010600030101010101" pitchFamily="2" charset="-122"/>
                <a:ea typeface="宋体" panose="02010600030101010101" pitchFamily="2" charset="-122"/>
                <a:cs typeface="宋体" panose="02010600030101010101" pitchFamily="2" charset="-122"/>
                <a:sym typeface="+mn-ea"/>
              </a:rPr>
              <a:t>从</a:t>
            </a:r>
            <a:r>
              <a:rPr lang="zh-CN" altLang="en-US" sz="2000" dirty="0">
                <a:ln w="12700">
                  <a:solidFill>
                    <a:srgbClr val="A5A5A5">
                      <a:lumMod val="50000"/>
                    </a:srgbClr>
                  </a:solidFill>
                  <a:prstDash val="solid"/>
                </a:ln>
                <a:solidFill>
                  <a:srgbClr val="FF0000"/>
                </a:solidFill>
                <a:effectLst>
                  <a:innerShdw blurRad="177800">
                    <a:srgbClr val="A5A5A5">
                      <a:lumMod val="50000"/>
                    </a:srgbClr>
                  </a:innerShdw>
                </a:effectLst>
                <a:latin typeface="宋体" panose="02010600030101010101" pitchFamily="2" charset="-122"/>
                <a:ea typeface="宋体" panose="02010600030101010101" pitchFamily="2" charset="-122"/>
                <a:cs typeface="宋体" panose="02010600030101010101" pitchFamily="2" charset="-122"/>
                <a:sym typeface="+mn-ea"/>
              </a:rPr>
              <a:t>根本上</a:t>
            </a:r>
            <a:r>
              <a:rPr lang="zh-CN" altLang="en-US" sz="2000" b="1" dirty="0">
                <a:ln w="12700">
                  <a:solidFill>
                    <a:srgbClr val="5B9BD5"/>
                  </a:solidFill>
                  <a:prstDash val="solid"/>
                </a:ln>
                <a:solidFill>
                  <a:srgbClr val="FF0000"/>
                </a:solidFill>
                <a:effectLst>
                  <a:outerShdw dist="38100" dir="2640000" algn="bl" rotWithShape="0">
                    <a:srgbClr val="5B9BD5"/>
                  </a:outerShdw>
                </a:effectLst>
                <a:latin typeface="宋体" panose="02010600030101010101" pitchFamily="2" charset="-122"/>
                <a:ea typeface="宋体" panose="02010600030101010101" pitchFamily="2" charset="-122"/>
                <a:cs typeface="宋体" panose="02010600030101010101" pitchFamily="2" charset="-122"/>
                <a:sym typeface="+mn-ea"/>
              </a:rPr>
              <a:t>推翻</a:t>
            </a:r>
            <a:r>
              <a:rPr lang="zh-CN" altLang="en-US" sz="2000" dirty="0">
                <a:ln w="12700">
                  <a:solidFill>
                    <a:srgbClr val="A5A5A5">
                      <a:lumMod val="50000"/>
                    </a:srgbClr>
                  </a:solidFill>
                  <a:prstDash val="solid"/>
                </a:ln>
                <a:solidFill>
                  <a:schemeClr val="tx1"/>
                </a:solidFill>
                <a:effectLst>
                  <a:innerShdw blurRad="177800">
                    <a:srgbClr val="A5A5A5">
                      <a:lumMod val="50000"/>
                    </a:srgbClr>
                  </a:innerShdw>
                </a:effectLst>
                <a:latin typeface="宋体" panose="02010600030101010101" pitchFamily="2" charset="-122"/>
                <a:ea typeface="宋体" panose="02010600030101010101" pitchFamily="2" charset="-122"/>
                <a:cs typeface="宋体" panose="02010600030101010101" pitchFamily="2" charset="-122"/>
                <a:sym typeface="+mn-ea"/>
              </a:rPr>
              <a:t>了</a:t>
            </a:r>
            <a:r>
              <a:rPr lang="en-US" altLang="zh-CN" sz="2000" dirty="0">
                <a:ln w="12700">
                  <a:solidFill>
                    <a:srgbClr val="A5A5A5">
                      <a:lumMod val="50000"/>
                    </a:srgbClr>
                  </a:solidFill>
                  <a:prstDash val="solid"/>
                </a:ln>
                <a:solidFill>
                  <a:schemeClr val="tx1"/>
                </a:solidFill>
                <a:effectLst>
                  <a:innerShdw blurRad="177800">
                    <a:srgbClr val="A5A5A5">
                      <a:lumMod val="50000"/>
                    </a:srgbClr>
                  </a:inn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2000" dirty="0">
                <a:ln w="12700">
                  <a:solidFill>
                    <a:srgbClr val="A5A5A5">
                      <a:lumMod val="50000"/>
                    </a:srgbClr>
                  </a:solidFill>
                  <a:prstDash val="solid"/>
                </a:ln>
                <a:solidFill>
                  <a:schemeClr val="tx1"/>
                </a:solidFill>
                <a:effectLst>
                  <a:innerShdw blurRad="177800">
                    <a:srgbClr val="A5A5A5">
                      <a:lumMod val="50000"/>
                    </a:srgbClr>
                  </a:innerShdw>
                </a:effectLst>
                <a:latin typeface="宋体" panose="02010600030101010101" pitchFamily="2" charset="-122"/>
                <a:ea typeface="宋体" panose="02010600030101010101" pitchFamily="2" charset="-122"/>
                <a:cs typeface="宋体" panose="02010600030101010101" pitchFamily="2" charset="-122"/>
                <a:sym typeface="+mn-ea"/>
              </a:rPr>
              <a:t>神创论</a:t>
            </a:r>
            <a:r>
              <a:rPr lang="en-US" altLang="zh-CN" sz="2000" dirty="0">
                <a:ln w="12700">
                  <a:solidFill>
                    <a:srgbClr val="A5A5A5">
                      <a:lumMod val="50000"/>
                    </a:srgbClr>
                  </a:solidFill>
                  <a:prstDash val="solid"/>
                </a:ln>
                <a:solidFill>
                  <a:schemeClr val="tx1"/>
                </a:solidFill>
                <a:effectLst>
                  <a:innerShdw blurRad="177800">
                    <a:srgbClr val="A5A5A5">
                      <a:lumMod val="50000"/>
                    </a:srgbClr>
                  </a:inn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2000" dirty="0">
                <a:ln w="12700">
                  <a:solidFill>
                    <a:srgbClr val="A5A5A5">
                      <a:lumMod val="50000"/>
                    </a:srgbClr>
                  </a:solidFill>
                  <a:prstDash val="solid"/>
                </a:ln>
                <a:solidFill>
                  <a:schemeClr val="tx1"/>
                </a:solidFill>
                <a:effectLst>
                  <a:innerShdw blurRad="177800">
                    <a:srgbClr val="A5A5A5">
                      <a:lumMod val="50000"/>
                    </a:srgbClr>
                  </a:innerShdw>
                </a:effectLst>
                <a:latin typeface="宋体" panose="02010600030101010101" pitchFamily="2" charset="-122"/>
                <a:ea typeface="宋体" panose="02010600030101010101" pitchFamily="2" charset="-122"/>
                <a:cs typeface="宋体" panose="02010600030101010101" pitchFamily="2" charset="-122"/>
                <a:sym typeface="+mn-ea"/>
              </a:rPr>
              <a:t>和</a:t>
            </a:r>
            <a:r>
              <a:rPr lang="en-US" altLang="zh-CN" sz="2000" dirty="0">
                <a:ln w="12700">
                  <a:solidFill>
                    <a:srgbClr val="A5A5A5">
                      <a:lumMod val="50000"/>
                    </a:srgbClr>
                  </a:solidFill>
                  <a:prstDash val="solid"/>
                </a:ln>
                <a:solidFill>
                  <a:schemeClr val="tx1"/>
                </a:solidFill>
                <a:effectLst>
                  <a:innerShdw blurRad="177800">
                    <a:srgbClr val="A5A5A5">
                      <a:lumMod val="50000"/>
                    </a:srgbClr>
                  </a:inn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2000" dirty="0">
                <a:ln w="12700">
                  <a:solidFill>
                    <a:srgbClr val="A5A5A5">
                      <a:lumMod val="50000"/>
                    </a:srgbClr>
                  </a:solidFill>
                  <a:prstDash val="solid"/>
                </a:ln>
                <a:solidFill>
                  <a:schemeClr val="tx1"/>
                </a:solidFill>
                <a:effectLst>
                  <a:innerShdw blurRad="177800">
                    <a:srgbClr val="A5A5A5">
                      <a:lumMod val="50000"/>
                    </a:srgbClr>
                  </a:innerShdw>
                </a:effectLst>
                <a:latin typeface="宋体" panose="02010600030101010101" pitchFamily="2" charset="-122"/>
                <a:ea typeface="宋体" panose="02010600030101010101" pitchFamily="2" charset="-122"/>
                <a:cs typeface="宋体" panose="02010600030101010101" pitchFamily="2" charset="-122"/>
                <a:sym typeface="+mn-ea"/>
              </a:rPr>
              <a:t>物种不变论</a:t>
            </a:r>
            <a:r>
              <a:rPr lang="en-US" altLang="zh-CN" sz="2000" dirty="0">
                <a:ln w="12700">
                  <a:solidFill>
                    <a:srgbClr val="A5A5A5">
                      <a:lumMod val="50000"/>
                    </a:srgbClr>
                  </a:solidFill>
                  <a:prstDash val="solid"/>
                </a:ln>
                <a:solidFill>
                  <a:schemeClr val="tx1"/>
                </a:solidFill>
                <a:effectLst>
                  <a:innerShdw blurRad="177800">
                    <a:srgbClr val="A5A5A5">
                      <a:lumMod val="50000"/>
                    </a:srgbClr>
                  </a:inn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2000" dirty="0" smtClean="0">
                <a:ln w="12700">
                  <a:solidFill>
                    <a:srgbClr val="A5A5A5">
                      <a:lumMod val="50000"/>
                    </a:srgbClr>
                  </a:solidFill>
                  <a:prstDash val="solid"/>
                </a:ln>
                <a:solidFill>
                  <a:schemeClr val="tx1"/>
                </a:solidFill>
                <a:effectLst>
                  <a:innerShdw blurRad="177800">
                    <a:srgbClr val="A5A5A5">
                      <a:lumMod val="50000"/>
                    </a:srgbClr>
                  </a:inn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2000" dirty="0" smtClean="0">
                <a:ln w="12700">
                  <a:solidFill>
                    <a:srgbClr val="A5A5A5">
                      <a:lumMod val="50000"/>
                    </a:srgbClr>
                  </a:solidFill>
                  <a:prstDash val="solid"/>
                </a:ln>
                <a:solidFill>
                  <a:schemeClr val="tx1"/>
                </a:solidFill>
                <a:effectLst>
                  <a:innerShdw blurRad="177800">
                    <a:srgbClr val="A5A5A5">
                      <a:lumMod val="50000"/>
                    </a:srgbClr>
                  </a:innerShdw>
                </a:effectLst>
                <a:latin typeface="宋体" panose="02010600030101010101" pitchFamily="2" charset="-122"/>
                <a:ea typeface="宋体" panose="02010600030101010101" pitchFamily="2" charset="-122"/>
                <a:cs typeface="宋体" panose="02010600030101010101" pitchFamily="2" charset="-122"/>
                <a:sym typeface="+mn-ea"/>
              </a:rPr>
              <a:t>❷</a:t>
            </a:r>
            <a:r>
              <a:rPr lang="zh-CN" altLang="en-US" sz="2000" b="1" dirty="0" smtClean="0">
                <a:ln w="10160">
                  <a:solidFill>
                    <a:srgbClr val="4472C4"/>
                  </a:solidFill>
                  <a:prstDash val="solid"/>
                </a:ln>
                <a:solidFill>
                  <a:schemeClr val="tx1"/>
                </a:solidFill>
                <a:effectLst>
                  <a:outerShdw blurRad="38100" dist="22860" dir="5400000" algn="tl" rotWithShape="0">
                    <a:srgbClr val="000000">
                      <a:alpha val="30000"/>
                    </a:srgbClr>
                  </a:outerShdw>
                </a:effectLst>
                <a:latin typeface="宋体" panose="02010600030101010101" pitchFamily="2" charset="-122"/>
                <a:ea typeface="宋体" panose="02010600030101010101" pitchFamily="2" charset="-122"/>
                <a:cs typeface="宋体" panose="02010600030101010101" pitchFamily="2" charset="-122"/>
                <a:sym typeface="+mn-ea"/>
              </a:rPr>
              <a:t>第一次</a:t>
            </a:r>
            <a:r>
              <a:rPr lang="zh-CN" altLang="en-US" sz="2000" b="1" dirty="0">
                <a:ln w="10160">
                  <a:solidFill>
                    <a:srgbClr val="4472C4"/>
                  </a:solidFill>
                  <a:prstDash val="solid"/>
                </a:ln>
                <a:solidFill>
                  <a:schemeClr val="tx1"/>
                </a:solidFill>
                <a:effectLst>
                  <a:outerShdw blurRad="38100" dist="22860" dir="5400000" algn="tl" rotWithShape="0">
                    <a:srgbClr val="000000">
                      <a:alpha val="30000"/>
                    </a:srgbClr>
                  </a:outerShdw>
                </a:effectLst>
                <a:latin typeface="宋体" panose="02010600030101010101" pitchFamily="2" charset="-122"/>
                <a:ea typeface="宋体" panose="02010600030101010101" pitchFamily="2" charset="-122"/>
                <a:cs typeface="宋体" panose="02010600030101010101" pitchFamily="2" charset="-122"/>
                <a:sym typeface="+mn-ea"/>
              </a:rPr>
              <a:t>把生物学放在科学的基础上</a:t>
            </a:r>
            <a:r>
              <a:rPr lang="zh-CN" altLang="en-US" sz="2000" b="1" dirty="0">
                <a:ln w="12700">
                  <a:solidFill>
                    <a:srgbClr val="A5A5A5">
                      <a:lumMod val="50000"/>
                    </a:srgbClr>
                  </a:solidFill>
                  <a:prstDash val="solid"/>
                </a:ln>
                <a:solidFill>
                  <a:schemeClr val="tx1"/>
                </a:solidFill>
                <a:effectLst>
                  <a:innerShdw blurRad="177800">
                    <a:srgbClr val="A5A5A5">
                      <a:lumMod val="50000"/>
                    </a:srgbClr>
                  </a:innerShdw>
                </a:effectLst>
                <a:latin typeface="宋体" panose="02010600030101010101" pitchFamily="2" charset="-122"/>
                <a:ea typeface="宋体" panose="02010600030101010101" pitchFamily="2" charset="-122"/>
                <a:cs typeface="宋体" panose="02010600030101010101" pitchFamily="2" charset="-122"/>
                <a:sym typeface="+mn-ea"/>
              </a:rPr>
              <a:t>，在科学和社会领域引发了一场革命，同时为生物学和其他学科的科学研究奠定了理论基础</a:t>
            </a:r>
            <a:r>
              <a:rPr lang="zh-CN" altLang="en-US" sz="2000" b="1" dirty="0" smtClean="0">
                <a:ln w="12700">
                  <a:solidFill>
                    <a:srgbClr val="A5A5A5">
                      <a:lumMod val="50000"/>
                    </a:srgbClr>
                  </a:solidFill>
                  <a:prstDash val="solid"/>
                </a:ln>
                <a:solidFill>
                  <a:schemeClr val="tx1"/>
                </a:solidFill>
                <a:effectLst>
                  <a:innerShdw blurRad="177800">
                    <a:srgbClr val="A5A5A5">
                      <a:lumMod val="50000"/>
                    </a:srgbClr>
                  </a:inn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2000" b="1" dirty="0" smtClean="0">
              <a:ln w="12700">
                <a:solidFill>
                  <a:srgbClr val="A5A5A5">
                    <a:lumMod val="50000"/>
                  </a:srgbClr>
                </a:solidFill>
                <a:prstDash val="solid"/>
              </a:ln>
              <a:solidFill>
                <a:schemeClr val="tx1"/>
              </a:solidFill>
              <a:effectLst>
                <a:innerShdw blurRad="177800">
                  <a:srgbClr val="A5A5A5">
                    <a:lumMod val="50000"/>
                  </a:srgbClr>
                </a:innerShdw>
              </a:effectLst>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5" name="文本框 27666"/>
          <p:cNvSpPr txBox="1"/>
          <p:nvPr/>
        </p:nvSpPr>
        <p:spPr>
          <a:xfrm>
            <a:off x="2647950" y="2794000"/>
            <a:ext cx="1766888" cy="521970"/>
          </a:xfrm>
          <a:prstGeom prst="rect">
            <a:avLst/>
          </a:prstGeom>
          <a:noFill/>
          <a:ln w="9525">
            <a:noFill/>
            <a:miter/>
          </a:ln>
        </p:spPr>
        <p:txBody>
          <a:bodyPr>
            <a:spAutoFit/>
          </a:bodyPr>
          <a:lstStyle>
            <a:lvl1pPr marL="0" lvl="0" indent="0" algn="l" defTabSz="914400" eaLnBrk="1" fontAlgn="base" latinLnBrk="0" hangingPunct="1">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1pPr>
            <a:lvl2pPr marL="457200" lvl="1" indent="0" algn="l" defTabSz="914400" eaLnBrk="0" fontAlgn="base" latinLnBrk="0" hangingPunct="0">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2pPr>
            <a:lvl3pPr marL="914400" lvl="2" indent="0" algn="l" defTabSz="914400" eaLnBrk="0" fontAlgn="base" latinLnBrk="0" hangingPunct="0">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3pPr>
            <a:lvl4pPr marL="1371600" lvl="3" indent="0" algn="l" defTabSz="914400" eaLnBrk="0" fontAlgn="base" latinLnBrk="0" hangingPunct="0">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4pPr>
            <a:lvl5pPr marL="1828800" lvl="4" indent="0" algn="l" defTabSz="914400" eaLnBrk="0" fontAlgn="base" latinLnBrk="0" hangingPunct="0">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5pPr>
            <a:lvl6pPr marL="2286000" lvl="5" indent="0" algn="l" defTabSz="914400" eaLnBrk="0" fontAlgn="base" latinLnBrk="0" hangingPunct="0">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6pPr>
            <a:lvl7pPr marL="2743200" lvl="6" indent="0" algn="l" defTabSz="914400" eaLnBrk="0" fontAlgn="base" latinLnBrk="0" hangingPunct="0">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7pPr>
            <a:lvl8pPr marL="3200400" lvl="7" indent="0" algn="l" defTabSz="914400" eaLnBrk="0" fontAlgn="base" latinLnBrk="0" hangingPunct="0">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8pPr>
            <a:lvl9pPr marL="3657600" lvl="8" indent="0" algn="l" defTabSz="914400" eaLnBrk="0" fontAlgn="base" latinLnBrk="0" hangingPunct="0">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50000"/>
              </a:spcBef>
              <a:spcAft>
                <a:spcPct val="0"/>
              </a:spcAft>
              <a:buClrTx/>
              <a:buSzTx/>
              <a:buFont typeface="Arial" panose="020B0604020202020204" pitchFamily="34" charset="0"/>
              <a:buNone/>
              <a:defRPr/>
            </a:pPr>
            <a:r>
              <a:rPr kumimoji="0" lang="zh-CN" altLang="en-US" sz="2800" b="1" i="0" u="none" strike="noStrike" kern="1200" cap="none" spc="0" normalizeH="0" baseline="0" noProof="1">
                <a:ln>
                  <a:noFill/>
                </a:ln>
                <a:solidFill>
                  <a:srgbClr val="FF0000"/>
                </a:solidFill>
                <a:effectLst/>
                <a:uLnTx/>
                <a:uFillTx/>
                <a:latin typeface="宋体" panose="02010600030101010101" pitchFamily="2" charset="-122"/>
                <a:ea typeface="+mn-ea"/>
                <a:cs typeface="+mn-ea"/>
              </a:rPr>
              <a:t>影响：</a:t>
            </a:r>
            <a:endParaRPr kumimoji="0" lang="zh-CN" altLang="en-US" sz="2800" b="1" i="0" u="none" strike="noStrike" kern="1200" cap="none" spc="0" normalizeH="0" baseline="0" noProof="1">
              <a:ln>
                <a:noFill/>
              </a:ln>
              <a:solidFill>
                <a:srgbClr val="FF0000"/>
              </a:solidFill>
              <a:effectLst/>
              <a:uLnTx/>
              <a:uFillTx/>
              <a:latin typeface="宋体" panose="02010600030101010101" pitchFamily="2" charset="-122"/>
              <a:ea typeface="+mn-ea"/>
              <a:cs typeface="+mn-ea"/>
            </a:endParaRPr>
          </a:p>
        </p:txBody>
      </p:sp>
      <p:sp>
        <p:nvSpPr>
          <p:cNvPr id="2" name="TextBox 3"/>
          <p:cNvSpPr txBox="1"/>
          <p:nvPr/>
        </p:nvSpPr>
        <p:spPr>
          <a:xfrm>
            <a:off x="49530" y="-7620"/>
            <a:ext cx="4175125" cy="5835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p>
            <a:r>
              <a:rPr lang="zh-CN" altLang="en-US" sz="3200" b="1" dirty="0" smtClean="0"/>
              <a:t>（</a:t>
            </a:r>
            <a:r>
              <a:rPr lang="en-US" altLang="zh-CN" sz="3200" b="1" dirty="0" smtClean="0"/>
              <a:t>2</a:t>
            </a:r>
            <a:r>
              <a:rPr lang="zh-CN" altLang="en-US" sz="3200" b="1" dirty="0" smtClean="0"/>
              <a:t>）达尔文：（</a:t>
            </a:r>
            <a:r>
              <a:rPr lang="en-US" altLang="zh-CN" sz="3200" b="1" dirty="0" smtClean="0"/>
              <a:t>P29</a:t>
            </a:r>
            <a:r>
              <a:rPr lang="zh-CN" altLang="en-US" sz="3200" b="1" dirty="0" smtClean="0"/>
              <a:t>）</a:t>
            </a:r>
            <a:endParaRPr lang="zh-CN" altLang="en-US" sz="3200" b="1" dirty="0"/>
          </a:p>
        </p:txBody>
      </p:sp>
      <p:sp>
        <p:nvSpPr>
          <p:cNvPr id="3" name="矩形 2"/>
          <p:cNvSpPr/>
          <p:nvPr/>
        </p:nvSpPr>
        <p:spPr>
          <a:xfrm>
            <a:off x="3503295" y="575945"/>
            <a:ext cx="1264285" cy="521970"/>
          </a:xfrm>
          <a:prstGeom prst="rect">
            <a:avLst/>
          </a:prstGeom>
          <a:noFill/>
          <a:ln w="9525">
            <a:noFill/>
          </a:ln>
        </p:spPr>
        <p:txBody>
          <a:bodyPr wrap="square" anchor="t">
            <a:spAutoFit/>
          </a:bodyPr>
          <a:p>
            <a:r>
              <a:rPr lang="zh-CN" altLang="en-US" sz="2800" b="1" dirty="0">
                <a:solidFill>
                  <a:schemeClr val="tx1"/>
                </a:solidFill>
                <a:latin typeface="宋体" panose="02010600030101010101" pitchFamily="2" charset="-122"/>
                <a:ea typeface="宋体" panose="02010600030101010101" pitchFamily="2" charset="-122"/>
              </a:rPr>
              <a:t>英国</a:t>
            </a:r>
            <a:endParaRPr lang="zh-CN" altLang="en-US" sz="2800" b="1" dirty="0">
              <a:solidFill>
                <a:schemeClr val="tx1"/>
              </a:solidFill>
              <a:latin typeface="宋体" panose="02010600030101010101" pitchFamily="2" charset="-122"/>
              <a:ea typeface="宋体" panose="02010600030101010101" pitchFamily="2" charset="-122"/>
            </a:endParaRPr>
          </a:p>
        </p:txBody>
      </p:sp>
      <p:pic>
        <p:nvPicPr>
          <p:cNvPr id="7" name="图片 6"/>
          <p:cNvPicPr>
            <a:picLocks noChangeAspect="1"/>
          </p:cNvPicPr>
          <p:nvPr/>
        </p:nvPicPr>
        <p:blipFill>
          <a:blip r:embed="rId2"/>
          <a:stretch>
            <a:fillRect/>
          </a:stretch>
        </p:blipFill>
        <p:spPr>
          <a:xfrm>
            <a:off x="7834630" y="-7620"/>
            <a:ext cx="4329430" cy="68973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ppt_x</p:attrName>
                                        </p:attrNameLst>
                                      </p:cBhvr>
                                      <p:tavLst>
                                        <p:tav tm="0">
                                          <p:val>
                                            <p:strVal val="#ppt_x"/>
                                          </p:val>
                                        </p:tav>
                                        <p:tav tm="100000">
                                          <p:val>
                                            <p:strVal val="#ppt_x"/>
                                          </p:val>
                                        </p:tav>
                                      </p:tavLst>
                                    </p:anim>
                                    <p:anim calcmode="lin" valueType="num">
                                      <p:cBhvr>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ppt_x</p:attrName>
                                        </p:attrNameLst>
                                      </p:cBhvr>
                                      <p:tavLst>
                                        <p:tav tm="0">
                                          <p:val>
                                            <p:strVal val="#ppt_x"/>
                                          </p:val>
                                        </p:tav>
                                        <p:tav tm="100000">
                                          <p:val>
                                            <p:strVal val="#ppt_x"/>
                                          </p:val>
                                        </p:tav>
                                      </p:tavLst>
                                    </p:anim>
                                    <p:anim calcmode="lin" valueType="num">
                                      <p:cBhvr>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ppt_x</p:attrName>
                                        </p:attrNameLst>
                                      </p:cBhvr>
                                      <p:tavLst>
                                        <p:tav tm="0">
                                          <p:val>
                                            <p:strVal val="#ppt_x"/>
                                          </p:val>
                                        </p:tav>
                                        <p:tav tm="100000">
                                          <p:val>
                                            <p:strVal val="#ppt_x"/>
                                          </p:val>
                                        </p:tav>
                                      </p:tavLst>
                                    </p:anim>
                                    <p:anim calcmode="lin" valueType="num">
                                      <p:cBhvr>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ppt_x</p:attrName>
                                        </p:attrNameLst>
                                      </p:cBhvr>
                                      <p:tavLst>
                                        <p:tav tm="0">
                                          <p:val>
                                            <p:strVal val="#ppt_x"/>
                                          </p:val>
                                        </p:tav>
                                        <p:tav tm="100000">
                                          <p:val>
                                            <p:strVal val="#ppt_x"/>
                                          </p:val>
                                        </p:tav>
                                      </p:tavLst>
                                    </p:anim>
                                    <p:anim calcmode="lin" valueType="num">
                                      <p:cBhvr>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p:cTn id="37" dur="500" fill="hold"/>
                                        <p:tgtEl>
                                          <p:spTgt spid="19"/>
                                        </p:tgtEl>
                                        <p:attrNameLst>
                                          <p:attrName>ppt_x</p:attrName>
                                        </p:attrNameLst>
                                      </p:cBhvr>
                                      <p:tavLst>
                                        <p:tav tm="0">
                                          <p:val>
                                            <p:strVal val="#ppt_x"/>
                                          </p:val>
                                        </p:tav>
                                        <p:tav tm="100000">
                                          <p:val>
                                            <p:strVal val="#ppt_x"/>
                                          </p:val>
                                        </p:tav>
                                      </p:tavLst>
                                    </p:anim>
                                    <p:anim calcmode="lin" valueType="num">
                                      <p:cBhvr>
                                        <p:cTn id="3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9" grpId="0"/>
      <p:bldP spid="10" grpId="0"/>
      <p:bldP spid="4"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灯片编号占位符 1"/>
          <p:cNvSpPr/>
          <p:nvPr/>
        </p:nvSpPr>
        <p:spPr>
          <a:xfrm>
            <a:off x="8077200" y="6786880"/>
            <a:ext cx="2133600" cy="365125"/>
          </a:xfrm>
          <a:prstGeom prst="rect">
            <a:avLst/>
          </a:prstGeom>
          <a:noFill/>
          <a:ln w="9525">
            <a:noFill/>
          </a:ln>
        </p:spPr>
        <p:txBody>
          <a:bodyPr vert="horz" anchor="ctr"/>
          <a:lstStyle>
            <a:lvl1pPr marL="0" lvl="0" indent="0" algn="r" defTabSz="914400" eaLnBrk="1" fontAlgn="base" latinLnBrk="0" hangingPunct="1">
              <a:lnSpc>
                <a:spcPct val="100000"/>
              </a:lnSpc>
              <a:spcBef>
                <a:spcPct val="0"/>
              </a:spcBef>
              <a:spcAft>
                <a:spcPct val="0"/>
              </a:spcAft>
              <a:buFont typeface="Arial" panose="020B0604020202020204" pitchFamily="34" charset="0"/>
              <a:defRPr sz="1200" kern="1200" baseline="0">
                <a:solidFill>
                  <a:srgbClr val="898989"/>
                </a:solidFill>
                <a:latin typeface="Calibri" panose="020F0502020204030204" pitchFamily="34" charset="0"/>
                <a:ea typeface="宋体" panose="02010600030101010101" pitchFamily="2" charset="-122"/>
                <a:cs typeface="+mn-ea"/>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9pPr>
          </a:lstStyle>
          <a:p>
            <a:pPr lvl="0"/>
            <a:fld id="{9A0DB2DC-4C9A-4742-B13C-FB6460FD3503}" type="slidenum">
              <a:rPr lang="zh-CN" altLang="en-US" dirty="0"/>
            </a:fld>
            <a:endParaRPr lang="zh-CN" altLang="en-US" dirty="0">
              <a:ea typeface="宋体" panose="02010600030101010101" pitchFamily="2" charset="-122"/>
            </a:endParaRPr>
          </a:p>
        </p:txBody>
      </p:sp>
      <p:sp>
        <p:nvSpPr>
          <p:cNvPr id="2" name="文本框 1"/>
          <p:cNvSpPr txBox="1"/>
          <p:nvPr/>
        </p:nvSpPr>
        <p:spPr>
          <a:xfrm>
            <a:off x="59055" y="73025"/>
            <a:ext cx="1472565" cy="460375"/>
          </a:xfrm>
          <a:prstGeom prst="rect">
            <a:avLst/>
          </a:prstGeom>
          <a:noFill/>
        </p:spPr>
        <p:txBody>
          <a:bodyPr wrap="square" rtlCol="0">
            <a:spAutoFit/>
          </a:bodyPr>
          <a:lstStyle/>
          <a:p>
            <a:r>
              <a:rPr lang="zh-CN" altLang="en-US" sz="2400" b="1">
                <a:solidFill>
                  <a:schemeClr val="accent2">
                    <a:lumMod val="50000"/>
                  </a:schemeClr>
                </a:solidFill>
                <a:latin typeface="楷体" panose="02010609060101010101" pitchFamily="49" charset="-122"/>
                <a:ea typeface="楷体" panose="02010609060101010101" pitchFamily="49" charset="-122"/>
              </a:rPr>
              <a:t>导入新课</a:t>
            </a:r>
            <a:endParaRPr lang="zh-CN" altLang="en-US" sz="2400" b="1">
              <a:solidFill>
                <a:schemeClr val="accent2">
                  <a:lumMod val="50000"/>
                </a:schemeClr>
              </a:solidFill>
              <a:latin typeface="楷体" panose="02010609060101010101" pitchFamily="49" charset="-122"/>
              <a:ea typeface="楷体" panose="02010609060101010101" pitchFamily="49" charset="-122"/>
            </a:endParaRPr>
          </a:p>
        </p:txBody>
      </p:sp>
      <p:sp>
        <p:nvSpPr>
          <p:cNvPr id="65538" name="文本框 65537"/>
          <p:cNvSpPr txBox="1"/>
          <p:nvPr/>
        </p:nvSpPr>
        <p:spPr>
          <a:xfrm>
            <a:off x="1471295" y="533400"/>
            <a:ext cx="7977505" cy="645160"/>
          </a:xfrm>
          <a:prstGeom prst="rect">
            <a:avLst/>
          </a:prstGeom>
          <a:noFill/>
          <a:ln w="9525">
            <a:noFill/>
          </a:ln>
        </p:spPr>
        <p:txBody>
          <a:bodyPr wrap="square">
            <a:spAutoFit/>
          </a:bodyPr>
          <a:lstStyle/>
          <a:p>
            <a:pPr>
              <a:spcBef>
                <a:spcPct val="50000"/>
              </a:spcBef>
              <a:buClr>
                <a:schemeClr val="bg1"/>
              </a:buClr>
            </a:pPr>
            <a:r>
              <a:rPr lang="en-US" altLang="zh-CN" sz="3600" b="1" dirty="0">
                <a:solidFill>
                  <a:schemeClr val="tx1"/>
                </a:solidFill>
                <a:latin typeface="Times New Roman" panose="02020603050405020304" pitchFamily="2" charset="0"/>
              </a:rPr>
              <a:t>15</a:t>
            </a:r>
            <a:r>
              <a:rPr lang="zh-CN" altLang="en-US" sz="3600" b="1" dirty="0">
                <a:solidFill>
                  <a:schemeClr val="tx1"/>
                </a:solidFill>
                <a:latin typeface="Times New Roman" panose="02020603050405020304" pitchFamily="2" charset="0"/>
              </a:rPr>
              <a:t>世纪</a:t>
            </a:r>
            <a:r>
              <a:rPr lang="en-US" altLang="zh-CN" sz="3600" b="1" dirty="0">
                <a:solidFill>
                  <a:schemeClr val="tx1"/>
                </a:solidFill>
                <a:latin typeface="Times New Roman" panose="02020603050405020304" pitchFamily="2" charset="0"/>
              </a:rPr>
              <a:t>——“</a:t>
            </a:r>
            <a:r>
              <a:rPr lang="zh-CN" altLang="en-US" sz="3600" b="1" dirty="0">
                <a:solidFill>
                  <a:schemeClr val="tx1"/>
                </a:solidFill>
                <a:latin typeface="Times New Roman" panose="02020603050405020304" pitchFamily="2" charset="0"/>
              </a:rPr>
              <a:t>文艺复兴世纪”</a:t>
            </a:r>
            <a:endParaRPr lang="zh-CN" altLang="en-US" sz="3600" b="1" dirty="0">
              <a:solidFill>
                <a:schemeClr val="tx1"/>
              </a:solidFill>
              <a:latin typeface="Times New Roman" panose="02020603050405020304" pitchFamily="2" charset="0"/>
            </a:endParaRPr>
          </a:p>
        </p:txBody>
      </p:sp>
      <p:sp>
        <p:nvSpPr>
          <p:cNvPr id="65539" name="文本框 65538"/>
          <p:cNvSpPr txBox="1"/>
          <p:nvPr/>
        </p:nvSpPr>
        <p:spPr>
          <a:xfrm>
            <a:off x="1530985" y="1524000"/>
            <a:ext cx="7965440" cy="645160"/>
          </a:xfrm>
          <a:prstGeom prst="rect">
            <a:avLst/>
          </a:prstGeom>
          <a:noFill/>
          <a:ln w="9525">
            <a:noFill/>
          </a:ln>
        </p:spPr>
        <p:txBody>
          <a:bodyPr wrap="square">
            <a:spAutoFit/>
          </a:bodyPr>
          <a:lstStyle/>
          <a:p>
            <a:pPr>
              <a:spcBef>
                <a:spcPct val="50000"/>
              </a:spcBef>
              <a:buClr>
                <a:schemeClr val="bg1"/>
              </a:buClr>
            </a:pPr>
            <a:r>
              <a:rPr lang="en-US" altLang="zh-CN" sz="3600" b="1" dirty="0">
                <a:solidFill>
                  <a:srgbClr val="0070C0"/>
                </a:solidFill>
                <a:latin typeface="Times New Roman" panose="02020603050405020304" pitchFamily="2" charset="0"/>
              </a:rPr>
              <a:t>16</a:t>
            </a:r>
            <a:r>
              <a:rPr lang="zh-CN" altLang="en-US" sz="3600" b="1" dirty="0">
                <a:solidFill>
                  <a:srgbClr val="0070C0"/>
                </a:solidFill>
                <a:latin typeface="Times New Roman" panose="02020603050405020304" pitchFamily="2" charset="0"/>
              </a:rPr>
              <a:t>世纪</a:t>
            </a:r>
            <a:r>
              <a:rPr lang="en-US" altLang="zh-CN" sz="3600" b="1" dirty="0">
                <a:solidFill>
                  <a:srgbClr val="0070C0"/>
                </a:solidFill>
                <a:latin typeface="Times New Roman" panose="02020603050405020304" pitchFamily="2" charset="0"/>
              </a:rPr>
              <a:t>——“</a:t>
            </a:r>
            <a:r>
              <a:rPr lang="zh-CN" altLang="en-US" sz="3600" b="1" dirty="0">
                <a:solidFill>
                  <a:srgbClr val="0070C0"/>
                </a:solidFill>
                <a:latin typeface="Times New Roman" panose="02020603050405020304" pitchFamily="2" charset="0"/>
              </a:rPr>
              <a:t>宗教改革世纪”</a:t>
            </a:r>
            <a:endParaRPr lang="zh-CN" altLang="en-US" sz="3600" b="1" dirty="0">
              <a:solidFill>
                <a:srgbClr val="0070C0"/>
              </a:solidFill>
              <a:latin typeface="Times New Roman" panose="02020603050405020304" pitchFamily="2" charset="0"/>
            </a:endParaRPr>
          </a:p>
        </p:txBody>
      </p:sp>
      <p:sp>
        <p:nvSpPr>
          <p:cNvPr id="65540" name="文本框 65539"/>
          <p:cNvSpPr txBox="1"/>
          <p:nvPr/>
        </p:nvSpPr>
        <p:spPr>
          <a:xfrm>
            <a:off x="1531620" y="2590800"/>
            <a:ext cx="6518910" cy="645160"/>
          </a:xfrm>
          <a:prstGeom prst="rect">
            <a:avLst/>
          </a:prstGeom>
          <a:noFill/>
          <a:ln w="9525">
            <a:noFill/>
          </a:ln>
        </p:spPr>
        <p:txBody>
          <a:bodyPr wrap="square">
            <a:spAutoFit/>
          </a:bodyPr>
          <a:lstStyle/>
          <a:p>
            <a:pPr>
              <a:spcBef>
                <a:spcPct val="50000"/>
              </a:spcBef>
              <a:buClr>
                <a:schemeClr val="bg1"/>
              </a:buClr>
            </a:pPr>
            <a:r>
              <a:rPr lang="en-US" altLang="zh-CN" sz="3600" b="1" dirty="0">
                <a:solidFill>
                  <a:srgbClr val="0070C0"/>
                </a:solidFill>
                <a:latin typeface="Times New Roman" panose="02020603050405020304" pitchFamily="2" charset="0"/>
              </a:rPr>
              <a:t>18</a:t>
            </a:r>
            <a:r>
              <a:rPr lang="zh-CN" altLang="en-US" sz="3600" b="1" dirty="0">
                <a:solidFill>
                  <a:srgbClr val="0070C0"/>
                </a:solidFill>
                <a:latin typeface="Times New Roman" panose="02020603050405020304" pitchFamily="2" charset="0"/>
              </a:rPr>
              <a:t>世纪</a:t>
            </a:r>
            <a:r>
              <a:rPr lang="en-US" altLang="zh-CN" sz="3600" b="1" dirty="0">
                <a:solidFill>
                  <a:srgbClr val="0070C0"/>
                </a:solidFill>
                <a:latin typeface="Times New Roman" panose="02020603050405020304" pitchFamily="2" charset="0"/>
              </a:rPr>
              <a:t>——“</a:t>
            </a:r>
            <a:r>
              <a:rPr lang="zh-CN" altLang="en-US" sz="3600" b="1" dirty="0">
                <a:solidFill>
                  <a:srgbClr val="0070C0"/>
                </a:solidFill>
                <a:latin typeface="Times New Roman" panose="02020603050405020304" pitchFamily="2" charset="0"/>
              </a:rPr>
              <a:t>启蒙世纪”</a:t>
            </a:r>
            <a:endParaRPr lang="zh-CN" altLang="en-US" sz="3600" b="1" dirty="0">
              <a:solidFill>
                <a:srgbClr val="0070C0"/>
              </a:solidFill>
              <a:latin typeface="Times New Roman" panose="02020603050405020304" pitchFamily="2" charset="0"/>
            </a:endParaRPr>
          </a:p>
        </p:txBody>
      </p:sp>
      <p:sp>
        <p:nvSpPr>
          <p:cNvPr id="65541" name="文本框 65540"/>
          <p:cNvSpPr txBox="1"/>
          <p:nvPr/>
        </p:nvSpPr>
        <p:spPr>
          <a:xfrm>
            <a:off x="1530985" y="4029710"/>
            <a:ext cx="6030595" cy="829945"/>
          </a:xfrm>
          <a:prstGeom prst="rect">
            <a:avLst/>
          </a:prstGeom>
          <a:noFill/>
          <a:ln w="9525">
            <a:noFill/>
          </a:ln>
        </p:spPr>
        <p:txBody>
          <a:bodyPr wrap="square">
            <a:spAutoFit/>
          </a:bodyPr>
          <a:lstStyle/>
          <a:p>
            <a:pPr>
              <a:spcBef>
                <a:spcPct val="50000"/>
              </a:spcBef>
              <a:buClr>
                <a:schemeClr val="bg1"/>
              </a:buClr>
            </a:pPr>
            <a:r>
              <a:rPr lang="en-US" altLang="zh-CN" sz="4800" dirty="0">
                <a:solidFill>
                  <a:srgbClr val="FF0000"/>
                </a:solidFill>
                <a:latin typeface="微软雅黑" panose="020B0503020204020204" charset="-122"/>
                <a:ea typeface="微软雅黑" panose="020B0503020204020204" charset="-122"/>
                <a:cs typeface="微软雅黑" panose="020B0503020204020204" charset="-122"/>
              </a:rPr>
              <a:t>19</a:t>
            </a:r>
            <a:r>
              <a:rPr lang="zh-CN" altLang="en-US" sz="4800" dirty="0">
                <a:solidFill>
                  <a:srgbClr val="FF0000"/>
                </a:solidFill>
                <a:latin typeface="微软雅黑" panose="020B0503020204020204" charset="-122"/>
                <a:ea typeface="微软雅黑" panose="020B0503020204020204" charset="-122"/>
                <a:cs typeface="微软雅黑" panose="020B0503020204020204" charset="-122"/>
              </a:rPr>
              <a:t>世纪</a:t>
            </a:r>
            <a:r>
              <a:rPr lang="en-US" altLang="zh-CN" sz="4800" dirty="0">
                <a:solidFill>
                  <a:srgbClr val="FF0000"/>
                </a:solidFill>
                <a:latin typeface="微软雅黑" panose="020B0503020204020204" charset="-122"/>
                <a:ea typeface="微软雅黑" panose="020B0503020204020204" charset="-122"/>
                <a:cs typeface="微软雅黑" panose="020B0503020204020204" charset="-122"/>
              </a:rPr>
              <a:t>——</a:t>
            </a:r>
            <a:endParaRPr lang="en-US" altLang="zh-CN" sz="4800" dirty="0">
              <a:solidFill>
                <a:srgbClr val="FF0000"/>
              </a:solidFill>
              <a:latin typeface="微软雅黑" panose="020B0503020204020204" charset="-122"/>
              <a:ea typeface="微软雅黑" panose="020B0503020204020204" charset="-122"/>
              <a:cs typeface="微软雅黑" panose="020B0503020204020204" charset="-122"/>
            </a:endParaRPr>
          </a:p>
        </p:txBody>
      </p:sp>
      <p:sp>
        <p:nvSpPr>
          <p:cNvPr id="65544" name="矩形 65543"/>
          <p:cNvSpPr/>
          <p:nvPr/>
        </p:nvSpPr>
        <p:spPr>
          <a:xfrm rot="5400000">
            <a:off x="7725410" y="3974465"/>
            <a:ext cx="1657985" cy="1294130"/>
          </a:xfrm>
          <a:prstGeom prst="rect">
            <a:avLst/>
          </a:prstGeom>
        </p:spPr>
        <p:txBody>
          <a:bodyPr vert="eaVert" wrap="none" fromWordArt="1">
            <a:prstTxWarp prst="textPlain">
              <a:avLst>
                <a:gd name="adj" fmla="val 50000"/>
              </a:avLst>
            </a:prstTxWarp>
            <a:normAutofit/>
          </a:bodyPr>
          <a:lstStyle/>
          <a:p>
            <a:pPr algn="ctr"/>
            <a:r>
              <a:rPr lang="zh-CN" altLang="en-US" sz="4800" b="1">
                <a:ln w="9525" cap="flat" cmpd="sng">
                  <a:solidFill>
                    <a:srgbClr val="800000"/>
                  </a:solidFill>
                  <a:prstDash val="solid"/>
                  <a:headEnd type="none" w="med" len="med"/>
                  <a:tailEnd type="none" w="med" len="med"/>
                </a:ln>
                <a:solidFill>
                  <a:srgbClr val="800000"/>
                </a:solidFill>
                <a:effectLst>
                  <a:outerShdw dist="35921" dir="2699999" algn="ctr" rotWithShape="0">
                    <a:srgbClr val="B2B2B2">
                      <a:alpha val="80000"/>
                    </a:srgbClr>
                  </a:outerShdw>
                </a:effectLst>
                <a:latin typeface="宋体" panose="02010600030101010101" pitchFamily="2" charset="-122"/>
                <a:ea typeface="宋体" panose="02010600030101010101" pitchFamily="2" charset="-122"/>
              </a:rPr>
              <a:t>？</a:t>
            </a:r>
            <a:endParaRPr lang="zh-CN" altLang="en-US" sz="4800" b="1">
              <a:ln w="9525" cap="flat" cmpd="sng">
                <a:solidFill>
                  <a:srgbClr val="800000"/>
                </a:solidFill>
                <a:prstDash val="solid"/>
                <a:headEnd type="none" w="med" len="med"/>
                <a:tailEnd type="none" w="med" len="med"/>
              </a:ln>
              <a:solidFill>
                <a:srgbClr val="800000"/>
              </a:solidFill>
              <a:effectLst>
                <a:outerShdw dist="35921" dir="2699999" algn="ctr" rotWithShape="0">
                  <a:srgbClr val="B2B2B2">
                    <a:alpha val="80000"/>
                  </a:srgbClr>
                </a:outerShdw>
              </a:effectLst>
              <a:latin typeface="宋体" panose="02010600030101010101" pitchFamily="2" charset="-122"/>
              <a:ea typeface="宋体" panose="02010600030101010101" pitchFamily="2" charset="-122"/>
            </a:endParaRPr>
          </a:p>
        </p:txBody>
      </p:sp>
      <p:sp>
        <p:nvSpPr>
          <p:cNvPr id="50187" name="TextBox 20"/>
          <p:cNvSpPr/>
          <p:nvPr/>
        </p:nvSpPr>
        <p:spPr>
          <a:xfrm>
            <a:off x="7251383" y="5682933"/>
            <a:ext cx="3616325" cy="632460"/>
          </a:xfrm>
          <a:prstGeom prst="rect">
            <a:avLst/>
          </a:prstGeom>
          <a:noFill/>
          <a:ln w="9525">
            <a:noFill/>
          </a:ln>
        </p:spPr>
        <p:txBody>
          <a:bodyPr wrap="square">
            <a:spAutoFit/>
          </a:bodyPr>
          <a:p>
            <a:pPr algn="ctr">
              <a:lnSpc>
                <a:spcPct val="80000"/>
              </a:lnSpc>
              <a:buNone/>
            </a:pPr>
            <a:r>
              <a:rPr lang="en-US" altLang="zh-CN" sz="4400" b="1" i="1" baseline="0" dirty="0">
                <a:solidFill>
                  <a:srgbClr val="AD5059"/>
                </a:solidFill>
                <a:effectLst>
                  <a:outerShdw blurRad="38100" dist="38100" dir="2700000" algn="tl">
                    <a:srgbClr val="000000">
                      <a:alpha val="43137"/>
                    </a:srgbClr>
                  </a:outerShdw>
                </a:effectLst>
                <a:latin typeface="浪漫雅圆" charset="-122"/>
                <a:ea typeface="微软雅黑" panose="020B0503020204020204" charset="-122"/>
                <a:sym typeface="Calibri" panose="020F0502020204030204" pitchFamily="34" charset="0"/>
              </a:rPr>
              <a:t>“科学的世纪”</a:t>
            </a:r>
            <a:endParaRPr lang="en-US" altLang="zh-CN" sz="4400" b="1" i="1" baseline="0" dirty="0">
              <a:solidFill>
                <a:srgbClr val="AD5059"/>
              </a:solidFill>
              <a:effectLst>
                <a:outerShdw blurRad="38100" dist="38100" dir="2700000" algn="tl">
                  <a:srgbClr val="000000">
                    <a:alpha val="43137"/>
                  </a:srgbClr>
                </a:outerShdw>
              </a:effectLst>
              <a:latin typeface="浪漫雅圆" charset="-122"/>
              <a:ea typeface="微软雅黑" panose="020B0503020204020204" charset="-122"/>
              <a:sym typeface="Calibri" panose="020F050202020403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5538"/>
                                        </p:tgtEl>
                                        <p:attrNameLst>
                                          <p:attrName>style.visibility</p:attrName>
                                        </p:attrNameLst>
                                      </p:cBhvr>
                                      <p:to>
                                        <p:strVal val="visible"/>
                                      </p:to>
                                    </p:set>
                                    <p:animEffect transition="in" filter="blinds(horizontal)">
                                      <p:cBhvr>
                                        <p:cTn id="7" dur="500"/>
                                        <p:tgtEl>
                                          <p:spTgt spid="6553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5539"/>
                                        </p:tgtEl>
                                        <p:attrNameLst>
                                          <p:attrName>style.visibility</p:attrName>
                                        </p:attrNameLst>
                                      </p:cBhvr>
                                      <p:to>
                                        <p:strVal val="visible"/>
                                      </p:to>
                                    </p:set>
                                    <p:animEffect transition="in" filter="blinds(horizontal)">
                                      <p:cBhvr>
                                        <p:cTn id="12" dur="500"/>
                                        <p:tgtEl>
                                          <p:spTgt spid="6553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5540"/>
                                        </p:tgtEl>
                                        <p:attrNameLst>
                                          <p:attrName>style.visibility</p:attrName>
                                        </p:attrNameLst>
                                      </p:cBhvr>
                                      <p:to>
                                        <p:strVal val="visible"/>
                                      </p:to>
                                    </p:set>
                                    <p:animEffect transition="in" filter="blinds(horizontal)">
                                      <p:cBhvr>
                                        <p:cTn id="17" dur="500"/>
                                        <p:tgtEl>
                                          <p:spTgt spid="6554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5541"/>
                                        </p:tgtEl>
                                        <p:attrNameLst>
                                          <p:attrName>style.visibility</p:attrName>
                                        </p:attrNameLst>
                                      </p:cBhvr>
                                      <p:to>
                                        <p:strVal val="visible"/>
                                      </p:to>
                                    </p:set>
                                    <p:animEffect transition="in" filter="blinds(horizontal)">
                                      <p:cBhvr>
                                        <p:cTn id="22" dur="500"/>
                                        <p:tgtEl>
                                          <p:spTgt spid="65541"/>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65544"/>
                                        </p:tgtEl>
                                        <p:attrNameLst>
                                          <p:attrName>style.visibility</p:attrName>
                                        </p:attrNameLst>
                                      </p:cBhvr>
                                      <p:to>
                                        <p:strVal val="visible"/>
                                      </p:to>
                                    </p:set>
                                    <p:animEffect transition="in" filter="blinds(horizontal)">
                                      <p:cBhvr>
                                        <p:cTn id="27" dur="500"/>
                                        <p:tgtEl>
                                          <p:spTgt spid="65544"/>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50187"/>
                                        </p:tgtEl>
                                        <p:attrNameLst>
                                          <p:attrName>style.visibility</p:attrName>
                                        </p:attrNameLst>
                                      </p:cBhvr>
                                      <p:to>
                                        <p:strVal val="visible"/>
                                      </p:to>
                                    </p:set>
                                    <p:anim calcmode="lin" valueType="num">
                                      <p:cBhvr additive="base">
                                        <p:cTn id="32" dur="500" fill="hold"/>
                                        <p:tgtEl>
                                          <p:spTgt spid="50187"/>
                                        </p:tgtEl>
                                        <p:attrNameLst>
                                          <p:attrName>ppt_x</p:attrName>
                                        </p:attrNameLst>
                                      </p:cBhvr>
                                      <p:tavLst>
                                        <p:tav tm="0">
                                          <p:val>
                                            <p:strVal val="#ppt_x"/>
                                          </p:val>
                                        </p:tav>
                                        <p:tav tm="100000">
                                          <p:val>
                                            <p:strVal val="#ppt_x"/>
                                          </p:val>
                                        </p:tav>
                                      </p:tavLst>
                                    </p:anim>
                                    <p:anim calcmode="lin" valueType="num">
                                      <p:cBhvr additive="base">
                                        <p:cTn id="33" dur="500" fill="hold"/>
                                        <p:tgtEl>
                                          <p:spTgt spid="5018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8" grpId="0"/>
      <p:bldP spid="65539" grpId="0"/>
      <p:bldP spid="65540" grpId="0"/>
      <p:bldP spid="65541" grpId="0"/>
      <p:bldP spid="5018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b_280D474DC9852DF6704D26E3560852BA"/>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1430" y="16510"/>
            <a:ext cx="3435985" cy="642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extBox 5"/>
          <p:cNvSpPr txBox="1">
            <a:spLocks noChangeArrowheads="1"/>
          </p:cNvSpPr>
          <p:nvPr/>
        </p:nvSpPr>
        <p:spPr bwMode="auto">
          <a:xfrm>
            <a:off x="-11191" y="6436678"/>
            <a:ext cx="3533775"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a:defRPr>
                <a:solidFill>
                  <a:schemeClr val="tx1"/>
                </a:solidFill>
                <a:latin typeface="Calibri" panose="020F0502020204030204" pitchFamily="34" charset="0"/>
                <a:ea typeface="宋体" panose="02010600030101010101" pitchFamily="2" charset="-122"/>
              </a:defRPr>
            </a:lvl2pPr>
            <a:lvl3pPr>
              <a:defRPr>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r>
              <a:rPr lang="zh-CN" altLang="en-US" sz="2000" b="1" smtClean="0">
                <a:solidFill>
                  <a:prstClr val="black"/>
                </a:solidFill>
                <a:latin typeface="黑体" panose="02010609060101010101" pitchFamily="49" charset="-122"/>
                <a:ea typeface="黑体" panose="02010609060101010101" pitchFamily="49" charset="-122"/>
              </a:rPr>
              <a:t>当时讽刺达尔文的漫画</a:t>
            </a:r>
            <a:endParaRPr lang="zh-CN" altLang="en-US" sz="2000" b="1" smtClean="0">
              <a:solidFill>
                <a:prstClr val="black"/>
              </a:solidFill>
              <a:latin typeface="黑体" panose="02010609060101010101" pitchFamily="49" charset="-122"/>
              <a:ea typeface="黑体" panose="02010609060101010101" pitchFamily="49" charset="-122"/>
            </a:endParaRPr>
          </a:p>
        </p:txBody>
      </p:sp>
      <p:pic>
        <p:nvPicPr>
          <p:cNvPr id="14337" name="图片 26625" descr="进化论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7560" y="16510"/>
            <a:ext cx="5019040" cy="6818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descr="Img262183260"/>
          <p:cNvPicPr>
            <a:picLocks noChangeAspect="1"/>
          </p:cNvPicPr>
          <p:nvPr/>
        </p:nvPicPr>
        <p:blipFill>
          <a:blip r:embed="rId3"/>
          <a:stretch>
            <a:fillRect/>
          </a:stretch>
        </p:blipFill>
        <p:spPr>
          <a:xfrm>
            <a:off x="3424555" y="16510"/>
            <a:ext cx="3723640" cy="6420485"/>
          </a:xfrm>
          <a:prstGeom prst="rect">
            <a:avLst/>
          </a:prstGeom>
          <a:noFill/>
          <a:ln w="9525">
            <a:noFill/>
          </a:ln>
        </p:spPr>
      </p:pic>
      <p:sp>
        <p:nvSpPr>
          <p:cNvPr id="6" name="Rectangle 9"/>
          <p:cNvSpPr/>
          <p:nvPr/>
        </p:nvSpPr>
        <p:spPr>
          <a:xfrm>
            <a:off x="3424238" y="6436996"/>
            <a:ext cx="3498850" cy="398463"/>
          </a:xfrm>
          <a:prstGeom prst="rect">
            <a:avLst/>
          </a:prstGeom>
          <a:noFill/>
          <a:ln w="9525">
            <a:noFill/>
          </a:ln>
        </p:spPr>
        <p:txBody>
          <a:bodyPr anchor="t">
            <a:spAutoFit/>
          </a:bodyPr>
          <a:p>
            <a:pPr algn="ctr"/>
            <a:r>
              <a:rPr lang="en-US" altLang="zh-CN" sz="2000" dirty="0">
                <a:solidFill>
                  <a:srgbClr val="3434F6"/>
                </a:solidFill>
                <a:latin typeface="楷体_GB2312" pitchFamily="49" charset="-122"/>
                <a:ea typeface="楷体_GB2312" pitchFamily="49" charset="-122"/>
              </a:rPr>
              <a:t>1859</a:t>
            </a:r>
            <a:r>
              <a:rPr lang="zh-CN" altLang="en-US" sz="2000" dirty="0">
                <a:solidFill>
                  <a:srgbClr val="3434F6"/>
                </a:solidFill>
                <a:latin typeface="楷体_GB2312" pitchFamily="49" charset="-122"/>
                <a:ea typeface="楷体_GB2312" pitchFamily="49" charset="-122"/>
              </a:rPr>
              <a:t>年版</a:t>
            </a:r>
            <a:r>
              <a:rPr lang="en-US" altLang="zh-CN" sz="2000" dirty="0">
                <a:solidFill>
                  <a:srgbClr val="3434F6"/>
                </a:solidFill>
                <a:latin typeface="楷体_GB2312" pitchFamily="49" charset="-122"/>
                <a:ea typeface="楷体_GB2312" pitchFamily="49" charset="-122"/>
              </a:rPr>
              <a:t>《</a:t>
            </a:r>
            <a:r>
              <a:rPr lang="zh-CN" altLang="en-US" sz="2000" dirty="0">
                <a:solidFill>
                  <a:srgbClr val="3434F6"/>
                </a:solidFill>
                <a:latin typeface="楷体_GB2312" pitchFamily="49" charset="-122"/>
                <a:ea typeface="楷体_GB2312" pitchFamily="49" charset="-122"/>
              </a:rPr>
              <a:t>物种起源</a:t>
            </a:r>
            <a:r>
              <a:rPr lang="en-US" altLang="zh-CN" sz="2000" dirty="0">
                <a:solidFill>
                  <a:srgbClr val="3434F6"/>
                </a:solidFill>
                <a:latin typeface="楷体_GB2312" pitchFamily="49" charset="-122"/>
                <a:ea typeface="楷体_GB2312" pitchFamily="49" charset="-122"/>
              </a:rPr>
              <a:t>》</a:t>
            </a:r>
            <a:endParaRPr lang="en-US" altLang="zh-CN" sz="2000" dirty="0">
              <a:solidFill>
                <a:srgbClr val="3434F6"/>
              </a:solidFill>
              <a:latin typeface="楷体_GB2312" pitchFamily="49" charset="-122"/>
              <a:ea typeface="楷体_GB2312" pitchFamily="49" charset="-122"/>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4273" name="文本框 35841"/>
          <p:cNvSpPr txBox="1"/>
          <p:nvPr/>
        </p:nvSpPr>
        <p:spPr>
          <a:xfrm>
            <a:off x="41275" y="908685"/>
            <a:ext cx="12026265" cy="1235075"/>
          </a:xfrm>
          <a:prstGeom prst="rect">
            <a:avLst/>
          </a:prstGeom>
          <a:noFill/>
          <a:ln w="38100" cap="flat" cmpd="dbl">
            <a:solidFill>
              <a:schemeClr val="tx1"/>
            </a:solidFill>
            <a:prstDash val="solid"/>
            <a:miter/>
            <a:headEnd type="none" w="med" len="med"/>
            <a:tailEnd type="none" w="med" len="med"/>
          </a:ln>
        </p:spPr>
        <p:txBody>
          <a:bodyPr wrap="square" anchor="t">
            <a:spAutoFit/>
          </a:bodyPr>
          <a:p>
            <a:pPr algn="ctr" eaLnBrk="0" hangingPunct="0">
              <a:lnSpc>
                <a:spcPct val="93000"/>
              </a:lnSpc>
            </a:pPr>
            <a:r>
              <a:rPr lang="zh-CN" altLang="en-US" sz="4000" b="1" dirty="0">
                <a:latin typeface="华文新魏" pitchFamily="2" charset="-122"/>
                <a:ea typeface="华文新魏" pitchFamily="2" charset="-122"/>
              </a:rPr>
              <a:t>近代科技取得巨大成就的原因有哪些？（记到课本</a:t>
            </a:r>
            <a:r>
              <a:rPr lang="en-US" altLang="zh-CN" sz="4000" b="1" dirty="0">
                <a:latin typeface="华文新魏" pitchFamily="2" charset="-122"/>
                <a:ea typeface="华文新魏" pitchFamily="2" charset="-122"/>
              </a:rPr>
              <a:t>P28</a:t>
            </a:r>
            <a:r>
              <a:rPr lang="zh-CN" altLang="en-US" sz="4000" b="1" dirty="0">
                <a:latin typeface="华文新魏" pitchFamily="2" charset="-122"/>
                <a:ea typeface="华文新魏" pitchFamily="2" charset="-122"/>
              </a:rPr>
              <a:t>空白处）</a:t>
            </a:r>
            <a:endParaRPr lang="zh-CN" altLang="en-US" sz="4000" b="1" dirty="0">
              <a:latin typeface="华文新魏" pitchFamily="2" charset="-122"/>
              <a:ea typeface="华文新魏" pitchFamily="2" charset="-122"/>
            </a:endParaRPr>
          </a:p>
        </p:txBody>
      </p:sp>
      <p:sp>
        <p:nvSpPr>
          <p:cNvPr id="3" name="文本框 35842"/>
          <p:cNvSpPr txBox="1"/>
          <p:nvPr/>
        </p:nvSpPr>
        <p:spPr>
          <a:xfrm>
            <a:off x="-40957" y="3431858"/>
            <a:ext cx="8496300" cy="2941320"/>
          </a:xfrm>
          <a:prstGeom prst="rect">
            <a:avLst/>
          </a:prstGeom>
          <a:noFill/>
          <a:ln w="9525">
            <a:noFill/>
          </a:ln>
        </p:spPr>
        <p:txBody>
          <a:bodyPr anchor="t">
            <a:spAutoFit/>
          </a:bodyPr>
          <a:p>
            <a:pPr eaLnBrk="0" hangingPunct="0">
              <a:lnSpc>
                <a:spcPct val="103000"/>
              </a:lnSpc>
            </a:pPr>
            <a:r>
              <a:rPr lang="zh-CN" altLang="zh-CN" sz="3600" b="1" dirty="0">
                <a:solidFill>
                  <a:srgbClr val="FF0000"/>
                </a:solidFill>
                <a:latin typeface="楷体" panose="02010609060101010101" pitchFamily="49" charset="-122"/>
                <a:ea typeface="楷体" panose="02010609060101010101" pitchFamily="49" charset="-122"/>
                <a:cs typeface="楷体" panose="02010609060101010101" pitchFamily="49" charset="-122"/>
              </a:rPr>
              <a:t>1</a:t>
            </a:r>
            <a:r>
              <a:rPr lang="en-US" altLang="zh-CN" sz="3600" b="1" dirty="0">
                <a:solidFill>
                  <a:srgbClr val="FF0000"/>
                </a:solidFill>
                <a:latin typeface="楷体" panose="02010609060101010101" pitchFamily="49" charset="-122"/>
                <a:ea typeface="楷体" panose="02010609060101010101" pitchFamily="49" charset="-122"/>
                <a:cs typeface="楷体" panose="02010609060101010101" pitchFamily="49" charset="-122"/>
              </a:rPr>
              <a:t>.</a:t>
            </a:r>
            <a:r>
              <a:rPr lang="zh-CN" altLang="en-US" sz="3600" b="1" dirty="0">
                <a:solidFill>
                  <a:srgbClr val="FF0000"/>
                </a:solidFill>
                <a:latin typeface="楷体" panose="02010609060101010101" pitchFamily="49" charset="-122"/>
                <a:ea typeface="楷体" panose="02010609060101010101" pitchFamily="49" charset="-122"/>
                <a:cs typeface="楷体" panose="02010609060101010101" pitchFamily="49" charset="-122"/>
              </a:rPr>
              <a:t>资本主义的产生和发展</a:t>
            </a:r>
            <a:r>
              <a:rPr lang="zh-CN" altLang="zh-CN" sz="3600" b="1" dirty="0">
                <a:solidFill>
                  <a:srgbClr val="FF0000"/>
                </a:solidFill>
                <a:latin typeface="楷体" panose="02010609060101010101" pitchFamily="49" charset="-122"/>
                <a:ea typeface="楷体" panose="02010609060101010101" pitchFamily="49" charset="-122"/>
                <a:cs typeface="楷体" panose="02010609060101010101" pitchFamily="49" charset="-122"/>
              </a:rPr>
              <a:t>(</a:t>
            </a:r>
            <a:r>
              <a:rPr lang="zh-CN" altLang="en-US" sz="3600" b="1" dirty="0">
                <a:solidFill>
                  <a:srgbClr val="FF0000"/>
                </a:solidFill>
                <a:latin typeface="楷体" panose="02010609060101010101" pitchFamily="49" charset="-122"/>
                <a:ea typeface="楷体" panose="02010609060101010101" pitchFamily="49" charset="-122"/>
                <a:cs typeface="楷体" panose="02010609060101010101" pitchFamily="49" charset="-122"/>
              </a:rPr>
              <a:t>根本原因</a:t>
            </a:r>
            <a:r>
              <a:rPr lang="zh-CN" altLang="zh-CN" sz="3600" b="1" dirty="0">
                <a:solidFill>
                  <a:srgbClr val="FF0000"/>
                </a:solidFill>
                <a:latin typeface="楷体" panose="02010609060101010101" pitchFamily="49" charset="-122"/>
                <a:ea typeface="楷体" panose="02010609060101010101" pitchFamily="49" charset="-122"/>
                <a:cs typeface="楷体" panose="02010609060101010101" pitchFamily="49" charset="-122"/>
              </a:rPr>
              <a:t>) </a:t>
            </a:r>
            <a:endParaRPr lang="zh-CN" altLang="zh-CN" sz="3600" b="1" dirty="0">
              <a:solidFill>
                <a:srgbClr val="FF0000"/>
              </a:solidFill>
              <a:latin typeface="楷体" panose="02010609060101010101" pitchFamily="49" charset="-122"/>
              <a:ea typeface="楷体" panose="02010609060101010101" pitchFamily="49" charset="-122"/>
              <a:cs typeface="楷体" panose="02010609060101010101" pitchFamily="49" charset="-122"/>
            </a:endParaRPr>
          </a:p>
          <a:p>
            <a:pPr eaLnBrk="0" hangingPunct="0">
              <a:lnSpc>
                <a:spcPct val="103000"/>
              </a:lnSpc>
            </a:pPr>
            <a:endParaRPr lang="zh-CN" altLang="zh-CN" sz="3600" b="1" dirty="0">
              <a:solidFill>
                <a:srgbClr val="FF0000"/>
              </a:solidFill>
              <a:latin typeface="楷体" panose="02010609060101010101" pitchFamily="49" charset="-122"/>
              <a:ea typeface="楷体" panose="02010609060101010101" pitchFamily="49" charset="-122"/>
              <a:cs typeface="楷体" panose="02010609060101010101" pitchFamily="49" charset="-122"/>
            </a:endParaRPr>
          </a:p>
          <a:p>
            <a:pPr eaLnBrk="0" hangingPunct="0">
              <a:lnSpc>
                <a:spcPct val="103000"/>
              </a:lnSpc>
            </a:pPr>
            <a:r>
              <a:rPr lang="zh-CN" altLang="zh-CN" sz="3600" b="1" dirty="0">
                <a:solidFill>
                  <a:srgbClr val="FF0000"/>
                </a:solidFill>
                <a:latin typeface="楷体" panose="02010609060101010101" pitchFamily="49" charset="-122"/>
                <a:ea typeface="楷体" panose="02010609060101010101" pitchFamily="49" charset="-122"/>
                <a:cs typeface="楷体" panose="02010609060101010101" pitchFamily="49" charset="-122"/>
              </a:rPr>
              <a:t>2</a:t>
            </a:r>
            <a:r>
              <a:rPr lang="en-US" altLang="zh-CN" sz="3600" b="1" dirty="0">
                <a:solidFill>
                  <a:srgbClr val="FF0000"/>
                </a:solidFill>
                <a:latin typeface="楷体" panose="02010609060101010101" pitchFamily="49" charset="-122"/>
                <a:ea typeface="楷体" panose="02010609060101010101" pitchFamily="49" charset="-122"/>
                <a:cs typeface="楷体" panose="02010609060101010101" pitchFamily="49" charset="-122"/>
              </a:rPr>
              <a:t>.</a:t>
            </a:r>
            <a:r>
              <a:rPr lang="zh-CN" altLang="en-US" sz="3600" b="1" dirty="0">
                <a:solidFill>
                  <a:srgbClr val="FF0000"/>
                </a:solidFill>
                <a:latin typeface="楷体" panose="02010609060101010101" pitchFamily="49" charset="-122"/>
                <a:ea typeface="楷体" panose="02010609060101010101" pitchFamily="49" charset="-122"/>
                <a:cs typeface="楷体" panose="02010609060101010101" pitchFamily="49" charset="-122"/>
              </a:rPr>
              <a:t>思想自由</a:t>
            </a:r>
            <a:r>
              <a:rPr lang="zh-CN" altLang="zh-CN" sz="3600" b="1" dirty="0">
                <a:solidFill>
                  <a:srgbClr val="FF0000"/>
                </a:solidFill>
                <a:latin typeface="楷体" panose="02010609060101010101" pitchFamily="49" charset="-122"/>
                <a:ea typeface="楷体" panose="02010609060101010101" pitchFamily="49" charset="-122"/>
                <a:cs typeface="楷体" panose="02010609060101010101" pitchFamily="49" charset="-122"/>
              </a:rPr>
              <a:t>(</a:t>
            </a:r>
            <a:r>
              <a:rPr lang="zh-CN" altLang="en-US" sz="3600" b="1" dirty="0">
                <a:solidFill>
                  <a:srgbClr val="FF0000"/>
                </a:solidFill>
                <a:latin typeface="楷体" panose="02010609060101010101" pitchFamily="49" charset="-122"/>
                <a:ea typeface="楷体" panose="02010609060101010101" pitchFamily="49" charset="-122"/>
                <a:cs typeface="楷体" panose="02010609060101010101" pitchFamily="49" charset="-122"/>
              </a:rPr>
              <a:t>重要因素</a:t>
            </a:r>
            <a:r>
              <a:rPr lang="zh-CN" altLang="zh-CN" sz="3600" b="1" dirty="0">
                <a:solidFill>
                  <a:srgbClr val="FF0000"/>
                </a:solidFill>
                <a:latin typeface="楷体" panose="02010609060101010101" pitchFamily="49" charset="-122"/>
                <a:ea typeface="楷体" panose="02010609060101010101" pitchFamily="49" charset="-122"/>
                <a:cs typeface="楷体" panose="02010609060101010101" pitchFamily="49" charset="-122"/>
              </a:rPr>
              <a:t>)</a:t>
            </a:r>
            <a:endParaRPr lang="zh-CN" altLang="en-US" sz="3600" b="1" dirty="0">
              <a:solidFill>
                <a:srgbClr val="FF0000"/>
              </a:solidFill>
              <a:latin typeface="楷体" panose="02010609060101010101" pitchFamily="49" charset="-122"/>
              <a:ea typeface="楷体" panose="02010609060101010101" pitchFamily="49" charset="-122"/>
              <a:cs typeface="楷体" panose="02010609060101010101" pitchFamily="49" charset="-122"/>
            </a:endParaRPr>
          </a:p>
          <a:p>
            <a:pPr eaLnBrk="0" hangingPunct="0">
              <a:lnSpc>
                <a:spcPct val="103000"/>
              </a:lnSpc>
            </a:pPr>
            <a:endParaRPr lang="zh-CN" altLang="en-US" sz="3600" b="1" dirty="0">
              <a:solidFill>
                <a:srgbClr val="FF0000"/>
              </a:solidFill>
              <a:latin typeface="楷体" panose="02010609060101010101" pitchFamily="49" charset="-122"/>
              <a:ea typeface="楷体" panose="02010609060101010101" pitchFamily="49" charset="-122"/>
              <a:cs typeface="楷体" panose="02010609060101010101" pitchFamily="49" charset="-122"/>
            </a:endParaRPr>
          </a:p>
          <a:p>
            <a:pPr eaLnBrk="0" hangingPunct="0">
              <a:lnSpc>
                <a:spcPct val="103000"/>
              </a:lnSpc>
            </a:pPr>
            <a:r>
              <a:rPr lang="zh-CN" altLang="zh-CN" sz="3600" b="1" dirty="0">
                <a:solidFill>
                  <a:srgbClr val="FF0000"/>
                </a:solidFill>
                <a:latin typeface="楷体" panose="02010609060101010101" pitchFamily="49" charset="-122"/>
                <a:ea typeface="楷体" panose="02010609060101010101" pitchFamily="49" charset="-122"/>
                <a:cs typeface="楷体" panose="02010609060101010101" pitchFamily="49" charset="-122"/>
              </a:rPr>
              <a:t>3</a:t>
            </a:r>
            <a:r>
              <a:rPr lang="en-US" altLang="zh-CN" sz="3600" b="1" dirty="0">
                <a:solidFill>
                  <a:srgbClr val="FF0000"/>
                </a:solidFill>
                <a:latin typeface="楷体" panose="02010609060101010101" pitchFamily="49" charset="-122"/>
                <a:ea typeface="楷体" panose="02010609060101010101" pitchFamily="49" charset="-122"/>
                <a:cs typeface="楷体" panose="02010609060101010101" pitchFamily="49" charset="-122"/>
              </a:rPr>
              <a:t>.</a:t>
            </a:r>
            <a:r>
              <a:rPr lang="zh-CN" altLang="en-US" sz="3600" b="1" dirty="0">
                <a:solidFill>
                  <a:srgbClr val="FF0000"/>
                </a:solidFill>
                <a:latin typeface="楷体" panose="02010609060101010101" pitchFamily="49" charset="-122"/>
                <a:ea typeface="楷体" panose="02010609060101010101" pitchFamily="49" charset="-122"/>
                <a:cs typeface="楷体" panose="02010609060101010101" pitchFamily="49" charset="-122"/>
              </a:rPr>
              <a:t>科学家的勤奋、实践、创新</a:t>
            </a:r>
            <a:r>
              <a:rPr lang="zh-CN" altLang="zh-CN" sz="3600" b="1" dirty="0">
                <a:solidFill>
                  <a:srgbClr val="FF0000"/>
                </a:solidFill>
                <a:latin typeface="楷体" panose="02010609060101010101" pitchFamily="49" charset="-122"/>
                <a:ea typeface="楷体" panose="02010609060101010101" pitchFamily="49" charset="-122"/>
                <a:cs typeface="楷体" panose="02010609060101010101" pitchFamily="49" charset="-122"/>
              </a:rPr>
              <a:t>(</a:t>
            </a:r>
            <a:r>
              <a:rPr lang="zh-CN" altLang="en-US" sz="3600" b="1" dirty="0">
                <a:solidFill>
                  <a:srgbClr val="FF0000"/>
                </a:solidFill>
                <a:latin typeface="楷体" panose="02010609060101010101" pitchFamily="49" charset="-122"/>
                <a:ea typeface="楷体" panose="02010609060101010101" pitchFamily="49" charset="-122"/>
                <a:cs typeface="楷体" panose="02010609060101010101" pitchFamily="49" charset="-122"/>
              </a:rPr>
              <a:t>个人因素</a:t>
            </a:r>
            <a:r>
              <a:rPr lang="zh-CN" altLang="zh-CN" sz="3600" b="1" dirty="0">
                <a:solidFill>
                  <a:srgbClr val="FF0000"/>
                </a:solidFill>
                <a:latin typeface="楷体" panose="02010609060101010101" pitchFamily="49" charset="-122"/>
                <a:ea typeface="楷体" panose="02010609060101010101" pitchFamily="49" charset="-122"/>
                <a:cs typeface="楷体" panose="02010609060101010101" pitchFamily="49" charset="-122"/>
              </a:rPr>
              <a:t>)</a:t>
            </a:r>
            <a:endParaRPr lang="zh-CN" altLang="zh-CN" sz="3600" b="1" dirty="0">
              <a:solidFill>
                <a:srgbClr val="FF0000"/>
              </a:solidFill>
              <a:latin typeface="楷体" panose="02010609060101010101" pitchFamily="49" charset="-122"/>
              <a:ea typeface="楷体" panose="02010609060101010101" pitchFamily="49" charset="-122"/>
              <a:cs typeface="楷体" panose="02010609060101010101" pitchFamily="49" charset="-122"/>
            </a:endParaRPr>
          </a:p>
        </p:txBody>
      </p:sp>
      <p:pic>
        <p:nvPicPr>
          <p:cNvPr id="54275" name="图片 5126" descr="图片1"/>
          <p:cNvPicPr>
            <a:picLocks noChangeAspect="1"/>
          </p:cNvPicPr>
          <p:nvPr/>
        </p:nvPicPr>
        <p:blipFill>
          <a:blip r:embed="rId1"/>
          <a:stretch>
            <a:fillRect/>
          </a:stretch>
        </p:blipFill>
        <p:spPr>
          <a:xfrm>
            <a:off x="40958" y="128588"/>
            <a:ext cx="3346450" cy="66357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charRg st="0" end="20"/>
                                            </p:txEl>
                                          </p:spTgt>
                                        </p:tgtEl>
                                        <p:attrNameLst>
                                          <p:attrName>style.visibility</p:attrName>
                                        </p:attrNameLst>
                                      </p:cBhvr>
                                      <p:to>
                                        <p:strVal val="visible"/>
                                      </p:to>
                                    </p:set>
                                    <p:anim calcmode="lin" valueType="num">
                                      <p:cBhvr>
                                        <p:cTn id="7" dur="500" fill="hold"/>
                                        <p:tgtEl>
                                          <p:spTgt spid="3">
                                            <p:txEl>
                                              <p:charRg st="0" end="20"/>
                                            </p:txEl>
                                          </p:spTgt>
                                        </p:tgtEl>
                                        <p:attrNameLst>
                                          <p:attrName>ppt_x</p:attrName>
                                        </p:attrNameLst>
                                      </p:cBhvr>
                                      <p:tavLst>
                                        <p:tav tm="0">
                                          <p:val>
                                            <p:strVal val="#ppt_x"/>
                                          </p:val>
                                        </p:tav>
                                        <p:tav tm="100000">
                                          <p:val>
                                            <p:strVal val="#ppt_x"/>
                                          </p:val>
                                        </p:tav>
                                      </p:tavLst>
                                    </p:anim>
                                    <p:anim calcmode="lin" valueType="num">
                                      <p:cBhvr>
                                        <p:cTn id="8" dur="500" fill="hold"/>
                                        <p:tgtEl>
                                          <p:spTgt spid="3">
                                            <p:txEl>
                                              <p:charRg st="0" end="2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charRg st="21" end="35"/>
                                            </p:txEl>
                                          </p:spTgt>
                                        </p:tgtEl>
                                        <p:attrNameLst>
                                          <p:attrName>style.visibility</p:attrName>
                                        </p:attrNameLst>
                                      </p:cBhvr>
                                      <p:to>
                                        <p:strVal val="visible"/>
                                      </p:to>
                                    </p:set>
                                    <p:anim calcmode="lin" valueType="num">
                                      <p:cBhvr>
                                        <p:cTn id="11" dur="500" fill="hold"/>
                                        <p:tgtEl>
                                          <p:spTgt spid="3">
                                            <p:txEl>
                                              <p:charRg st="21" end="35"/>
                                            </p:txEl>
                                          </p:spTgt>
                                        </p:tgtEl>
                                        <p:attrNameLst>
                                          <p:attrName>ppt_x</p:attrName>
                                        </p:attrNameLst>
                                      </p:cBhvr>
                                      <p:tavLst>
                                        <p:tav tm="0">
                                          <p:val>
                                            <p:strVal val="#ppt_x"/>
                                          </p:val>
                                        </p:tav>
                                        <p:tav tm="100000">
                                          <p:val>
                                            <p:strVal val="#ppt_x"/>
                                          </p:val>
                                        </p:tav>
                                      </p:tavLst>
                                    </p:anim>
                                    <p:anim calcmode="lin" valueType="num">
                                      <p:cBhvr>
                                        <p:cTn id="12" dur="500" fill="hold"/>
                                        <p:tgtEl>
                                          <p:spTgt spid="3">
                                            <p:txEl>
                                              <p:charRg st="21" end="35"/>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charRg st="36" end="56"/>
                                            </p:txEl>
                                          </p:spTgt>
                                        </p:tgtEl>
                                        <p:attrNameLst>
                                          <p:attrName>style.visibility</p:attrName>
                                        </p:attrNameLst>
                                      </p:cBhvr>
                                      <p:to>
                                        <p:strVal val="visible"/>
                                      </p:to>
                                    </p:set>
                                    <p:anim calcmode="lin" valueType="num">
                                      <p:cBhvr>
                                        <p:cTn id="15" dur="500" fill="hold"/>
                                        <p:tgtEl>
                                          <p:spTgt spid="3">
                                            <p:txEl>
                                              <p:charRg st="36" end="56"/>
                                            </p:txEl>
                                          </p:spTgt>
                                        </p:tgtEl>
                                        <p:attrNameLst>
                                          <p:attrName>ppt_x</p:attrName>
                                        </p:attrNameLst>
                                      </p:cBhvr>
                                      <p:tavLst>
                                        <p:tav tm="0">
                                          <p:val>
                                            <p:strVal val="#ppt_x"/>
                                          </p:val>
                                        </p:tav>
                                        <p:tav tm="100000">
                                          <p:val>
                                            <p:strVal val="#ppt_x"/>
                                          </p:val>
                                        </p:tav>
                                      </p:tavLst>
                                    </p:anim>
                                    <p:anim calcmode="lin" valueType="num">
                                      <p:cBhvr>
                                        <p:cTn id="16" dur="500" fill="hold"/>
                                        <p:tgtEl>
                                          <p:spTgt spid="3">
                                            <p:txEl>
                                              <p:charRg st="36" end="5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5297" name="TextBox 1"/>
          <p:cNvSpPr txBox="1"/>
          <p:nvPr/>
        </p:nvSpPr>
        <p:spPr>
          <a:xfrm>
            <a:off x="7620" y="-50800"/>
            <a:ext cx="3014345" cy="583565"/>
          </a:xfrm>
          <a:prstGeom prst="rect">
            <a:avLst/>
          </a:prstGeom>
          <a:solidFill>
            <a:schemeClr val="accent1"/>
          </a:solidFill>
          <a:ln w="9525">
            <a:noFill/>
          </a:ln>
        </p:spPr>
        <p:txBody>
          <a:bodyPr wrap="square" anchor="t">
            <a:spAutoFit/>
          </a:bodyPr>
          <a:p>
            <a:r>
              <a:rPr lang="zh-CN" altLang="en-US" sz="3200" b="1" dirty="0">
                <a:latin typeface="Calibri" panose="020F0502020204030204" pitchFamily="34" charset="0"/>
                <a:ea typeface="宋体" panose="02010600030101010101" pitchFamily="2" charset="-122"/>
              </a:rPr>
              <a:t>二、文学巨匠</a:t>
            </a:r>
            <a:endParaRPr lang="zh-CN" altLang="en-US" sz="3200" b="1" dirty="0">
              <a:latin typeface="Calibri" panose="020F0502020204030204" pitchFamily="34" charset="0"/>
              <a:ea typeface="宋体" panose="02010600030101010101" pitchFamily="2" charset="-122"/>
            </a:endParaRPr>
          </a:p>
        </p:txBody>
      </p:sp>
      <p:sp>
        <p:nvSpPr>
          <p:cNvPr id="55298" name="文本框 27649"/>
          <p:cNvSpPr txBox="1"/>
          <p:nvPr/>
        </p:nvSpPr>
        <p:spPr>
          <a:xfrm>
            <a:off x="7303" y="532448"/>
            <a:ext cx="2665412" cy="583565"/>
          </a:xfrm>
          <a:prstGeom prst="rect">
            <a:avLst/>
          </a:prstGeom>
          <a:solidFill>
            <a:schemeClr val="bg2"/>
          </a:solidFill>
          <a:ln w="9525">
            <a:noFill/>
          </a:ln>
        </p:spPr>
        <p:txBody>
          <a:bodyPr anchor="t">
            <a:spAutoFit/>
          </a:bodyPr>
          <a:p>
            <a:pPr>
              <a:spcBef>
                <a:spcPct val="50000"/>
              </a:spcBef>
            </a:pPr>
            <a:r>
              <a:rPr lang="en-US" altLang="zh-CN" sz="3200" b="1" dirty="0">
                <a:solidFill>
                  <a:srgbClr val="000099"/>
                </a:solidFill>
                <a:latin typeface="Times New Roman" panose="02020603050405020304" pitchFamily="2" charset="0"/>
                <a:ea typeface="楷体_GB2312" pitchFamily="49" charset="-122"/>
              </a:rPr>
              <a:t>1</a:t>
            </a:r>
            <a:r>
              <a:rPr lang="zh-CN" altLang="en-US" sz="3200" b="1" dirty="0">
                <a:solidFill>
                  <a:srgbClr val="000099"/>
                </a:solidFill>
                <a:latin typeface="Times New Roman" panose="02020603050405020304" pitchFamily="2" charset="0"/>
                <a:ea typeface="楷体_GB2312" pitchFamily="49" charset="-122"/>
              </a:rPr>
              <a:t>、巴尔扎克</a:t>
            </a:r>
            <a:endParaRPr lang="zh-CN" altLang="en-US" sz="3200" b="1" dirty="0">
              <a:solidFill>
                <a:srgbClr val="000099"/>
              </a:solidFill>
              <a:latin typeface="Times New Roman" panose="02020603050405020304" pitchFamily="2" charset="0"/>
              <a:ea typeface="楷体_GB2312" pitchFamily="49" charset="-122"/>
            </a:endParaRPr>
          </a:p>
        </p:txBody>
      </p:sp>
      <p:sp>
        <p:nvSpPr>
          <p:cNvPr id="12" name="文本框 27661"/>
          <p:cNvSpPr txBox="1"/>
          <p:nvPr/>
        </p:nvSpPr>
        <p:spPr>
          <a:xfrm>
            <a:off x="3634105" y="1024255"/>
            <a:ext cx="3559810" cy="1291590"/>
          </a:xfrm>
          <a:prstGeom prst="rect">
            <a:avLst/>
          </a:prstGeom>
          <a:noFill/>
          <a:ln w="9525">
            <a:noFill/>
          </a:ln>
        </p:spPr>
        <p:txBody>
          <a:bodyPr wrap="square" anchor="t">
            <a:spAutoFit/>
          </a:bodyPr>
          <a:p>
            <a:pPr>
              <a:spcBef>
                <a:spcPct val="50000"/>
              </a:spcBef>
            </a:pPr>
            <a:r>
              <a:rPr lang="zh-CN" altLang="en-US" sz="2800" b="1" dirty="0">
                <a:solidFill>
                  <a:srgbClr val="000099"/>
                </a:solidFill>
                <a:latin typeface="宋体" panose="02010600030101010101" pitchFamily="2" charset="-122"/>
                <a:ea typeface="宋体" panose="02010600030101010101" pitchFamily="2" charset="-122"/>
              </a:rPr>
              <a:t>小说集</a:t>
            </a:r>
            <a:r>
              <a:rPr lang="en-US" altLang="zh-CN" sz="2800" b="1" dirty="0">
                <a:solidFill>
                  <a:srgbClr val="000099"/>
                </a:solidFill>
                <a:latin typeface="宋体" panose="02010600030101010101" pitchFamily="2" charset="-122"/>
                <a:ea typeface="宋体" panose="02010600030101010101" pitchFamily="2" charset="-122"/>
              </a:rPr>
              <a:t>《</a:t>
            </a:r>
            <a:r>
              <a:rPr lang="zh-CN" altLang="en-US" sz="2800" b="1" dirty="0">
                <a:solidFill>
                  <a:srgbClr val="000099"/>
                </a:solidFill>
                <a:latin typeface="宋体" panose="02010600030101010101" pitchFamily="2" charset="-122"/>
                <a:ea typeface="宋体" panose="02010600030101010101" pitchFamily="2" charset="-122"/>
              </a:rPr>
              <a:t>人间喜剧</a:t>
            </a:r>
            <a:r>
              <a:rPr lang="en-US" altLang="zh-CN" sz="2800" b="1" dirty="0">
                <a:solidFill>
                  <a:srgbClr val="000099"/>
                </a:solidFill>
                <a:latin typeface="宋体" panose="02010600030101010101" pitchFamily="2" charset="-122"/>
                <a:ea typeface="宋体" panose="02010600030101010101" pitchFamily="2" charset="-122"/>
              </a:rPr>
              <a:t>》</a:t>
            </a:r>
            <a:endParaRPr lang="en-US" altLang="zh-CN" sz="2800" b="1" dirty="0">
              <a:solidFill>
                <a:srgbClr val="000099"/>
              </a:solidFill>
              <a:latin typeface="宋体" panose="02010600030101010101" pitchFamily="2" charset="-122"/>
              <a:ea typeface="宋体" panose="02010600030101010101" pitchFamily="2" charset="-122"/>
            </a:endParaRPr>
          </a:p>
          <a:p>
            <a:pPr>
              <a:spcBef>
                <a:spcPct val="50000"/>
              </a:spcBef>
            </a:pPr>
            <a:r>
              <a:rPr lang="en-US" altLang="zh-CN" sz="2000" b="1">
                <a:solidFill>
                  <a:srgbClr val="FF0000"/>
                </a:solidFill>
                <a:effectLst>
                  <a:outerShdw blurRad="38100" dist="19050" dir="2700000" algn="tl" rotWithShape="0">
                    <a:prstClr val="black">
                      <a:alpha val="40000"/>
                    </a:prstClr>
                  </a:outerShdw>
                </a:effectLst>
                <a:latin typeface="微软雅黑" panose="020B0503020204020204" charset="-122"/>
                <a:ea typeface="微软雅黑" panose="020B0503020204020204" charset="-122"/>
                <a:sym typeface="Arial Rounded MT Bold" pitchFamily="34" charset="0"/>
              </a:rPr>
              <a:t>——</a:t>
            </a:r>
            <a:r>
              <a:rPr lang="zh-CN" altLang="en-US" sz="2000" b="1">
                <a:solidFill>
                  <a:srgbClr val="FF0000"/>
                </a:solidFill>
                <a:effectLst>
                  <a:outerShdw blurRad="38100" dist="19050" dir="2700000" algn="tl" rotWithShape="0">
                    <a:prstClr val="black">
                      <a:alpha val="40000"/>
                    </a:prstClr>
                  </a:outerShdw>
                </a:effectLst>
                <a:latin typeface="微软雅黑" panose="020B0503020204020204" charset="-122"/>
                <a:ea typeface="微软雅黑" panose="020B0503020204020204" charset="-122"/>
                <a:sym typeface="Arial Rounded MT Bold" pitchFamily="34" charset="0"/>
              </a:rPr>
              <a:t>被誉为“资本主义社会的百科全书</a:t>
            </a:r>
            <a:endParaRPr lang="zh-CN" altLang="en-US" sz="2000" b="1" dirty="0">
              <a:solidFill>
                <a:srgbClr val="FF0000"/>
              </a:solidFill>
              <a:effectLst>
                <a:outerShdw blurRad="38100" dist="19050" dir="2700000" algn="tl" rotWithShape="0">
                  <a:prstClr val="black">
                    <a:alpha val="40000"/>
                  </a:prstClr>
                </a:outerShdw>
              </a:effectLst>
              <a:latin typeface="微软雅黑" panose="020B0503020204020204" charset="-122"/>
              <a:ea typeface="微软雅黑" panose="020B0503020204020204" charset="-122"/>
              <a:sym typeface="Arial Rounded MT Bold" pitchFamily="34" charset="0"/>
            </a:endParaRPr>
          </a:p>
        </p:txBody>
      </p:sp>
      <p:sp>
        <p:nvSpPr>
          <p:cNvPr id="13" name="文本框 27662"/>
          <p:cNvSpPr txBox="1"/>
          <p:nvPr/>
        </p:nvSpPr>
        <p:spPr>
          <a:xfrm>
            <a:off x="2649855" y="532765"/>
            <a:ext cx="1009015" cy="521970"/>
          </a:xfrm>
          <a:prstGeom prst="rect">
            <a:avLst/>
          </a:prstGeom>
          <a:noFill/>
          <a:ln w="9525">
            <a:noFill/>
            <a:miter/>
          </a:ln>
        </p:spPr>
        <p:txBody>
          <a:bodyPr wrap="square">
            <a:spAutoFit/>
          </a:bodyPr>
          <a:lstStyle>
            <a:lvl1pPr marL="0" lvl="0" indent="0" algn="l" defTabSz="914400" eaLnBrk="1" fontAlgn="base" latinLnBrk="0" hangingPunct="1">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1pPr>
            <a:lvl2pPr marL="457200" lvl="1" indent="0" algn="l" defTabSz="914400" eaLnBrk="0" fontAlgn="base" latinLnBrk="0" hangingPunct="0">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2pPr>
            <a:lvl3pPr marL="914400" lvl="2" indent="0" algn="l" defTabSz="914400" eaLnBrk="0" fontAlgn="base" latinLnBrk="0" hangingPunct="0">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3pPr>
            <a:lvl4pPr marL="1371600" lvl="3" indent="0" algn="l" defTabSz="914400" eaLnBrk="0" fontAlgn="base" latinLnBrk="0" hangingPunct="0">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4pPr>
            <a:lvl5pPr marL="1828800" lvl="4" indent="0" algn="l" defTabSz="914400" eaLnBrk="0" fontAlgn="base" latinLnBrk="0" hangingPunct="0">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5pPr>
            <a:lvl6pPr marL="2286000" lvl="5" indent="0" algn="l" defTabSz="914400" eaLnBrk="0" fontAlgn="base" latinLnBrk="0" hangingPunct="0">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6pPr>
            <a:lvl7pPr marL="2743200" lvl="6" indent="0" algn="l" defTabSz="914400" eaLnBrk="0" fontAlgn="base" latinLnBrk="0" hangingPunct="0">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7pPr>
            <a:lvl8pPr marL="3200400" lvl="7" indent="0" algn="l" defTabSz="914400" eaLnBrk="0" fontAlgn="base" latinLnBrk="0" hangingPunct="0">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8pPr>
            <a:lvl9pPr marL="3657600" lvl="8" indent="0" algn="l" defTabSz="914400" eaLnBrk="0" fontAlgn="base" latinLnBrk="0" hangingPunct="0">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50000"/>
              </a:spcBef>
              <a:spcAft>
                <a:spcPct val="0"/>
              </a:spcAft>
              <a:buClrTx/>
              <a:buSzTx/>
              <a:buFont typeface="Arial" panose="020B0604020202020204" pitchFamily="34" charset="0"/>
              <a:buNone/>
              <a:defRPr/>
            </a:pPr>
            <a:r>
              <a:rPr kumimoji="0" lang="zh-CN" altLang="en-US" sz="2800" b="1" i="0" u="none" strike="noStrike" kern="1200" cap="none" spc="0" normalizeH="0" baseline="0" noProof="1">
                <a:ln>
                  <a:noFill/>
                </a:ln>
                <a:solidFill>
                  <a:srgbClr val="FF0000"/>
                </a:solidFill>
                <a:effectLst/>
                <a:uLnTx/>
                <a:uFillTx/>
                <a:latin typeface="宋体" panose="02010600030101010101" pitchFamily="2" charset="-122"/>
                <a:ea typeface="+mn-ea"/>
                <a:cs typeface="+mn-ea"/>
              </a:rPr>
              <a:t>称谓：</a:t>
            </a:r>
            <a:endParaRPr kumimoji="0" lang="zh-CN" altLang="en-US" sz="2800" b="1" i="0" u="none" strike="noStrike" kern="1200" cap="none" spc="0" normalizeH="0" baseline="0" noProof="1">
              <a:ln>
                <a:noFill/>
              </a:ln>
              <a:solidFill>
                <a:srgbClr val="FF0000"/>
              </a:solidFill>
              <a:effectLst/>
              <a:uLnTx/>
              <a:uFillTx/>
              <a:latin typeface="宋体" panose="02010600030101010101" pitchFamily="2" charset="-122"/>
              <a:ea typeface="+mn-ea"/>
              <a:cs typeface="+mn-ea"/>
            </a:endParaRPr>
          </a:p>
        </p:txBody>
      </p:sp>
      <p:sp>
        <p:nvSpPr>
          <p:cNvPr id="14" name="矩形 13"/>
          <p:cNvSpPr/>
          <p:nvPr/>
        </p:nvSpPr>
        <p:spPr>
          <a:xfrm>
            <a:off x="3546475" y="563880"/>
            <a:ext cx="3647440" cy="460375"/>
          </a:xfrm>
          <a:prstGeom prst="rect">
            <a:avLst/>
          </a:prstGeom>
          <a:noFill/>
          <a:ln w="9525">
            <a:noFill/>
          </a:ln>
        </p:spPr>
        <p:txBody>
          <a:bodyPr wrap="square" anchor="t">
            <a:spAutoFit/>
          </a:bodyPr>
          <a:p>
            <a:r>
              <a:rPr lang="en-US" altLang="zh-CN" sz="2400" b="1" dirty="0">
                <a:solidFill>
                  <a:srgbClr val="000099"/>
                </a:solidFill>
                <a:latin typeface="宋体" panose="02010600030101010101" pitchFamily="2" charset="-122"/>
                <a:ea typeface="宋体" panose="02010600030101010101" pitchFamily="2" charset="-122"/>
              </a:rPr>
              <a:t>19</a:t>
            </a:r>
            <a:r>
              <a:rPr lang="zh-CN" altLang="en-US" sz="2400" b="1" dirty="0">
                <a:solidFill>
                  <a:srgbClr val="000099"/>
                </a:solidFill>
                <a:latin typeface="宋体" panose="02010600030101010101" pitchFamily="2" charset="-122"/>
                <a:ea typeface="宋体" panose="02010600030101010101" pitchFamily="2" charset="-122"/>
              </a:rPr>
              <a:t>世纪法国伟大的作家</a:t>
            </a:r>
            <a:endParaRPr lang="zh-CN" altLang="en-US" sz="2400" b="1" dirty="0">
              <a:solidFill>
                <a:srgbClr val="000099"/>
              </a:solidFill>
              <a:latin typeface="宋体" panose="02010600030101010101" pitchFamily="2" charset="-122"/>
              <a:ea typeface="宋体" panose="02010600030101010101" pitchFamily="2" charset="-122"/>
            </a:endParaRPr>
          </a:p>
        </p:txBody>
      </p:sp>
      <p:sp>
        <p:nvSpPr>
          <p:cNvPr id="55308" name="文本框 27664"/>
          <p:cNvSpPr txBox="1"/>
          <p:nvPr/>
        </p:nvSpPr>
        <p:spPr>
          <a:xfrm>
            <a:off x="2498725" y="3168650"/>
            <a:ext cx="1147445" cy="521970"/>
          </a:xfrm>
          <a:prstGeom prst="rect">
            <a:avLst/>
          </a:prstGeom>
          <a:noFill/>
          <a:ln w="9525">
            <a:noFill/>
          </a:ln>
        </p:spPr>
        <p:txBody>
          <a:bodyPr wrap="square" anchor="t">
            <a:spAutoFit/>
          </a:bodyPr>
          <a:p>
            <a:pPr>
              <a:spcBef>
                <a:spcPct val="50000"/>
              </a:spcBef>
            </a:pPr>
            <a:r>
              <a:rPr lang="en-US" altLang="zh-CN" sz="2800" b="1" dirty="0">
                <a:solidFill>
                  <a:srgbClr val="FF0000"/>
                </a:solidFill>
                <a:latin typeface="宋体" panose="02010600030101010101" pitchFamily="2" charset="-122"/>
                <a:ea typeface="宋体" panose="02010600030101010101" pitchFamily="2" charset="-122"/>
              </a:rPr>
              <a:t> </a:t>
            </a:r>
            <a:r>
              <a:rPr lang="en-US" altLang="en-US" sz="2800" b="1" dirty="0">
                <a:solidFill>
                  <a:srgbClr val="FF0000"/>
                </a:solidFill>
                <a:latin typeface="宋体" panose="02010600030101010101" pitchFamily="2" charset="-122"/>
                <a:ea typeface="宋体" panose="02010600030101010101" pitchFamily="2" charset="-122"/>
              </a:rPr>
              <a:t>地位：</a:t>
            </a:r>
            <a:endParaRPr lang="en-US" altLang="en-US" sz="2800" b="1" dirty="0">
              <a:solidFill>
                <a:srgbClr val="FF0000"/>
              </a:solidFill>
              <a:latin typeface="宋体" panose="02010600030101010101" pitchFamily="2" charset="-122"/>
              <a:ea typeface="宋体" panose="02010600030101010101" pitchFamily="2" charset="-122"/>
            </a:endParaRPr>
          </a:p>
        </p:txBody>
      </p:sp>
      <p:sp>
        <p:nvSpPr>
          <p:cNvPr id="16" name="矩形 15"/>
          <p:cNvSpPr/>
          <p:nvPr/>
        </p:nvSpPr>
        <p:spPr>
          <a:xfrm>
            <a:off x="3633470" y="3034030"/>
            <a:ext cx="3780155" cy="1568450"/>
          </a:xfrm>
          <a:prstGeom prst="rect">
            <a:avLst/>
          </a:prstGeom>
          <a:noFill/>
          <a:ln w="9525">
            <a:noFill/>
          </a:ln>
        </p:spPr>
        <p:txBody>
          <a:bodyPr wrap="square" anchor="t">
            <a:spAutoFit/>
          </a:bodyPr>
          <a:p>
            <a:r>
              <a:rPr lang="zh-CN" altLang="en-US" sz="2400" b="1" dirty="0">
                <a:solidFill>
                  <a:srgbClr val="000099"/>
                </a:solidFill>
                <a:latin typeface="楷体" panose="02010609060101010101" pitchFamily="49" charset="-122"/>
                <a:ea typeface="楷体" panose="02010609060101010101" pitchFamily="49" charset="-122"/>
              </a:rPr>
              <a:t>欧洲批判现实主义文学的奠基人；</a:t>
            </a:r>
            <a:r>
              <a:rPr lang="en-US" altLang="zh-CN" sz="2400" b="1">
                <a:solidFill>
                  <a:srgbClr val="000099"/>
                </a:solidFill>
                <a:latin typeface="楷体" panose="02010609060101010101" pitchFamily="49" charset="-122"/>
                <a:ea typeface="楷体" panose="02010609060101010101" pitchFamily="49" charset="-122"/>
                <a:cs typeface="楷体" panose="02010609060101010101" pitchFamily="49" charset="-122"/>
                <a:sym typeface="+mn-ea"/>
              </a:rPr>
              <a:t>19</a:t>
            </a:r>
            <a:r>
              <a:rPr lang="zh-CN" altLang="en-US" sz="2400" b="1">
                <a:solidFill>
                  <a:srgbClr val="000099"/>
                </a:solidFill>
                <a:latin typeface="楷体" panose="02010609060101010101" pitchFamily="49" charset="-122"/>
                <a:ea typeface="楷体" panose="02010609060101010101" pitchFamily="49" charset="-122"/>
                <a:cs typeface="楷体" panose="02010609060101010101" pitchFamily="49" charset="-122"/>
                <a:sym typeface="+mn-ea"/>
              </a:rPr>
              <a:t>世纪法国最伟大的作家之一被称为现代法国小说之父</a:t>
            </a:r>
            <a:endParaRPr lang="zh-CN" altLang="en-US" sz="2400" b="1" dirty="0">
              <a:solidFill>
                <a:srgbClr val="000099"/>
              </a:solidFill>
              <a:latin typeface="楷体" panose="02010609060101010101" pitchFamily="49" charset="-122"/>
              <a:ea typeface="楷体" panose="02010609060101010101" pitchFamily="49" charset="-122"/>
              <a:cs typeface="楷体" panose="02010609060101010101" pitchFamily="49" charset="-122"/>
            </a:endParaRPr>
          </a:p>
        </p:txBody>
      </p:sp>
      <p:sp>
        <p:nvSpPr>
          <p:cNvPr id="17" name="文本框 27666"/>
          <p:cNvSpPr txBox="1"/>
          <p:nvPr/>
        </p:nvSpPr>
        <p:spPr>
          <a:xfrm>
            <a:off x="2673985" y="1116330"/>
            <a:ext cx="960120" cy="521970"/>
          </a:xfrm>
          <a:prstGeom prst="rect">
            <a:avLst/>
          </a:prstGeom>
          <a:noFill/>
          <a:ln w="9525">
            <a:noFill/>
            <a:miter/>
          </a:ln>
        </p:spPr>
        <p:txBody>
          <a:bodyPr wrap="square">
            <a:spAutoFit/>
          </a:bodyPr>
          <a:lstStyle>
            <a:lvl1pPr marL="0" lvl="0" indent="0" algn="l" defTabSz="914400" eaLnBrk="1" fontAlgn="base" latinLnBrk="0" hangingPunct="1">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1pPr>
            <a:lvl2pPr marL="457200" lvl="1" indent="0" algn="l" defTabSz="914400" eaLnBrk="0" fontAlgn="base" latinLnBrk="0" hangingPunct="0">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2pPr>
            <a:lvl3pPr marL="914400" lvl="2" indent="0" algn="l" defTabSz="914400" eaLnBrk="0" fontAlgn="base" latinLnBrk="0" hangingPunct="0">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3pPr>
            <a:lvl4pPr marL="1371600" lvl="3" indent="0" algn="l" defTabSz="914400" eaLnBrk="0" fontAlgn="base" latinLnBrk="0" hangingPunct="0">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4pPr>
            <a:lvl5pPr marL="1828800" lvl="4" indent="0" algn="l" defTabSz="914400" eaLnBrk="0" fontAlgn="base" latinLnBrk="0" hangingPunct="0">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5pPr>
            <a:lvl6pPr marL="2286000" lvl="5" indent="0" algn="l" defTabSz="914400" eaLnBrk="0" fontAlgn="base" latinLnBrk="0" hangingPunct="0">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6pPr>
            <a:lvl7pPr marL="2743200" lvl="6" indent="0" algn="l" defTabSz="914400" eaLnBrk="0" fontAlgn="base" latinLnBrk="0" hangingPunct="0">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7pPr>
            <a:lvl8pPr marL="3200400" lvl="7" indent="0" algn="l" defTabSz="914400" eaLnBrk="0" fontAlgn="base" latinLnBrk="0" hangingPunct="0">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8pPr>
            <a:lvl9pPr marL="3657600" lvl="8" indent="0" algn="l" defTabSz="914400" eaLnBrk="0" fontAlgn="base" latinLnBrk="0" hangingPunct="0">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50000"/>
              </a:spcBef>
              <a:spcAft>
                <a:spcPct val="0"/>
              </a:spcAft>
              <a:buClrTx/>
              <a:buSzTx/>
              <a:buFont typeface="Arial" panose="020B0604020202020204" pitchFamily="34" charset="0"/>
              <a:buNone/>
              <a:defRPr/>
            </a:pPr>
            <a:r>
              <a:rPr kumimoji="0" lang="zh-CN" altLang="en-US" sz="2800" b="1" i="0" u="none" strike="noStrike" kern="1200" cap="none" spc="0" normalizeH="0" baseline="0" noProof="1" smtClean="0">
                <a:ln>
                  <a:noFill/>
                </a:ln>
                <a:solidFill>
                  <a:srgbClr val="FF0000"/>
                </a:solidFill>
                <a:effectLst/>
                <a:uLnTx/>
                <a:uFillTx/>
                <a:latin typeface="宋体" panose="02010600030101010101" pitchFamily="2" charset="-122"/>
                <a:ea typeface="+mn-ea"/>
                <a:cs typeface="+mn-ea"/>
              </a:rPr>
              <a:t>著作：</a:t>
            </a:r>
            <a:endParaRPr kumimoji="0" lang="zh-CN" altLang="en-US" sz="2800" b="1" i="0" u="none" strike="noStrike" kern="1200" cap="none" spc="0" normalizeH="0" baseline="0" noProof="1" smtClean="0">
              <a:ln>
                <a:noFill/>
              </a:ln>
              <a:solidFill>
                <a:srgbClr val="FF0000"/>
              </a:solidFill>
              <a:effectLst/>
              <a:uLnTx/>
              <a:uFillTx/>
              <a:latin typeface="宋体" panose="02010600030101010101" pitchFamily="2" charset="-122"/>
              <a:ea typeface="+mn-ea"/>
              <a:cs typeface="+mn-ea"/>
            </a:endParaRPr>
          </a:p>
        </p:txBody>
      </p:sp>
      <p:sp>
        <p:nvSpPr>
          <p:cNvPr id="21" name="矩形 20"/>
          <p:cNvSpPr/>
          <p:nvPr/>
        </p:nvSpPr>
        <p:spPr>
          <a:xfrm>
            <a:off x="6350" y="5927725"/>
            <a:ext cx="7321550" cy="953135"/>
          </a:xfrm>
          <a:prstGeom prst="rect">
            <a:avLst/>
          </a:prstGeom>
          <a:noFill/>
          <a:ln w="9525">
            <a:noFill/>
          </a:ln>
        </p:spPr>
        <p:txBody>
          <a:bodyPr wrap="square" anchor="ctr">
            <a:spAutoFit/>
          </a:bodyPr>
          <a:p>
            <a:r>
              <a:rPr lang="zh-CN" altLang="en-US" sz="2800" b="1" dirty="0">
                <a:solidFill>
                  <a:schemeClr val="accent1">
                    <a:lumMod val="50000"/>
                  </a:schemeClr>
                </a:solidFill>
                <a:latin typeface="方正粗黑宋简体" panose="02000000000000000000" charset="-122"/>
                <a:ea typeface="方正粗黑宋简体" panose="02000000000000000000" charset="-122"/>
                <a:cs typeface="方正粗黑宋简体" panose="02000000000000000000" charset="-122"/>
              </a:rPr>
              <a:t>拿破仑用宝剑未能完成的事业，我将用笔杆来完成。                                  </a:t>
            </a:r>
            <a:r>
              <a:rPr lang="en-US" altLang="zh-CN" sz="2400" b="1" dirty="0">
                <a:solidFill>
                  <a:schemeClr val="accent1">
                    <a:lumMod val="50000"/>
                  </a:schemeClr>
                </a:solidFill>
                <a:latin typeface="方正粗黑宋简体" panose="02000000000000000000" charset="-122"/>
                <a:ea typeface="方正粗黑宋简体" panose="02000000000000000000" charset="-122"/>
                <a:cs typeface="方正粗黑宋简体" panose="02000000000000000000" charset="-122"/>
              </a:rPr>
              <a:t>——</a:t>
            </a:r>
            <a:r>
              <a:rPr lang="zh-CN" altLang="en-US" sz="2400" b="1" dirty="0">
                <a:solidFill>
                  <a:schemeClr val="accent1">
                    <a:lumMod val="50000"/>
                  </a:schemeClr>
                </a:solidFill>
                <a:latin typeface="方正粗黑宋简体" panose="02000000000000000000" charset="-122"/>
                <a:ea typeface="方正粗黑宋简体" panose="02000000000000000000" charset="-122"/>
                <a:cs typeface="方正粗黑宋简体" panose="02000000000000000000" charset="-122"/>
              </a:rPr>
              <a:t>巴尔扎克</a:t>
            </a:r>
            <a:endParaRPr lang="zh-CN" altLang="en-US" sz="2400" b="1" dirty="0">
              <a:solidFill>
                <a:schemeClr val="accent1">
                  <a:lumMod val="50000"/>
                </a:schemeClr>
              </a:solidFill>
              <a:latin typeface="方正粗黑宋简体" panose="02000000000000000000" charset="-122"/>
              <a:ea typeface="方正粗黑宋简体" panose="02000000000000000000" charset="-122"/>
              <a:cs typeface="方正粗黑宋简体" panose="02000000000000000000" charset="-122"/>
            </a:endParaRPr>
          </a:p>
        </p:txBody>
      </p:sp>
      <p:pic>
        <p:nvPicPr>
          <p:cNvPr id="55314" name="Picture 5" descr="http://p2.so.qhmsg.com/bdr/_240_/t01f3a31069e38cbd67.jpg"/>
          <p:cNvPicPr>
            <a:picLocks noChangeAspect="1"/>
          </p:cNvPicPr>
          <p:nvPr/>
        </p:nvPicPr>
        <p:blipFill>
          <a:blip r:embed="rId1"/>
          <a:stretch>
            <a:fillRect/>
          </a:stretch>
        </p:blipFill>
        <p:spPr>
          <a:xfrm>
            <a:off x="7620" y="1116330"/>
            <a:ext cx="2665730" cy="3298825"/>
          </a:xfrm>
          <a:prstGeom prst="rect">
            <a:avLst/>
          </a:prstGeom>
          <a:noFill/>
          <a:ln w="9525">
            <a:noFill/>
          </a:ln>
        </p:spPr>
      </p:pic>
      <p:sp>
        <p:nvSpPr>
          <p:cNvPr id="55315" name="文本框 27664"/>
          <p:cNvSpPr txBox="1"/>
          <p:nvPr/>
        </p:nvSpPr>
        <p:spPr>
          <a:xfrm>
            <a:off x="2498725" y="2315845"/>
            <a:ext cx="1898650" cy="521970"/>
          </a:xfrm>
          <a:prstGeom prst="rect">
            <a:avLst/>
          </a:prstGeom>
          <a:noFill/>
          <a:ln w="9525">
            <a:noFill/>
          </a:ln>
        </p:spPr>
        <p:txBody>
          <a:bodyPr wrap="square" anchor="t">
            <a:spAutoFit/>
          </a:bodyPr>
          <a:p>
            <a:pPr>
              <a:spcBef>
                <a:spcPct val="50000"/>
              </a:spcBef>
            </a:pPr>
            <a:r>
              <a:rPr lang="en-US" altLang="zh-CN" sz="2800" b="1" dirty="0">
                <a:solidFill>
                  <a:srgbClr val="FF0000"/>
                </a:solidFill>
                <a:latin typeface="宋体" panose="02010600030101010101" pitchFamily="2" charset="-122"/>
                <a:ea typeface="宋体" panose="02010600030101010101" pitchFamily="2" charset="-122"/>
              </a:rPr>
              <a:t> </a:t>
            </a:r>
            <a:r>
              <a:rPr lang="en-US" altLang="en-US" sz="2800" b="1" dirty="0">
                <a:solidFill>
                  <a:srgbClr val="FF0000"/>
                </a:solidFill>
                <a:latin typeface="宋体" panose="02010600030101010101" pitchFamily="2" charset="-122"/>
                <a:ea typeface="宋体" panose="02010600030101010101" pitchFamily="2" charset="-122"/>
              </a:rPr>
              <a:t>经典之作：</a:t>
            </a:r>
            <a:endParaRPr lang="en-US" altLang="en-US" sz="2800" b="1" dirty="0">
              <a:solidFill>
                <a:srgbClr val="FF0000"/>
              </a:solidFill>
              <a:latin typeface="宋体" panose="02010600030101010101" pitchFamily="2" charset="-122"/>
              <a:ea typeface="宋体" panose="02010600030101010101" pitchFamily="2" charset="-122"/>
            </a:endParaRPr>
          </a:p>
        </p:txBody>
      </p:sp>
      <p:sp>
        <p:nvSpPr>
          <p:cNvPr id="26" name="文本框 27661"/>
          <p:cNvSpPr txBox="1"/>
          <p:nvPr/>
        </p:nvSpPr>
        <p:spPr>
          <a:xfrm>
            <a:off x="4541520" y="2315845"/>
            <a:ext cx="2723515" cy="829945"/>
          </a:xfrm>
          <a:prstGeom prst="rect">
            <a:avLst/>
          </a:prstGeom>
          <a:noFill/>
          <a:ln w="9525">
            <a:noFill/>
          </a:ln>
        </p:spPr>
        <p:txBody>
          <a:bodyPr wrap="square" anchor="t">
            <a:spAutoFit/>
          </a:bodyPr>
          <a:p>
            <a:pPr>
              <a:spcBef>
                <a:spcPct val="50000"/>
              </a:spcBef>
            </a:pPr>
            <a:r>
              <a:rPr lang="en-US" altLang="zh-CN" sz="2400" b="1" dirty="0">
                <a:solidFill>
                  <a:srgbClr val="000099"/>
                </a:solidFill>
                <a:latin typeface="楷体" panose="02010609060101010101" pitchFamily="49" charset="-122"/>
                <a:ea typeface="楷体" panose="02010609060101010101" pitchFamily="49" charset="-122"/>
                <a:cs typeface="楷体" panose="02010609060101010101" pitchFamily="49" charset="-122"/>
              </a:rPr>
              <a:t>《</a:t>
            </a:r>
            <a:r>
              <a:rPr lang="zh-CN" altLang="en-US" sz="2400" b="1" dirty="0">
                <a:solidFill>
                  <a:srgbClr val="000099"/>
                </a:solidFill>
                <a:latin typeface="楷体" panose="02010609060101010101" pitchFamily="49" charset="-122"/>
                <a:ea typeface="楷体" panose="02010609060101010101" pitchFamily="49" charset="-122"/>
                <a:cs typeface="楷体" panose="02010609060101010101" pitchFamily="49" charset="-122"/>
              </a:rPr>
              <a:t>欧也妮</a:t>
            </a:r>
            <a:r>
              <a:rPr lang="en-US" altLang="zh-CN" sz="2400" b="1" dirty="0">
                <a:solidFill>
                  <a:srgbClr val="000099"/>
                </a:solidFill>
                <a:latin typeface="楷体" panose="02010609060101010101" pitchFamily="49" charset="-122"/>
                <a:ea typeface="楷体" panose="02010609060101010101" pitchFamily="49" charset="-122"/>
                <a:cs typeface="楷体" panose="02010609060101010101" pitchFamily="49" charset="-122"/>
              </a:rPr>
              <a:t>·</a:t>
            </a:r>
            <a:r>
              <a:rPr lang="zh-CN" altLang="en-US" sz="2400" b="1" dirty="0">
                <a:solidFill>
                  <a:srgbClr val="000099"/>
                </a:solidFill>
                <a:latin typeface="楷体" panose="02010609060101010101" pitchFamily="49" charset="-122"/>
                <a:ea typeface="楷体" panose="02010609060101010101" pitchFamily="49" charset="-122"/>
                <a:cs typeface="楷体" panose="02010609060101010101" pitchFamily="49" charset="-122"/>
              </a:rPr>
              <a:t>葛朗台</a:t>
            </a:r>
            <a:r>
              <a:rPr lang="en-US" altLang="zh-CN" sz="2400" b="1" dirty="0">
                <a:solidFill>
                  <a:srgbClr val="000099"/>
                </a:solidFill>
                <a:latin typeface="楷体" panose="02010609060101010101" pitchFamily="49" charset="-122"/>
                <a:ea typeface="楷体" panose="02010609060101010101" pitchFamily="49" charset="-122"/>
                <a:cs typeface="楷体" panose="02010609060101010101" pitchFamily="49" charset="-122"/>
              </a:rPr>
              <a:t>》《</a:t>
            </a:r>
            <a:r>
              <a:rPr lang="zh-CN" altLang="en-US" sz="2400" b="1" dirty="0">
                <a:solidFill>
                  <a:srgbClr val="000099"/>
                </a:solidFill>
                <a:latin typeface="楷体" panose="02010609060101010101" pitchFamily="49" charset="-122"/>
                <a:ea typeface="楷体" panose="02010609060101010101" pitchFamily="49" charset="-122"/>
                <a:cs typeface="楷体" panose="02010609060101010101" pitchFamily="49" charset="-122"/>
              </a:rPr>
              <a:t>高老头</a:t>
            </a:r>
            <a:r>
              <a:rPr lang="en-US" altLang="zh-CN" sz="2400" b="1" dirty="0">
                <a:solidFill>
                  <a:srgbClr val="000099"/>
                </a:solidFill>
                <a:latin typeface="楷体" panose="02010609060101010101" pitchFamily="49" charset="-122"/>
                <a:ea typeface="楷体" panose="02010609060101010101" pitchFamily="49" charset="-122"/>
                <a:cs typeface="楷体" panose="02010609060101010101" pitchFamily="49" charset="-122"/>
              </a:rPr>
              <a:t>》</a:t>
            </a:r>
            <a:endParaRPr lang="en-US" altLang="zh-CN" sz="2400" b="1" dirty="0">
              <a:solidFill>
                <a:srgbClr val="000099"/>
              </a:solidFill>
              <a:latin typeface="楷体" panose="02010609060101010101" pitchFamily="49" charset="-122"/>
              <a:ea typeface="楷体" panose="02010609060101010101" pitchFamily="49" charset="-122"/>
              <a:cs typeface="楷体" panose="02010609060101010101" pitchFamily="49" charset="-122"/>
            </a:endParaRPr>
          </a:p>
        </p:txBody>
      </p:sp>
      <p:sp>
        <p:nvSpPr>
          <p:cNvPr id="55317" name="文本框 27664"/>
          <p:cNvSpPr txBox="1"/>
          <p:nvPr/>
        </p:nvSpPr>
        <p:spPr>
          <a:xfrm>
            <a:off x="2355215" y="4415155"/>
            <a:ext cx="5212715" cy="1630045"/>
          </a:xfrm>
          <a:prstGeom prst="rect">
            <a:avLst/>
          </a:prstGeom>
          <a:noFill/>
          <a:ln w="9525">
            <a:noFill/>
          </a:ln>
        </p:spPr>
        <p:txBody>
          <a:bodyPr wrap="square" anchor="t">
            <a:spAutoFit/>
          </a:bodyPr>
          <a:p>
            <a:pPr>
              <a:spcBef>
                <a:spcPct val="50000"/>
              </a:spcBef>
            </a:pPr>
            <a:r>
              <a:rPr lang="en-US" altLang="zh-CN" sz="2800" b="1" dirty="0">
                <a:solidFill>
                  <a:srgbClr val="FF0000"/>
                </a:solidFill>
                <a:latin typeface="宋体" panose="02010600030101010101" pitchFamily="2" charset="-122"/>
                <a:ea typeface="宋体" panose="02010600030101010101" pitchFamily="2" charset="-122"/>
              </a:rPr>
              <a:t> </a:t>
            </a:r>
            <a:r>
              <a:rPr lang="en-US" altLang="en-US" sz="2800" b="1" dirty="0">
                <a:solidFill>
                  <a:srgbClr val="FF0000"/>
                </a:solidFill>
                <a:latin typeface="宋体" panose="02010600030101010101" pitchFamily="2" charset="-122"/>
                <a:ea typeface="宋体" panose="02010600030101010101" pitchFamily="2" charset="-122"/>
              </a:rPr>
              <a:t>价值：</a:t>
            </a:r>
            <a:r>
              <a:rPr lang="en-US" altLang="zh-CN" sz="2400" b="1" dirty="0">
                <a:latin typeface="楷体" panose="02010609060101010101" pitchFamily="49" charset="-122"/>
                <a:ea typeface="楷体" panose="02010609060101010101" pitchFamily="49" charset="-122"/>
                <a:cs typeface="楷体" panose="02010609060101010101" pitchFamily="49" charset="-122"/>
                <a:sym typeface="+mn-ea"/>
              </a:rPr>
              <a:t>再现了法国____世纪早期纷繁复杂的社会图景，给后人留下了一部法国社会特别是巴黎上流社会的变迁史。</a:t>
            </a:r>
            <a:endParaRPr lang="en-US" altLang="zh-CN" sz="2400" b="1" dirty="0">
              <a:solidFill>
                <a:srgbClr val="FF0000"/>
              </a:solidFill>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3" name="矩形 2"/>
          <p:cNvSpPr/>
          <p:nvPr/>
        </p:nvSpPr>
        <p:spPr>
          <a:xfrm>
            <a:off x="5414010" y="4415155"/>
            <a:ext cx="793750" cy="521970"/>
          </a:xfrm>
          <a:prstGeom prst="rect">
            <a:avLst/>
          </a:prstGeom>
          <a:noFill/>
          <a:ln w="9525">
            <a:noFill/>
          </a:ln>
        </p:spPr>
        <p:txBody>
          <a:bodyPr anchor="t">
            <a:spAutoFit/>
          </a:bodyPr>
          <a:p>
            <a:r>
              <a:rPr lang="en-US" altLang="zh-CN" sz="2800" b="1" dirty="0">
                <a:solidFill>
                  <a:srgbClr val="FF0000"/>
                </a:solidFill>
                <a:latin typeface="宋体" panose="02010600030101010101" pitchFamily="2" charset="-122"/>
                <a:ea typeface="宋体" panose="02010600030101010101" pitchFamily="2" charset="-122"/>
              </a:rPr>
              <a:t>19</a:t>
            </a:r>
            <a:endParaRPr lang="en-US" altLang="zh-CN" sz="2800" b="1" dirty="0">
              <a:solidFill>
                <a:srgbClr val="FF0000"/>
              </a:solidFill>
              <a:latin typeface="宋体" panose="02010600030101010101" pitchFamily="2" charset="-122"/>
              <a:ea typeface="宋体" panose="02010600030101010101" pitchFamily="2" charset="-122"/>
            </a:endParaRPr>
          </a:p>
        </p:txBody>
      </p:sp>
      <p:sp>
        <p:nvSpPr>
          <p:cNvPr id="25602" name="Text Box 2"/>
          <p:cNvSpPr txBox="1">
            <a:spLocks noChangeArrowheads="1"/>
          </p:cNvSpPr>
          <p:nvPr/>
        </p:nvSpPr>
        <p:spPr bwMode="auto">
          <a:xfrm>
            <a:off x="39370" y="4415155"/>
            <a:ext cx="2459355" cy="460375"/>
          </a:xfrm>
          <a:prstGeom prst="rect">
            <a:avLst/>
          </a:prstGeom>
          <a:noFill/>
          <a:ln w="9525">
            <a:noFill/>
            <a:miter lim="800000"/>
          </a:ln>
          <a:effectLst/>
        </p:spPr>
        <p:txBody>
          <a:bodyPr wrap="square">
            <a:spAutoFit/>
          </a:bodyPr>
          <a:p>
            <a:pPr>
              <a:spcBef>
                <a:spcPct val="50000"/>
              </a:spcBef>
              <a:defRPr/>
            </a:pPr>
            <a:r>
              <a:rPr lang="en-US" altLang="zh-CN" sz="2400" b="1" noProof="1">
                <a:solidFill>
                  <a:schemeClr val="accent1">
                    <a:lumMod val="50000"/>
                  </a:schemeClr>
                </a:solidFill>
                <a:latin typeface="微软雅黑" panose="020B0503020204020204" charset="-122"/>
                <a:ea typeface="微软雅黑" panose="020B0503020204020204" charset="-122"/>
                <a:cs typeface="+mn-cs"/>
              </a:rPr>
              <a:t>1799—1850</a:t>
            </a:r>
            <a:r>
              <a:rPr lang="zh-CN" altLang="en-US" sz="2400" b="1" noProof="1">
                <a:solidFill>
                  <a:schemeClr val="accent1">
                    <a:lumMod val="50000"/>
                  </a:schemeClr>
                </a:solidFill>
                <a:latin typeface="微软雅黑" panose="020B0503020204020204" charset="-122"/>
                <a:ea typeface="微软雅黑" panose="020B0503020204020204" charset="-122"/>
                <a:cs typeface="+mn-cs"/>
              </a:rPr>
              <a:t>年</a:t>
            </a:r>
            <a:endParaRPr lang="zh-CN" altLang="en-US" sz="2400" b="1" noProof="1">
              <a:solidFill>
                <a:schemeClr val="accent1">
                  <a:lumMod val="50000"/>
                </a:schemeClr>
              </a:solidFill>
              <a:effectLst>
                <a:outerShdw blurRad="38100" dist="38100" dir="2700000" algn="tl">
                  <a:srgbClr val="C0C0C0"/>
                </a:outerShdw>
              </a:effectLst>
              <a:latin typeface="微软雅黑" panose="020B0503020204020204" charset="-122"/>
              <a:ea typeface="微软雅黑" panose="020B0503020204020204" charset="-122"/>
              <a:cs typeface="+mn-cs"/>
            </a:endParaRPr>
          </a:p>
        </p:txBody>
      </p:sp>
      <p:pic>
        <p:nvPicPr>
          <p:cNvPr id="2" name="图片 1"/>
          <p:cNvPicPr>
            <a:picLocks noChangeAspect="1"/>
          </p:cNvPicPr>
          <p:nvPr/>
        </p:nvPicPr>
        <p:blipFill>
          <a:blip r:embed="rId2"/>
          <a:stretch>
            <a:fillRect/>
          </a:stretch>
        </p:blipFill>
        <p:spPr>
          <a:xfrm>
            <a:off x="7414260" y="29845"/>
            <a:ext cx="4761230" cy="2601595"/>
          </a:xfrm>
          <a:prstGeom prst="rect">
            <a:avLst/>
          </a:prstGeom>
        </p:spPr>
      </p:pic>
      <p:pic>
        <p:nvPicPr>
          <p:cNvPr id="4" name="图片 3"/>
          <p:cNvPicPr>
            <a:picLocks noChangeAspect="1"/>
          </p:cNvPicPr>
          <p:nvPr/>
        </p:nvPicPr>
        <p:blipFill>
          <a:blip r:embed="rId3"/>
          <a:stretch>
            <a:fillRect/>
          </a:stretch>
        </p:blipFill>
        <p:spPr>
          <a:xfrm>
            <a:off x="7413625" y="2631440"/>
            <a:ext cx="4761865" cy="42487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ppt_x</p:attrName>
                                        </p:attrNameLst>
                                      </p:cBhvr>
                                      <p:tavLst>
                                        <p:tav tm="0">
                                          <p:val>
                                            <p:strVal val="#ppt_x"/>
                                          </p:val>
                                        </p:tav>
                                        <p:tav tm="100000">
                                          <p:val>
                                            <p:strVal val="#ppt_x"/>
                                          </p:val>
                                        </p:tav>
                                      </p:tavLst>
                                    </p:anim>
                                    <p:anim calcmode="lin" valueType="num">
                                      <p:cBhvr>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p:cTn id="19" dur="500" fill="hold"/>
                                        <p:tgtEl>
                                          <p:spTgt spid="26"/>
                                        </p:tgtEl>
                                        <p:attrNameLst>
                                          <p:attrName>ppt_x</p:attrName>
                                        </p:attrNameLst>
                                      </p:cBhvr>
                                      <p:tavLst>
                                        <p:tav tm="0">
                                          <p:val>
                                            <p:strVal val="#ppt_x"/>
                                          </p:val>
                                        </p:tav>
                                        <p:tav tm="100000">
                                          <p:val>
                                            <p:strVal val="#ppt_x"/>
                                          </p:val>
                                        </p:tav>
                                      </p:tavLst>
                                    </p:anim>
                                    <p:anim calcmode="lin" valueType="num">
                                      <p:cBhvr>
                                        <p:cTn id="2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500" fill="hold">
                                          <p:stCondLst>
                                            <p:cond delay="0"/>
                                          </p:stCondLst>
                                        </p:cTn>
                                        <p:tgtEl>
                                          <p:spTgt spid="16"/>
                                        </p:tgtEl>
                                        <p:attrNameLst>
                                          <p:attrName>style.visibility</p:attrName>
                                        </p:attrNameLst>
                                      </p:cBhvr>
                                      <p:to>
                                        <p:strVal val="visible"/>
                                      </p:to>
                                    </p:set>
                                    <p:anim calcmode="lin" valueType="num">
                                      <p:cBhvr>
                                        <p:cTn id="25" dur="500" fill="hold"/>
                                        <p:tgtEl>
                                          <p:spTgt spid="16"/>
                                        </p:tgtEl>
                                        <p:attrNameLst>
                                          <p:attrName>ppt_x</p:attrName>
                                        </p:attrNameLst>
                                      </p:cBhvr>
                                      <p:tavLst>
                                        <p:tav tm="0">
                                          <p:val>
                                            <p:strVal val="#ppt_x"/>
                                          </p:val>
                                        </p:tav>
                                        <p:tav tm="100000">
                                          <p:val>
                                            <p:strVal val="#ppt_x"/>
                                          </p:val>
                                        </p:tav>
                                      </p:tavLst>
                                    </p:anim>
                                    <p:anim calcmode="lin" valueType="num">
                                      <p:cBhvr>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500" fill="hold"/>
                                        <p:tgtEl>
                                          <p:spTgt spid="3"/>
                                        </p:tgtEl>
                                        <p:attrNameLst>
                                          <p:attrName>ppt_x</p:attrName>
                                        </p:attrNameLst>
                                      </p:cBhvr>
                                      <p:tavLst>
                                        <p:tav tm="0">
                                          <p:val>
                                            <p:strVal val="#ppt_x"/>
                                          </p:val>
                                        </p:tav>
                                        <p:tav tm="100000">
                                          <p:val>
                                            <p:strVal val="#ppt_x"/>
                                          </p:val>
                                        </p:tav>
                                      </p:tavLst>
                                    </p:anim>
                                    <p:anim calcmode="lin" valueType="num">
                                      <p:cBhvr>
                                        <p:cTn id="3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p:cTn id="37" dur="500" fill="hold"/>
                                        <p:tgtEl>
                                          <p:spTgt spid="21"/>
                                        </p:tgtEl>
                                        <p:attrNameLst>
                                          <p:attrName>ppt_x</p:attrName>
                                        </p:attrNameLst>
                                      </p:cBhvr>
                                      <p:tavLst>
                                        <p:tav tm="0">
                                          <p:val>
                                            <p:strVal val="#ppt_x"/>
                                          </p:val>
                                        </p:tav>
                                        <p:tav tm="100000">
                                          <p:val>
                                            <p:strVal val="#ppt_x"/>
                                          </p:val>
                                        </p:tav>
                                      </p:tavLst>
                                    </p:anim>
                                    <p:anim calcmode="lin" valueType="num">
                                      <p:cBhvr>
                                        <p:cTn id="3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6" grpId="0"/>
      <p:bldP spid="21" grpId="0"/>
      <p:bldP spid="26" grpId="0"/>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t0187cd2b7d062cc049"/>
          <p:cNvPicPr>
            <a:picLocks noChangeAspect="1"/>
          </p:cNvPicPr>
          <p:nvPr/>
        </p:nvPicPr>
        <p:blipFill>
          <a:blip r:embed="rId1"/>
          <a:stretch>
            <a:fillRect/>
          </a:stretch>
        </p:blipFill>
        <p:spPr>
          <a:xfrm>
            <a:off x="6350" y="11430"/>
            <a:ext cx="3943350" cy="6377940"/>
          </a:xfrm>
          <a:prstGeom prst="rect">
            <a:avLst/>
          </a:prstGeom>
          <a:noFill/>
          <a:ln w="9525">
            <a:noFill/>
          </a:ln>
        </p:spPr>
      </p:pic>
      <p:sp>
        <p:nvSpPr>
          <p:cNvPr id="34820" name="文本框 2"/>
          <p:cNvSpPr txBox="1"/>
          <p:nvPr/>
        </p:nvSpPr>
        <p:spPr>
          <a:xfrm>
            <a:off x="-2540" y="6388735"/>
            <a:ext cx="12197080" cy="460375"/>
          </a:xfrm>
          <a:prstGeom prst="rect">
            <a:avLst/>
          </a:prstGeom>
          <a:noFill/>
          <a:ln w="9525">
            <a:noFill/>
          </a:ln>
        </p:spPr>
        <p:txBody>
          <a:bodyPr wrap="square" anchor="t">
            <a:spAutoFit/>
          </a:bodyPr>
          <a:p>
            <a:pPr>
              <a:lnSpc>
                <a:spcPct val="120000"/>
              </a:lnSpc>
            </a:pPr>
            <a:r>
              <a:rPr lang="en-US" altLang="zh-CN" sz="2000" dirty="0">
                <a:latin typeface="宋体" panose="02010600030101010101" pitchFamily="2" charset="-122"/>
                <a:ea typeface="宋体" panose="02010600030101010101" pitchFamily="2" charset="-122"/>
              </a:rPr>
              <a:t> </a:t>
            </a:r>
            <a:r>
              <a:rPr lang="zh-CN" altLang="en-US" sz="2000" b="1" dirty="0">
                <a:solidFill>
                  <a:schemeClr val="accent1">
                    <a:lumMod val="75000"/>
                  </a:schemeClr>
                </a:solidFill>
                <a:latin typeface="宋体" panose="02010600030101010101" pitchFamily="2" charset="-122"/>
                <a:ea typeface="宋体" panose="02010600030101010101" pitchFamily="2" charset="-122"/>
              </a:rPr>
              <a:t>恩格斯称巴尔扎克为</a:t>
            </a:r>
            <a:r>
              <a:rPr lang="en-US" altLang="zh-CN" sz="2000" b="1" dirty="0">
                <a:solidFill>
                  <a:schemeClr val="accent1">
                    <a:lumMod val="75000"/>
                  </a:schemeClr>
                </a:solidFill>
                <a:latin typeface="宋体" panose="02010600030101010101" pitchFamily="2" charset="-122"/>
                <a:ea typeface="宋体" panose="02010600030101010101" pitchFamily="2" charset="-122"/>
              </a:rPr>
              <a:t>“</a:t>
            </a:r>
            <a:r>
              <a:rPr lang="zh-CN" altLang="en-US" sz="2000" b="1" dirty="0">
                <a:solidFill>
                  <a:schemeClr val="accent1">
                    <a:lumMod val="75000"/>
                  </a:schemeClr>
                </a:solidFill>
                <a:latin typeface="宋体" panose="02010600030101010101" pitchFamily="2" charset="-122"/>
                <a:ea typeface="宋体" panose="02010600030101010101" pitchFamily="2" charset="-122"/>
              </a:rPr>
              <a:t>现实主义大师</a:t>
            </a:r>
            <a:r>
              <a:rPr lang="en-US" altLang="zh-CN" sz="2000" b="1" dirty="0">
                <a:solidFill>
                  <a:schemeClr val="accent1">
                    <a:lumMod val="75000"/>
                  </a:schemeClr>
                </a:solidFill>
                <a:latin typeface="宋体" panose="02010600030101010101" pitchFamily="2" charset="-122"/>
                <a:ea typeface="宋体" panose="02010600030101010101" pitchFamily="2" charset="-122"/>
              </a:rPr>
              <a:t>”</a:t>
            </a:r>
            <a:r>
              <a:rPr lang="zh-CN" altLang="en-US" sz="2000" b="1" dirty="0">
                <a:solidFill>
                  <a:schemeClr val="accent1">
                    <a:lumMod val="75000"/>
                  </a:schemeClr>
                </a:solidFill>
                <a:latin typeface="宋体" panose="02010600030101010101" pitchFamily="2" charset="-122"/>
                <a:ea typeface="宋体" panose="02010600030101010101" pitchFamily="2" charset="-122"/>
              </a:rPr>
              <a:t>，《人间喜剧》也被誉为</a:t>
            </a:r>
            <a:r>
              <a:rPr lang="en-US" altLang="zh-CN" sz="2000" b="1" dirty="0">
                <a:solidFill>
                  <a:schemeClr val="accent1">
                    <a:lumMod val="75000"/>
                  </a:schemeClr>
                </a:solidFill>
                <a:latin typeface="宋体" panose="02010600030101010101" pitchFamily="2" charset="-122"/>
                <a:ea typeface="宋体" panose="02010600030101010101" pitchFamily="2" charset="-122"/>
              </a:rPr>
              <a:t>“</a:t>
            </a:r>
            <a:r>
              <a:rPr lang="zh-CN" altLang="en-US" sz="2000" b="1" dirty="0">
                <a:solidFill>
                  <a:schemeClr val="accent1">
                    <a:lumMod val="75000"/>
                  </a:schemeClr>
                </a:solidFill>
                <a:latin typeface="宋体" panose="02010600030101010101" pitchFamily="2" charset="-122"/>
                <a:ea typeface="宋体" panose="02010600030101010101" pitchFamily="2" charset="-122"/>
              </a:rPr>
              <a:t>资本主义社会的百科全书</a:t>
            </a:r>
            <a:r>
              <a:rPr lang="en-US" altLang="zh-CN" sz="2000" b="1" dirty="0">
                <a:solidFill>
                  <a:schemeClr val="accent1">
                    <a:lumMod val="75000"/>
                  </a:schemeClr>
                </a:solidFill>
                <a:latin typeface="宋体" panose="02010600030101010101" pitchFamily="2" charset="-122"/>
                <a:ea typeface="宋体" panose="02010600030101010101" pitchFamily="2" charset="-122"/>
              </a:rPr>
              <a:t>”</a:t>
            </a:r>
            <a:r>
              <a:rPr lang="zh-CN" altLang="en-US" sz="2000" b="1" dirty="0">
                <a:solidFill>
                  <a:schemeClr val="accent1">
                    <a:lumMod val="75000"/>
                  </a:schemeClr>
                </a:solidFill>
                <a:latin typeface="宋体" panose="02010600030101010101" pitchFamily="2" charset="-122"/>
                <a:ea typeface="宋体" panose="02010600030101010101" pitchFamily="2" charset="-122"/>
              </a:rPr>
              <a:t>。</a:t>
            </a:r>
            <a:endParaRPr lang="zh-CN" altLang="en-US" sz="2000" b="1" dirty="0">
              <a:solidFill>
                <a:schemeClr val="accent1">
                  <a:lumMod val="75000"/>
                </a:schemeClr>
              </a:solidFill>
              <a:latin typeface="宋体" panose="02010600030101010101" pitchFamily="2" charset="-122"/>
              <a:ea typeface="宋体" panose="02010600030101010101" pitchFamily="2" charset="-122"/>
            </a:endParaRPr>
          </a:p>
        </p:txBody>
      </p:sp>
      <p:pic>
        <p:nvPicPr>
          <p:cNvPr id="25604" name="Picture 4" descr="https://pic.baike.soso.com/ugc/baikepic2/15507/20180823163514-1008787804_jpg_600_854_107130.jpg/0"/>
          <p:cNvPicPr>
            <a:picLocks noChangeAspect="1" noChangeArrowheads="1"/>
          </p:cNvPicPr>
          <p:nvPr/>
        </p:nvPicPr>
        <p:blipFill>
          <a:blip r:embed="rId2" cstate="print"/>
          <a:srcRect/>
          <a:stretch>
            <a:fillRect/>
          </a:stretch>
        </p:blipFill>
        <p:spPr bwMode="auto">
          <a:xfrm>
            <a:off x="3927475" y="12065"/>
            <a:ext cx="4450080" cy="3328670"/>
          </a:xfrm>
          <a:prstGeom prst="rect">
            <a:avLst/>
          </a:prstGeom>
          <a:noFill/>
        </p:spPr>
      </p:pic>
      <p:pic>
        <p:nvPicPr>
          <p:cNvPr id="11268" name="图片 6" descr="1200685734-1_u_1"/>
          <p:cNvPicPr>
            <a:picLocks noChangeAspect="1"/>
          </p:cNvPicPr>
          <p:nvPr/>
        </p:nvPicPr>
        <p:blipFill>
          <a:blip r:embed="rId3"/>
          <a:srcRect l="22366" t="11566" r="22925" b="12141"/>
          <a:stretch>
            <a:fillRect/>
          </a:stretch>
        </p:blipFill>
        <p:spPr>
          <a:xfrm>
            <a:off x="8378190" y="11430"/>
            <a:ext cx="3816985" cy="3216910"/>
          </a:xfrm>
          <a:prstGeom prst="rect">
            <a:avLst/>
          </a:prstGeom>
          <a:noFill/>
          <a:ln w="9525">
            <a:noFill/>
          </a:ln>
        </p:spPr>
      </p:pic>
      <p:pic>
        <p:nvPicPr>
          <p:cNvPr id="11267" name="图片 5" descr="23736671-1_b_735"/>
          <p:cNvPicPr>
            <a:picLocks noChangeAspect="1"/>
          </p:cNvPicPr>
          <p:nvPr/>
        </p:nvPicPr>
        <p:blipFill>
          <a:blip r:embed="rId4">
            <a:clrChange>
              <a:clrFrom>
                <a:srgbClr val="FFFFFF"/>
              </a:clrFrom>
              <a:clrTo>
                <a:srgbClr val="FFFFFF">
                  <a:alpha val="0"/>
                </a:srgbClr>
              </a:clrTo>
            </a:clrChange>
          </a:blip>
          <a:stretch>
            <a:fillRect/>
          </a:stretch>
        </p:blipFill>
        <p:spPr>
          <a:xfrm>
            <a:off x="3927475" y="3340735"/>
            <a:ext cx="4450080" cy="3048635"/>
          </a:xfrm>
          <a:prstGeom prst="rect">
            <a:avLst/>
          </a:prstGeom>
          <a:noFill/>
          <a:ln w="9525">
            <a:noFill/>
          </a:ln>
        </p:spPr>
      </p:pic>
      <p:pic>
        <p:nvPicPr>
          <p:cNvPr id="23554" name="Picture 2" descr="https://pic.baike.soso.com/ugc/baikepic2/26637/20170823210446-1261259472_jpg_200_296_14057.jpg/0"/>
          <p:cNvPicPr>
            <a:picLocks noChangeAspect="1" noChangeArrowheads="1"/>
          </p:cNvPicPr>
          <p:nvPr/>
        </p:nvPicPr>
        <p:blipFill>
          <a:blip r:embed="rId5" cstate="print"/>
          <a:srcRect/>
          <a:stretch>
            <a:fillRect/>
          </a:stretch>
        </p:blipFill>
        <p:spPr bwMode="auto">
          <a:xfrm>
            <a:off x="8378190" y="3228340"/>
            <a:ext cx="3815715" cy="3161030"/>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灯片编号占位符 1"/>
          <p:cNvSpPr/>
          <p:nvPr/>
        </p:nvSpPr>
        <p:spPr>
          <a:xfrm>
            <a:off x="8077200" y="6786880"/>
            <a:ext cx="2133600" cy="365125"/>
          </a:xfrm>
          <a:prstGeom prst="rect">
            <a:avLst/>
          </a:prstGeom>
          <a:noFill/>
          <a:ln w="9525">
            <a:noFill/>
          </a:ln>
        </p:spPr>
        <p:txBody>
          <a:bodyPr vert="horz" anchor="ctr"/>
          <a:lstStyle>
            <a:lvl1pPr marL="0" lvl="0" indent="0" algn="r" defTabSz="914400" eaLnBrk="1" fontAlgn="base" latinLnBrk="0" hangingPunct="1">
              <a:lnSpc>
                <a:spcPct val="100000"/>
              </a:lnSpc>
              <a:spcBef>
                <a:spcPct val="0"/>
              </a:spcBef>
              <a:spcAft>
                <a:spcPct val="0"/>
              </a:spcAft>
              <a:buFont typeface="Arial" panose="020B0604020202020204" pitchFamily="34" charset="0"/>
              <a:defRPr sz="1200" kern="1200" baseline="0">
                <a:solidFill>
                  <a:srgbClr val="898989"/>
                </a:solidFill>
                <a:latin typeface="Calibri" panose="020F0502020204030204" pitchFamily="34" charset="0"/>
                <a:ea typeface="宋体" panose="02010600030101010101" pitchFamily="2" charset="-122"/>
                <a:cs typeface="+mn-ea"/>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9pPr>
          </a:lstStyle>
          <a:p>
            <a:pPr lvl="0"/>
            <a:fld id="{9A0DB2DC-4C9A-4742-B13C-FB6460FD3503}" type="slidenum">
              <a:rPr lang="zh-CN" altLang="en-US" dirty="0"/>
            </a:fld>
            <a:endParaRPr lang="zh-CN" altLang="en-US" dirty="0">
              <a:ea typeface="宋体" panose="02010600030101010101" pitchFamily="2" charset="-122"/>
            </a:endParaRPr>
          </a:p>
        </p:txBody>
      </p:sp>
      <p:sp>
        <p:nvSpPr>
          <p:cNvPr id="25602" name="Text Box 2"/>
          <p:cNvSpPr txBox="1">
            <a:spLocks noChangeArrowheads="1"/>
          </p:cNvSpPr>
          <p:nvPr/>
        </p:nvSpPr>
        <p:spPr bwMode="auto">
          <a:xfrm>
            <a:off x="-12700" y="4590733"/>
            <a:ext cx="3744913" cy="953135"/>
          </a:xfrm>
          <a:prstGeom prst="rect">
            <a:avLst/>
          </a:prstGeom>
          <a:noFill/>
          <a:ln w="9525">
            <a:noFill/>
            <a:miter lim="800000"/>
          </a:ln>
          <a:effectLst/>
        </p:spPr>
        <p:txBody>
          <a:bodyPr>
            <a:spAutoFit/>
          </a:bodyPr>
          <a:lstStyle/>
          <a:p>
            <a:pPr algn="ctr">
              <a:spcBef>
                <a:spcPct val="50000"/>
              </a:spcBef>
              <a:defRPr/>
            </a:pPr>
            <a:r>
              <a:rPr lang="zh-CN" altLang="en-US" sz="2800" b="1" noProof="1">
                <a:latin typeface="微软雅黑" panose="020B0503020204020204" charset="-122"/>
                <a:ea typeface="微软雅黑" panose="020B0503020204020204" charset="-122"/>
                <a:cs typeface="微软雅黑" panose="020B0503020204020204" charset="-122"/>
              </a:rPr>
              <a:t>列夫</a:t>
            </a:r>
            <a:r>
              <a:rPr lang="en-US" altLang="zh-CN" sz="2800" b="1" noProof="1">
                <a:latin typeface="微软雅黑" panose="020B0503020204020204" charset="-122"/>
                <a:ea typeface="微软雅黑" panose="020B0503020204020204" charset="-122"/>
                <a:cs typeface="微软雅黑" panose="020B0503020204020204" charset="-122"/>
              </a:rPr>
              <a:t>·</a:t>
            </a:r>
            <a:r>
              <a:rPr lang="zh-CN" altLang="en-US" sz="2800" b="1" noProof="1">
                <a:latin typeface="微软雅黑" panose="020B0503020204020204" charset="-122"/>
                <a:ea typeface="微软雅黑" panose="020B0503020204020204" charset="-122"/>
                <a:cs typeface="微软雅黑" panose="020B0503020204020204" charset="-122"/>
              </a:rPr>
              <a:t>托尔斯泰（</a:t>
            </a:r>
            <a:r>
              <a:rPr lang="en-US" altLang="zh-CN" sz="2800" b="1" noProof="1">
                <a:latin typeface="微软雅黑" panose="020B0503020204020204" charset="-122"/>
                <a:ea typeface="微软雅黑" panose="020B0503020204020204" charset="-122"/>
                <a:cs typeface="微软雅黑" panose="020B0503020204020204" charset="-122"/>
              </a:rPr>
              <a:t> 1828—1910 </a:t>
            </a:r>
            <a:r>
              <a:rPr lang="zh-CN" altLang="en-US" sz="2800" b="1" noProof="1">
                <a:latin typeface="微软雅黑" panose="020B0503020204020204" charset="-122"/>
                <a:ea typeface="微软雅黑" panose="020B0503020204020204" charset="-122"/>
                <a:cs typeface="微软雅黑" panose="020B0503020204020204" charset="-122"/>
              </a:rPr>
              <a:t>）</a:t>
            </a:r>
            <a:endParaRPr lang="zh-CN" altLang="en-US" sz="2800" b="1" noProof="1">
              <a:effectLst>
                <a:outerShdw blurRad="38100" dist="38100" dir="2700000" algn="tl">
                  <a:srgbClr val="C0C0C0"/>
                </a:outerShdw>
              </a:effectLst>
              <a:latin typeface="微软雅黑" panose="020B0503020204020204" charset="-122"/>
              <a:ea typeface="微软雅黑" panose="020B0503020204020204" charset="-122"/>
              <a:cs typeface="微软雅黑" panose="020B0503020204020204" charset="-122"/>
            </a:endParaRPr>
          </a:p>
        </p:txBody>
      </p:sp>
      <p:sp>
        <p:nvSpPr>
          <p:cNvPr id="25614" name="Text Box 14"/>
          <p:cNvSpPr txBox="1"/>
          <p:nvPr/>
        </p:nvSpPr>
        <p:spPr>
          <a:xfrm>
            <a:off x="4383405" y="506730"/>
            <a:ext cx="3581400" cy="829945"/>
          </a:xfrm>
          <a:prstGeom prst="rect">
            <a:avLst/>
          </a:prstGeom>
          <a:noFill/>
          <a:ln w="9525">
            <a:noFill/>
          </a:ln>
        </p:spPr>
        <p:txBody>
          <a:bodyPr wrap="square" anchor="t">
            <a:spAutoFit/>
          </a:bodyPr>
          <a:lstStyle/>
          <a:p>
            <a:pPr>
              <a:spcBef>
                <a:spcPct val="50000"/>
              </a:spcBef>
              <a:buFont typeface="Arial" panose="020B0604020202020204" pitchFamily="34" charset="0"/>
              <a:buNone/>
            </a:pPr>
            <a:r>
              <a:rPr lang="en-US" altLang="zh-CN" sz="2400" b="1">
                <a:solidFill>
                  <a:srgbClr val="FF0000"/>
                </a:solidFill>
                <a:latin typeface="微软雅黑" panose="020B0503020204020204" charset="-122"/>
                <a:ea typeface="微软雅黑" panose="020B0503020204020204" charset="-122"/>
              </a:rPr>
              <a:t>《</a:t>
            </a:r>
            <a:r>
              <a:rPr lang="zh-CN" altLang="en-US" sz="2400" b="1">
                <a:solidFill>
                  <a:srgbClr val="FF0000"/>
                </a:solidFill>
                <a:latin typeface="微软雅黑" panose="020B0503020204020204" charset="-122"/>
                <a:ea typeface="微软雅黑" panose="020B0503020204020204" charset="-122"/>
              </a:rPr>
              <a:t>战争与和平</a:t>
            </a:r>
            <a:r>
              <a:rPr lang="en-US" altLang="zh-CN" sz="2400" b="1">
                <a:solidFill>
                  <a:srgbClr val="FF0000"/>
                </a:solidFill>
                <a:latin typeface="微软雅黑" panose="020B0503020204020204" charset="-122"/>
                <a:ea typeface="微软雅黑" panose="020B0503020204020204" charset="-122"/>
              </a:rPr>
              <a:t>》《</a:t>
            </a:r>
            <a:r>
              <a:rPr lang="zh-CN" altLang="en-US" sz="2400" b="1">
                <a:solidFill>
                  <a:srgbClr val="FF0000"/>
                </a:solidFill>
                <a:latin typeface="微软雅黑" panose="020B0503020204020204" charset="-122"/>
                <a:ea typeface="微软雅黑" panose="020B0503020204020204" charset="-122"/>
              </a:rPr>
              <a:t>复活</a:t>
            </a:r>
            <a:r>
              <a:rPr lang="en-US" altLang="zh-CN" sz="2400" b="1">
                <a:solidFill>
                  <a:srgbClr val="FF0000"/>
                </a:solidFill>
                <a:latin typeface="微软雅黑" panose="020B0503020204020204" charset="-122"/>
                <a:ea typeface="微软雅黑" panose="020B0503020204020204" charset="-122"/>
              </a:rPr>
              <a:t>》《</a:t>
            </a:r>
            <a:r>
              <a:rPr lang="zh-CN" altLang="en-US" sz="2400" b="1">
                <a:solidFill>
                  <a:srgbClr val="FF0000"/>
                </a:solidFill>
                <a:latin typeface="微软雅黑" panose="020B0503020204020204" charset="-122"/>
                <a:ea typeface="微软雅黑" panose="020B0503020204020204" charset="-122"/>
              </a:rPr>
              <a:t>安娜</a:t>
            </a:r>
            <a:r>
              <a:rPr lang="en-US" altLang="zh-CN" sz="2400" b="1">
                <a:solidFill>
                  <a:srgbClr val="FF0000"/>
                </a:solidFill>
                <a:latin typeface="微软雅黑" panose="020B0503020204020204" charset="-122"/>
                <a:ea typeface="微软雅黑" panose="020B0503020204020204" charset="-122"/>
              </a:rPr>
              <a:t>·</a:t>
            </a:r>
            <a:r>
              <a:rPr lang="zh-CN" altLang="en-US" sz="2400" b="1">
                <a:solidFill>
                  <a:srgbClr val="FF0000"/>
                </a:solidFill>
                <a:latin typeface="微软雅黑" panose="020B0503020204020204" charset="-122"/>
                <a:ea typeface="微软雅黑" panose="020B0503020204020204" charset="-122"/>
              </a:rPr>
              <a:t>卡列尼娜</a:t>
            </a:r>
            <a:r>
              <a:rPr lang="en-US" altLang="zh-CN" sz="2400" b="1">
                <a:solidFill>
                  <a:srgbClr val="FF0000"/>
                </a:solidFill>
                <a:latin typeface="微软雅黑" panose="020B0503020204020204" charset="-122"/>
                <a:ea typeface="微软雅黑" panose="020B0503020204020204" charset="-122"/>
              </a:rPr>
              <a:t>》</a:t>
            </a:r>
            <a:endParaRPr lang="en-US" altLang="zh-CN" sz="2400" b="1">
              <a:solidFill>
                <a:srgbClr val="FF0000"/>
              </a:solidFill>
              <a:latin typeface="微软雅黑" panose="020B0503020204020204" charset="-122"/>
              <a:ea typeface="微软雅黑" panose="020B0503020204020204" charset="-122"/>
            </a:endParaRPr>
          </a:p>
        </p:txBody>
      </p:sp>
      <p:sp>
        <p:nvSpPr>
          <p:cNvPr id="22531" name="Text Box 15"/>
          <p:cNvSpPr txBox="1"/>
          <p:nvPr/>
        </p:nvSpPr>
        <p:spPr>
          <a:xfrm>
            <a:off x="3479165" y="-15240"/>
            <a:ext cx="1102995" cy="4030980"/>
          </a:xfrm>
          <a:prstGeom prst="rect">
            <a:avLst/>
          </a:prstGeom>
          <a:noFill/>
          <a:ln w="9525">
            <a:noFill/>
          </a:ln>
        </p:spPr>
        <p:txBody>
          <a:bodyPr wrap="square" anchor="t">
            <a:spAutoFit/>
          </a:bodyPr>
          <a:lstStyle/>
          <a:p>
            <a:pPr>
              <a:lnSpc>
                <a:spcPct val="100000"/>
              </a:lnSpc>
              <a:spcBef>
                <a:spcPct val="50000"/>
              </a:spcBef>
              <a:buFont typeface="Arial" panose="020B0604020202020204" pitchFamily="34" charset="0"/>
              <a:buNone/>
            </a:pPr>
            <a:r>
              <a:rPr lang="zh-CN" altLang="en-US" sz="2400" b="1">
                <a:latin typeface="微软雅黑" panose="020B0503020204020204" charset="-122"/>
                <a:ea typeface="微软雅黑" panose="020B0503020204020204" charset="-122"/>
              </a:rPr>
              <a:t>国籍：</a:t>
            </a:r>
            <a:endParaRPr lang="en-US" altLang="zh-CN" sz="2400" b="1">
              <a:latin typeface="微软雅黑" panose="020B0503020204020204" charset="-122"/>
              <a:ea typeface="微软雅黑" panose="020B0503020204020204" charset="-122"/>
            </a:endParaRPr>
          </a:p>
          <a:p>
            <a:pPr>
              <a:lnSpc>
                <a:spcPct val="100000"/>
              </a:lnSpc>
              <a:spcBef>
                <a:spcPct val="50000"/>
              </a:spcBef>
              <a:buFont typeface="Arial" panose="020B0604020202020204" pitchFamily="34" charset="0"/>
              <a:buNone/>
            </a:pPr>
            <a:r>
              <a:rPr lang="zh-CN" altLang="en-US" sz="2400" b="1">
                <a:latin typeface="微软雅黑" panose="020B0503020204020204" charset="-122"/>
                <a:ea typeface="微软雅黑" panose="020B0503020204020204" charset="-122"/>
              </a:rPr>
              <a:t>著作：</a:t>
            </a:r>
            <a:endParaRPr lang="zh-CN" altLang="en-US" sz="2400" b="1">
              <a:latin typeface="微软雅黑" panose="020B0503020204020204" charset="-122"/>
              <a:ea typeface="微软雅黑" panose="020B0503020204020204" charset="-122"/>
            </a:endParaRPr>
          </a:p>
          <a:p>
            <a:pPr>
              <a:lnSpc>
                <a:spcPct val="100000"/>
              </a:lnSpc>
              <a:spcBef>
                <a:spcPct val="50000"/>
              </a:spcBef>
              <a:buFont typeface="Arial" panose="020B0604020202020204" pitchFamily="34" charset="0"/>
              <a:buNone/>
            </a:pPr>
            <a:endParaRPr lang="en-US" altLang="zh-CN" sz="2400" b="1">
              <a:latin typeface="微软雅黑" panose="020B0503020204020204" charset="-122"/>
              <a:ea typeface="微软雅黑" panose="020B0503020204020204" charset="-122"/>
            </a:endParaRPr>
          </a:p>
          <a:p>
            <a:pPr>
              <a:lnSpc>
                <a:spcPct val="100000"/>
              </a:lnSpc>
              <a:spcBef>
                <a:spcPct val="50000"/>
              </a:spcBef>
              <a:buNone/>
            </a:pPr>
            <a:r>
              <a:rPr lang="zh-CN" altLang="en-US" sz="2400" b="1">
                <a:latin typeface="微软雅黑" panose="020B0503020204020204" charset="-122"/>
                <a:ea typeface="微软雅黑" panose="020B0503020204020204" charset="-122"/>
              </a:rPr>
              <a:t>地位：</a:t>
            </a:r>
            <a:endParaRPr lang="zh-CN" altLang="en-US" sz="2400" b="1">
              <a:latin typeface="微软雅黑" panose="020B0503020204020204" charset="-122"/>
              <a:ea typeface="微软雅黑" panose="020B0503020204020204" charset="-122"/>
            </a:endParaRPr>
          </a:p>
          <a:p>
            <a:pPr>
              <a:lnSpc>
                <a:spcPct val="100000"/>
              </a:lnSpc>
              <a:spcBef>
                <a:spcPct val="50000"/>
              </a:spcBef>
              <a:buNone/>
            </a:pPr>
            <a:endParaRPr lang="zh-CN" altLang="en-US" sz="2400" b="1">
              <a:latin typeface="微软雅黑" panose="020B0503020204020204" charset="-122"/>
              <a:ea typeface="微软雅黑" panose="020B0503020204020204" charset="-122"/>
            </a:endParaRPr>
          </a:p>
          <a:p>
            <a:pPr>
              <a:lnSpc>
                <a:spcPct val="100000"/>
              </a:lnSpc>
              <a:spcBef>
                <a:spcPct val="50000"/>
              </a:spcBef>
              <a:buNone/>
            </a:pPr>
            <a:endParaRPr lang="zh-CN" altLang="en-US" sz="2400" b="1">
              <a:latin typeface="微软雅黑" panose="020B0503020204020204" charset="-122"/>
              <a:ea typeface="微软雅黑" panose="020B0503020204020204" charset="-122"/>
            </a:endParaRPr>
          </a:p>
          <a:p>
            <a:pPr>
              <a:lnSpc>
                <a:spcPct val="100000"/>
              </a:lnSpc>
              <a:buNone/>
            </a:pPr>
            <a:r>
              <a:rPr lang="zh-CN" altLang="en-US" sz="2400" b="1">
                <a:latin typeface="微软雅黑" panose="020B0503020204020204" charset="-122"/>
                <a:ea typeface="微软雅黑" panose="020B0503020204020204" charset="-122"/>
              </a:rPr>
              <a:t>作品</a:t>
            </a:r>
            <a:endParaRPr lang="zh-CN" altLang="en-US" sz="2400" b="1">
              <a:latin typeface="微软雅黑" panose="020B0503020204020204" charset="-122"/>
              <a:ea typeface="微软雅黑" panose="020B0503020204020204" charset="-122"/>
            </a:endParaRPr>
          </a:p>
          <a:p>
            <a:pPr>
              <a:lnSpc>
                <a:spcPct val="100000"/>
              </a:lnSpc>
              <a:buNone/>
            </a:pPr>
            <a:r>
              <a:rPr lang="zh-CN" altLang="en-US" sz="2400" b="1">
                <a:latin typeface="微软雅黑" panose="020B0503020204020204" charset="-122"/>
                <a:ea typeface="微软雅黑" panose="020B0503020204020204" charset="-122"/>
              </a:rPr>
              <a:t>内涵</a:t>
            </a:r>
            <a:r>
              <a:rPr lang="zh-CN" altLang="en-US" sz="2800" b="1">
                <a:latin typeface="微软雅黑" panose="020B0503020204020204" charset="-122"/>
                <a:ea typeface="微软雅黑" panose="020B0503020204020204" charset="-122"/>
              </a:rPr>
              <a:t>：</a:t>
            </a:r>
            <a:endParaRPr lang="zh-CN" altLang="en-US" sz="2800" b="1">
              <a:latin typeface="微软雅黑" panose="020B0503020204020204" charset="-122"/>
              <a:ea typeface="微软雅黑" panose="020B0503020204020204" charset="-122"/>
            </a:endParaRPr>
          </a:p>
        </p:txBody>
      </p:sp>
      <p:sp>
        <p:nvSpPr>
          <p:cNvPr id="25616" name="Rectangle 16"/>
          <p:cNvSpPr/>
          <p:nvPr/>
        </p:nvSpPr>
        <p:spPr>
          <a:xfrm>
            <a:off x="4383405" y="-15557"/>
            <a:ext cx="1011238" cy="521970"/>
          </a:xfrm>
          <a:prstGeom prst="rect">
            <a:avLst/>
          </a:prstGeom>
          <a:noFill/>
          <a:ln w="9525">
            <a:noFill/>
          </a:ln>
        </p:spPr>
        <p:txBody>
          <a:bodyPr anchor="t">
            <a:spAutoFit/>
          </a:bodyPr>
          <a:lstStyle/>
          <a:p>
            <a:pPr>
              <a:buFont typeface="Arial" panose="020B0604020202020204" pitchFamily="34" charset="0"/>
              <a:buNone/>
            </a:pPr>
            <a:r>
              <a:rPr lang="zh-CN" altLang="en-US" sz="2800" b="1">
                <a:solidFill>
                  <a:srgbClr val="000099"/>
                </a:solidFill>
                <a:latin typeface="微软雅黑" panose="020B0503020204020204" charset="-122"/>
                <a:ea typeface="微软雅黑" panose="020B0503020204020204" charset="-122"/>
              </a:rPr>
              <a:t>俄国</a:t>
            </a:r>
            <a:endParaRPr lang="zh-CN" altLang="en-US" sz="2800" b="1">
              <a:solidFill>
                <a:srgbClr val="000099"/>
              </a:solidFill>
              <a:latin typeface="微软雅黑" panose="020B0503020204020204" charset="-122"/>
              <a:ea typeface="微软雅黑" panose="020B0503020204020204" charset="-122"/>
            </a:endParaRPr>
          </a:p>
        </p:txBody>
      </p:sp>
      <p:sp>
        <p:nvSpPr>
          <p:cNvPr id="25618" name="Rectangle 18"/>
          <p:cNvSpPr/>
          <p:nvPr/>
        </p:nvSpPr>
        <p:spPr>
          <a:xfrm>
            <a:off x="4383405" y="1336675"/>
            <a:ext cx="4373880" cy="1529715"/>
          </a:xfrm>
          <a:prstGeom prst="rect">
            <a:avLst/>
          </a:prstGeom>
          <a:noFill/>
          <a:ln w="9525">
            <a:noFill/>
          </a:ln>
        </p:spPr>
        <p:txBody>
          <a:bodyPr wrap="square" anchor="t">
            <a:spAutoFit/>
          </a:bodyPr>
          <a:lstStyle/>
          <a:p>
            <a:pPr>
              <a:lnSpc>
                <a:spcPct val="130000"/>
              </a:lnSpc>
              <a:spcBef>
                <a:spcPct val="50000"/>
              </a:spcBef>
              <a:buFont typeface="Arial" panose="020B0604020202020204" pitchFamily="34" charset="0"/>
              <a:buNone/>
            </a:pPr>
            <a:r>
              <a:rPr lang="zh-CN" altLang="en-US" sz="2400" dirty="0" smtClean="0">
                <a:solidFill>
                  <a:srgbClr val="0033CC"/>
                </a:solidFill>
                <a:latin typeface="微软雅黑" panose="020B0503020204020204" charset="-122"/>
                <a:ea typeface="微软雅黑" panose="020B0503020204020204" charset="-122"/>
                <a:sym typeface="Arial Rounded MT Bold" pitchFamily="34" charset="0"/>
              </a:rPr>
              <a:t>托尔斯泰是</a:t>
            </a:r>
            <a:r>
              <a:rPr lang="zh-CN" altLang="en-US" sz="2400" dirty="0" smtClean="0">
                <a:solidFill>
                  <a:srgbClr val="FF0000"/>
                </a:solidFill>
                <a:latin typeface="微软雅黑" panose="020B0503020204020204" charset="-122"/>
                <a:ea typeface="微软雅黑" panose="020B0503020204020204" charset="-122"/>
                <a:sym typeface="Arial Rounded MT Bold" pitchFamily="34" charset="0"/>
              </a:rPr>
              <a:t>“俄国革命的镜子”</a:t>
            </a:r>
            <a:r>
              <a:rPr lang="en-US" altLang="zh-CN" sz="2400" dirty="0" smtClean="0">
                <a:solidFill>
                  <a:srgbClr val="0033CC"/>
                </a:solidFill>
                <a:latin typeface="微软雅黑" panose="020B0503020204020204" charset="-122"/>
                <a:ea typeface="微软雅黑" panose="020B0503020204020204" charset="-122"/>
                <a:sym typeface="Arial Rounded MT Bold" pitchFamily="34" charset="0"/>
              </a:rPr>
              <a:t>,</a:t>
            </a:r>
            <a:r>
              <a:rPr lang="zh-CN" altLang="en-US" sz="2400" dirty="0" smtClean="0">
                <a:solidFill>
                  <a:srgbClr val="0033CC"/>
                </a:solidFill>
                <a:latin typeface="微软雅黑" panose="020B0503020204020204" charset="-122"/>
                <a:ea typeface="微软雅黑" panose="020B0503020204020204" charset="-122"/>
                <a:sym typeface="Arial Rounded MT Bold" pitchFamily="34" charset="0"/>
              </a:rPr>
              <a:t>是具有“最清醒的现实主义”的“天才艺术家”。</a:t>
            </a:r>
            <a:endParaRPr lang="zh-CN" altLang="en-US" sz="2400" b="1" dirty="0" smtClean="0">
              <a:solidFill>
                <a:srgbClr val="0033CC"/>
              </a:solidFill>
              <a:latin typeface="微软雅黑" panose="020B0503020204020204" charset="-122"/>
              <a:ea typeface="微软雅黑" panose="020B0503020204020204" charset="-122"/>
              <a:sym typeface="Arial Rounded MT Bold" pitchFamily="34" charset="0"/>
            </a:endParaRPr>
          </a:p>
        </p:txBody>
      </p:sp>
      <p:pic>
        <p:nvPicPr>
          <p:cNvPr id="22535" name="Picture 5" descr="托尔斯泰"/>
          <p:cNvPicPr>
            <a:picLocks noChangeAspect="1"/>
          </p:cNvPicPr>
          <p:nvPr/>
        </p:nvPicPr>
        <p:blipFill>
          <a:blip r:embed="rId1"/>
          <a:stretch>
            <a:fillRect/>
          </a:stretch>
        </p:blipFill>
        <p:spPr>
          <a:xfrm>
            <a:off x="-12700" y="496570"/>
            <a:ext cx="3491865" cy="4094480"/>
          </a:xfrm>
          <a:prstGeom prst="rect">
            <a:avLst/>
          </a:prstGeom>
          <a:noFill/>
          <a:ln w="9525">
            <a:noFill/>
          </a:ln>
        </p:spPr>
      </p:pic>
      <p:sp>
        <p:nvSpPr>
          <p:cNvPr id="7" name="Rectangle 18"/>
          <p:cNvSpPr/>
          <p:nvPr/>
        </p:nvSpPr>
        <p:spPr>
          <a:xfrm>
            <a:off x="4383405" y="2866390"/>
            <a:ext cx="4373880" cy="2968625"/>
          </a:xfrm>
          <a:prstGeom prst="rect">
            <a:avLst/>
          </a:prstGeom>
          <a:noFill/>
          <a:ln w="9525">
            <a:noFill/>
          </a:ln>
        </p:spPr>
        <p:txBody>
          <a:bodyPr wrap="square" anchor="t">
            <a:spAutoFit/>
          </a:bodyPr>
          <a:lstStyle/>
          <a:p>
            <a:pPr>
              <a:lnSpc>
                <a:spcPct val="130000"/>
              </a:lnSpc>
              <a:spcBef>
                <a:spcPct val="50000"/>
              </a:spcBef>
              <a:buFont typeface="Arial" panose="020B0604020202020204" pitchFamily="34" charset="0"/>
              <a:buNone/>
            </a:pPr>
            <a:r>
              <a:rPr lang="zh-CN" altLang="en-US" sz="2400" b="1">
                <a:latin typeface="楷体" panose="02010609060101010101" pitchFamily="49" charset="-122"/>
                <a:ea typeface="楷体" panose="02010609060101010101" pitchFamily="49" charset="-122"/>
              </a:rPr>
              <a:t>一方面深刻揭露了俄国专制主义和地主的残酷压榨，另一方面又否定了暴力革命，宣扬道德上的博爱。</a:t>
            </a:r>
            <a:r>
              <a:rPr lang="zh-CN" altLang="en-US" sz="2400" b="1">
                <a:solidFill>
                  <a:srgbClr val="FF0000"/>
                </a:solidFill>
                <a:latin typeface="楷体" panose="02010609060101010101" pitchFamily="49" charset="-122"/>
                <a:ea typeface="楷体" panose="02010609060101010101" pitchFamily="49" charset="-122"/>
              </a:rPr>
              <a:t>反映了在社会转型时期俄国农民既想反抗又找不到出路的状态。</a:t>
            </a:r>
            <a:endParaRPr lang="zh-CN" altLang="en-US" sz="2400" b="1">
              <a:solidFill>
                <a:srgbClr val="FF0000"/>
              </a:solidFill>
              <a:latin typeface="楷体" panose="02010609060101010101" pitchFamily="49" charset="-122"/>
              <a:ea typeface="楷体" panose="02010609060101010101" pitchFamily="49" charset="-122"/>
            </a:endParaRPr>
          </a:p>
        </p:txBody>
      </p:sp>
      <p:sp>
        <p:nvSpPr>
          <p:cNvPr id="55298" name="文本框 27649"/>
          <p:cNvSpPr txBox="1"/>
          <p:nvPr/>
        </p:nvSpPr>
        <p:spPr>
          <a:xfrm>
            <a:off x="-12700" y="-15240"/>
            <a:ext cx="3491865" cy="521970"/>
          </a:xfrm>
          <a:prstGeom prst="rect">
            <a:avLst/>
          </a:prstGeom>
          <a:solidFill>
            <a:schemeClr val="bg2"/>
          </a:solidFill>
          <a:ln w="9525">
            <a:noFill/>
          </a:ln>
        </p:spPr>
        <p:txBody>
          <a:bodyPr wrap="square" anchor="t">
            <a:spAutoFit/>
          </a:bodyPr>
          <a:p>
            <a:pPr>
              <a:spcBef>
                <a:spcPct val="50000"/>
              </a:spcBef>
            </a:pPr>
            <a:r>
              <a:rPr lang="en-US" altLang="zh-CN" sz="2800" b="1" dirty="0">
                <a:solidFill>
                  <a:schemeClr val="accent1"/>
                </a:solidFill>
                <a:effectLst>
                  <a:outerShdw blurRad="38100" dist="25400" dir="5400000" algn="ctr" rotWithShape="0">
                    <a:srgbClr val="6E747A">
                      <a:alpha val="43000"/>
                    </a:srgbClr>
                  </a:outerShdw>
                </a:effectLst>
                <a:latin typeface="新宋体" panose="02010609030101010101" charset="-122"/>
                <a:ea typeface="新宋体" panose="02010609030101010101" charset="-122"/>
                <a:cs typeface="新宋体" panose="02010609030101010101" charset="-122"/>
              </a:rPr>
              <a:t>2</a:t>
            </a:r>
            <a:r>
              <a:rPr lang="zh-CN" altLang="en-US" sz="2800" b="1" dirty="0">
                <a:solidFill>
                  <a:schemeClr val="accent1"/>
                </a:solidFill>
                <a:effectLst>
                  <a:outerShdw blurRad="38100" dist="25400" dir="5400000" algn="ctr" rotWithShape="0">
                    <a:srgbClr val="6E747A">
                      <a:alpha val="43000"/>
                    </a:srgbClr>
                  </a:outerShdw>
                </a:effectLst>
                <a:latin typeface="新宋体" panose="02010609030101010101" charset="-122"/>
                <a:ea typeface="新宋体" panose="02010609030101010101" charset="-122"/>
                <a:cs typeface="新宋体" panose="02010609030101010101" charset="-122"/>
              </a:rPr>
              <a:t>、</a:t>
            </a:r>
            <a:r>
              <a:rPr lang="zh-CN" altLang="en-US" sz="2800" b="1">
                <a:solidFill>
                  <a:schemeClr val="accent1"/>
                </a:solidFill>
                <a:effectLst>
                  <a:outerShdw blurRad="38100" dist="25400" dir="5400000" algn="ctr" rotWithShape="0">
                    <a:srgbClr val="6E747A">
                      <a:alpha val="43000"/>
                    </a:srgbClr>
                  </a:outerShdw>
                </a:effectLst>
                <a:latin typeface="新宋体" panose="02010609030101010101" charset="-122"/>
                <a:ea typeface="新宋体" panose="02010609030101010101" charset="-122"/>
                <a:cs typeface="新宋体" panose="02010609030101010101" charset="-122"/>
                <a:sym typeface="+mn-ea"/>
              </a:rPr>
              <a:t>列夫</a:t>
            </a:r>
            <a:r>
              <a:rPr lang="en-US" altLang="zh-CN" sz="2800" b="1">
                <a:solidFill>
                  <a:schemeClr val="accent1"/>
                </a:solidFill>
                <a:effectLst>
                  <a:outerShdw blurRad="38100" dist="25400" dir="5400000" algn="ctr" rotWithShape="0">
                    <a:srgbClr val="6E747A">
                      <a:alpha val="43000"/>
                    </a:srgbClr>
                  </a:outerShdw>
                </a:effectLst>
                <a:latin typeface="新宋体" panose="02010609030101010101" charset="-122"/>
                <a:ea typeface="新宋体" panose="02010609030101010101" charset="-122"/>
                <a:cs typeface="新宋体" panose="02010609030101010101" charset="-122"/>
                <a:sym typeface="+mn-ea"/>
              </a:rPr>
              <a:t>·</a:t>
            </a:r>
            <a:r>
              <a:rPr lang="zh-CN" altLang="en-US" sz="2800" b="1">
                <a:solidFill>
                  <a:schemeClr val="accent1"/>
                </a:solidFill>
                <a:effectLst>
                  <a:outerShdw blurRad="38100" dist="25400" dir="5400000" algn="ctr" rotWithShape="0">
                    <a:srgbClr val="6E747A">
                      <a:alpha val="43000"/>
                    </a:srgbClr>
                  </a:outerShdw>
                </a:effectLst>
                <a:latin typeface="新宋体" panose="02010609030101010101" charset="-122"/>
                <a:ea typeface="新宋体" panose="02010609030101010101" charset="-122"/>
                <a:cs typeface="新宋体" panose="02010609030101010101" charset="-122"/>
                <a:sym typeface="+mn-ea"/>
              </a:rPr>
              <a:t>托尔斯泰</a:t>
            </a:r>
            <a:endParaRPr lang="zh-CN" altLang="en-US" sz="2800" b="1" dirty="0">
              <a:solidFill>
                <a:schemeClr val="accent1"/>
              </a:solidFill>
              <a:effectLst>
                <a:outerShdw blurRad="38100" dist="25400" dir="5400000" algn="ctr" rotWithShape="0">
                  <a:srgbClr val="6E747A">
                    <a:alpha val="43000"/>
                  </a:srgbClr>
                </a:outerShdw>
              </a:effectLst>
              <a:latin typeface="新宋体" panose="02010609030101010101" charset="-122"/>
              <a:ea typeface="新宋体" panose="02010609030101010101" charset="-122"/>
              <a:cs typeface="新宋体" panose="02010609030101010101" charset="-122"/>
              <a:sym typeface="+mn-ea"/>
            </a:endParaRPr>
          </a:p>
        </p:txBody>
      </p:sp>
      <p:pic>
        <p:nvPicPr>
          <p:cNvPr id="3" name="图片 2"/>
          <p:cNvPicPr>
            <a:picLocks noChangeAspect="1"/>
          </p:cNvPicPr>
          <p:nvPr/>
        </p:nvPicPr>
        <p:blipFill>
          <a:blip r:embed="rId2"/>
          <a:stretch>
            <a:fillRect/>
          </a:stretch>
        </p:blipFill>
        <p:spPr>
          <a:xfrm>
            <a:off x="8432165" y="-15240"/>
            <a:ext cx="3764915" cy="4135755"/>
          </a:xfrm>
          <a:prstGeom prst="rect">
            <a:avLst/>
          </a:prstGeom>
        </p:spPr>
      </p:pic>
      <p:sp>
        <p:nvSpPr>
          <p:cNvPr id="56334" name="矩形 17"/>
          <p:cNvSpPr/>
          <p:nvPr/>
        </p:nvSpPr>
        <p:spPr>
          <a:xfrm>
            <a:off x="320040" y="5835333"/>
            <a:ext cx="8112125" cy="829945"/>
          </a:xfrm>
          <a:prstGeom prst="rect">
            <a:avLst/>
          </a:prstGeom>
          <a:noFill/>
          <a:ln w="9525">
            <a:noFill/>
          </a:ln>
        </p:spPr>
        <p:txBody>
          <a:bodyPr wrap="square" anchor="ctr">
            <a:spAutoFit/>
          </a:bodyPr>
          <a:p>
            <a:r>
              <a:rPr lang="zh-CN" altLang="en-US" sz="2400" b="1" dirty="0">
                <a:solidFill>
                  <a:srgbClr val="000099"/>
                </a:solidFill>
                <a:latin typeface="Calibri" panose="020F0502020204030204" pitchFamily="34" charset="0"/>
                <a:ea typeface="楷体_GB2312" pitchFamily="49" charset="-122"/>
              </a:rPr>
              <a:t>一个人不是因为美丽而可爱，而是因为可爱而美丽。</a:t>
            </a:r>
            <a:endParaRPr lang="en-US" altLang="zh-CN" sz="2400" b="1" dirty="0">
              <a:solidFill>
                <a:srgbClr val="000099"/>
              </a:solidFill>
              <a:latin typeface="Calibri" panose="020F0502020204030204" pitchFamily="34" charset="0"/>
              <a:ea typeface="楷体_GB2312" pitchFamily="49" charset="-122"/>
            </a:endParaRPr>
          </a:p>
          <a:p>
            <a:r>
              <a:rPr lang="en-US" altLang="zh-CN" sz="2400" b="1" dirty="0">
                <a:solidFill>
                  <a:srgbClr val="000099"/>
                </a:solidFill>
                <a:latin typeface="楷体_GB2312" pitchFamily="49" charset="-122"/>
                <a:ea typeface="楷体_GB2312" pitchFamily="49" charset="-122"/>
              </a:rPr>
              <a:t>                                       </a:t>
            </a:r>
            <a:r>
              <a:rPr lang="en-US" altLang="zh-CN" sz="2000" b="1" dirty="0">
                <a:solidFill>
                  <a:srgbClr val="000099"/>
                </a:solidFill>
                <a:latin typeface="楷体_GB2312" pitchFamily="49" charset="-122"/>
                <a:ea typeface="楷体_GB2312" pitchFamily="49" charset="-122"/>
              </a:rPr>
              <a:t>——</a:t>
            </a:r>
            <a:r>
              <a:rPr lang="zh-CN" altLang="en-US" sz="2000" b="1" dirty="0">
                <a:solidFill>
                  <a:srgbClr val="000099"/>
                </a:solidFill>
                <a:latin typeface="楷体_GB2312" pitchFamily="49" charset="-122"/>
                <a:ea typeface="楷体_GB2312" pitchFamily="49" charset="-122"/>
              </a:rPr>
              <a:t>托尔斯泰</a:t>
            </a:r>
            <a:endParaRPr lang="zh-CN" altLang="en-US" sz="2000" b="1" dirty="0">
              <a:solidFill>
                <a:srgbClr val="000099"/>
              </a:solidFill>
              <a:latin typeface="楷体_GB2312" pitchFamily="49" charset="-122"/>
              <a:ea typeface="楷体_GB2312" pitchFamily="49" charset="-122"/>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5616"/>
                                        </p:tgtEl>
                                        <p:attrNameLst>
                                          <p:attrName>style.visibility</p:attrName>
                                        </p:attrNameLst>
                                      </p:cBhvr>
                                      <p:to>
                                        <p:strVal val="visible"/>
                                      </p:to>
                                    </p:set>
                                    <p:anim calcmode="lin" valueType="num">
                                      <p:cBhvr>
                                        <p:cTn id="13" dur="500" fill="hold"/>
                                        <p:tgtEl>
                                          <p:spTgt spid="25616"/>
                                        </p:tgtEl>
                                        <p:attrNameLst>
                                          <p:attrName>ppt_x</p:attrName>
                                        </p:attrNameLst>
                                      </p:cBhvr>
                                      <p:tavLst>
                                        <p:tav tm="0">
                                          <p:val>
                                            <p:strVal val="#ppt_x"/>
                                          </p:val>
                                        </p:tav>
                                        <p:tav tm="100000">
                                          <p:val>
                                            <p:strVal val="#ppt_x"/>
                                          </p:val>
                                        </p:tav>
                                      </p:tavLst>
                                    </p:anim>
                                    <p:anim calcmode="lin" valueType="num">
                                      <p:cBhvr>
                                        <p:cTn id="14" dur="500" fill="hold"/>
                                        <p:tgtEl>
                                          <p:spTgt spid="256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5614"/>
                                        </p:tgtEl>
                                        <p:attrNameLst>
                                          <p:attrName>style.visibility</p:attrName>
                                        </p:attrNameLst>
                                      </p:cBhvr>
                                      <p:to>
                                        <p:strVal val="visible"/>
                                      </p:to>
                                    </p:set>
                                    <p:anim calcmode="lin" valueType="num">
                                      <p:cBhvr>
                                        <p:cTn id="19" dur="500" fill="hold"/>
                                        <p:tgtEl>
                                          <p:spTgt spid="25614"/>
                                        </p:tgtEl>
                                        <p:attrNameLst>
                                          <p:attrName>ppt_x</p:attrName>
                                        </p:attrNameLst>
                                      </p:cBhvr>
                                      <p:tavLst>
                                        <p:tav tm="0">
                                          <p:val>
                                            <p:strVal val="#ppt_x"/>
                                          </p:val>
                                        </p:tav>
                                        <p:tav tm="100000">
                                          <p:val>
                                            <p:strVal val="#ppt_x"/>
                                          </p:val>
                                        </p:tav>
                                      </p:tavLst>
                                    </p:anim>
                                    <p:anim calcmode="lin" valueType="num">
                                      <p:cBhvr>
                                        <p:cTn id="20" dur="500" fill="hold"/>
                                        <p:tgtEl>
                                          <p:spTgt spid="256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5618"/>
                                        </p:tgtEl>
                                        <p:attrNameLst>
                                          <p:attrName>style.visibility</p:attrName>
                                        </p:attrNameLst>
                                      </p:cBhvr>
                                      <p:to>
                                        <p:strVal val="visible"/>
                                      </p:to>
                                    </p:set>
                                    <p:anim calcmode="lin" valueType="num">
                                      <p:cBhvr>
                                        <p:cTn id="25" dur="500" fill="hold"/>
                                        <p:tgtEl>
                                          <p:spTgt spid="25618"/>
                                        </p:tgtEl>
                                        <p:attrNameLst>
                                          <p:attrName>ppt_x</p:attrName>
                                        </p:attrNameLst>
                                      </p:cBhvr>
                                      <p:tavLst>
                                        <p:tav tm="0">
                                          <p:val>
                                            <p:strVal val="#ppt_x"/>
                                          </p:val>
                                        </p:tav>
                                        <p:tav tm="100000">
                                          <p:val>
                                            <p:strVal val="#ppt_x"/>
                                          </p:val>
                                        </p:tav>
                                      </p:tavLst>
                                    </p:anim>
                                    <p:anim calcmode="lin" valueType="num">
                                      <p:cBhvr>
                                        <p:cTn id="26" dur="500" fill="hold"/>
                                        <p:tgtEl>
                                          <p:spTgt spid="2561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ppt_x</p:attrName>
                                        </p:attrNameLst>
                                      </p:cBhvr>
                                      <p:tavLst>
                                        <p:tav tm="0">
                                          <p:val>
                                            <p:strVal val="#ppt_x"/>
                                          </p:val>
                                        </p:tav>
                                        <p:tav tm="100000">
                                          <p:val>
                                            <p:strVal val="#ppt_x"/>
                                          </p:val>
                                        </p:tav>
                                      </p:tavLst>
                                    </p:anim>
                                    <p:anim calcmode="lin" valueType="num">
                                      <p:cBhvr>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614" grpId="0"/>
      <p:bldP spid="25616" grpId="0"/>
      <p:bldP spid="25618" grpId="0"/>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
          <p:cNvSpPr txBox="1">
            <a:spLocks noChangeArrowheads="1"/>
          </p:cNvSpPr>
          <p:nvPr/>
        </p:nvSpPr>
        <p:spPr bwMode="auto">
          <a:xfrm>
            <a:off x="54610" y="5626735"/>
            <a:ext cx="12158980" cy="586105"/>
          </a:xfrm>
          <a:prstGeom prst="rect">
            <a:avLst/>
          </a:prstGeom>
          <a:solidFill>
            <a:schemeClr val="accent3"/>
          </a:solidFill>
          <a:ln w="9525">
            <a:noFill/>
            <a:miter lim="800000"/>
          </a:ln>
        </p:spPr>
        <p:txBody>
          <a:bodyPr wrap="square" lIns="90170" tIns="46990" rIns="90170" bIns="46990">
            <a:spAutoFit/>
          </a:bodyPr>
          <a:lstStyle/>
          <a:p>
            <a:pPr fontAlgn="base">
              <a:spcBef>
                <a:spcPct val="0"/>
              </a:spcBef>
              <a:spcAft>
                <a:spcPct val="0"/>
              </a:spcAft>
              <a:defRPr/>
            </a:pPr>
            <a:r>
              <a:rPr lang="zh-CN" altLang="en-US" sz="3200" dirty="0">
                <a:solidFill>
                  <a:prstClr val="black"/>
                </a:solidFill>
                <a:latin typeface="微软雅黑" panose="020B0503020204020204" charset="-122"/>
                <a:ea typeface="微软雅黑" panose="020B0503020204020204" charset="-122"/>
                <a:sym typeface="Arial Rounded MT Bold" pitchFamily="34" charset="0"/>
              </a:rPr>
              <a:t>思考：为什么托尔斯泰的作品被列宁称为“俄国革命的镜子”？</a:t>
            </a:r>
            <a:endParaRPr lang="zh-CN" altLang="en-US" sz="3200" dirty="0">
              <a:solidFill>
                <a:prstClr val="black"/>
              </a:solidFill>
              <a:latin typeface="微软雅黑" panose="020B0503020204020204" charset="-122"/>
              <a:ea typeface="微软雅黑" panose="020B0503020204020204" charset="-122"/>
              <a:sym typeface="Arial Rounded MT Bold" pitchFamily="34" charset="0"/>
            </a:endParaRPr>
          </a:p>
        </p:txBody>
      </p:sp>
      <p:sp>
        <p:nvSpPr>
          <p:cNvPr id="7" name="矩形 10"/>
          <p:cNvSpPr>
            <a:spLocks noChangeArrowheads="1"/>
          </p:cNvSpPr>
          <p:nvPr/>
        </p:nvSpPr>
        <p:spPr bwMode="auto">
          <a:xfrm>
            <a:off x="18415" y="6212840"/>
            <a:ext cx="12158980" cy="586105"/>
          </a:xfrm>
          <a:prstGeom prst="rect">
            <a:avLst/>
          </a:prstGeom>
          <a:solidFill>
            <a:schemeClr val="bg1"/>
          </a:solidFill>
          <a:ln w="38100">
            <a:solidFill>
              <a:schemeClr val="tx1"/>
            </a:solidFill>
            <a:prstDash val="sysDot"/>
            <a:miter lim="800000"/>
          </a:ln>
        </p:spPr>
        <p:txBody>
          <a:bodyPr wrap="square" lIns="90170" tIns="46990" rIns="90170" bIns="46990">
            <a:spAutoFit/>
          </a:bodyPr>
          <a:lstStyle/>
          <a:p>
            <a:pPr fontAlgn="base">
              <a:spcBef>
                <a:spcPct val="0"/>
              </a:spcBef>
              <a:spcAft>
                <a:spcPct val="0"/>
              </a:spcAft>
              <a:buFont typeface="Arial" panose="020B0604020202020204" pitchFamily="34" charset="0"/>
              <a:buNone/>
            </a:pPr>
            <a:r>
              <a:rPr lang="zh-CN" altLang="en-US" sz="3200" b="1" dirty="0" smtClean="0">
                <a:solidFill>
                  <a:srgbClr val="0033CC"/>
                </a:solidFill>
                <a:latin typeface="楷体" panose="02010609060101010101" pitchFamily="49" charset="-122"/>
                <a:ea typeface="楷体" panose="02010609060101010101" pitchFamily="49" charset="-122"/>
                <a:sym typeface="Arial Rounded MT Bold" pitchFamily="34" charset="0"/>
              </a:rPr>
              <a:t>因为他的作品深刻揭露了</a:t>
            </a:r>
            <a:r>
              <a:rPr lang="zh-CN" altLang="en-US" sz="3200" b="1" dirty="0" smtClean="0">
                <a:solidFill>
                  <a:srgbClr val="FF0000"/>
                </a:solidFill>
                <a:latin typeface="微软雅黑" panose="020B0503020204020204" charset="-122"/>
                <a:ea typeface="微软雅黑" panose="020B0503020204020204" charset="-122"/>
                <a:sym typeface="Arial Rounded MT Bold" pitchFamily="34" charset="0"/>
              </a:rPr>
              <a:t>俄国</a:t>
            </a:r>
            <a:r>
              <a:rPr lang="en-US" altLang="zh-CN" sz="3200" b="1" dirty="0" smtClean="0">
                <a:solidFill>
                  <a:srgbClr val="FF0000"/>
                </a:solidFill>
                <a:latin typeface="微软雅黑" panose="020B0503020204020204" charset="-122"/>
                <a:ea typeface="微软雅黑" panose="020B0503020204020204" charset="-122"/>
                <a:sym typeface="Arial Rounded MT Bold" pitchFamily="34" charset="0"/>
              </a:rPr>
              <a:t>19</a:t>
            </a:r>
            <a:r>
              <a:rPr lang="zh-CN" altLang="en-US" sz="3200" b="1" dirty="0" smtClean="0">
                <a:solidFill>
                  <a:srgbClr val="FF0000"/>
                </a:solidFill>
                <a:latin typeface="微软雅黑" panose="020B0503020204020204" charset="-122"/>
                <a:ea typeface="微软雅黑" panose="020B0503020204020204" charset="-122"/>
                <a:sym typeface="Arial Rounded MT Bold" pitchFamily="34" charset="0"/>
              </a:rPr>
              <a:t>世纪后期到</a:t>
            </a:r>
            <a:r>
              <a:rPr lang="en-US" altLang="zh-CN" sz="3200" b="1" dirty="0" smtClean="0">
                <a:solidFill>
                  <a:srgbClr val="FF0000"/>
                </a:solidFill>
                <a:latin typeface="微软雅黑" panose="020B0503020204020204" charset="-122"/>
                <a:ea typeface="微软雅黑" panose="020B0503020204020204" charset="-122"/>
                <a:sym typeface="Arial Rounded MT Bold" pitchFamily="34" charset="0"/>
              </a:rPr>
              <a:t>20</a:t>
            </a:r>
            <a:r>
              <a:rPr lang="zh-CN" altLang="en-US" sz="3200" b="1" dirty="0" smtClean="0">
                <a:solidFill>
                  <a:srgbClr val="FF0000"/>
                </a:solidFill>
                <a:latin typeface="微软雅黑" panose="020B0503020204020204" charset="-122"/>
                <a:ea typeface="微软雅黑" panose="020B0503020204020204" charset="-122"/>
                <a:sym typeface="Arial Rounded MT Bold" pitchFamily="34" charset="0"/>
              </a:rPr>
              <a:t>世纪初的社会矛盾。</a:t>
            </a:r>
            <a:endParaRPr lang="zh-CN" altLang="en-US" sz="3200" b="1" dirty="0" smtClean="0">
              <a:solidFill>
                <a:srgbClr val="FF0000"/>
              </a:solidFill>
              <a:latin typeface="微软雅黑" panose="020B0503020204020204" charset="-122"/>
              <a:ea typeface="微软雅黑" panose="020B0503020204020204" charset="-122"/>
              <a:sym typeface="Arial Rounded MT Bold" pitchFamily="34" charset="0"/>
            </a:endParaRPr>
          </a:p>
        </p:txBody>
      </p:sp>
      <p:pic>
        <p:nvPicPr>
          <p:cNvPr id="23555" name="Picture 2" descr="中文版《安娜·卡列尼娜》封面"/>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8415" y="27305"/>
            <a:ext cx="4277360" cy="5600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4" descr="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65490" y="26670"/>
            <a:ext cx="3811905" cy="5600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图片 10" descr="hp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6410" y="26670"/>
            <a:ext cx="4069715" cy="5600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bldLvl="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7" name="组合 293889"/>
          <p:cNvGrpSpPr/>
          <p:nvPr/>
        </p:nvGrpSpPr>
        <p:grpSpPr bwMode="auto">
          <a:xfrm>
            <a:off x="8890" y="974925"/>
            <a:ext cx="2957513" cy="4260850"/>
            <a:chOff x="960" y="576"/>
            <a:chExt cx="2256" cy="2544"/>
          </a:xfrm>
        </p:grpSpPr>
        <p:pic>
          <p:nvPicPr>
            <p:cNvPr id="24578" name="图片 293890" descr="巴赫"/>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60" y="576"/>
              <a:ext cx="2256" cy="2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图片 293891" descr="贝多芬"/>
            <p:cNvPicPr>
              <a:picLocks noChangeAspect="1" noChangeArrowheads="1"/>
            </p:cNvPicPr>
            <p:nvPr/>
          </p:nvPicPr>
          <p:blipFill>
            <a:blip r:embed="rId2">
              <a:extLst>
                <a:ext uri="{28A0092B-C50C-407E-A947-70E740481C1C}">
                  <a14:useLocalDpi xmlns:a14="http://schemas.microsoft.com/office/drawing/2010/main" val="0"/>
                </a:ext>
              </a:extLst>
            </a:blip>
            <a:srcRect t="10294"/>
            <a:stretch>
              <a:fillRect/>
            </a:stretch>
          </p:blipFill>
          <p:spPr bwMode="auto">
            <a:xfrm>
              <a:off x="1112" y="720"/>
              <a:ext cx="1915" cy="2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ext Box 2"/>
          <p:cNvSpPr txBox="1">
            <a:spLocks noChangeArrowheads="1"/>
          </p:cNvSpPr>
          <p:nvPr/>
        </p:nvSpPr>
        <p:spPr bwMode="auto">
          <a:xfrm>
            <a:off x="9064" y="5235725"/>
            <a:ext cx="2957513" cy="460375"/>
          </a:xfrm>
          <a:prstGeom prst="rect">
            <a:avLst/>
          </a:prstGeom>
          <a:noFill/>
          <a:ln w="9525">
            <a:noFill/>
            <a:miter lim="800000"/>
          </a:ln>
        </p:spPr>
        <p:txBody>
          <a:bodyPr wrap="square">
            <a:spAutoFit/>
          </a:bodyPr>
          <a:lstStyle/>
          <a:p>
            <a:pPr algn="ctr" fontAlgn="base">
              <a:spcBef>
                <a:spcPct val="50000"/>
              </a:spcBef>
              <a:spcAft>
                <a:spcPct val="0"/>
              </a:spcAft>
              <a:buFont typeface="Arial" panose="020B0604020202020204" pitchFamily="34" charset="0"/>
              <a:buNone/>
              <a:defRPr/>
            </a:pPr>
            <a:r>
              <a:rPr lang="zh-CN" altLang="en-US" sz="2400" dirty="0">
                <a:solidFill>
                  <a:srgbClr val="0000CC"/>
                </a:solidFill>
                <a:latin typeface="Times New Roman" panose="02020603050405020304" pitchFamily="2" charset="0"/>
                <a:ea typeface="微软雅黑" panose="020B0503020204020204" charset="-122"/>
              </a:rPr>
              <a:t>贝多芬</a:t>
            </a:r>
            <a:r>
              <a:rPr lang="zh-CN" altLang="en-US" sz="2400" dirty="0">
                <a:solidFill>
                  <a:srgbClr val="0000CC"/>
                </a:solidFill>
                <a:latin typeface="Times New Roman" panose="02020603050405020304" pitchFamily="2" charset="0"/>
                <a:ea typeface="楷体_GB2312" pitchFamily="49" charset="-122"/>
              </a:rPr>
              <a:t>（</a:t>
            </a:r>
            <a:r>
              <a:rPr lang="en-US" sz="2400" dirty="0">
                <a:solidFill>
                  <a:srgbClr val="0000CC"/>
                </a:solidFill>
                <a:latin typeface="Times New Roman" panose="02020603050405020304" pitchFamily="2" charset="0"/>
                <a:ea typeface="楷体_GB2312" pitchFamily="49" charset="-122"/>
              </a:rPr>
              <a:t>1770-1827</a:t>
            </a:r>
            <a:r>
              <a:rPr lang="zh-CN" altLang="en-US" sz="2400" dirty="0">
                <a:solidFill>
                  <a:srgbClr val="0000CC"/>
                </a:solidFill>
                <a:latin typeface="Times New Roman" panose="02020603050405020304" pitchFamily="2" charset="0"/>
                <a:ea typeface="楷体_GB2312" pitchFamily="49" charset="-122"/>
              </a:rPr>
              <a:t>）</a:t>
            </a:r>
            <a:endParaRPr lang="zh-CN" altLang="en-US" sz="2400" dirty="0">
              <a:solidFill>
                <a:srgbClr val="000099"/>
              </a:solidFill>
              <a:effectLst>
                <a:outerShdw blurRad="38100" dist="38100" dir="2700000" algn="tl">
                  <a:srgbClr val="C0C0C0"/>
                </a:outerShdw>
              </a:effectLst>
              <a:latin typeface="Times New Roman" panose="02020603050405020304" pitchFamily="2" charset="0"/>
              <a:ea typeface="楷体_GB2312" pitchFamily="49" charset="-122"/>
            </a:endParaRPr>
          </a:p>
        </p:txBody>
      </p:sp>
      <p:sp>
        <p:nvSpPr>
          <p:cNvPr id="9" name="Text Box 14"/>
          <p:cNvSpPr txBox="1">
            <a:spLocks noChangeArrowheads="1"/>
          </p:cNvSpPr>
          <p:nvPr/>
        </p:nvSpPr>
        <p:spPr bwMode="auto">
          <a:xfrm>
            <a:off x="4260449" y="1097067"/>
            <a:ext cx="4285179"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a:defRPr>
                <a:solidFill>
                  <a:schemeClr val="tx1"/>
                </a:solidFill>
                <a:latin typeface="Calibri" panose="020F0502020204030204" pitchFamily="34" charset="0"/>
                <a:ea typeface="宋体" panose="02010600030101010101" pitchFamily="2" charset="-122"/>
              </a:defRPr>
            </a:lvl2pPr>
            <a:lvl3pPr>
              <a:defRPr>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fontAlgn="base">
              <a:spcBef>
                <a:spcPct val="50000"/>
              </a:spcBef>
              <a:spcAft>
                <a:spcPct val="0"/>
              </a:spcAft>
              <a:buFont typeface="Arial" panose="020B0604020202020204" pitchFamily="34" charset="0"/>
              <a:buNone/>
            </a:pPr>
            <a:r>
              <a:rPr lang="zh-CN" altLang="en-US" sz="2400" b="1" dirty="0" smtClean="0">
                <a:solidFill>
                  <a:srgbClr val="0000FF"/>
                </a:solidFill>
                <a:latin typeface="楷体" panose="02010609060101010101" pitchFamily="49" charset="-122"/>
                <a:ea typeface="楷体" panose="02010609060101010101" pitchFamily="49" charset="-122"/>
                <a:sym typeface="Arial Rounded MT Bold" pitchFamily="34" charset="0"/>
              </a:rPr>
              <a:t>第三交响曲</a:t>
            </a:r>
            <a:r>
              <a:rPr lang="en-US" altLang="zh-CN" sz="2400" b="1" dirty="0" smtClean="0">
                <a:solidFill>
                  <a:srgbClr val="0000FF"/>
                </a:solidFill>
                <a:latin typeface="楷体" panose="02010609060101010101" pitchFamily="49" charset="-122"/>
                <a:ea typeface="楷体" panose="02010609060101010101" pitchFamily="49" charset="-122"/>
                <a:sym typeface="Arial Rounded MT Bold" pitchFamily="34" charset="0"/>
              </a:rPr>
              <a:t>《</a:t>
            </a:r>
            <a:r>
              <a:rPr lang="zh-CN" altLang="en-US" sz="2400" b="1" dirty="0" smtClean="0">
                <a:solidFill>
                  <a:srgbClr val="0000FF"/>
                </a:solidFill>
                <a:latin typeface="楷体" panose="02010609060101010101" pitchFamily="49" charset="-122"/>
                <a:ea typeface="楷体" panose="02010609060101010101" pitchFamily="49" charset="-122"/>
                <a:sym typeface="Arial Rounded MT Bold" pitchFamily="34" charset="0"/>
              </a:rPr>
              <a:t>英雄交响曲</a:t>
            </a:r>
            <a:r>
              <a:rPr lang="en-US" altLang="zh-CN" sz="2400" b="1" dirty="0" smtClean="0">
                <a:solidFill>
                  <a:srgbClr val="0000FF"/>
                </a:solidFill>
                <a:latin typeface="楷体" panose="02010609060101010101" pitchFamily="49" charset="-122"/>
                <a:ea typeface="楷体" panose="02010609060101010101" pitchFamily="49" charset="-122"/>
                <a:sym typeface="Arial Rounded MT Bold" pitchFamily="34" charset="0"/>
              </a:rPr>
              <a:t>》</a:t>
            </a:r>
            <a:endParaRPr lang="en-US" altLang="zh-CN" sz="2400" b="1" dirty="0" smtClean="0">
              <a:solidFill>
                <a:srgbClr val="0000FF"/>
              </a:solidFill>
              <a:latin typeface="楷体" panose="02010609060101010101" pitchFamily="49" charset="-122"/>
              <a:ea typeface="楷体" panose="02010609060101010101" pitchFamily="49" charset="-122"/>
              <a:sym typeface="Arial Rounded MT Bold" pitchFamily="34" charset="0"/>
            </a:endParaRPr>
          </a:p>
        </p:txBody>
      </p:sp>
      <p:sp>
        <p:nvSpPr>
          <p:cNvPr id="24583" name="Text Box 15"/>
          <p:cNvSpPr txBox="1">
            <a:spLocks noChangeArrowheads="1"/>
          </p:cNvSpPr>
          <p:nvPr/>
        </p:nvSpPr>
        <p:spPr bwMode="auto">
          <a:xfrm>
            <a:off x="2966920" y="483303"/>
            <a:ext cx="1228049" cy="583565"/>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a:defRPr>
                <a:solidFill>
                  <a:schemeClr val="tx1"/>
                </a:solidFill>
                <a:latin typeface="Calibri" panose="020F0502020204030204" pitchFamily="34" charset="0"/>
                <a:ea typeface="宋体" panose="02010600030101010101" pitchFamily="2" charset="-122"/>
              </a:defRPr>
            </a:lvl2pPr>
            <a:lvl3pPr>
              <a:defRPr>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fontAlgn="base">
              <a:lnSpc>
                <a:spcPts val="3840"/>
              </a:lnSpc>
              <a:spcBef>
                <a:spcPct val="50000"/>
              </a:spcBef>
              <a:spcAft>
                <a:spcPct val="0"/>
              </a:spcAft>
              <a:buFont typeface="Arial" panose="020B0604020202020204" pitchFamily="34" charset="0"/>
              <a:buNone/>
            </a:pPr>
            <a:r>
              <a:rPr lang="zh-CN" altLang="en-US" sz="2800" b="1" dirty="0" smtClean="0">
                <a:solidFill>
                  <a:srgbClr val="FF0000"/>
                </a:solidFill>
                <a:latin typeface="Times New Roman" panose="02020603050405020304" pitchFamily="2" charset="0"/>
                <a:ea typeface="黑体" panose="02010609060101010101" pitchFamily="49" charset="-122"/>
              </a:rPr>
              <a:t>国籍：</a:t>
            </a:r>
            <a:endParaRPr lang="zh-CN" altLang="en-US" sz="2800" b="1" dirty="0" smtClean="0">
              <a:solidFill>
                <a:srgbClr val="FF0000"/>
              </a:solidFill>
              <a:latin typeface="Times New Roman" panose="02020603050405020304" pitchFamily="2" charset="0"/>
              <a:ea typeface="黑体" panose="02010609060101010101" pitchFamily="49" charset="-122"/>
            </a:endParaRPr>
          </a:p>
        </p:txBody>
      </p:sp>
      <p:sp>
        <p:nvSpPr>
          <p:cNvPr id="11" name="Rectangle 16"/>
          <p:cNvSpPr>
            <a:spLocks noChangeArrowheads="1"/>
          </p:cNvSpPr>
          <p:nvPr/>
        </p:nvSpPr>
        <p:spPr bwMode="auto">
          <a:xfrm>
            <a:off x="4194676" y="483510"/>
            <a:ext cx="1257736"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spcBef>
                <a:spcPct val="0"/>
              </a:spcBef>
              <a:spcAft>
                <a:spcPct val="0"/>
              </a:spcAft>
              <a:buFont typeface="Arial" panose="020B0604020202020204" pitchFamily="34" charset="0"/>
              <a:buNone/>
            </a:pPr>
            <a:r>
              <a:rPr lang="zh-CN" altLang="en-US" sz="2800" b="1" dirty="0" smtClean="0">
                <a:solidFill>
                  <a:srgbClr val="0000FF"/>
                </a:solidFill>
                <a:latin typeface="Arial Rounded MT Bold" pitchFamily="34" charset="0"/>
                <a:ea typeface="微软雅黑" panose="020B0503020204020204" charset="-122"/>
                <a:sym typeface="Arial Rounded MT Bold" pitchFamily="34" charset="0"/>
              </a:rPr>
              <a:t>德国</a:t>
            </a:r>
            <a:endParaRPr lang="zh-CN" altLang="en-US" sz="2800" b="1" dirty="0" smtClean="0">
              <a:solidFill>
                <a:srgbClr val="0000FF"/>
              </a:solidFill>
              <a:latin typeface="Arial Rounded MT Bold" pitchFamily="34" charset="0"/>
              <a:ea typeface="微软雅黑" panose="020B0503020204020204" charset="-122"/>
              <a:sym typeface="Arial Rounded MT Bold" pitchFamily="34" charset="0"/>
            </a:endParaRPr>
          </a:p>
        </p:txBody>
      </p:sp>
      <p:sp>
        <p:nvSpPr>
          <p:cNvPr id="12" name="Text Box 17"/>
          <p:cNvSpPr txBox="1">
            <a:spLocks noChangeArrowheads="1"/>
          </p:cNvSpPr>
          <p:nvPr/>
        </p:nvSpPr>
        <p:spPr bwMode="auto">
          <a:xfrm>
            <a:off x="6093619" y="4167233"/>
            <a:ext cx="1325166" cy="583565"/>
          </a:xfrm>
          <a:prstGeom prst="rect">
            <a:avLst/>
          </a:prstGeom>
          <a:noFill/>
          <a:ln w="9525">
            <a:noFill/>
            <a:miter lim="800000"/>
          </a:ln>
        </p:spPr>
        <p:txBody>
          <a:bodyPr>
            <a:spAutoFit/>
          </a:bodyPr>
          <a:lstStyle/>
          <a:p>
            <a:pPr fontAlgn="base">
              <a:spcBef>
                <a:spcPct val="50000"/>
              </a:spcBef>
              <a:spcAft>
                <a:spcPct val="0"/>
              </a:spcAft>
              <a:buFont typeface="Arial" panose="020B0604020202020204" pitchFamily="34" charset="0"/>
              <a:buNone/>
              <a:defRPr/>
            </a:pPr>
            <a:r>
              <a:rPr lang="en-US" sz="3200">
                <a:solidFill>
                  <a:srgbClr val="FF0000"/>
                </a:solidFill>
                <a:effectLst>
                  <a:outerShdw blurRad="38100" dist="38100" dir="2700000" algn="tl">
                    <a:srgbClr val="C0C0C0"/>
                  </a:outerShdw>
                </a:effectLst>
                <a:latin typeface="Times New Roman" panose="02020603050405020304" pitchFamily="2" charset="0"/>
                <a:ea typeface="黑体" panose="02010609060101010101" pitchFamily="49" charset="-122"/>
              </a:rPr>
              <a:t> </a:t>
            </a:r>
            <a:endParaRPr lang="zh-CN" altLang="en-US" sz="3200">
              <a:solidFill>
                <a:srgbClr val="FF0000"/>
              </a:solidFill>
              <a:effectLst>
                <a:outerShdw blurRad="38100" dist="38100" dir="2700000" algn="tl">
                  <a:srgbClr val="C0C0C0"/>
                </a:outerShdw>
              </a:effectLst>
              <a:latin typeface="Times New Roman" panose="02020603050405020304" pitchFamily="2" charset="0"/>
              <a:ea typeface="黑体" panose="02010609060101010101" pitchFamily="49" charset="-122"/>
            </a:endParaRPr>
          </a:p>
        </p:txBody>
      </p:sp>
      <p:sp>
        <p:nvSpPr>
          <p:cNvPr id="13" name="Rectangle 18"/>
          <p:cNvSpPr>
            <a:spLocks noChangeArrowheads="1"/>
          </p:cNvSpPr>
          <p:nvPr/>
        </p:nvSpPr>
        <p:spPr bwMode="auto">
          <a:xfrm>
            <a:off x="4112895" y="3156585"/>
            <a:ext cx="3846195" cy="2922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0" fontAlgn="base">
              <a:spcBef>
                <a:spcPct val="0"/>
              </a:spcBef>
              <a:spcAft>
                <a:spcPct val="0"/>
              </a:spcAft>
            </a:pPr>
            <a:r>
              <a:rPr lang="zh-CN" altLang="en-US" sz="2000" b="1" dirty="0">
                <a:solidFill>
                  <a:srgbClr val="0E1FFE"/>
                </a:solidFill>
                <a:latin typeface="楷体" panose="02010609060101010101" pitchFamily="49" charset="-122"/>
                <a:ea typeface="楷体" panose="02010609060101010101" pitchFamily="49" charset="-122"/>
                <a:cs typeface="楷体" panose="02010609060101010101" pitchFamily="49" charset="-122"/>
                <a:sym typeface="宋体" panose="02010600030101010101" pitchFamily="2" charset="-122"/>
              </a:rPr>
              <a:t>德国历史上最伟大的</a:t>
            </a:r>
            <a:r>
              <a:rPr lang="zh-CN" altLang="en-US" sz="2000" b="1" dirty="0" smtClean="0">
                <a:solidFill>
                  <a:srgbClr val="0E1FFE"/>
                </a:solidFill>
                <a:latin typeface="楷体" panose="02010609060101010101" pitchFamily="49" charset="-122"/>
                <a:ea typeface="楷体" panose="02010609060101010101" pitchFamily="49" charset="-122"/>
                <a:cs typeface="楷体" panose="02010609060101010101" pitchFamily="49" charset="-122"/>
                <a:sym typeface="宋体" panose="02010600030101010101" pitchFamily="2" charset="-122"/>
              </a:rPr>
              <a:t>音乐家</a:t>
            </a:r>
            <a:r>
              <a:rPr lang="en-US" altLang="zh-CN" sz="2000" b="1" dirty="0" smtClean="0">
                <a:solidFill>
                  <a:srgbClr val="0E1FFE"/>
                </a:solidFill>
                <a:latin typeface="楷体" panose="02010609060101010101" pitchFamily="49" charset="-122"/>
                <a:ea typeface="楷体" panose="02010609060101010101" pitchFamily="49" charset="-122"/>
                <a:cs typeface="楷体" panose="02010609060101010101" pitchFamily="49" charset="-122"/>
                <a:sym typeface="宋体" panose="02010600030101010101" pitchFamily="2" charset="-122"/>
              </a:rPr>
              <a:t>,</a:t>
            </a:r>
            <a:r>
              <a:rPr lang="zh-CN" altLang="en-US" sz="2000" b="1" dirty="0" smtClean="0">
                <a:solidFill>
                  <a:srgbClr val="0000FF"/>
                </a:solidFill>
                <a:latin typeface="楷体" panose="02010609060101010101" pitchFamily="49" charset="-122"/>
                <a:ea typeface="楷体" panose="02010609060101010101" pitchFamily="49" charset="-122"/>
                <a:cs typeface="楷体" panose="02010609060101010101" pitchFamily="49" charset="-122"/>
                <a:sym typeface="Arial Rounded MT Bold" pitchFamily="34" charset="0"/>
              </a:rPr>
              <a:t>被后世尊称为“</a:t>
            </a:r>
            <a:r>
              <a:rPr lang="zh-CN" altLang="en-US" sz="2000" b="1" dirty="0" smtClean="0">
                <a:solidFill>
                  <a:srgbClr val="FF0000"/>
                </a:solidFill>
                <a:latin typeface="楷体" panose="02010609060101010101" pitchFamily="49" charset="-122"/>
                <a:ea typeface="楷体" panose="02010609060101010101" pitchFamily="49" charset="-122"/>
                <a:cs typeface="楷体" panose="02010609060101010101" pitchFamily="49" charset="-122"/>
                <a:sym typeface="Arial Rounded MT Bold" pitchFamily="34" charset="0"/>
              </a:rPr>
              <a:t>乐圣</a:t>
            </a:r>
            <a:r>
              <a:rPr lang="zh-CN" altLang="en-US" sz="2000" b="1" dirty="0" smtClean="0">
                <a:solidFill>
                  <a:srgbClr val="0000FF"/>
                </a:solidFill>
                <a:latin typeface="楷体" panose="02010609060101010101" pitchFamily="49" charset="-122"/>
                <a:ea typeface="楷体" panose="02010609060101010101" pitchFamily="49" charset="-122"/>
                <a:cs typeface="楷体" panose="02010609060101010101" pitchFamily="49" charset="-122"/>
                <a:sym typeface="Arial Rounded MT Bold" pitchFamily="34" charset="0"/>
              </a:rPr>
              <a:t>”、“</a:t>
            </a:r>
            <a:r>
              <a:rPr lang="zh-CN" altLang="en-US" sz="2000" b="1" dirty="0" smtClean="0">
                <a:solidFill>
                  <a:srgbClr val="FF0000"/>
                </a:solidFill>
                <a:latin typeface="楷体" panose="02010609060101010101" pitchFamily="49" charset="-122"/>
                <a:ea typeface="楷体" panose="02010609060101010101" pitchFamily="49" charset="-122"/>
                <a:cs typeface="楷体" panose="02010609060101010101" pitchFamily="49" charset="-122"/>
                <a:sym typeface="Arial Rounded MT Bold" pitchFamily="34" charset="0"/>
              </a:rPr>
              <a:t>交响乐之王</a:t>
            </a:r>
            <a:r>
              <a:rPr lang="zh-CN" altLang="en-US" sz="2000" b="1" dirty="0" smtClean="0">
                <a:solidFill>
                  <a:srgbClr val="0000FF"/>
                </a:solidFill>
                <a:latin typeface="楷体" panose="02010609060101010101" pitchFamily="49" charset="-122"/>
                <a:ea typeface="楷体" panose="02010609060101010101" pitchFamily="49" charset="-122"/>
                <a:cs typeface="楷体" panose="02010609060101010101" pitchFamily="49" charset="-122"/>
                <a:sym typeface="Arial Rounded MT Bold" pitchFamily="34" charset="0"/>
              </a:rPr>
              <a:t>”。</a:t>
            </a:r>
            <a:r>
              <a:rPr lang="zh-CN" altLang="en-US" sz="2400" b="1" dirty="0" smtClean="0">
                <a:solidFill>
                  <a:srgbClr val="0000FF"/>
                </a:solidFill>
                <a:latin typeface="楷体" panose="02010609060101010101" pitchFamily="49" charset="-122"/>
                <a:ea typeface="楷体" panose="02010609060101010101" pitchFamily="49" charset="-122"/>
                <a:cs typeface="楷体" panose="02010609060101010101" pitchFamily="49" charset="-122"/>
                <a:sym typeface="Arial Rounded MT Bold" pitchFamily="34" charset="0"/>
              </a:rPr>
              <a:t>（</a:t>
            </a:r>
            <a:r>
              <a:rPr lang="zh-CN" altLang="en-US" sz="2000" b="1" dirty="0">
                <a:solidFill>
                  <a:srgbClr val="000000"/>
                </a:solidFill>
                <a:latin typeface="楷体" panose="02010609060101010101" pitchFamily="49" charset="-122"/>
                <a:ea typeface="楷体" panose="02010609060101010101" pitchFamily="49" charset="-122"/>
                <a:cs typeface="楷体" panose="02010609060101010101" pitchFamily="49" charset="-122"/>
                <a:sym typeface="微软雅黑" panose="020B0503020204020204" charset="-122"/>
              </a:rPr>
              <a:t>贝多芬是</a:t>
            </a:r>
            <a:r>
              <a:rPr lang="en-US" altLang="zh-CN" sz="2000" b="1" dirty="0">
                <a:solidFill>
                  <a:srgbClr val="0000CC"/>
                </a:solidFill>
                <a:latin typeface="楷体" panose="02010609060101010101" pitchFamily="49" charset="-122"/>
                <a:ea typeface="楷体" panose="02010609060101010101" pitchFamily="49" charset="-122"/>
                <a:cs typeface="楷体" panose="02010609060101010101" pitchFamily="49" charset="-122"/>
                <a:sym typeface="微软雅黑" panose="020B0503020204020204" charset="-122"/>
              </a:rPr>
              <a:t>19</a:t>
            </a:r>
            <a:r>
              <a:rPr lang="zh-CN" altLang="en-US" sz="2000" b="1" dirty="0">
                <a:solidFill>
                  <a:srgbClr val="0000CC"/>
                </a:solidFill>
                <a:latin typeface="楷体" panose="02010609060101010101" pitchFamily="49" charset="-122"/>
                <a:ea typeface="楷体" panose="02010609060101010101" pitchFamily="49" charset="-122"/>
                <a:cs typeface="楷体" panose="02010609060101010101" pitchFamily="49" charset="-122"/>
                <a:sym typeface="微软雅黑" panose="020B0503020204020204" charset="-122"/>
              </a:rPr>
              <a:t>世纪的音乐泰斗</a:t>
            </a:r>
            <a:r>
              <a:rPr lang="zh-CN" altLang="en-US" sz="2000" b="1" dirty="0">
                <a:solidFill>
                  <a:srgbClr val="000000"/>
                </a:solidFill>
                <a:latin typeface="楷体" panose="02010609060101010101" pitchFamily="49" charset="-122"/>
                <a:ea typeface="楷体" panose="02010609060101010101" pitchFamily="49" charset="-122"/>
                <a:cs typeface="楷体" panose="02010609060101010101" pitchFamily="49" charset="-122"/>
                <a:sym typeface="微软雅黑" panose="020B0503020204020204" charset="-122"/>
              </a:rPr>
              <a:t>。他是一位将</a:t>
            </a:r>
            <a:r>
              <a:rPr lang="zh-CN" altLang="en-US" sz="2000" b="1" dirty="0">
                <a:solidFill>
                  <a:srgbClr val="FF0000"/>
                </a:solidFill>
                <a:latin typeface="楷体" panose="02010609060101010101" pitchFamily="49" charset="-122"/>
                <a:ea typeface="楷体" panose="02010609060101010101" pitchFamily="49" charset="-122"/>
                <a:cs typeface="楷体" panose="02010609060101010101" pitchFamily="49" charset="-122"/>
                <a:sym typeface="微软雅黑" panose="020B0503020204020204" charset="-122"/>
              </a:rPr>
              <a:t>古典</a:t>
            </a:r>
            <a:r>
              <a:rPr lang="zh-CN" altLang="en-US" sz="2000" b="1" dirty="0">
                <a:solidFill>
                  <a:srgbClr val="0000CC"/>
                </a:solidFill>
                <a:latin typeface="楷体" panose="02010609060101010101" pitchFamily="49" charset="-122"/>
                <a:ea typeface="楷体" panose="02010609060101010101" pitchFamily="49" charset="-122"/>
                <a:cs typeface="楷体" panose="02010609060101010101" pitchFamily="49" charset="-122"/>
                <a:sym typeface="微软雅黑" panose="020B0503020204020204" charset="-122"/>
              </a:rPr>
              <a:t>交响乐</a:t>
            </a:r>
            <a:r>
              <a:rPr lang="zh-CN" altLang="en-US" sz="2000" b="1" dirty="0">
                <a:solidFill>
                  <a:srgbClr val="000000"/>
                </a:solidFill>
                <a:latin typeface="楷体" panose="02010609060101010101" pitchFamily="49" charset="-122"/>
                <a:ea typeface="楷体" panose="02010609060101010101" pitchFamily="49" charset="-122"/>
                <a:cs typeface="楷体" panose="02010609060101010101" pitchFamily="49" charset="-122"/>
                <a:sym typeface="微软雅黑" panose="020B0503020204020204" charset="-122"/>
              </a:rPr>
              <a:t>推向新的巅峰，同时又开创</a:t>
            </a:r>
            <a:r>
              <a:rPr lang="zh-CN" altLang="en-US" sz="2000" b="1" dirty="0">
                <a:solidFill>
                  <a:srgbClr val="FF0000"/>
                </a:solidFill>
                <a:latin typeface="楷体" panose="02010609060101010101" pitchFamily="49" charset="-122"/>
                <a:ea typeface="楷体" panose="02010609060101010101" pitchFamily="49" charset="-122"/>
                <a:cs typeface="楷体" panose="02010609060101010101" pitchFamily="49" charset="-122"/>
                <a:sym typeface="微软雅黑" panose="020B0503020204020204" charset="-122"/>
              </a:rPr>
              <a:t>浪漫</a:t>
            </a:r>
            <a:r>
              <a:rPr lang="zh-CN" altLang="en-US" sz="2000" b="1" dirty="0">
                <a:solidFill>
                  <a:srgbClr val="0000CC"/>
                </a:solidFill>
                <a:latin typeface="楷体" panose="02010609060101010101" pitchFamily="49" charset="-122"/>
                <a:ea typeface="楷体" panose="02010609060101010101" pitchFamily="49" charset="-122"/>
                <a:cs typeface="楷体" panose="02010609060101010101" pitchFamily="49" charset="-122"/>
                <a:sym typeface="微软雅黑" panose="020B0503020204020204" charset="-122"/>
              </a:rPr>
              <a:t>派先河</a:t>
            </a:r>
            <a:r>
              <a:rPr lang="zh-CN" altLang="en-US" sz="2000" b="1" dirty="0">
                <a:solidFill>
                  <a:srgbClr val="000000"/>
                </a:solidFill>
                <a:latin typeface="楷体" panose="02010609060101010101" pitchFamily="49" charset="-122"/>
                <a:ea typeface="楷体" panose="02010609060101010101" pitchFamily="49" charset="-122"/>
                <a:cs typeface="楷体" panose="02010609060101010101" pitchFamily="49" charset="-122"/>
                <a:sym typeface="微软雅黑" panose="020B0503020204020204" charset="-122"/>
              </a:rPr>
              <a:t>的伟大音乐家。他的作品</a:t>
            </a:r>
            <a:r>
              <a:rPr lang="zh-CN" altLang="en-US" sz="2000" b="1" dirty="0">
                <a:solidFill>
                  <a:srgbClr val="0000CC"/>
                </a:solidFill>
                <a:latin typeface="楷体" panose="02010609060101010101" pitchFamily="49" charset="-122"/>
                <a:ea typeface="楷体" panose="02010609060101010101" pitchFamily="49" charset="-122"/>
                <a:cs typeface="楷体" panose="02010609060101010101" pitchFamily="49" charset="-122"/>
                <a:sym typeface="微软雅黑" panose="020B0503020204020204" charset="-122"/>
              </a:rPr>
              <a:t>构思宏大，气势磅礴，具有强大的感染力。）</a:t>
            </a:r>
            <a:endParaRPr lang="zh-CN" altLang="en-US" sz="2000">
              <a:latin typeface="楷体" panose="02010609060101010101" pitchFamily="49" charset="-122"/>
              <a:ea typeface="楷体" panose="02010609060101010101" pitchFamily="49" charset="-122"/>
              <a:cs typeface="楷体" panose="02010609060101010101" pitchFamily="49" charset="-122"/>
            </a:endParaRPr>
          </a:p>
          <a:p>
            <a:pPr lvl="0" fontAlgn="base">
              <a:spcBef>
                <a:spcPct val="0"/>
              </a:spcBef>
              <a:spcAft>
                <a:spcPct val="0"/>
              </a:spcAft>
            </a:pPr>
            <a:endParaRPr lang="zh-CN" altLang="en-US" sz="2000" b="1" dirty="0" smtClean="0">
              <a:solidFill>
                <a:srgbClr val="0000FF"/>
              </a:solidFill>
              <a:latin typeface="楷体" panose="02010609060101010101" pitchFamily="49" charset="-122"/>
              <a:ea typeface="楷体" panose="02010609060101010101" pitchFamily="49" charset="-122"/>
              <a:cs typeface="楷体" panose="02010609060101010101" pitchFamily="49" charset="-122"/>
              <a:sym typeface="Arial Rounded MT Bold" pitchFamily="34" charset="0"/>
            </a:endParaRPr>
          </a:p>
        </p:txBody>
      </p:sp>
      <p:sp>
        <p:nvSpPr>
          <p:cNvPr id="14" name="Rectangle 23"/>
          <p:cNvSpPr>
            <a:spLocks noChangeArrowheads="1"/>
          </p:cNvSpPr>
          <p:nvPr/>
        </p:nvSpPr>
        <p:spPr bwMode="auto">
          <a:xfrm>
            <a:off x="8890" y="6244273"/>
            <a:ext cx="12144375"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fontAlgn="base">
              <a:spcBef>
                <a:spcPct val="0"/>
              </a:spcBef>
              <a:spcAft>
                <a:spcPct val="0"/>
              </a:spcAft>
              <a:buFont typeface="Arial" panose="020B0604020202020204" pitchFamily="34" charset="0"/>
              <a:buNone/>
            </a:pPr>
            <a:r>
              <a:rPr lang="zh-CN" altLang="en-US" sz="2800" b="1" dirty="0" smtClean="0">
                <a:solidFill>
                  <a:srgbClr val="0000FF"/>
                </a:solidFill>
                <a:latin typeface="Arial Rounded MT Bold" pitchFamily="34" charset="0"/>
                <a:ea typeface="微软雅黑" panose="020B0503020204020204" charset="-122"/>
                <a:sym typeface="Arial Rounded MT Bold" pitchFamily="34" charset="0"/>
              </a:rPr>
              <a:t>我要扼住命运的咽喉，它妄想使我屈服。这绝对办不到。</a:t>
            </a:r>
            <a:endParaRPr lang="zh-CN" altLang="en-US" sz="2800" b="1" dirty="0" smtClean="0">
              <a:solidFill>
                <a:srgbClr val="0000FF"/>
              </a:solidFill>
              <a:latin typeface="Arial Rounded MT Bold" pitchFamily="34" charset="0"/>
              <a:ea typeface="微软雅黑" panose="020B0503020204020204" charset="-122"/>
              <a:sym typeface="Arial Rounded MT Bold" pitchFamily="34" charset="0"/>
            </a:endParaRPr>
          </a:p>
        </p:txBody>
      </p:sp>
      <p:sp>
        <p:nvSpPr>
          <p:cNvPr id="15" name="Text Box 2"/>
          <p:cNvSpPr txBox="1">
            <a:spLocks noChangeArrowheads="1"/>
          </p:cNvSpPr>
          <p:nvPr/>
        </p:nvSpPr>
        <p:spPr bwMode="auto">
          <a:xfrm>
            <a:off x="-12618" y="483470"/>
            <a:ext cx="2827550" cy="521970"/>
          </a:xfrm>
          <a:prstGeom prst="rect">
            <a:avLst/>
          </a:prstGeom>
          <a:solidFill>
            <a:schemeClr val="accent2">
              <a:lumMod val="20000"/>
              <a:lumOff val="80000"/>
            </a:schemeClr>
          </a:solidFill>
          <a:ln w="9525">
            <a:noFill/>
            <a:miter lim="800000"/>
          </a:ln>
        </p:spPr>
        <p:txBody>
          <a:bodyPr wrap="square">
            <a:spAutoFit/>
          </a:bodyPr>
          <a:lstStyle/>
          <a:p>
            <a:pPr algn="ctr" fontAlgn="base">
              <a:spcBef>
                <a:spcPct val="50000"/>
              </a:spcBef>
              <a:spcAft>
                <a:spcPct val="0"/>
              </a:spcAft>
              <a:buFont typeface="Arial" panose="020B0604020202020204" pitchFamily="34" charset="0"/>
              <a:buNone/>
              <a:defRPr/>
            </a:pPr>
            <a:r>
              <a:rPr lang="zh-CN" altLang="en-US" sz="2800" dirty="0" smtClean="0">
                <a:solidFill>
                  <a:prstClr val="black"/>
                </a:solidFill>
                <a:latin typeface="Times New Roman" panose="02020603050405020304" pitchFamily="2" charset="0"/>
                <a:ea typeface="微软雅黑" panose="020B0503020204020204" charset="-122"/>
              </a:rPr>
              <a:t>乐圣贝多芬</a:t>
            </a:r>
            <a:endParaRPr lang="zh-CN" altLang="en-US" sz="2800" dirty="0">
              <a:solidFill>
                <a:prstClr val="black"/>
              </a:solidFill>
              <a:effectLst>
                <a:outerShdw blurRad="38100" dist="38100" dir="2700000" algn="tl">
                  <a:srgbClr val="C0C0C0"/>
                </a:outerShdw>
              </a:effectLst>
              <a:latin typeface="Times New Roman" panose="02020603050405020304" pitchFamily="2" charset="0"/>
              <a:ea typeface="楷体_GB2312" pitchFamily="49" charset="-122"/>
            </a:endParaRPr>
          </a:p>
        </p:txBody>
      </p:sp>
      <p:sp>
        <p:nvSpPr>
          <p:cNvPr id="3" name="TextBox 2"/>
          <p:cNvSpPr txBox="1"/>
          <p:nvPr/>
        </p:nvSpPr>
        <p:spPr>
          <a:xfrm>
            <a:off x="2966720" y="1066800"/>
            <a:ext cx="1293495" cy="52197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zh-CN" altLang="en-US" sz="2800" b="1" dirty="0" smtClean="0">
                <a:solidFill>
                  <a:srgbClr val="FF0000"/>
                </a:solidFill>
              </a:rPr>
              <a:t>代表作：</a:t>
            </a:r>
            <a:endParaRPr lang="zh-CN" altLang="en-US" sz="2800" b="1" dirty="0" smtClean="0">
              <a:solidFill>
                <a:srgbClr val="FF0000"/>
              </a:solidFill>
            </a:endParaRPr>
          </a:p>
        </p:txBody>
      </p:sp>
      <p:sp>
        <p:nvSpPr>
          <p:cNvPr id="2" name="TextBox 1"/>
          <p:cNvSpPr txBox="1"/>
          <p:nvPr/>
        </p:nvSpPr>
        <p:spPr>
          <a:xfrm>
            <a:off x="2966720" y="1588770"/>
            <a:ext cx="4992370" cy="1630045"/>
          </a:xfrm>
          <a:prstGeom prst="rect">
            <a:avLst/>
          </a:prstGeom>
          <a:noFill/>
        </p:spPr>
        <p:txBody>
          <a:bodyPr wrap="square" rtlCol="0">
            <a:spAutoFit/>
          </a:bodyPr>
          <a:lstStyle/>
          <a:p>
            <a:pPr lvl="0" fontAlgn="base">
              <a:spcBef>
                <a:spcPct val="50000"/>
              </a:spcBef>
              <a:spcAft>
                <a:spcPct val="0"/>
              </a:spcAft>
            </a:pPr>
            <a:r>
              <a:rPr lang="en-US" altLang="zh-CN" sz="2000" b="1" dirty="0" smtClean="0">
                <a:solidFill>
                  <a:srgbClr val="0000FF"/>
                </a:solidFill>
                <a:latin typeface="楷体" panose="02010609060101010101" pitchFamily="49" charset="-122"/>
                <a:ea typeface="楷体" panose="02010609060101010101" pitchFamily="49" charset="-122"/>
                <a:cs typeface="楷体" panose="02010609060101010101" pitchFamily="49" charset="-122"/>
                <a:sym typeface="Arial Rounded MT Bold" pitchFamily="34" charset="0"/>
              </a:rPr>
              <a:t>《</a:t>
            </a:r>
            <a:r>
              <a:rPr lang="zh-CN" altLang="en-US" sz="2000" b="1" dirty="0">
                <a:solidFill>
                  <a:srgbClr val="0000FF"/>
                </a:solidFill>
                <a:latin typeface="楷体" panose="02010609060101010101" pitchFamily="49" charset="-122"/>
                <a:ea typeface="楷体" panose="02010609060101010101" pitchFamily="49" charset="-122"/>
                <a:cs typeface="楷体" panose="02010609060101010101" pitchFamily="49" charset="-122"/>
                <a:sym typeface="Arial Rounded MT Bold" pitchFamily="34" charset="0"/>
              </a:rPr>
              <a:t>英雄交响曲</a:t>
            </a:r>
            <a:r>
              <a:rPr lang="en-US" altLang="zh-CN" sz="2000" b="1" dirty="0" smtClean="0">
                <a:solidFill>
                  <a:srgbClr val="0000FF"/>
                </a:solidFill>
                <a:latin typeface="楷体" panose="02010609060101010101" pitchFamily="49" charset="-122"/>
                <a:ea typeface="楷体" panose="02010609060101010101" pitchFamily="49" charset="-122"/>
                <a:cs typeface="楷体" panose="02010609060101010101" pitchFamily="49" charset="-122"/>
                <a:sym typeface="Arial Rounded MT Bold" pitchFamily="34" charset="0"/>
              </a:rPr>
              <a:t>》</a:t>
            </a:r>
            <a:r>
              <a:rPr lang="zh-CN" altLang="en-US" sz="2000" b="1" dirty="0" smtClean="0">
                <a:solidFill>
                  <a:schemeClr val="tx1"/>
                </a:solidFill>
                <a:latin typeface="楷体" panose="02010609060101010101" pitchFamily="49" charset="-122"/>
                <a:ea typeface="楷体" panose="02010609060101010101" pitchFamily="49" charset="-122"/>
                <a:cs typeface="楷体" panose="02010609060101010101" pitchFamily="49" charset="-122"/>
                <a:sym typeface="Arial Rounded MT Bold" pitchFamily="34" charset="0"/>
              </a:rPr>
              <a:t>完成于</a:t>
            </a:r>
            <a:r>
              <a:rPr lang="en-US" altLang="zh-CN" sz="2000" b="1" dirty="0" smtClean="0">
                <a:solidFill>
                  <a:srgbClr val="FF0000"/>
                </a:solidFill>
                <a:latin typeface="楷体" panose="02010609060101010101" pitchFamily="49" charset="-122"/>
                <a:ea typeface="楷体" panose="02010609060101010101" pitchFamily="49" charset="-122"/>
                <a:cs typeface="楷体" panose="02010609060101010101" pitchFamily="49" charset="-122"/>
                <a:sym typeface="Arial Rounded MT Bold" pitchFamily="34" charset="0"/>
              </a:rPr>
              <a:t>1804</a:t>
            </a:r>
            <a:r>
              <a:rPr lang="zh-CN" altLang="en-US" sz="2000" b="1" dirty="0" smtClean="0">
                <a:solidFill>
                  <a:srgbClr val="FF0000"/>
                </a:solidFill>
                <a:latin typeface="楷体" panose="02010609060101010101" pitchFamily="49" charset="-122"/>
                <a:ea typeface="楷体" panose="02010609060101010101" pitchFamily="49" charset="-122"/>
                <a:cs typeface="楷体" panose="02010609060101010101" pitchFamily="49" charset="-122"/>
                <a:sym typeface="Arial Rounded MT Bold" pitchFamily="34" charset="0"/>
              </a:rPr>
              <a:t>年</a:t>
            </a:r>
            <a:r>
              <a:rPr lang="zh-CN" altLang="en-US" sz="2000" b="1" dirty="0" smtClean="0">
                <a:solidFill>
                  <a:schemeClr val="tx1"/>
                </a:solidFill>
                <a:latin typeface="楷体" panose="02010609060101010101" pitchFamily="49" charset="-122"/>
                <a:ea typeface="楷体" panose="02010609060101010101" pitchFamily="49" charset="-122"/>
                <a:cs typeface="楷体" panose="02010609060101010101" pitchFamily="49" charset="-122"/>
                <a:sym typeface="Arial Rounded MT Bold" pitchFamily="34" charset="0"/>
              </a:rPr>
              <a:t>，是为</a:t>
            </a:r>
            <a:r>
              <a:rPr lang="zh-CN" altLang="en-US" sz="2000" b="1" dirty="0" smtClean="0">
                <a:solidFill>
                  <a:srgbClr val="FF0000"/>
                </a:solidFill>
                <a:latin typeface="楷体" panose="02010609060101010101" pitchFamily="49" charset="-122"/>
                <a:ea typeface="楷体" panose="02010609060101010101" pitchFamily="49" charset="-122"/>
                <a:cs typeface="楷体" panose="02010609060101010101" pitchFamily="49" charset="-122"/>
                <a:sym typeface="Arial Rounded MT Bold" pitchFamily="34" charset="0"/>
              </a:rPr>
              <a:t>拿破仑</a:t>
            </a:r>
            <a:r>
              <a:rPr lang="zh-CN" altLang="en-US" sz="2000" b="1" dirty="0" smtClean="0">
                <a:solidFill>
                  <a:schemeClr val="tx1"/>
                </a:solidFill>
                <a:latin typeface="楷体" panose="02010609060101010101" pitchFamily="49" charset="-122"/>
                <a:ea typeface="楷体" panose="02010609060101010101" pitchFamily="49" charset="-122"/>
                <a:cs typeface="楷体" panose="02010609060101010101" pitchFamily="49" charset="-122"/>
                <a:sym typeface="Arial Rounded MT Bold" pitchFamily="34" charset="0"/>
              </a:rPr>
              <a:t>而写，</a:t>
            </a:r>
            <a:r>
              <a:rPr lang="zh-CN" altLang="en-US" sz="2000" b="1" noProof="1" smtClean="0">
                <a:solidFill>
                  <a:prstClr val="black"/>
                </a:solidFill>
                <a:latin typeface="楷体" panose="02010609060101010101" pitchFamily="49" charset="-122"/>
                <a:ea typeface="楷体" panose="02010609060101010101" pitchFamily="49" charset="-122"/>
                <a:cs typeface="楷体" panose="02010609060101010101" pitchFamily="49" charset="-122"/>
              </a:rPr>
              <a:t>是</a:t>
            </a:r>
            <a:r>
              <a:rPr lang="zh-CN" altLang="en-US" sz="2000" b="1" noProof="1">
                <a:solidFill>
                  <a:prstClr val="black"/>
                </a:solidFill>
                <a:latin typeface="楷体" panose="02010609060101010101" pitchFamily="49" charset="-122"/>
                <a:ea typeface="楷体" panose="02010609060101010101" pitchFamily="49" charset="-122"/>
                <a:cs typeface="楷体" panose="02010609060101010101" pitchFamily="49" charset="-122"/>
              </a:rPr>
              <a:t>贝多芬第一部明确反映</a:t>
            </a:r>
            <a:r>
              <a:rPr lang="zh-CN" altLang="en-US" sz="2000" b="1" noProof="1">
                <a:solidFill>
                  <a:srgbClr val="FF0000"/>
                </a:solidFill>
                <a:latin typeface="楷体" panose="02010609060101010101" pitchFamily="49" charset="-122"/>
                <a:ea typeface="楷体" panose="02010609060101010101" pitchFamily="49" charset="-122"/>
                <a:cs typeface="楷体" panose="02010609060101010101" pitchFamily="49" charset="-122"/>
              </a:rPr>
              <a:t>重大社会题材（法国大革命）</a:t>
            </a:r>
            <a:r>
              <a:rPr lang="zh-CN" altLang="en-US" sz="2000" b="1" noProof="1">
                <a:solidFill>
                  <a:prstClr val="black"/>
                </a:solidFill>
                <a:latin typeface="楷体" panose="02010609060101010101" pitchFamily="49" charset="-122"/>
                <a:ea typeface="楷体" panose="02010609060101010101" pitchFamily="49" charset="-122"/>
                <a:cs typeface="楷体" panose="02010609060101010101" pitchFamily="49" charset="-122"/>
              </a:rPr>
              <a:t>的作品，标志着贝多芬在</a:t>
            </a:r>
            <a:r>
              <a:rPr lang="zh-CN" altLang="en-US" sz="2000" b="1" noProof="1" smtClean="0">
                <a:solidFill>
                  <a:srgbClr val="FF0000"/>
                </a:solidFill>
                <a:latin typeface="楷体" panose="02010609060101010101" pitchFamily="49" charset="-122"/>
                <a:ea typeface="楷体" panose="02010609060101010101" pitchFamily="49" charset="-122"/>
                <a:cs typeface="楷体" panose="02010609060101010101" pitchFamily="49" charset="-122"/>
              </a:rPr>
              <a:t>思想上和艺术上</a:t>
            </a:r>
            <a:r>
              <a:rPr lang="zh-CN" altLang="en-US" sz="2000" b="1" noProof="1">
                <a:solidFill>
                  <a:srgbClr val="FF0000"/>
                </a:solidFill>
                <a:latin typeface="楷体" panose="02010609060101010101" pitchFamily="49" charset="-122"/>
                <a:ea typeface="楷体" panose="02010609060101010101" pitchFamily="49" charset="-122"/>
                <a:cs typeface="楷体" panose="02010609060101010101" pitchFamily="49" charset="-122"/>
              </a:rPr>
              <a:t>的成熟</a:t>
            </a:r>
            <a:r>
              <a:rPr lang="en-US" altLang="zh-CN" sz="2000" b="1" noProof="1">
                <a:solidFill>
                  <a:prstClr val="black"/>
                </a:solidFill>
                <a:latin typeface="楷体" panose="02010609060101010101" pitchFamily="49" charset="-122"/>
                <a:ea typeface="楷体" panose="02010609060101010101" pitchFamily="49" charset="-122"/>
                <a:cs typeface="楷体" panose="02010609060101010101" pitchFamily="49" charset="-122"/>
              </a:rPr>
              <a:t>,</a:t>
            </a:r>
            <a:r>
              <a:rPr lang="zh-CN" altLang="en-US" sz="2000" b="1" noProof="1">
                <a:solidFill>
                  <a:prstClr val="black"/>
                </a:solidFill>
                <a:latin typeface="楷体" panose="02010609060101010101" pitchFamily="49" charset="-122"/>
                <a:ea typeface="楷体" panose="02010609060101010101" pitchFamily="49" charset="-122"/>
                <a:cs typeface="楷体" panose="02010609060101010101" pitchFamily="49" charset="-122"/>
              </a:rPr>
              <a:t>表达出作曲者</a:t>
            </a:r>
            <a:r>
              <a:rPr lang="zh-CN" altLang="en-US" sz="2000" b="1" noProof="1" smtClean="0">
                <a:solidFill>
                  <a:prstClr val="black"/>
                </a:solidFill>
                <a:latin typeface="楷体" panose="02010609060101010101" pitchFamily="49" charset="-122"/>
                <a:ea typeface="楷体" panose="02010609060101010101" pitchFamily="49" charset="-122"/>
                <a:cs typeface="楷体" panose="02010609060101010101" pitchFamily="49" charset="-122"/>
              </a:rPr>
              <a:t>对</a:t>
            </a:r>
            <a:r>
              <a:rPr lang="zh-CN" altLang="en-US" sz="2000" b="1" noProof="1" smtClean="0">
                <a:solidFill>
                  <a:srgbClr val="FF0000"/>
                </a:solidFill>
                <a:latin typeface="楷体" panose="02010609060101010101" pitchFamily="49" charset="-122"/>
                <a:ea typeface="楷体" panose="02010609060101010101" pitchFamily="49" charset="-122"/>
                <a:cs typeface="楷体" panose="02010609060101010101" pitchFamily="49" charset="-122"/>
              </a:rPr>
              <a:t>自由、</a:t>
            </a:r>
            <a:r>
              <a:rPr lang="zh-CN" altLang="en-US" sz="2000" b="1" noProof="1">
                <a:solidFill>
                  <a:srgbClr val="FF0000"/>
                </a:solidFill>
                <a:latin typeface="楷体" panose="02010609060101010101" pitchFamily="49" charset="-122"/>
                <a:ea typeface="楷体" panose="02010609060101010101" pitchFamily="49" charset="-122"/>
                <a:cs typeface="楷体" panose="02010609060101010101" pitchFamily="49" charset="-122"/>
              </a:rPr>
              <a:t>平等和博爱</a:t>
            </a:r>
            <a:r>
              <a:rPr lang="zh-CN" altLang="en-US" sz="2000" b="1" noProof="1">
                <a:solidFill>
                  <a:prstClr val="black"/>
                </a:solidFill>
                <a:latin typeface="楷体" panose="02010609060101010101" pitchFamily="49" charset="-122"/>
                <a:ea typeface="楷体" panose="02010609060101010101" pitchFamily="49" charset="-122"/>
                <a:cs typeface="楷体" panose="02010609060101010101" pitchFamily="49" charset="-122"/>
              </a:rPr>
              <a:t>的渴望</a:t>
            </a:r>
            <a:r>
              <a:rPr lang="zh-CN" altLang="en-US" sz="2000" b="1" noProof="1" smtClean="0">
                <a:solidFill>
                  <a:prstClr val="black"/>
                </a:solidFill>
                <a:latin typeface="楷体" panose="02010609060101010101" pitchFamily="49" charset="-122"/>
                <a:ea typeface="楷体" panose="02010609060101010101" pitchFamily="49" charset="-122"/>
                <a:cs typeface="楷体" panose="02010609060101010101" pitchFamily="49" charset="-122"/>
              </a:rPr>
              <a:t>。</a:t>
            </a:r>
            <a:endParaRPr lang="zh-CN" altLang="en-US" sz="2000" b="1" noProof="1" dirty="0" smtClean="0">
              <a:solidFill>
                <a:prstClr val="black"/>
              </a:solidFill>
              <a:latin typeface="楷体" panose="02010609060101010101" pitchFamily="49" charset="-122"/>
              <a:ea typeface="楷体" panose="02010609060101010101" pitchFamily="49" charset="-122"/>
              <a:cs typeface="楷体" panose="02010609060101010101" pitchFamily="49" charset="-122"/>
            </a:endParaRPr>
          </a:p>
        </p:txBody>
      </p:sp>
      <p:sp>
        <p:nvSpPr>
          <p:cNvPr id="6" name="TextBox 5"/>
          <p:cNvSpPr txBox="1"/>
          <p:nvPr/>
        </p:nvSpPr>
        <p:spPr>
          <a:xfrm>
            <a:off x="2966766" y="3218825"/>
            <a:ext cx="1146089" cy="5835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zh-CN" altLang="en-US" sz="3200" b="1" dirty="0" smtClean="0">
                <a:solidFill>
                  <a:srgbClr val="FF0000"/>
                </a:solidFill>
              </a:rPr>
              <a:t>地位：</a:t>
            </a:r>
            <a:endParaRPr lang="zh-CN" altLang="en-US" sz="3200" b="1" dirty="0">
              <a:solidFill>
                <a:srgbClr val="FF0000"/>
              </a:solidFill>
            </a:endParaRPr>
          </a:p>
        </p:txBody>
      </p:sp>
      <p:sp>
        <p:nvSpPr>
          <p:cNvPr id="57345" name="TextBox 1"/>
          <p:cNvSpPr txBox="1"/>
          <p:nvPr/>
        </p:nvSpPr>
        <p:spPr>
          <a:xfrm>
            <a:off x="-12700" y="-38735"/>
            <a:ext cx="3412490" cy="521970"/>
          </a:xfrm>
          <a:prstGeom prst="rect">
            <a:avLst/>
          </a:prstGeom>
          <a:solidFill>
            <a:srgbClr val="92D050"/>
          </a:solidFill>
          <a:ln w="9525">
            <a:noFill/>
          </a:ln>
        </p:spPr>
        <p:txBody>
          <a:bodyPr wrap="square" anchor="t">
            <a:spAutoFit/>
          </a:bodyPr>
          <a:p>
            <a:r>
              <a:rPr lang="zh-CN" altLang="en-US" sz="2800" b="1" dirty="0">
                <a:latin typeface="Calibri" panose="020F0502020204030204" pitchFamily="34" charset="0"/>
                <a:ea typeface="宋体" panose="02010600030101010101" pitchFamily="2" charset="-122"/>
              </a:rPr>
              <a:t>三、音乐美术大师</a:t>
            </a:r>
            <a:endParaRPr lang="zh-CN" altLang="en-US" sz="2800" b="1" dirty="0">
              <a:latin typeface="Calibri" panose="020F0502020204030204" pitchFamily="34" charset="0"/>
              <a:ea typeface="宋体" panose="02010600030101010101" pitchFamily="2" charset="-122"/>
            </a:endParaRPr>
          </a:p>
        </p:txBody>
      </p:sp>
      <p:pic>
        <p:nvPicPr>
          <p:cNvPr id="17" name="图片 16"/>
          <p:cNvPicPr>
            <a:picLocks noChangeAspect="1"/>
          </p:cNvPicPr>
          <p:nvPr/>
        </p:nvPicPr>
        <p:blipFill>
          <a:blip r:embed="rId3"/>
          <a:stretch>
            <a:fillRect/>
          </a:stretch>
        </p:blipFill>
        <p:spPr>
          <a:xfrm>
            <a:off x="7883525" y="-38735"/>
            <a:ext cx="4269740" cy="2874645"/>
          </a:xfrm>
          <a:prstGeom prst="rect">
            <a:avLst/>
          </a:prstGeom>
        </p:spPr>
      </p:pic>
      <p:pic>
        <p:nvPicPr>
          <p:cNvPr id="18" name="图片 17"/>
          <p:cNvPicPr>
            <a:picLocks noChangeAspect="1"/>
          </p:cNvPicPr>
          <p:nvPr/>
        </p:nvPicPr>
        <p:blipFill>
          <a:blip r:embed="rId4"/>
          <a:stretch>
            <a:fillRect/>
          </a:stretch>
        </p:blipFill>
        <p:spPr>
          <a:xfrm>
            <a:off x="7883525" y="2836545"/>
            <a:ext cx="4269105" cy="34080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P spid="14" grpId="0"/>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3" name="Picture 6" descr="0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756070" y="1214141"/>
            <a:ext cx="2132409" cy="450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
          <p:cNvSpPr txBox="1">
            <a:spLocks noChangeArrowheads="1"/>
          </p:cNvSpPr>
          <p:nvPr/>
        </p:nvSpPr>
        <p:spPr>
          <a:xfrm>
            <a:off x="1724620" y="180976"/>
            <a:ext cx="8763867" cy="511720"/>
          </a:xfrm>
          <a:prstGeom prst="rect">
            <a:avLst/>
          </a:prstGeom>
        </p:spPr>
        <p:txBody>
          <a:bodyPr/>
          <a:lstStyle/>
          <a:p>
            <a:pPr eaLnBrk="0" fontAlgn="base" hangingPunct="0">
              <a:lnSpc>
                <a:spcPct val="90000"/>
              </a:lnSpc>
              <a:spcBef>
                <a:spcPct val="0"/>
              </a:spcBef>
              <a:spcAft>
                <a:spcPct val="0"/>
              </a:spcAft>
              <a:defRPr/>
            </a:pPr>
            <a:r>
              <a:rPr lang="en-US" altLang="zh-CN" sz="3200" b="1" dirty="0">
                <a:solidFill>
                  <a:srgbClr val="C00000"/>
                </a:solidFill>
                <a:effectLst>
                  <a:outerShdw blurRad="38100" dist="38100" dir="2700000" algn="tl">
                    <a:srgbClr val="000000">
                      <a:alpha val="43137"/>
                    </a:srgbClr>
                  </a:outerShdw>
                </a:effectLst>
                <a:latin typeface="隶书" pitchFamily="49" charset="-122"/>
                <a:ea typeface="隶书" pitchFamily="49" charset="-122"/>
              </a:rPr>
              <a:t>◆</a:t>
            </a:r>
            <a:r>
              <a:rPr lang="zh-CN" altLang="en-US" sz="3200" b="1" dirty="0">
                <a:solidFill>
                  <a:srgbClr val="C00000"/>
                </a:solidFill>
                <a:effectLst>
                  <a:outerShdw blurRad="38100" dist="38100" dir="2700000" algn="tl">
                    <a:srgbClr val="000000">
                      <a:alpha val="43137"/>
                    </a:srgbClr>
                  </a:outerShdw>
                </a:effectLst>
                <a:latin typeface="隶书" pitchFamily="49" charset="-122"/>
                <a:ea typeface="隶书" pitchFamily="49" charset="-122"/>
              </a:rPr>
              <a:t>贝多芬的其它名作有哪些</a:t>
            </a:r>
            <a:r>
              <a:rPr lang="en-US" altLang="zh-CN" sz="3200" b="1" dirty="0">
                <a:solidFill>
                  <a:srgbClr val="C00000"/>
                </a:solidFill>
                <a:effectLst>
                  <a:outerShdw blurRad="38100" dist="38100" dir="2700000" algn="tl">
                    <a:srgbClr val="000000">
                      <a:alpha val="43137"/>
                    </a:srgbClr>
                  </a:outerShdw>
                </a:effectLst>
                <a:latin typeface="隶书" pitchFamily="49" charset="-122"/>
                <a:ea typeface="隶书" pitchFamily="49" charset="-122"/>
              </a:rPr>
              <a:t>?</a:t>
            </a:r>
            <a:endParaRPr lang="en-US" altLang="zh-CN" sz="3200" b="1" dirty="0">
              <a:solidFill>
                <a:srgbClr val="C00000"/>
              </a:solidFill>
              <a:effectLst>
                <a:outerShdw blurRad="38100" dist="38100" dir="2700000" algn="tl">
                  <a:srgbClr val="000000">
                    <a:alpha val="43137"/>
                  </a:srgbClr>
                </a:outerShdw>
              </a:effectLst>
              <a:latin typeface="隶书" pitchFamily="49" charset="-122"/>
              <a:ea typeface="隶书" pitchFamily="49" charset="-122"/>
            </a:endParaRPr>
          </a:p>
        </p:txBody>
      </p:sp>
      <p:sp>
        <p:nvSpPr>
          <p:cNvPr id="14" name="矩形 13"/>
          <p:cNvSpPr/>
          <p:nvPr/>
        </p:nvSpPr>
        <p:spPr>
          <a:xfrm>
            <a:off x="4655840" y="1124744"/>
            <a:ext cx="5400600" cy="4323080"/>
          </a:xfrm>
          <a:prstGeom prst="rect">
            <a:avLst/>
          </a:prstGeom>
        </p:spPr>
        <p:txBody>
          <a:bodyPr wrap="square">
            <a:spAutoFit/>
          </a:bodyPr>
          <a:lstStyle/>
          <a:p>
            <a:pPr fontAlgn="base">
              <a:lnSpc>
                <a:spcPts val="5500"/>
              </a:lnSpc>
              <a:spcBef>
                <a:spcPct val="0"/>
              </a:spcBef>
              <a:spcAft>
                <a:spcPct val="0"/>
              </a:spcAft>
              <a:buFont typeface="Wingdings" panose="05000000000000000000" pitchFamily="2" charset="2"/>
              <a:buNone/>
              <a:defRPr/>
            </a:pPr>
            <a:r>
              <a:rPr lang="en-US" altLang="zh-CN" sz="3600" b="1" dirty="0">
                <a:solidFill>
                  <a:srgbClr val="000066"/>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1</a:t>
            </a:r>
            <a:r>
              <a:rPr lang="zh-CN" altLang="en-US" sz="3600" b="1" dirty="0">
                <a:solidFill>
                  <a:srgbClr val="000066"/>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a:t>
            </a:r>
            <a:r>
              <a:rPr lang="en-US" altLang="zh-CN" sz="3600" b="1" dirty="0">
                <a:solidFill>
                  <a:srgbClr val="000066"/>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a:t>
            </a:r>
            <a:r>
              <a:rPr lang="zh-CN" altLang="en-US" sz="3600" b="1" dirty="0">
                <a:solidFill>
                  <a:srgbClr val="000066"/>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第三</a:t>
            </a:r>
            <a:r>
              <a:rPr lang="en-US" altLang="zh-CN" sz="3600" b="1" dirty="0">
                <a:solidFill>
                  <a:srgbClr val="000066"/>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a:t>
            </a:r>
            <a:r>
              <a:rPr lang="zh-CN" altLang="en-US" sz="3600" b="1" dirty="0">
                <a:solidFill>
                  <a:srgbClr val="000066"/>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英雄</a:t>
            </a:r>
            <a:r>
              <a:rPr lang="en-US" altLang="zh-CN" sz="3600" b="1" dirty="0">
                <a:solidFill>
                  <a:srgbClr val="000066"/>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a:t>
            </a:r>
            <a:r>
              <a:rPr lang="zh-CN" altLang="en-US" sz="3600" b="1" dirty="0">
                <a:solidFill>
                  <a:srgbClr val="000066"/>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交响曲</a:t>
            </a:r>
            <a:r>
              <a:rPr lang="en-US" altLang="zh-CN" sz="3600" b="1" dirty="0">
                <a:solidFill>
                  <a:srgbClr val="000066"/>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a:t>
            </a:r>
            <a:endParaRPr lang="en-US" altLang="zh-CN" sz="3600" b="1" dirty="0">
              <a:solidFill>
                <a:srgbClr val="000066"/>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a:p>
            <a:pPr fontAlgn="base">
              <a:lnSpc>
                <a:spcPts val="5500"/>
              </a:lnSpc>
              <a:spcBef>
                <a:spcPct val="0"/>
              </a:spcBef>
              <a:spcAft>
                <a:spcPct val="0"/>
              </a:spcAft>
              <a:buFont typeface="Wingdings" panose="05000000000000000000" pitchFamily="2" charset="2"/>
              <a:buNone/>
              <a:defRPr/>
            </a:pPr>
            <a:r>
              <a:rPr lang="en-US" altLang="zh-CN" sz="3600" b="1" dirty="0">
                <a:solidFill>
                  <a:srgbClr val="000066"/>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2</a:t>
            </a:r>
            <a:r>
              <a:rPr lang="zh-CN" altLang="en-US" sz="3600" b="1" dirty="0">
                <a:solidFill>
                  <a:srgbClr val="000066"/>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a:t>
            </a:r>
            <a:r>
              <a:rPr lang="en-US" altLang="zh-CN" sz="3600" b="1" dirty="0">
                <a:solidFill>
                  <a:srgbClr val="000066"/>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a:t>
            </a:r>
            <a:r>
              <a:rPr lang="zh-CN" altLang="en-US" sz="3600" b="1" dirty="0">
                <a:solidFill>
                  <a:srgbClr val="000066"/>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第五</a:t>
            </a:r>
            <a:r>
              <a:rPr lang="en-US" altLang="zh-CN" sz="3600" b="1" dirty="0">
                <a:solidFill>
                  <a:srgbClr val="000066"/>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a:t>
            </a:r>
            <a:r>
              <a:rPr lang="zh-CN" altLang="en-US" sz="3600" b="1" dirty="0">
                <a:solidFill>
                  <a:srgbClr val="000066"/>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命运</a:t>
            </a:r>
            <a:r>
              <a:rPr lang="en-US" altLang="zh-CN" sz="3600" b="1" dirty="0">
                <a:solidFill>
                  <a:srgbClr val="000066"/>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a:t>
            </a:r>
            <a:r>
              <a:rPr lang="zh-CN" altLang="en-US" sz="3600" b="1" dirty="0">
                <a:solidFill>
                  <a:srgbClr val="000066"/>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交响曲</a:t>
            </a:r>
            <a:r>
              <a:rPr lang="en-US" altLang="zh-CN" sz="3600" b="1" dirty="0">
                <a:solidFill>
                  <a:srgbClr val="000066"/>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a:t>
            </a:r>
            <a:endParaRPr lang="en-US" altLang="zh-CN" sz="3600" b="1" dirty="0">
              <a:solidFill>
                <a:srgbClr val="000066"/>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a:p>
            <a:pPr fontAlgn="base">
              <a:lnSpc>
                <a:spcPts val="5500"/>
              </a:lnSpc>
              <a:spcBef>
                <a:spcPct val="0"/>
              </a:spcBef>
              <a:spcAft>
                <a:spcPct val="0"/>
              </a:spcAft>
              <a:buFont typeface="Wingdings" panose="05000000000000000000" pitchFamily="2" charset="2"/>
              <a:buNone/>
              <a:defRPr/>
            </a:pPr>
            <a:r>
              <a:rPr lang="en-US" altLang="zh-CN" sz="3600" b="1" dirty="0">
                <a:solidFill>
                  <a:srgbClr val="000066"/>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3</a:t>
            </a:r>
            <a:r>
              <a:rPr lang="zh-CN" altLang="en-US" sz="3600" b="1" dirty="0">
                <a:solidFill>
                  <a:srgbClr val="000066"/>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a:t>
            </a:r>
            <a:r>
              <a:rPr lang="zh-CN" altLang="zh-CN" sz="3600" b="1" dirty="0">
                <a:solidFill>
                  <a:srgbClr val="000066"/>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a:t>
            </a:r>
            <a:r>
              <a:rPr lang="zh-CN" altLang="en-US" sz="3600" b="1" dirty="0">
                <a:solidFill>
                  <a:srgbClr val="000066"/>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第六</a:t>
            </a:r>
            <a:r>
              <a:rPr lang="en-US" altLang="zh-CN" sz="3600" b="1" dirty="0">
                <a:solidFill>
                  <a:srgbClr val="000066"/>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a:t>
            </a:r>
            <a:r>
              <a:rPr lang="zh-CN" altLang="en-US" sz="3600" b="1" dirty="0">
                <a:solidFill>
                  <a:srgbClr val="000066"/>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田园</a:t>
            </a:r>
            <a:r>
              <a:rPr lang="en-US" altLang="zh-CN" sz="3600" b="1" dirty="0">
                <a:solidFill>
                  <a:srgbClr val="000066"/>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a:t>
            </a:r>
            <a:r>
              <a:rPr lang="zh-CN" altLang="en-US" sz="3600" b="1" dirty="0">
                <a:solidFill>
                  <a:srgbClr val="000066"/>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交响曲</a:t>
            </a:r>
            <a:r>
              <a:rPr lang="en-US" altLang="zh-CN" sz="3600" b="1" dirty="0">
                <a:solidFill>
                  <a:srgbClr val="000066"/>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a:t>
            </a:r>
            <a:endParaRPr lang="en-US" altLang="zh-CN" sz="3600" b="1" dirty="0">
              <a:solidFill>
                <a:srgbClr val="000066"/>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a:p>
            <a:pPr fontAlgn="base">
              <a:lnSpc>
                <a:spcPts val="5500"/>
              </a:lnSpc>
              <a:spcBef>
                <a:spcPct val="0"/>
              </a:spcBef>
              <a:spcAft>
                <a:spcPct val="0"/>
              </a:spcAft>
              <a:buFont typeface="Wingdings" panose="05000000000000000000" pitchFamily="2" charset="2"/>
              <a:buNone/>
              <a:defRPr/>
            </a:pPr>
            <a:r>
              <a:rPr lang="en-US" altLang="zh-CN" sz="3600" b="1" dirty="0">
                <a:solidFill>
                  <a:srgbClr val="000066"/>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4</a:t>
            </a:r>
            <a:r>
              <a:rPr lang="zh-CN" altLang="en-US" sz="3600" b="1" dirty="0">
                <a:solidFill>
                  <a:srgbClr val="000066"/>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a:t>
            </a:r>
            <a:r>
              <a:rPr lang="zh-CN" altLang="zh-CN" sz="3600" b="1" dirty="0">
                <a:solidFill>
                  <a:srgbClr val="000066"/>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a:t>
            </a:r>
            <a:r>
              <a:rPr lang="zh-CN" altLang="en-US" sz="3600" b="1" dirty="0">
                <a:solidFill>
                  <a:srgbClr val="000066"/>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第九</a:t>
            </a:r>
            <a:r>
              <a:rPr lang="en-US" altLang="zh-CN" sz="3600" b="1" dirty="0">
                <a:solidFill>
                  <a:srgbClr val="000066"/>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a:t>
            </a:r>
            <a:r>
              <a:rPr lang="zh-CN" altLang="en-US" sz="3600" b="1" dirty="0">
                <a:solidFill>
                  <a:srgbClr val="000066"/>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合唱</a:t>
            </a:r>
            <a:r>
              <a:rPr lang="en-US" altLang="zh-CN" sz="3600" b="1" dirty="0">
                <a:solidFill>
                  <a:srgbClr val="000066"/>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a:t>
            </a:r>
            <a:r>
              <a:rPr lang="zh-CN" altLang="en-US" sz="3600" b="1" dirty="0">
                <a:solidFill>
                  <a:srgbClr val="000066"/>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交响曲</a:t>
            </a:r>
            <a:r>
              <a:rPr lang="en-US" altLang="zh-CN" sz="3600" b="1" dirty="0">
                <a:solidFill>
                  <a:srgbClr val="000066"/>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a:t>
            </a:r>
            <a:endParaRPr lang="en-US" altLang="zh-CN" sz="3600" b="1" dirty="0">
              <a:solidFill>
                <a:srgbClr val="000066"/>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a:p>
            <a:pPr fontAlgn="base">
              <a:lnSpc>
                <a:spcPts val="5500"/>
              </a:lnSpc>
              <a:spcBef>
                <a:spcPct val="0"/>
              </a:spcBef>
              <a:spcAft>
                <a:spcPct val="0"/>
              </a:spcAft>
              <a:buFont typeface="Wingdings" panose="05000000000000000000" pitchFamily="2" charset="2"/>
              <a:buNone/>
              <a:defRPr/>
            </a:pPr>
            <a:r>
              <a:rPr lang="en-US" altLang="zh-CN" sz="3600" b="1" dirty="0">
                <a:solidFill>
                  <a:srgbClr val="000066"/>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5</a:t>
            </a:r>
            <a:r>
              <a:rPr lang="zh-CN" altLang="en-US" sz="3600" b="1" dirty="0">
                <a:solidFill>
                  <a:srgbClr val="000066"/>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a:t>
            </a:r>
            <a:r>
              <a:rPr lang="zh-CN" altLang="zh-CN" sz="3600" b="1" dirty="0">
                <a:solidFill>
                  <a:srgbClr val="000066"/>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a:t>
            </a:r>
            <a:r>
              <a:rPr lang="zh-CN" altLang="en-US" sz="3600" b="1" dirty="0">
                <a:solidFill>
                  <a:srgbClr val="000066"/>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月光奏鸣曲</a:t>
            </a:r>
            <a:r>
              <a:rPr lang="en-US" altLang="zh-CN" sz="3600" b="1" dirty="0">
                <a:solidFill>
                  <a:srgbClr val="000066"/>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a:t>
            </a:r>
            <a:endParaRPr lang="zh-CN" altLang="en-US" sz="3600" b="1" dirty="0">
              <a:solidFill>
                <a:srgbClr val="000066"/>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a:p>
            <a:pPr fontAlgn="base">
              <a:lnSpc>
                <a:spcPts val="5500"/>
              </a:lnSpc>
              <a:spcBef>
                <a:spcPct val="0"/>
              </a:spcBef>
              <a:spcAft>
                <a:spcPct val="0"/>
              </a:spcAft>
              <a:buFont typeface="Wingdings" panose="05000000000000000000" pitchFamily="2" charset="2"/>
              <a:buNone/>
              <a:defRPr/>
            </a:pPr>
            <a:r>
              <a:rPr lang="en-US" altLang="zh-CN" sz="4000" b="1" dirty="0">
                <a:solidFill>
                  <a:srgbClr val="000066"/>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6</a:t>
            </a:r>
            <a:r>
              <a:rPr lang="zh-CN" altLang="en-US" sz="4000" b="1" dirty="0">
                <a:solidFill>
                  <a:srgbClr val="000066"/>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 钢琴曲</a:t>
            </a:r>
            <a:r>
              <a:rPr lang="en-US" altLang="zh-CN" sz="4000" b="1" dirty="0">
                <a:solidFill>
                  <a:srgbClr val="000066"/>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a:t>
            </a:r>
            <a:r>
              <a:rPr lang="zh-CN" altLang="en-US" sz="4000" b="1" dirty="0">
                <a:solidFill>
                  <a:srgbClr val="000066"/>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致爱丽丝</a:t>
            </a:r>
            <a:r>
              <a:rPr lang="en-US" altLang="zh-CN" sz="4000" b="1" dirty="0">
                <a:solidFill>
                  <a:srgbClr val="000066"/>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a:t>
            </a:r>
            <a:endParaRPr lang="zh-CN" altLang="en-US" sz="4000" b="1" dirty="0">
              <a:solidFill>
                <a:srgbClr val="000066"/>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9393" name="文本框 27649"/>
          <p:cNvSpPr txBox="1"/>
          <p:nvPr/>
        </p:nvSpPr>
        <p:spPr>
          <a:xfrm>
            <a:off x="-33972" y="4297998"/>
            <a:ext cx="3025775" cy="1260475"/>
          </a:xfrm>
          <a:prstGeom prst="rect">
            <a:avLst/>
          </a:prstGeom>
          <a:noFill/>
          <a:ln w="9525">
            <a:noFill/>
          </a:ln>
        </p:spPr>
        <p:txBody>
          <a:bodyPr anchor="t">
            <a:spAutoFit/>
          </a:bodyPr>
          <a:p>
            <a:pPr>
              <a:spcBef>
                <a:spcPct val="50000"/>
              </a:spcBef>
            </a:pPr>
            <a:r>
              <a:rPr lang="zh-CN" altLang="en-US" sz="4000" b="1" dirty="0">
                <a:solidFill>
                  <a:srgbClr val="000099"/>
                </a:solidFill>
                <a:latin typeface="Times New Roman" panose="02020603050405020304" pitchFamily="2" charset="0"/>
                <a:ea typeface="楷体_GB2312" pitchFamily="49" charset="-122"/>
              </a:rPr>
              <a:t>      梵高</a:t>
            </a:r>
            <a:endParaRPr lang="en-US" altLang="zh-CN" sz="4000" b="1" dirty="0">
              <a:solidFill>
                <a:srgbClr val="000099"/>
              </a:solidFill>
              <a:latin typeface="Times New Roman" panose="02020603050405020304" pitchFamily="2" charset="0"/>
              <a:ea typeface="楷体_GB2312" pitchFamily="49" charset="-122"/>
            </a:endParaRPr>
          </a:p>
          <a:p>
            <a:pPr>
              <a:spcBef>
                <a:spcPct val="50000"/>
              </a:spcBef>
            </a:pPr>
            <a:r>
              <a:rPr lang="zh-CN" altLang="en-US" sz="2400" b="1" dirty="0">
                <a:solidFill>
                  <a:srgbClr val="000099"/>
                </a:solidFill>
                <a:latin typeface="Times New Roman" panose="02020603050405020304" pitchFamily="2" charset="0"/>
                <a:ea typeface="楷体_GB2312" pitchFamily="49" charset="-122"/>
              </a:rPr>
              <a:t>（</a:t>
            </a:r>
            <a:r>
              <a:rPr lang="en-US" altLang="zh-CN" sz="2400" b="1" dirty="0">
                <a:solidFill>
                  <a:srgbClr val="000099"/>
                </a:solidFill>
                <a:latin typeface="Times New Roman" panose="02020603050405020304" pitchFamily="2" charset="0"/>
                <a:ea typeface="楷体_GB2312" pitchFamily="49" charset="-122"/>
              </a:rPr>
              <a:t>1853——1890</a:t>
            </a:r>
            <a:r>
              <a:rPr lang="zh-CN" altLang="en-US" sz="2400" b="1" dirty="0">
                <a:solidFill>
                  <a:srgbClr val="000099"/>
                </a:solidFill>
                <a:latin typeface="Times New Roman" panose="02020603050405020304" pitchFamily="2" charset="0"/>
                <a:ea typeface="楷体_GB2312" pitchFamily="49" charset="-122"/>
              </a:rPr>
              <a:t>）</a:t>
            </a:r>
            <a:endParaRPr lang="zh-CN" altLang="en-US" sz="2400" b="1" dirty="0">
              <a:solidFill>
                <a:srgbClr val="000099"/>
              </a:solidFill>
              <a:latin typeface="Times New Roman" panose="02020603050405020304" pitchFamily="2" charset="0"/>
              <a:ea typeface="楷体_GB2312" pitchFamily="49" charset="-122"/>
            </a:endParaRPr>
          </a:p>
        </p:txBody>
      </p:sp>
      <p:sp>
        <p:nvSpPr>
          <p:cNvPr id="9" name="文本框 27662"/>
          <p:cNvSpPr txBox="1"/>
          <p:nvPr/>
        </p:nvSpPr>
        <p:spPr>
          <a:xfrm>
            <a:off x="2385695" y="636270"/>
            <a:ext cx="976630" cy="521970"/>
          </a:xfrm>
          <a:prstGeom prst="rect">
            <a:avLst/>
          </a:prstGeom>
          <a:noFill/>
          <a:extLst>
            <a:ext uri="{909E8E84-426E-40DD-AFC4-6F175D3DCCD1}">
              <a14:hiddenFill xmlns:a14="http://schemas.microsoft.com/office/drawing/2010/main">
                <a:solidFill>
                  <a:schemeClr val="lt1"/>
                </a:solidFill>
              </a14:hiddenFill>
            </a:ext>
          </a:extLst>
        </p:spPr>
        <p:style>
          <a:lnRef idx="2">
            <a:schemeClr val="dk1"/>
          </a:lnRef>
          <a:fillRef idx="1">
            <a:schemeClr val="lt1"/>
          </a:fillRef>
          <a:effectRef idx="0">
            <a:schemeClr val="dk1"/>
          </a:effectRef>
          <a:fontRef idx="minor">
            <a:schemeClr val="dk1"/>
          </a:fontRef>
        </p:style>
        <p:txBody>
          <a:bodyPr wrap="square">
            <a:spAutoFit/>
          </a:bodyPr>
          <a:lstStyle>
            <a:lvl1pPr marL="0" lvl="0" indent="0" algn="l" defTabSz="914400" eaLnBrk="1" fontAlgn="base" latinLnBrk="0" hangingPunct="1">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1pPr>
            <a:lvl2pPr marL="457200" lvl="1" indent="0" algn="l" defTabSz="914400" eaLnBrk="0" fontAlgn="base" latinLnBrk="0" hangingPunct="0">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2pPr>
            <a:lvl3pPr marL="914400" lvl="2" indent="0" algn="l" defTabSz="914400" eaLnBrk="0" fontAlgn="base" latinLnBrk="0" hangingPunct="0">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3pPr>
            <a:lvl4pPr marL="1371600" lvl="3" indent="0" algn="l" defTabSz="914400" eaLnBrk="0" fontAlgn="base" latinLnBrk="0" hangingPunct="0">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4pPr>
            <a:lvl5pPr marL="1828800" lvl="4" indent="0" algn="l" defTabSz="914400" eaLnBrk="0" fontAlgn="base" latinLnBrk="0" hangingPunct="0">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5pPr>
            <a:lvl6pPr marL="2286000" lvl="5" indent="0" algn="l" defTabSz="914400" eaLnBrk="0" fontAlgn="base" latinLnBrk="0" hangingPunct="0">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6pPr>
            <a:lvl7pPr marL="2743200" lvl="6" indent="0" algn="l" defTabSz="914400" eaLnBrk="0" fontAlgn="base" latinLnBrk="0" hangingPunct="0">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7pPr>
            <a:lvl8pPr marL="3200400" lvl="7" indent="0" algn="l" defTabSz="914400" eaLnBrk="0" fontAlgn="base" latinLnBrk="0" hangingPunct="0">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8pPr>
            <a:lvl9pPr marL="3657600" lvl="8" indent="0" algn="l" defTabSz="914400" eaLnBrk="0" fontAlgn="base" latinLnBrk="0" hangingPunct="0">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50000"/>
              </a:spcBef>
              <a:spcAft>
                <a:spcPct val="0"/>
              </a:spcAft>
              <a:buClrTx/>
              <a:buSzTx/>
              <a:buFont typeface="Arial" panose="020B0604020202020204" pitchFamily="34" charset="0"/>
              <a:buNone/>
              <a:defRPr/>
            </a:pPr>
            <a:r>
              <a:rPr kumimoji="0" lang="zh-CN" altLang="en-US" sz="2800" b="1" i="0" u="none" strike="noStrike" kern="1200" cap="none" spc="0" normalizeH="0" baseline="0" noProof="1">
                <a:ln>
                  <a:noFill/>
                </a:ln>
                <a:solidFill>
                  <a:srgbClr val="FF0000"/>
                </a:solidFill>
                <a:effectLst/>
                <a:uLnTx/>
                <a:uFillTx/>
                <a:latin typeface="宋体" panose="02010600030101010101" pitchFamily="2" charset="-122"/>
                <a:ea typeface="+mn-ea"/>
                <a:cs typeface="+mn-ea"/>
              </a:rPr>
              <a:t>国籍：</a:t>
            </a:r>
            <a:endParaRPr kumimoji="0" lang="zh-CN" altLang="en-US" sz="2800" b="1" i="0" u="none" strike="noStrike" kern="1200" cap="none" spc="0" normalizeH="0" baseline="0" noProof="1">
              <a:ln>
                <a:noFill/>
              </a:ln>
              <a:solidFill>
                <a:srgbClr val="FF0000"/>
              </a:solidFill>
              <a:effectLst/>
              <a:uLnTx/>
              <a:uFillTx/>
              <a:latin typeface="宋体" panose="02010600030101010101" pitchFamily="2" charset="-122"/>
              <a:ea typeface="+mn-ea"/>
              <a:cs typeface="+mn-ea"/>
            </a:endParaRPr>
          </a:p>
        </p:txBody>
      </p:sp>
      <p:sp>
        <p:nvSpPr>
          <p:cNvPr id="10" name="矩形 9"/>
          <p:cNvSpPr/>
          <p:nvPr/>
        </p:nvSpPr>
        <p:spPr>
          <a:xfrm>
            <a:off x="3362325" y="636270"/>
            <a:ext cx="1052195" cy="460375"/>
          </a:xfrm>
          <a:prstGeom prst="rect">
            <a:avLst/>
          </a:prstGeom>
          <a:noFill/>
          <a:ln w="9525">
            <a:noFill/>
          </a:ln>
        </p:spPr>
        <p:txBody>
          <a:bodyPr wrap="square" anchor="t">
            <a:spAutoFit/>
          </a:bodyPr>
          <a:p>
            <a:r>
              <a:rPr lang="zh-CN" altLang="en-US" sz="2400" b="1" dirty="0">
                <a:solidFill>
                  <a:srgbClr val="0E1FFE"/>
                </a:solidFill>
                <a:latin typeface="楷体" panose="02010609060101010101" pitchFamily="49" charset="-122"/>
                <a:ea typeface="楷体" panose="02010609060101010101" pitchFamily="49" charset="-122"/>
              </a:rPr>
              <a:t>荷兰</a:t>
            </a:r>
            <a:endParaRPr lang="zh-CN" altLang="en-US" sz="2400" b="1" dirty="0">
              <a:solidFill>
                <a:srgbClr val="0E1FFE"/>
              </a:solidFill>
              <a:latin typeface="楷体" panose="02010609060101010101" pitchFamily="49" charset="-122"/>
              <a:ea typeface="楷体" panose="02010609060101010101" pitchFamily="49" charset="-122"/>
            </a:endParaRPr>
          </a:p>
        </p:txBody>
      </p:sp>
      <p:sp>
        <p:nvSpPr>
          <p:cNvPr id="59402" name="文本框 27664"/>
          <p:cNvSpPr txBox="1"/>
          <p:nvPr/>
        </p:nvSpPr>
        <p:spPr>
          <a:xfrm>
            <a:off x="2385695" y="1611630"/>
            <a:ext cx="1158875" cy="521970"/>
          </a:xfrm>
          <a:prstGeom prst="rect">
            <a:avLst/>
          </a:prstGeom>
          <a:noFill/>
          <a:extLst>
            <a:ext uri="{909E8E84-426E-40DD-AFC4-6F175D3DCCD1}">
              <a14:hiddenFill xmlns:a14="http://schemas.microsoft.com/office/drawing/2010/main">
                <a:solidFill>
                  <a:schemeClr val="lt1"/>
                </a:solidFill>
              </a14:hiddenFill>
            </a:ext>
          </a:extLst>
        </p:spPr>
        <p:style>
          <a:lnRef idx="2">
            <a:schemeClr val="dk1"/>
          </a:lnRef>
          <a:fillRef idx="1">
            <a:schemeClr val="lt1"/>
          </a:fillRef>
          <a:effectRef idx="0">
            <a:schemeClr val="dk1"/>
          </a:effectRef>
          <a:fontRef idx="minor">
            <a:schemeClr val="dk1"/>
          </a:fontRef>
        </p:style>
        <p:txBody>
          <a:bodyPr wrap="square" anchor="t">
            <a:spAutoFit/>
          </a:bodyPr>
          <a:p>
            <a:pPr>
              <a:spcBef>
                <a:spcPct val="50000"/>
              </a:spcBef>
            </a:pPr>
            <a:r>
              <a:rPr lang="en-US" altLang="en-US" sz="2800" b="1" dirty="0">
                <a:solidFill>
                  <a:srgbClr val="FF0000"/>
                </a:solidFill>
                <a:latin typeface="宋体" panose="02010600030101010101" pitchFamily="2" charset="-122"/>
                <a:ea typeface="宋体" panose="02010600030101010101" pitchFamily="2" charset="-122"/>
              </a:rPr>
              <a:t>评价：</a:t>
            </a:r>
            <a:endParaRPr lang="en-US" altLang="en-US" sz="2800" b="1" dirty="0">
              <a:solidFill>
                <a:srgbClr val="FF0000"/>
              </a:solidFill>
              <a:latin typeface="宋体" panose="02010600030101010101" pitchFamily="2" charset="-122"/>
              <a:ea typeface="宋体" panose="02010600030101010101" pitchFamily="2" charset="-122"/>
            </a:endParaRPr>
          </a:p>
        </p:txBody>
      </p:sp>
      <p:sp>
        <p:nvSpPr>
          <p:cNvPr id="12" name="文本框 27666"/>
          <p:cNvSpPr txBox="1"/>
          <p:nvPr/>
        </p:nvSpPr>
        <p:spPr>
          <a:xfrm>
            <a:off x="2385378" y="1089343"/>
            <a:ext cx="1223963" cy="521970"/>
          </a:xfrm>
          <a:prstGeom prst="rect">
            <a:avLst/>
          </a:prstGeom>
          <a:noFill/>
          <a:extLst>
            <a:ext uri="{909E8E84-426E-40DD-AFC4-6F175D3DCCD1}">
              <a14:hiddenFill xmlns:a14="http://schemas.microsoft.com/office/drawing/2010/main">
                <a:solidFill>
                  <a:schemeClr val="lt1"/>
                </a:solidFill>
              </a14:hiddenFill>
            </a:ext>
          </a:extLst>
        </p:spPr>
        <p:style>
          <a:lnRef idx="2">
            <a:schemeClr val="dk1"/>
          </a:lnRef>
          <a:fillRef idx="1">
            <a:schemeClr val="lt1"/>
          </a:fillRef>
          <a:effectRef idx="0">
            <a:schemeClr val="dk1"/>
          </a:effectRef>
          <a:fontRef idx="minor">
            <a:schemeClr val="dk1"/>
          </a:fontRef>
        </p:style>
        <p:txBody>
          <a:bodyPr>
            <a:spAutoFit/>
          </a:bodyPr>
          <a:lstStyle>
            <a:lvl1pPr marL="0" lvl="0" indent="0" algn="l" defTabSz="914400" eaLnBrk="1" fontAlgn="base" latinLnBrk="0" hangingPunct="1">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1pPr>
            <a:lvl2pPr marL="457200" lvl="1" indent="0" algn="l" defTabSz="914400" eaLnBrk="0" fontAlgn="base" latinLnBrk="0" hangingPunct="0">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2pPr>
            <a:lvl3pPr marL="914400" lvl="2" indent="0" algn="l" defTabSz="914400" eaLnBrk="0" fontAlgn="base" latinLnBrk="0" hangingPunct="0">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3pPr>
            <a:lvl4pPr marL="1371600" lvl="3" indent="0" algn="l" defTabSz="914400" eaLnBrk="0" fontAlgn="base" latinLnBrk="0" hangingPunct="0">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4pPr>
            <a:lvl5pPr marL="1828800" lvl="4" indent="0" algn="l" defTabSz="914400" eaLnBrk="0" fontAlgn="base" latinLnBrk="0" hangingPunct="0">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5pPr>
            <a:lvl6pPr marL="2286000" lvl="5" indent="0" algn="l" defTabSz="914400" eaLnBrk="0" fontAlgn="base" latinLnBrk="0" hangingPunct="0">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6pPr>
            <a:lvl7pPr marL="2743200" lvl="6" indent="0" algn="l" defTabSz="914400" eaLnBrk="0" fontAlgn="base" latinLnBrk="0" hangingPunct="0">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7pPr>
            <a:lvl8pPr marL="3200400" lvl="7" indent="0" algn="l" defTabSz="914400" eaLnBrk="0" fontAlgn="base" latinLnBrk="0" hangingPunct="0">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8pPr>
            <a:lvl9pPr marL="3657600" lvl="8" indent="0" algn="l" defTabSz="914400" eaLnBrk="0" fontAlgn="base" latinLnBrk="0" hangingPunct="0">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50000"/>
              </a:spcBef>
              <a:spcAft>
                <a:spcPct val="0"/>
              </a:spcAft>
              <a:buClrTx/>
              <a:buSzTx/>
              <a:buFont typeface="Arial" panose="020B0604020202020204" pitchFamily="34" charset="0"/>
              <a:buNone/>
              <a:defRPr/>
            </a:pPr>
            <a:r>
              <a:rPr kumimoji="0" lang="zh-CN" altLang="en-US" sz="2800" b="1" i="0" u="none" strike="noStrike" kern="1200" cap="none" spc="0" normalizeH="0" baseline="0" noProof="1" smtClean="0">
                <a:ln>
                  <a:noFill/>
                </a:ln>
                <a:solidFill>
                  <a:srgbClr val="FF0000"/>
                </a:solidFill>
                <a:effectLst/>
                <a:uLnTx/>
                <a:uFillTx/>
                <a:latin typeface="宋体" panose="02010600030101010101" pitchFamily="2" charset="-122"/>
                <a:ea typeface="+mn-ea"/>
                <a:cs typeface="+mn-ea"/>
              </a:rPr>
              <a:t>作品：</a:t>
            </a:r>
            <a:endParaRPr kumimoji="0" lang="zh-CN" altLang="en-US" sz="2800" b="1" i="0" u="none" strike="noStrike" kern="1200" cap="none" spc="0" normalizeH="0" baseline="0" noProof="1" smtClean="0">
              <a:ln>
                <a:noFill/>
              </a:ln>
              <a:solidFill>
                <a:srgbClr val="FF0000"/>
              </a:solidFill>
              <a:effectLst/>
              <a:uLnTx/>
              <a:uFillTx/>
              <a:latin typeface="宋体" panose="02010600030101010101" pitchFamily="2" charset="-122"/>
              <a:ea typeface="+mn-ea"/>
              <a:cs typeface="+mn-ea"/>
            </a:endParaRPr>
          </a:p>
        </p:txBody>
      </p:sp>
      <p:sp>
        <p:nvSpPr>
          <p:cNvPr id="15" name="矩形 14"/>
          <p:cNvSpPr/>
          <p:nvPr/>
        </p:nvSpPr>
        <p:spPr>
          <a:xfrm>
            <a:off x="-33655" y="5784850"/>
            <a:ext cx="7766050" cy="953135"/>
          </a:xfrm>
          <a:prstGeom prst="rect">
            <a:avLst/>
          </a:prstGeom>
          <a:noFill/>
          <a:ln w="9525">
            <a:noFill/>
          </a:ln>
        </p:spPr>
        <p:txBody>
          <a:bodyPr wrap="square" anchor="ctr">
            <a:spAutoFit/>
          </a:bodyPr>
          <a:p>
            <a:r>
              <a:rPr lang="zh-CN" altLang="en-US" sz="2800" b="1" dirty="0">
                <a:solidFill>
                  <a:srgbClr val="000099"/>
                </a:solidFill>
                <a:latin typeface="宋体" panose="02010600030101010101" pitchFamily="2" charset="-122"/>
                <a:ea typeface="宋体" panose="02010600030101010101" pitchFamily="2" charset="-122"/>
              </a:rPr>
              <a:t>我的作品就是我的肉体和灵魂，为了它我甘愿冒失去生命和理智的危险。</a:t>
            </a:r>
            <a:endParaRPr lang="zh-CN" altLang="en-US" sz="2800" b="1" dirty="0">
              <a:solidFill>
                <a:srgbClr val="000099"/>
              </a:solidFill>
              <a:latin typeface="宋体" panose="02010600030101010101" pitchFamily="2" charset="-122"/>
              <a:ea typeface="宋体" panose="02010600030101010101" pitchFamily="2" charset="-122"/>
            </a:endParaRPr>
          </a:p>
        </p:txBody>
      </p:sp>
      <p:sp>
        <p:nvSpPr>
          <p:cNvPr id="18" name="TextBox 17"/>
          <p:cNvSpPr txBox="1"/>
          <p:nvPr/>
        </p:nvSpPr>
        <p:spPr>
          <a:xfrm>
            <a:off x="3544888" y="1680210"/>
            <a:ext cx="3959225" cy="460375"/>
          </a:xfrm>
          <a:prstGeom prst="rect">
            <a:avLst/>
          </a:prstGeom>
          <a:noFill/>
          <a:ln w="9525">
            <a:noFill/>
          </a:ln>
        </p:spPr>
        <p:txBody>
          <a:bodyPr anchor="t">
            <a:spAutoFit/>
          </a:bodyPr>
          <a:p>
            <a:r>
              <a:rPr lang="zh-CN" altLang="en-US" sz="2400" b="1" dirty="0">
                <a:solidFill>
                  <a:srgbClr val="0E1FFE"/>
                </a:solidFill>
                <a:latin typeface="楷体" panose="02010609060101010101" pitchFamily="49" charset="-122"/>
                <a:ea typeface="楷体" panose="02010609060101010101" pitchFamily="49" charset="-122"/>
                <a:cs typeface="楷体" panose="02010609060101010101" pitchFamily="49" charset="-122"/>
              </a:rPr>
              <a:t>“用生命作画的人”</a:t>
            </a:r>
            <a:endParaRPr lang="zh-CN" altLang="en-US" sz="2400" b="1" dirty="0">
              <a:solidFill>
                <a:srgbClr val="0E1FFE"/>
              </a:solidFill>
              <a:latin typeface="楷体" panose="02010609060101010101" pitchFamily="49" charset="-122"/>
              <a:ea typeface="楷体" panose="02010609060101010101" pitchFamily="49" charset="-122"/>
              <a:cs typeface="楷体" panose="02010609060101010101" pitchFamily="49" charset="-122"/>
            </a:endParaRPr>
          </a:p>
        </p:txBody>
      </p:sp>
      <p:pic>
        <p:nvPicPr>
          <p:cNvPr id="59408" name="Picture 8" descr="Image28s"/>
          <p:cNvPicPr>
            <a:picLocks noChangeAspect="1"/>
          </p:cNvPicPr>
          <p:nvPr/>
        </p:nvPicPr>
        <p:blipFill>
          <a:blip r:embed="rId1"/>
          <a:stretch>
            <a:fillRect/>
          </a:stretch>
        </p:blipFill>
        <p:spPr>
          <a:xfrm>
            <a:off x="-33972" y="635953"/>
            <a:ext cx="2419350" cy="3662362"/>
          </a:xfrm>
          <a:prstGeom prst="rect">
            <a:avLst/>
          </a:prstGeom>
          <a:noFill/>
          <a:ln w="9525">
            <a:noFill/>
          </a:ln>
        </p:spPr>
      </p:pic>
      <p:sp>
        <p:nvSpPr>
          <p:cNvPr id="20" name="TextBox 19"/>
          <p:cNvSpPr txBox="1"/>
          <p:nvPr/>
        </p:nvSpPr>
        <p:spPr>
          <a:xfrm>
            <a:off x="3362325" y="1158240"/>
            <a:ext cx="4709795" cy="460375"/>
          </a:xfrm>
          <a:prstGeom prst="rect">
            <a:avLst/>
          </a:prstGeom>
          <a:noFill/>
          <a:ln w="9525">
            <a:noFill/>
          </a:ln>
        </p:spPr>
        <p:txBody>
          <a:bodyPr wrap="square" anchor="t">
            <a:spAutoFit/>
          </a:bodyPr>
          <a:p>
            <a:r>
              <a:rPr lang="en-US" altLang="zh-CN" sz="2400" b="1" dirty="0">
                <a:solidFill>
                  <a:srgbClr val="0E1FFE"/>
                </a:solidFill>
                <a:latin typeface="楷体" panose="02010609060101010101" pitchFamily="49" charset="-122"/>
                <a:ea typeface="楷体" panose="02010609060101010101" pitchFamily="49" charset="-122"/>
              </a:rPr>
              <a:t>《</a:t>
            </a:r>
            <a:r>
              <a:rPr lang="zh-CN" altLang="en-US" sz="2400" b="1" dirty="0">
                <a:solidFill>
                  <a:srgbClr val="0E1FFE"/>
                </a:solidFill>
                <a:latin typeface="楷体" panose="02010609060101010101" pitchFamily="49" charset="-122"/>
                <a:ea typeface="楷体" panose="02010609060101010101" pitchFamily="49" charset="-122"/>
              </a:rPr>
              <a:t>夜间的咖啡馆</a:t>
            </a:r>
            <a:r>
              <a:rPr lang="en-US" altLang="zh-CN" sz="2400" b="1" dirty="0">
                <a:solidFill>
                  <a:srgbClr val="0E1FFE"/>
                </a:solidFill>
                <a:latin typeface="楷体" panose="02010609060101010101" pitchFamily="49" charset="-122"/>
                <a:ea typeface="楷体" panose="02010609060101010101" pitchFamily="49" charset="-122"/>
              </a:rPr>
              <a:t>》《</a:t>
            </a:r>
            <a:r>
              <a:rPr lang="zh-CN" altLang="en-US" sz="2400" b="1" dirty="0">
                <a:solidFill>
                  <a:srgbClr val="0E1FFE"/>
                </a:solidFill>
                <a:latin typeface="楷体" panose="02010609060101010101" pitchFamily="49" charset="-122"/>
                <a:ea typeface="楷体" panose="02010609060101010101" pitchFamily="49" charset="-122"/>
              </a:rPr>
              <a:t>向日葵</a:t>
            </a:r>
            <a:r>
              <a:rPr lang="en-US" altLang="zh-CN" sz="2400" b="1" dirty="0">
                <a:solidFill>
                  <a:srgbClr val="0E1FFE"/>
                </a:solidFill>
                <a:latin typeface="楷体" panose="02010609060101010101" pitchFamily="49" charset="-122"/>
                <a:ea typeface="楷体" panose="02010609060101010101" pitchFamily="49" charset="-122"/>
              </a:rPr>
              <a:t>》</a:t>
            </a:r>
            <a:endParaRPr lang="en-US" altLang="zh-CN" sz="2400" b="1" dirty="0">
              <a:solidFill>
                <a:srgbClr val="0E1FFE"/>
              </a:solidFill>
              <a:latin typeface="楷体" panose="02010609060101010101" pitchFamily="49" charset="-122"/>
              <a:ea typeface="楷体" panose="02010609060101010101" pitchFamily="49" charset="-122"/>
            </a:endParaRPr>
          </a:p>
        </p:txBody>
      </p:sp>
      <p:sp>
        <p:nvSpPr>
          <p:cNvPr id="59410" name="TextBox 1"/>
          <p:cNvSpPr txBox="1"/>
          <p:nvPr/>
        </p:nvSpPr>
        <p:spPr>
          <a:xfrm>
            <a:off x="-33655" y="-8890"/>
            <a:ext cx="3919538" cy="645160"/>
          </a:xfrm>
          <a:prstGeom prst="rect">
            <a:avLst/>
          </a:prstGeom>
          <a:solidFill>
            <a:srgbClr val="92D050"/>
          </a:solidFill>
          <a:ln w="9525">
            <a:noFill/>
          </a:ln>
        </p:spPr>
        <p:txBody>
          <a:bodyPr anchor="t">
            <a:spAutoFit/>
          </a:bodyPr>
          <a:p>
            <a:r>
              <a:rPr lang="zh-CN" altLang="en-US" sz="3600" b="1" dirty="0">
                <a:latin typeface="Calibri" panose="020F0502020204030204" pitchFamily="34" charset="0"/>
                <a:ea typeface="宋体" panose="02010600030101010101" pitchFamily="2" charset="-122"/>
              </a:rPr>
              <a:t>三、音乐美术大师</a:t>
            </a:r>
            <a:endParaRPr lang="zh-CN" altLang="en-US" sz="3600" b="1" dirty="0">
              <a:latin typeface="Calibri" panose="020F0502020204030204" pitchFamily="34" charset="0"/>
              <a:ea typeface="宋体" panose="02010600030101010101" pitchFamily="2" charset="-122"/>
            </a:endParaRPr>
          </a:p>
        </p:txBody>
      </p:sp>
      <p:sp>
        <p:nvSpPr>
          <p:cNvPr id="59411" name="文本框 99"/>
          <p:cNvSpPr txBox="1"/>
          <p:nvPr/>
        </p:nvSpPr>
        <p:spPr>
          <a:xfrm>
            <a:off x="2385695" y="3468370"/>
            <a:ext cx="5346700" cy="829945"/>
          </a:xfrm>
          <a:prstGeom prst="rect">
            <a:avLst/>
          </a:prstGeom>
          <a:noFill/>
          <a:ln w="9525">
            <a:noFill/>
          </a:ln>
        </p:spPr>
        <p:txBody>
          <a:bodyPr wrap="square" anchor="t">
            <a:spAutoFit/>
          </a:bodyPr>
          <a:p>
            <a:pPr indent="266700"/>
            <a:r>
              <a:rPr lang="zh-CN" altLang="zh-CN" sz="2400" b="1" dirty="0">
                <a:solidFill>
                  <a:srgbClr val="FF0000"/>
                </a:solidFill>
                <a:latin typeface="楷体" panose="02010609060101010101" pitchFamily="49" charset="-122"/>
                <a:ea typeface="楷体" panose="02010609060101010101" pitchFamily="49" charset="-122"/>
              </a:rPr>
              <a:t>特色：《向日葵》</a:t>
            </a:r>
            <a:r>
              <a:rPr lang="zh-CN" altLang="zh-CN" sz="2400" b="1" dirty="0">
                <a:latin typeface="楷体" panose="02010609060101010101" pitchFamily="49" charset="-122"/>
                <a:ea typeface="楷体" panose="02010609060101010101" pitchFamily="49" charset="-122"/>
              </a:rPr>
              <a:t>表达了画家对生命的赞美和对美好生活的向往。</a:t>
            </a:r>
            <a:endParaRPr lang="zh-CN" altLang="zh-CN" sz="2400" b="1" dirty="0">
              <a:latin typeface="楷体" panose="02010609060101010101" pitchFamily="49" charset="-122"/>
              <a:ea typeface="楷体" panose="02010609060101010101" pitchFamily="49" charset="-122"/>
            </a:endParaRPr>
          </a:p>
        </p:txBody>
      </p:sp>
      <p:sp>
        <p:nvSpPr>
          <p:cNvPr id="11" name="TextBox 10"/>
          <p:cNvSpPr txBox="1"/>
          <p:nvPr/>
        </p:nvSpPr>
        <p:spPr>
          <a:xfrm>
            <a:off x="2385753" y="2096532"/>
            <a:ext cx="1152128" cy="584775"/>
          </a:xfrm>
          <a:prstGeom prst="rect">
            <a:avLst/>
          </a:prstGeom>
          <a:noFill/>
          <a:extLst>
            <a:ext uri="{909E8E84-426E-40DD-AFC4-6F175D3DCCD1}">
              <a14:hiddenFill xmlns:a14="http://schemas.microsoft.com/office/drawing/2010/main">
                <a:solidFill>
                  <a:schemeClr val="lt1"/>
                </a:solidFill>
              </a14:hiddenFill>
            </a:ext>
          </a:extLst>
        </p:spPr>
        <p:style>
          <a:lnRef idx="2">
            <a:schemeClr val="dk1"/>
          </a:lnRef>
          <a:fillRef idx="1">
            <a:schemeClr val="lt1"/>
          </a:fillRef>
          <a:effectRef idx="0">
            <a:schemeClr val="dk1"/>
          </a:effectRef>
          <a:fontRef idx="minor">
            <a:schemeClr val="dk1"/>
          </a:fontRef>
        </p:style>
        <p:txBody>
          <a:bodyPr wrap="square" rtlCol="0">
            <a:spAutoFit/>
          </a:bodyPr>
          <a:p>
            <a:r>
              <a:rPr lang="zh-CN" altLang="en-US" sz="3200" b="1" dirty="0" smtClean="0">
                <a:solidFill>
                  <a:srgbClr val="FF0000"/>
                </a:solidFill>
              </a:rPr>
              <a:t>地位：</a:t>
            </a:r>
            <a:endParaRPr lang="zh-CN" altLang="en-US" sz="3200" b="1" dirty="0">
              <a:solidFill>
                <a:srgbClr val="FF0000"/>
              </a:solidFill>
            </a:endParaRPr>
          </a:p>
        </p:txBody>
      </p:sp>
      <p:sp>
        <p:nvSpPr>
          <p:cNvPr id="7" name="Rectangle 18"/>
          <p:cNvSpPr>
            <a:spLocks noChangeArrowheads="1"/>
          </p:cNvSpPr>
          <p:nvPr/>
        </p:nvSpPr>
        <p:spPr bwMode="auto">
          <a:xfrm>
            <a:off x="3545205" y="2096770"/>
            <a:ext cx="4462145"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p>
            <a:pPr fontAlgn="base">
              <a:spcBef>
                <a:spcPct val="0"/>
              </a:spcBef>
              <a:spcAft>
                <a:spcPct val="0"/>
              </a:spcAft>
              <a:buFont typeface="Arial" panose="020B0604020202020204" pitchFamily="34" charset="0"/>
              <a:buNone/>
            </a:pPr>
            <a:r>
              <a:rPr lang="zh-CN" altLang="en-US" sz="2800" b="1" dirty="0" smtClean="0">
                <a:solidFill>
                  <a:srgbClr val="0000FF"/>
                </a:solidFill>
                <a:latin typeface="Arial Rounded MT Bold" pitchFamily="34" charset="0"/>
                <a:ea typeface="微软雅黑" panose="020B0503020204020204" charset="-122"/>
                <a:sym typeface="Arial Rounded MT Bold" pitchFamily="34" charset="0"/>
              </a:rPr>
              <a:t> </a:t>
            </a:r>
            <a:r>
              <a:rPr lang="zh-CN" altLang="en-US" sz="2400" b="1" dirty="0" smtClean="0">
                <a:solidFill>
                  <a:srgbClr val="0000FF"/>
                </a:solidFill>
                <a:latin typeface="楷体" panose="02010609060101010101" pitchFamily="49" charset="-122"/>
                <a:ea typeface="楷体" panose="02010609060101010101" pitchFamily="49" charset="-122"/>
                <a:sym typeface="Arial Rounded MT Bold" pitchFamily="34" charset="0"/>
              </a:rPr>
              <a:t>梵高是荷兰</a:t>
            </a:r>
            <a:r>
              <a:rPr lang="zh-CN" altLang="en-US" sz="2400" b="1" dirty="0" smtClean="0">
                <a:solidFill>
                  <a:srgbClr val="FF0000"/>
                </a:solidFill>
                <a:latin typeface="楷体" panose="02010609060101010101" pitchFamily="49" charset="-122"/>
                <a:ea typeface="楷体" panose="02010609060101010101" pitchFamily="49" charset="-122"/>
                <a:sym typeface="Arial Rounded MT Bold" pitchFamily="34" charset="0"/>
              </a:rPr>
              <a:t>后印象派</a:t>
            </a:r>
            <a:r>
              <a:rPr lang="zh-CN" altLang="en-US" sz="2400" b="1" dirty="0" smtClean="0">
                <a:solidFill>
                  <a:srgbClr val="0000FF"/>
                </a:solidFill>
                <a:latin typeface="楷体" panose="02010609060101010101" pitchFamily="49" charset="-122"/>
                <a:ea typeface="楷体" panose="02010609060101010101" pitchFamily="49" charset="-122"/>
                <a:sym typeface="Arial Rounded MT Bold" pitchFamily="34" charset="0"/>
              </a:rPr>
              <a:t>画家。他是</a:t>
            </a:r>
            <a:r>
              <a:rPr lang="zh-CN" altLang="en-US" sz="2400" b="1" dirty="0" smtClean="0">
                <a:solidFill>
                  <a:srgbClr val="FF0000"/>
                </a:solidFill>
                <a:latin typeface="楷体" panose="02010609060101010101" pitchFamily="49" charset="-122"/>
                <a:ea typeface="楷体" panose="02010609060101010101" pitchFamily="49" charset="-122"/>
                <a:sym typeface="Arial Rounded MT Bold" pitchFamily="34" charset="0"/>
              </a:rPr>
              <a:t>表现主义的先驱</a:t>
            </a:r>
            <a:r>
              <a:rPr lang="zh-CN" altLang="en-US" sz="2400" b="1" dirty="0" smtClean="0">
                <a:solidFill>
                  <a:srgbClr val="0000FF"/>
                </a:solidFill>
                <a:latin typeface="楷体" panose="02010609060101010101" pitchFamily="49" charset="-122"/>
                <a:ea typeface="楷体" panose="02010609060101010101" pitchFamily="49" charset="-122"/>
                <a:sym typeface="Arial Rounded MT Bold" pitchFamily="34" charset="0"/>
              </a:rPr>
              <a:t>，并深深影响了二十世纪艺术</a:t>
            </a:r>
            <a:r>
              <a:rPr lang="zh-CN" altLang="zh-CN" sz="2400" b="1" dirty="0" smtClean="0">
                <a:solidFill>
                  <a:srgbClr val="0000FF"/>
                </a:solidFill>
                <a:latin typeface="楷体" panose="02010609060101010101" pitchFamily="49" charset="-122"/>
                <a:ea typeface="楷体" panose="02010609060101010101" pitchFamily="49" charset="-122"/>
                <a:sym typeface="Arial Rounded MT Bold" pitchFamily="34" charset="0"/>
              </a:rPr>
              <a:t>。</a:t>
            </a:r>
            <a:endParaRPr lang="zh-CN" altLang="zh-CN" sz="2400" b="1" dirty="0" smtClean="0">
              <a:solidFill>
                <a:srgbClr val="0000FF"/>
              </a:solidFill>
              <a:latin typeface="楷体" panose="02010609060101010101" pitchFamily="49" charset="-122"/>
              <a:ea typeface="楷体" panose="02010609060101010101" pitchFamily="49" charset="-122"/>
              <a:sym typeface="Arial Rounded MT Bold" pitchFamily="34" charset="0"/>
            </a:endParaRPr>
          </a:p>
        </p:txBody>
      </p:sp>
      <p:pic>
        <p:nvPicPr>
          <p:cNvPr id="2" name="图片 1"/>
          <p:cNvPicPr>
            <a:picLocks noChangeAspect="1"/>
          </p:cNvPicPr>
          <p:nvPr/>
        </p:nvPicPr>
        <p:blipFill>
          <a:blip r:embed="rId2"/>
          <a:stretch>
            <a:fillRect/>
          </a:stretch>
        </p:blipFill>
        <p:spPr>
          <a:xfrm>
            <a:off x="7658100" y="-8890"/>
            <a:ext cx="4527550" cy="1572260"/>
          </a:xfrm>
          <a:prstGeom prst="rect">
            <a:avLst/>
          </a:prstGeom>
        </p:spPr>
      </p:pic>
      <p:pic>
        <p:nvPicPr>
          <p:cNvPr id="27650" name="Picture 4" descr="《向日葵》"/>
          <p:cNvPicPr>
            <a:picLocks noChangeAspect="1"/>
          </p:cNvPicPr>
          <p:nvPr/>
        </p:nvPicPr>
        <p:blipFill>
          <a:blip r:embed="rId3"/>
          <a:stretch>
            <a:fillRect/>
          </a:stretch>
        </p:blipFill>
        <p:spPr>
          <a:xfrm>
            <a:off x="7658735" y="1548130"/>
            <a:ext cx="4526280" cy="3259455"/>
          </a:xfrm>
          <a:prstGeom prst="rect">
            <a:avLst/>
          </a:prstGeom>
          <a:noFill/>
          <a:ln w="9525">
            <a:noFill/>
          </a:ln>
        </p:spPr>
      </p:pic>
      <p:sp>
        <p:nvSpPr>
          <p:cNvPr id="31751" name="矩形 1"/>
          <p:cNvSpPr>
            <a:spLocks noChangeArrowheads="1"/>
          </p:cNvSpPr>
          <p:nvPr/>
        </p:nvSpPr>
        <p:spPr bwMode="auto">
          <a:xfrm>
            <a:off x="7414895" y="4807585"/>
            <a:ext cx="4770120" cy="3430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p>
            <a:pPr algn="ctr" fontAlgn="base">
              <a:spcBef>
                <a:spcPct val="50000"/>
              </a:spcBef>
              <a:spcAft>
                <a:spcPct val="0"/>
              </a:spcAft>
              <a:buFont typeface="Arial" panose="020B0604020202020204" pitchFamily="34" charset="0"/>
              <a:buNone/>
            </a:pPr>
            <a:r>
              <a:rPr lang="en-US" altLang="zh-CN" sz="2000" dirty="0" smtClean="0">
                <a:solidFill>
                  <a:srgbClr val="990000"/>
                </a:solidFill>
                <a:latin typeface="楷体" panose="02010609060101010101" pitchFamily="49" charset="-122"/>
                <a:ea typeface="楷体" panose="02010609060101010101" pitchFamily="49" charset="-122"/>
                <a:sym typeface="Times New Roman" panose="02020603050405020304" pitchFamily="2" charset="0"/>
              </a:rPr>
              <a:t>《</a:t>
            </a:r>
            <a:r>
              <a:rPr lang="zh-CN" altLang="en-US" sz="2000" dirty="0" smtClean="0">
                <a:solidFill>
                  <a:srgbClr val="990000"/>
                </a:solidFill>
                <a:latin typeface="楷体" panose="02010609060101010101" pitchFamily="49" charset="-122"/>
                <a:ea typeface="楷体" panose="02010609060101010101" pitchFamily="49" charset="-122"/>
                <a:sym typeface="Times New Roman" panose="02020603050405020304" pitchFamily="2" charset="0"/>
              </a:rPr>
              <a:t>向日葵</a:t>
            </a:r>
            <a:r>
              <a:rPr lang="en-US" altLang="zh-CN" sz="2000" dirty="0" smtClean="0">
                <a:solidFill>
                  <a:srgbClr val="990000"/>
                </a:solidFill>
                <a:latin typeface="楷体" panose="02010609060101010101" pitchFamily="49" charset="-122"/>
                <a:ea typeface="楷体" panose="02010609060101010101" pitchFamily="49" charset="-122"/>
                <a:sym typeface="Times New Roman" panose="02020603050405020304" pitchFamily="2" charset="0"/>
              </a:rPr>
              <a:t>》</a:t>
            </a:r>
            <a:r>
              <a:rPr lang="zh-CN" altLang="en-US" sz="2000" b="1">
                <a:solidFill>
                  <a:srgbClr val="000066"/>
                </a:solidFill>
                <a:effectLst>
                  <a:outerShdw blurRad="38100" dist="38100" dir="2700000" algn="tl">
                    <a:srgbClr val="C0C0C0"/>
                  </a:outerShdw>
                </a:effectLst>
                <a:latin typeface="楷体" panose="02010609060101010101" pitchFamily="49" charset="-122"/>
                <a:ea typeface="楷体" panose="02010609060101010101" pitchFamily="49" charset="-122"/>
                <a:sym typeface="+mn-ea"/>
              </a:rPr>
              <a:t>画面艳丽而又和谐、优雅，每朵葵花好似燃烧的火焰，花瓣叶则像跳跃的火苗。画家运用有力的笔触和强烈的色彩对比来表达他对</a:t>
            </a:r>
            <a:r>
              <a:rPr lang="zh-CN" altLang="en-US" sz="2000" b="1">
                <a:solidFill>
                  <a:srgbClr val="FF0000"/>
                </a:solidFill>
                <a:effectLst>
                  <a:outerShdw blurRad="38100" dist="38100" dir="2700000" algn="tl">
                    <a:srgbClr val="C0C0C0"/>
                  </a:outerShdw>
                </a:effectLst>
                <a:latin typeface="楷体" panose="02010609060101010101" pitchFamily="49" charset="-122"/>
                <a:ea typeface="楷体" panose="02010609060101010101" pitchFamily="49" charset="-122"/>
                <a:sym typeface="+mn-ea"/>
              </a:rPr>
              <a:t>生命的赞美和对生活的无比热爱。</a:t>
            </a:r>
            <a:endParaRPr lang="zh-CN" altLang="en-US" sz="2000" b="1">
              <a:solidFill>
                <a:srgbClr val="FF0000"/>
              </a:solidFill>
              <a:effectLst>
                <a:outerShdw blurRad="38100" dist="38100" dir="2700000" algn="tl">
                  <a:srgbClr val="C0C0C0"/>
                </a:outerShdw>
              </a:effectLst>
              <a:latin typeface="楷体" panose="02010609060101010101" pitchFamily="49" charset="-122"/>
              <a:ea typeface="楷体" panose="02010609060101010101" pitchFamily="49" charset="-122"/>
              <a:sym typeface="+mn-ea"/>
            </a:endParaRPr>
          </a:p>
          <a:p>
            <a:pPr algn="ctr" fontAlgn="base">
              <a:spcBef>
                <a:spcPct val="50000"/>
              </a:spcBef>
              <a:spcAft>
                <a:spcPct val="0"/>
              </a:spcAft>
              <a:buFont typeface="Arial" panose="020B0604020202020204" pitchFamily="34" charset="0"/>
              <a:buNone/>
            </a:pPr>
            <a:r>
              <a:rPr lang="en-US" altLang="zh-CN" sz="1400" dirty="0" smtClean="0">
                <a:solidFill>
                  <a:srgbClr val="000000"/>
                </a:solidFill>
                <a:latin typeface="微软雅黑" panose="020B0503020204020204" charset="-122"/>
                <a:ea typeface="微软雅黑" panose="020B0503020204020204" charset="-122"/>
                <a:sym typeface="Calibri" panose="020F0502020204030204" pitchFamily="34" charset="0"/>
              </a:rPr>
              <a:t>1987</a:t>
            </a:r>
            <a:r>
              <a:rPr lang="zh-CN" altLang="en-US" sz="1400" dirty="0" smtClean="0">
                <a:solidFill>
                  <a:srgbClr val="000000"/>
                </a:solidFill>
                <a:latin typeface="微软雅黑" panose="020B0503020204020204" charset="-122"/>
                <a:ea typeface="微软雅黑" panose="020B0503020204020204" charset="-122"/>
                <a:sym typeface="Calibri" panose="020F0502020204030204" pitchFamily="34" charset="0"/>
              </a:rPr>
              <a:t>年</a:t>
            </a:r>
            <a:r>
              <a:rPr lang="en-US" altLang="zh-CN" sz="1400" dirty="0" smtClean="0">
                <a:solidFill>
                  <a:srgbClr val="FF0000"/>
                </a:solidFill>
                <a:latin typeface="微软雅黑" panose="020B0503020204020204" charset="-122"/>
                <a:ea typeface="微软雅黑" panose="020B0503020204020204" charset="-122"/>
                <a:sym typeface="Calibri" panose="020F0502020204030204" pitchFamily="34" charset="0"/>
              </a:rPr>
              <a:t>3990</a:t>
            </a:r>
            <a:r>
              <a:rPr lang="zh-CN" altLang="en-US" sz="1400" dirty="0" smtClean="0">
                <a:solidFill>
                  <a:srgbClr val="FF0000"/>
                </a:solidFill>
                <a:latin typeface="微软雅黑" panose="020B0503020204020204" charset="-122"/>
                <a:ea typeface="微软雅黑" panose="020B0503020204020204" charset="-122"/>
                <a:sym typeface="Calibri" panose="020F0502020204030204" pitchFamily="34" charset="0"/>
              </a:rPr>
              <a:t>万</a:t>
            </a:r>
            <a:r>
              <a:rPr lang="zh-CN" altLang="en-US" sz="1400" dirty="0" smtClean="0">
                <a:solidFill>
                  <a:srgbClr val="000000"/>
                </a:solidFill>
                <a:latin typeface="微软雅黑" panose="020B0503020204020204" charset="-122"/>
                <a:ea typeface="微软雅黑" panose="020B0503020204020204" charset="-122"/>
                <a:sym typeface="Calibri" panose="020F0502020204030204" pitchFamily="34" charset="0"/>
              </a:rPr>
              <a:t>美元价格，创下了当时世界油画价格之最。</a:t>
            </a:r>
            <a:endParaRPr lang="zh-CN" altLang="en-US" sz="3200" dirty="0" smtClean="0">
              <a:solidFill>
                <a:prstClr val="black"/>
              </a:solidFill>
              <a:latin typeface="微软雅黑" panose="020B0503020204020204" charset="-122"/>
              <a:ea typeface="微软雅黑" panose="020B0503020204020204" charset="-122"/>
            </a:endParaRPr>
          </a:p>
          <a:p>
            <a:pPr algn="ctr" fontAlgn="base">
              <a:spcBef>
                <a:spcPct val="50000"/>
              </a:spcBef>
              <a:spcAft>
                <a:spcPct val="0"/>
              </a:spcAft>
              <a:buFont typeface="Arial" panose="020B0604020202020204" pitchFamily="34" charset="0"/>
              <a:buNone/>
            </a:pPr>
            <a:endParaRPr lang="zh-CN" altLang="en-US" sz="3200" b="1" strike="noStrike" noProof="1">
              <a:solidFill>
                <a:srgbClr val="FF0000"/>
              </a:solidFill>
              <a:effectLst>
                <a:outerShdw blurRad="38100" dist="38100" dir="2700000" algn="tl">
                  <a:srgbClr val="C0C0C0"/>
                </a:outerShdw>
              </a:effectLst>
              <a:latin typeface="楷体" panose="02010609060101010101" pitchFamily="49" charset="-122"/>
              <a:ea typeface="楷体" panose="02010609060101010101" pitchFamily="49" charset="-122"/>
            </a:endParaRPr>
          </a:p>
          <a:p>
            <a:pPr algn="ctr" fontAlgn="base">
              <a:spcBef>
                <a:spcPct val="50000"/>
              </a:spcBef>
              <a:spcAft>
                <a:spcPct val="0"/>
              </a:spcAft>
              <a:buFont typeface="Arial" panose="020B0604020202020204" pitchFamily="34" charset="0"/>
              <a:buNone/>
            </a:pPr>
            <a:r>
              <a:rPr lang="en-US" altLang="zh-CN" sz="3200" dirty="0" smtClean="0">
                <a:solidFill>
                  <a:srgbClr val="990000"/>
                </a:solidFill>
                <a:sym typeface="Calibri" panose="020F0502020204030204" pitchFamily="34" charset="0"/>
              </a:rPr>
              <a:t> </a:t>
            </a:r>
            <a:endParaRPr lang="zh-CN" altLang="en-US" sz="3200" dirty="0" smtClean="0">
              <a:solidFill>
                <a:prstClr val="black"/>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9411"/>
                                        </p:tgtEl>
                                        <p:attrNameLst>
                                          <p:attrName>style.visibility</p:attrName>
                                        </p:attrNameLst>
                                      </p:cBhvr>
                                      <p:to>
                                        <p:strVal val="visible"/>
                                      </p:to>
                                    </p:set>
                                    <p:anim calcmode="lin" valueType="num">
                                      <p:cBhvr additive="base">
                                        <p:cTn id="31" dur="500" fill="hold"/>
                                        <p:tgtEl>
                                          <p:spTgt spid="59411"/>
                                        </p:tgtEl>
                                        <p:attrNameLst>
                                          <p:attrName>ppt_x</p:attrName>
                                        </p:attrNameLst>
                                      </p:cBhvr>
                                      <p:tavLst>
                                        <p:tav tm="0">
                                          <p:val>
                                            <p:strVal val="#ppt_x"/>
                                          </p:val>
                                        </p:tav>
                                        <p:tav tm="100000">
                                          <p:val>
                                            <p:strVal val="#ppt_x"/>
                                          </p:val>
                                        </p:tav>
                                      </p:tavLst>
                                    </p:anim>
                                    <p:anim calcmode="lin" valueType="num">
                                      <p:cBhvr additive="base">
                                        <p:cTn id="32" dur="500" fill="hold"/>
                                        <p:tgtEl>
                                          <p:spTgt spid="594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7650"/>
                                        </p:tgtEl>
                                        <p:attrNameLst>
                                          <p:attrName>style.visibility</p:attrName>
                                        </p:attrNameLst>
                                      </p:cBhvr>
                                      <p:to>
                                        <p:strVal val="visible"/>
                                      </p:to>
                                    </p:set>
                                    <p:anim calcmode="lin" valueType="num">
                                      <p:cBhvr additive="base">
                                        <p:cTn id="37" dur="500" fill="hold"/>
                                        <p:tgtEl>
                                          <p:spTgt spid="27650"/>
                                        </p:tgtEl>
                                        <p:attrNameLst>
                                          <p:attrName>ppt_x</p:attrName>
                                        </p:attrNameLst>
                                      </p:cBhvr>
                                      <p:tavLst>
                                        <p:tav tm="0">
                                          <p:val>
                                            <p:strVal val="#ppt_x"/>
                                          </p:val>
                                        </p:tav>
                                        <p:tav tm="100000">
                                          <p:val>
                                            <p:strVal val="#ppt_x"/>
                                          </p:val>
                                        </p:tav>
                                      </p:tavLst>
                                    </p:anim>
                                    <p:anim calcmode="lin" valueType="num">
                                      <p:cBhvr additive="base">
                                        <p:cTn id="38" dur="500" fill="hold"/>
                                        <p:tgtEl>
                                          <p:spTgt spid="2765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1751"/>
                                        </p:tgtEl>
                                        <p:attrNameLst>
                                          <p:attrName>style.visibility</p:attrName>
                                        </p:attrNameLst>
                                      </p:cBhvr>
                                      <p:to>
                                        <p:strVal val="visible"/>
                                      </p:to>
                                    </p:set>
                                    <p:anim calcmode="lin" valueType="num">
                                      <p:cBhvr additive="base">
                                        <p:cTn id="43" dur="500" fill="hold"/>
                                        <p:tgtEl>
                                          <p:spTgt spid="31751"/>
                                        </p:tgtEl>
                                        <p:attrNameLst>
                                          <p:attrName>ppt_x</p:attrName>
                                        </p:attrNameLst>
                                      </p:cBhvr>
                                      <p:tavLst>
                                        <p:tav tm="0">
                                          <p:val>
                                            <p:strVal val="#ppt_x"/>
                                          </p:val>
                                        </p:tav>
                                        <p:tav tm="100000">
                                          <p:val>
                                            <p:strVal val="#ppt_x"/>
                                          </p:val>
                                        </p:tav>
                                      </p:tavLst>
                                    </p:anim>
                                    <p:anim calcmode="lin" valueType="num">
                                      <p:cBhvr additive="base">
                                        <p:cTn id="44" dur="500" fill="hold"/>
                                        <p:tgtEl>
                                          <p:spTgt spid="317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0" grpId="0"/>
      <p:bldP spid="18" grpId="0"/>
      <p:bldP spid="7" grpId="0"/>
      <p:bldP spid="59411" grpId="0"/>
      <p:bldP spid="31751"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文本框 2"/>
          <p:cNvSpPr txBox="1"/>
          <p:nvPr/>
        </p:nvSpPr>
        <p:spPr>
          <a:xfrm>
            <a:off x="3645218" y="7620"/>
            <a:ext cx="4297680" cy="645160"/>
          </a:xfrm>
          <a:prstGeom prst="rect">
            <a:avLst/>
          </a:prstGeom>
          <a:noFill/>
          <a:ln w="9525">
            <a:noFill/>
          </a:ln>
        </p:spPr>
        <p:txBody>
          <a:bodyPr wrap="none" anchor="t">
            <a:spAutoFit/>
          </a:bodyPr>
          <a:lstStyle/>
          <a:p>
            <a:pPr>
              <a:buFont typeface="Arial" panose="020B0604020202020204" pitchFamily="34" charset="0"/>
              <a:buNone/>
            </a:pPr>
            <a:r>
              <a:rPr lang="zh-CN" altLang="en-US" sz="3600" b="1">
                <a:solidFill>
                  <a:srgbClr val="C00000"/>
                </a:solidFill>
                <a:latin typeface="微软雅黑" panose="020B0503020204020204" charset="-122"/>
                <a:ea typeface="微软雅黑" panose="020B0503020204020204" charset="-122"/>
              </a:rPr>
              <a:t>梵高最昂贵的三幅画</a:t>
            </a:r>
            <a:endParaRPr lang="zh-CN" altLang="en-US" sz="3600" b="1">
              <a:solidFill>
                <a:srgbClr val="C00000"/>
              </a:solidFill>
              <a:latin typeface="微软雅黑" panose="020B0503020204020204" charset="-122"/>
              <a:ea typeface="微软雅黑" panose="020B0503020204020204" charset="-122"/>
            </a:endParaRPr>
          </a:p>
        </p:txBody>
      </p:sp>
      <p:pic>
        <p:nvPicPr>
          <p:cNvPr id="38916" name="Picture 2" descr="nana209"/>
          <p:cNvPicPr>
            <a:picLocks noChangeAspect="1"/>
          </p:cNvPicPr>
          <p:nvPr/>
        </p:nvPicPr>
        <p:blipFill>
          <a:blip r:embed="rId1"/>
          <a:stretch>
            <a:fillRect/>
          </a:stretch>
        </p:blipFill>
        <p:spPr>
          <a:xfrm>
            <a:off x="-3175" y="566420"/>
            <a:ext cx="3573145" cy="5332730"/>
          </a:xfrm>
          <a:prstGeom prst="rect">
            <a:avLst/>
          </a:prstGeom>
          <a:noFill/>
          <a:ln w="9525">
            <a:noFill/>
          </a:ln>
        </p:spPr>
      </p:pic>
      <p:sp>
        <p:nvSpPr>
          <p:cNvPr id="38919" name="Text Box 3"/>
          <p:cNvSpPr txBox="1"/>
          <p:nvPr/>
        </p:nvSpPr>
        <p:spPr>
          <a:xfrm>
            <a:off x="-3175" y="5898515"/>
            <a:ext cx="3599815" cy="953135"/>
          </a:xfrm>
          <a:prstGeom prst="rect">
            <a:avLst/>
          </a:prstGeom>
          <a:noFill/>
          <a:ln w="9525">
            <a:noFill/>
          </a:ln>
        </p:spPr>
        <p:txBody>
          <a:bodyPr wrap="square" anchor="t">
            <a:spAutoFit/>
          </a:bodyPr>
          <a:lstStyle/>
          <a:p>
            <a:pPr algn="ctr">
              <a:buFont typeface="Arial" panose="020B0604020202020204" pitchFamily="34" charset="0"/>
              <a:buNone/>
            </a:pPr>
            <a:r>
              <a:rPr lang="en-US" altLang="zh-CN" sz="2800">
                <a:solidFill>
                  <a:schemeClr val="tx2">
                    <a:lumMod val="75000"/>
                    <a:lumOff val="25000"/>
                  </a:schemeClr>
                </a:solidFill>
                <a:latin typeface="黑体" panose="02010609060101010101" pitchFamily="49" charset="-122"/>
                <a:ea typeface="黑体" panose="02010609060101010101" pitchFamily="49" charset="-122"/>
              </a:rPr>
              <a:t>《</a:t>
            </a:r>
            <a:r>
              <a:rPr lang="zh-CN" altLang="en-US" sz="2800">
                <a:solidFill>
                  <a:schemeClr val="tx2">
                    <a:lumMod val="75000"/>
                    <a:lumOff val="25000"/>
                  </a:schemeClr>
                </a:solidFill>
                <a:latin typeface="黑体" panose="02010609060101010101" pitchFamily="49" charset="-122"/>
                <a:ea typeface="黑体" panose="02010609060101010101" pitchFamily="49" charset="-122"/>
              </a:rPr>
              <a:t>鸢尾花</a:t>
            </a:r>
            <a:r>
              <a:rPr lang="en-US" altLang="zh-CN" sz="2800">
                <a:solidFill>
                  <a:schemeClr val="tx2">
                    <a:lumMod val="75000"/>
                    <a:lumOff val="25000"/>
                  </a:schemeClr>
                </a:solidFill>
                <a:latin typeface="黑体" panose="02010609060101010101" pitchFamily="49" charset="-122"/>
                <a:ea typeface="黑体" panose="02010609060101010101" pitchFamily="49" charset="-122"/>
              </a:rPr>
              <a:t>》</a:t>
            </a:r>
            <a:endParaRPr lang="en-US" altLang="zh-CN" sz="2800">
              <a:solidFill>
                <a:schemeClr val="tx2">
                  <a:lumMod val="75000"/>
                  <a:lumOff val="25000"/>
                </a:schemeClr>
              </a:solidFill>
              <a:latin typeface="黑体" panose="02010609060101010101" pitchFamily="49" charset="-122"/>
              <a:ea typeface="黑体" panose="02010609060101010101" pitchFamily="49" charset="-122"/>
            </a:endParaRPr>
          </a:p>
          <a:p>
            <a:pPr algn="ctr">
              <a:buFont typeface="Arial" panose="020B0604020202020204" pitchFamily="34" charset="0"/>
              <a:buNone/>
            </a:pPr>
            <a:r>
              <a:rPr lang="en-US" altLang="zh-CN" sz="2800">
                <a:solidFill>
                  <a:schemeClr val="tx2">
                    <a:lumMod val="75000"/>
                    <a:lumOff val="25000"/>
                  </a:schemeClr>
                </a:solidFill>
                <a:latin typeface="黑体" panose="02010609060101010101" pitchFamily="49" charset="-122"/>
                <a:ea typeface="黑体" panose="02010609060101010101" pitchFamily="49" charset="-122"/>
              </a:rPr>
              <a:t>1988</a:t>
            </a:r>
            <a:r>
              <a:rPr lang="zh-CN" altLang="en-US" sz="2800">
                <a:solidFill>
                  <a:schemeClr val="tx2">
                    <a:lumMod val="75000"/>
                    <a:lumOff val="25000"/>
                  </a:schemeClr>
                </a:solidFill>
                <a:latin typeface="黑体" panose="02010609060101010101" pitchFamily="49" charset="-122"/>
                <a:ea typeface="黑体" panose="02010609060101010101" pitchFamily="49" charset="-122"/>
              </a:rPr>
              <a:t>年 </a:t>
            </a:r>
            <a:r>
              <a:rPr lang="en-US" altLang="zh-CN" sz="2800">
                <a:solidFill>
                  <a:schemeClr val="tx2">
                    <a:lumMod val="75000"/>
                    <a:lumOff val="25000"/>
                  </a:schemeClr>
                </a:solidFill>
                <a:latin typeface="黑体" panose="02010609060101010101" pitchFamily="49" charset="-122"/>
                <a:ea typeface="黑体" panose="02010609060101010101" pitchFamily="49" charset="-122"/>
              </a:rPr>
              <a:t>5300</a:t>
            </a:r>
            <a:r>
              <a:rPr lang="zh-CN" altLang="en-US" sz="2800">
                <a:solidFill>
                  <a:schemeClr val="tx2">
                    <a:lumMod val="75000"/>
                    <a:lumOff val="25000"/>
                  </a:schemeClr>
                </a:solidFill>
                <a:latin typeface="黑体" panose="02010609060101010101" pitchFamily="49" charset="-122"/>
                <a:ea typeface="黑体" panose="02010609060101010101" pitchFamily="49" charset="-122"/>
              </a:rPr>
              <a:t>万美元。</a:t>
            </a:r>
            <a:endParaRPr lang="zh-CN" altLang="en-US" sz="2800">
              <a:solidFill>
                <a:schemeClr val="tx2">
                  <a:lumMod val="75000"/>
                  <a:lumOff val="25000"/>
                </a:schemeClr>
              </a:solidFill>
              <a:latin typeface="黑体" panose="02010609060101010101" pitchFamily="49" charset="-122"/>
              <a:ea typeface="黑体" panose="02010609060101010101" pitchFamily="49" charset="-122"/>
            </a:endParaRPr>
          </a:p>
        </p:txBody>
      </p:sp>
      <p:pic>
        <p:nvPicPr>
          <p:cNvPr id="38914" name="Picture 3" descr="fgjxys"/>
          <p:cNvPicPr>
            <a:picLocks noChangeAspect="1"/>
          </p:cNvPicPr>
          <p:nvPr/>
        </p:nvPicPr>
        <p:blipFill>
          <a:blip r:embed="rId2"/>
          <a:stretch>
            <a:fillRect/>
          </a:stretch>
        </p:blipFill>
        <p:spPr>
          <a:xfrm>
            <a:off x="3569970" y="566420"/>
            <a:ext cx="4229100" cy="5332095"/>
          </a:xfrm>
          <a:prstGeom prst="rect">
            <a:avLst/>
          </a:prstGeom>
          <a:noFill/>
          <a:ln w="9525">
            <a:noFill/>
          </a:ln>
        </p:spPr>
      </p:pic>
      <p:sp>
        <p:nvSpPr>
          <p:cNvPr id="38917" name="Text Box 4"/>
          <p:cNvSpPr txBox="1"/>
          <p:nvPr/>
        </p:nvSpPr>
        <p:spPr>
          <a:xfrm>
            <a:off x="3773805" y="5899150"/>
            <a:ext cx="3821430" cy="829945"/>
          </a:xfrm>
          <a:prstGeom prst="rect">
            <a:avLst/>
          </a:prstGeom>
          <a:noFill/>
          <a:ln w="9525">
            <a:noFill/>
          </a:ln>
        </p:spPr>
        <p:txBody>
          <a:bodyPr wrap="square" anchor="t">
            <a:spAutoFit/>
          </a:bodyPr>
          <a:p>
            <a:pPr algn="ctr">
              <a:buFont typeface="Arial" panose="020B0604020202020204" pitchFamily="34" charset="0"/>
              <a:buNone/>
            </a:pPr>
            <a:r>
              <a:rPr lang="en-US" altLang="zh-CN" sz="2400">
                <a:solidFill>
                  <a:schemeClr val="tx2">
                    <a:lumMod val="75000"/>
                    <a:lumOff val="25000"/>
                  </a:schemeClr>
                </a:solidFill>
                <a:latin typeface="微软雅黑" panose="020B0503020204020204" charset="-122"/>
                <a:ea typeface="微软雅黑" panose="020B0503020204020204" charset="-122"/>
              </a:rPr>
              <a:t>《</a:t>
            </a:r>
            <a:r>
              <a:rPr lang="zh-CN" altLang="en-US" sz="2400">
                <a:solidFill>
                  <a:schemeClr val="tx2">
                    <a:lumMod val="75000"/>
                    <a:lumOff val="25000"/>
                  </a:schemeClr>
                </a:solidFill>
                <a:latin typeface="微软雅黑" panose="020B0503020204020204" charset="-122"/>
                <a:ea typeface="微软雅黑" panose="020B0503020204020204" charset="-122"/>
              </a:rPr>
              <a:t>加谢医生的肖像</a:t>
            </a:r>
            <a:r>
              <a:rPr lang="en-US" altLang="zh-CN" sz="2400">
                <a:solidFill>
                  <a:schemeClr val="tx2">
                    <a:lumMod val="75000"/>
                    <a:lumOff val="25000"/>
                  </a:schemeClr>
                </a:solidFill>
                <a:latin typeface="微软雅黑" panose="020B0503020204020204" charset="-122"/>
                <a:ea typeface="微软雅黑" panose="020B0503020204020204" charset="-122"/>
              </a:rPr>
              <a:t>》</a:t>
            </a:r>
            <a:endParaRPr lang="en-US" altLang="zh-CN" sz="2400">
              <a:solidFill>
                <a:schemeClr val="tx2">
                  <a:lumMod val="75000"/>
                  <a:lumOff val="25000"/>
                </a:schemeClr>
              </a:solidFill>
              <a:latin typeface="微软雅黑" panose="020B0503020204020204" charset="-122"/>
              <a:ea typeface="微软雅黑" panose="020B0503020204020204" charset="-122"/>
            </a:endParaRPr>
          </a:p>
          <a:p>
            <a:pPr algn="ctr">
              <a:buFont typeface="Arial" panose="020B0604020202020204" pitchFamily="34" charset="0"/>
              <a:buNone/>
            </a:pPr>
            <a:r>
              <a:rPr lang="en-US" altLang="zh-CN" sz="2400">
                <a:solidFill>
                  <a:schemeClr val="tx2">
                    <a:lumMod val="75000"/>
                    <a:lumOff val="25000"/>
                  </a:schemeClr>
                </a:solidFill>
                <a:latin typeface="微软雅黑" panose="020B0503020204020204" charset="-122"/>
                <a:ea typeface="微软雅黑" panose="020B0503020204020204" charset="-122"/>
              </a:rPr>
              <a:t>1990</a:t>
            </a:r>
            <a:r>
              <a:rPr lang="zh-CN" altLang="en-US" sz="2400">
                <a:solidFill>
                  <a:schemeClr val="tx2">
                    <a:lumMod val="75000"/>
                    <a:lumOff val="25000"/>
                  </a:schemeClr>
                </a:solidFill>
                <a:latin typeface="微软雅黑" panose="020B0503020204020204" charset="-122"/>
                <a:ea typeface="微软雅黑" panose="020B0503020204020204" charset="-122"/>
              </a:rPr>
              <a:t>年</a:t>
            </a:r>
            <a:r>
              <a:rPr lang="en-US" altLang="zh-CN" sz="2400">
                <a:solidFill>
                  <a:schemeClr val="tx2">
                    <a:lumMod val="75000"/>
                    <a:lumOff val="25000"/>
                  </a:schemeClr>
                </a:solidFill>
                <a:latin typeface="微软雅黑" panose="020B0503020204020204" charset="-122"/>
                <a:ea typeface="微软雅黑" panose="020B0503020204020204" charset="-122"/>
              </a:rPr>
              <a:t>8250</a:t>
            </a:r>
            <a:r>
              <a:rPr lang="zh-CN" altLang="en-US" sz="2400">
                <a:solidFill>
                  <a:schemeClr val="tx2">
                    <a:lumMod val="75000"/>
                    <a:lumOff val="25000"/>
                  </a:schemeClr>
                </a:solidFill>
                <a:latin typeface="微软雅黑" panose="020B0503020204020204" charset="-122"/>
                <a:ea typeface="微软雅黑" panose="020B0503020204020204" charset="-122"/>
              </a:rPr>
              <a:t>万美元</a:t>
            </a:r>
            <a:endParaRPr lang="zh-CN" altLang="en-US" sz="2400">
              <a:solidFill>
                <a:schemeClr val="tx2">
                  <a:lumMod val="75000"/>
                  <a:lumOff val="25000"/>
                </a:schemeClr>
              </a:solidFill>
              <a:latin typeface="微软雅黑" panose="020B0503020204020204" charset="-122"/>
              <a:ea typeface="微软雅黑" panose="020B0503020204020204" charset="-122"/>
            </a:endParaRPr>
          </a:p>
        </p:txBody>
      </p:sp>
      <p:pic>
        <p:nvPicPr>
          <p:cNvPr id="2" name="Picture 5" descr="fgnana206"/>
          <p:cNvPicPr>
            <a:picLocks noChangeAspect="1"/>
          </p:cNvPicPr>
          <p:nvPr/>
        </p:nvPicPr>
        <p:blipFill>
          <a:blip r:embed="rId3"/>
          <a:stretch>
            <a:fillRect/>
          </a:stretch>
        </p:blipFill>
        <p:spPr>
          <a:xfrm>
            <a:off x="7799705" y="566420"/>
            <a:ext cx="4414520" cy="5332095"/>
          </a:xfrm>
          <a:prstGeom prst="rect">
            <a:avLst/>
          </a:prstGeom>
          <a:noFill/>
          <a:ln w="9525">
            <a:noFill/>
          </a:ln>
        </p:spPr>
      </p:pic>
      <p:sp>
        <p:nvSpPr>
          <p:cNvPr id="38918" name="Text Box 6"/>
          <p:cNvSpPr txBox="1"/>
          <p:nvPr/>
        </p:nvSpPr>
        <p:spPr>
          <a:xfrm>
            <a:off x="7882890" y="5898515"/>
            <a:ext cx="4248150" cy="829945"/>
          </a:xfrm>
          <a:prstGeom prst="rect">
            <a:avLst/>
          </a:prstGeom>
          <a:noFill/>
          <a:ln w="9525">
            <a:noFill/>
          </a:ln>
        </p:spPr>
        <p:txBody>
          <a:bodyPr anchor="t">
            <a:spAutoFit/>
          </a:bodyPr>
          <a:p>
            <a:pPr algn="ctr">
              <a:buFont typeface="Arial" panose="020B0604020202020204" pitchFamily="34" charset="0"/>
              <a:buNone/>
            </a:pPr>
            <a:r>
              <a:rPr lang="en-US" altLang="zh-CN" sz="2400">
                <a:solidFill>
                  <a:schemeClr val="tx2">
                    <a:lumMod val="75000"/>
                    <a:lumOff val="25000"/>
                  </a:schemeClr>
                </a:solidFill>
                <a:latin typeface="微软雅黑" panose="020B0503020204020204" charset="-122"/>
                <a:ea typeface="微软雅黑" panose="020B0503020204020204" charset="-122"/>
              </a:rPr>
              <a:t>《</a:t>
            </a:r>
            <a:r>
              <a:rPr lang="zh-CN" altLang="en-US" sz="2400">
                <a:solidFill>
                  <a:schemeClr val="tx2">
                    <a:lumMod val="75000"/>
                    <a:lumOff val="25000"/>
                  </a:schemeClr>
                </a:solidFill>
                <a:latin typeface="微软雅黑" panose="020B0503020204020204" charset="-122"/>
                <a:ea typeface="微软雅黑" panose="020B0503020204020204" charset="-122"/>
              </a:rPr>
              <a:t>没胡子的自画像</a:t>
            </a:r>
            <a:r>
              <a:rPr lang="en-US" altLang="zh-CN" sz="2400">
                <a:solidFill>
                  <a:schemeClr val="tx2">
                    <a:lumMod val="75000"/>
                    <a:lumOff val="25000"/>
                  </a:schemeClr>
                </a:solidFill>
                <a:latin typeface="微软雅黑" panose="020B0503020204020204" charset="-122"/>
                <a:ea typeface="微软雅黑" panose="020B0503020204020204" charset="-122"/>
              </a:rPr>
              <a:t>》 </a:t>
            </a:r>
            <a:endParaRPr lang="en-US" altLang="zh-CN" sz="2400">
              <a:solidFill>
                <a:schemeClr val="tx2">
                  <a:lumMod val="75000"/>
                  <a:lumOff val="25000"/>
                </a:schemeClr>
              </a:solidFill>
              <a:latin typeface="微软雅黑" panose="020B0503020204020204" charset="-122"/>
              <a:ea typeface="微软雅黑" panose="020B0503020204020204" charset="-122"/>
            </a:endParaRPr>
          </a:p>
          <a:p>
            <a:pPr algn="ctr">
              <a:buFont typeface="Arial" panose="020B0604020202020204" pitchFamily="34" charset="0"/>
              <a:buNone/>
            </a:pPr>
            <a:r>
              <a:rPr lang="en-US" altLang="zh-CN" sz="2400">
                <a:solidFill>
                  <a:schemeClr val="tx2">
                    <a:lumMod val="75000"/>
                    <a:lumOff val="25000"/>
                  </a:schemeClr>
                </a:solidFill>
                <a:latin typeface="微软雅黑" panose="020B0503020204020204" charset="-122"/>
                <a:ea typeface="微软雅黑" panose="020B0503020204020204" charset="-122"/>
              </a:rPr>
              <a:t>1998</a:t>
            </a:r>
            <a:r>
              <a:rPr lang="zh-CN" altLang="en-US" sz="2400">
                <a:solidFill>
                  <a:schemeClr val="tx2">
                    <a:lumMod val="75000"/>
                    <a:lumOff val="25000"/>
                  </a:schemeClr>
                </a:solidFill>
                <a:latin typeface="微软雅黑" panose="020B0503020204020204" charset="-122"/>
                <a:ea typeface="微软雅黑" panose="020B0503020204020204" charset="-122"/>
              </a:rPr>
              <a:t>年 </a:t>
            </a:r>
            <a:r>
              <a:rPr lang="en-US" altLang="zh-CN" sz="2400">
                <a:solidFill>
                  <a:schemeClr val="tx2">
                    <a:lumMod val="75000"/>
                    <a:lumOff val="25000"/>
                  </a:schemeClr>
                </a:solidFill>
                <a:latin typeface="微软雅黑" panose="020B0503020204020204" charset="-122"/>
                <a:ea typeface="微软雅黑" panose="020B0503020204020204" charset="-122"/>
              </a:rPr>
              <a:t>7150</a:t>
            </a:r>
            <a:r>
              <a:rPr lang="zh-CN" altLang="en-US" sz="2400">
                <a:solidFill>
                  <a:schemeClr val="tx2">
                    <a:lumMod val="75000"/>
                    <a:lumOff val="25000"/>
                  </a:schemeClr>
                </a:solidFill>
                <a:latin typeface="微软雅黑" panose="020B0503020204020204" charset="-122"/>
                <a:ea typeface="微软雅黑" panose="020B0503020204020204" charset="-122"/>
              </a:rPr>
              <a:t>万美元</a:t>
            </a:r>
            <a:endParaRPr lang="zh-CN" altLang="en-US" sz="2400">
              <a:solidFill>
                <a:schemeClr val="tx2">
                  <a:lumMod val="75000"/>
                  <a:lumOff val="25000"/>
                </a:schemeClr>
              </a:solidFill>
              <a:latin typeface="微软雅黑" panose="020B0503020204020204" charset="-122"/>
              <a:ea typeface="微软雅黑" panose="020B0503020204020204" charset="-122"/>
            </a:endParaRPr>
          </a:p>
        </p:txBody>
      </p:sp>
    </p:spTree>
    <p:custDataLst>
      <p:tags r:id="rId4"/>
    </p:custData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cstate="print"/>
          <a:srcRect/>
          <a:stretch>
            <a:fillRect/>
          </a:stretch>
        </p:blipFill>
        <p:spPr>
          <a:xfrm>
            <a:off x="2994025" y="2746375"/>
            <a:ext cx="2555875" cy="2516505"/>
          </a:xfrm>
          <a:prstGeom prst="rect">
            <a:avLst/>
          </a:prstGeom>
          <a:ln w="88900" cap="sq" cmpd="thickThin">
            <a:solidFill>
              <a:srgbClr val="000000"/>
            </a:solidFill>
            <a:prstDash val="solid"/>
            <a:miter lim="800000"/>
            <a:headEnd/>
            <a:tailEnd/>
          </a:ln>
          <a:effectLst>
            <a:innerShdw blurRad="76200">
              <a:srgbClr val="000000"/>
            </a:innerShdw>
          </a:effectLst>
        </p:spPr>
      </p:pic>
      <p:pic>
        <p:nvPicPr>
          <p:cNvPr id="8" name="图片 7"/>
          <p:cNvPicPr>
            <a:picLocks noChangeAspect="1"/>
          </p:cNvPicPr>
          <p:nvPr/>
        </p:nvPicPr>
        <p:blipFill>
          <a:blip r:embed="rId2" cstate="print"/>
          <a:srcRect/>
          <a:stretch>
            <a:fillRect/>
          </a:stretch>
        </p:blipFill>
        <p:spPr>
          <a:xfrm>
            <a:off x="5729605" y="2743200"/>
            <a:ext cx="1828800" cy="2517195"/>
          </a:xfrm>
          <a:prstGeom prst="rect">
            <a:avLst/>
          </a:prstGeom>
          <a:ln w="88900" cap="sq" cmpd="thickThin">
            <a:solidFill>
              <a:srgbClr val="000000"/>
            </a:solidFill>
            <a:prstDash val="solid"/>
            <a:miter lim="800000"/>
            <a:headEnd/>
            <a:tailEnd/>
          </a:ln>
          <a:effectLst>
            <a:innerShdw blurRad="76200">
              <a:srgbClr val="000000"/>
            </a:innerShdw>
          </a:effectLst>
        </p:spPr>
      </p:pic>
      <p:pic>
        <p:nvPicPr>
          <p:cNvPr id="9" name="图片 8" descr="C:\Users\陈美婷\Desktop\timg.jpgtimg"/>
          <p:cNvPicPr>
            <a:picLocks noChangeAspect="1"/>
          </p:cNvPicPr>
          <p:nvPr/>
        </p:nvPicPr>
        <p:blipFill>
          <a:blip r:embed="rId3" cstate="print"/>
          <a:srcRect/>
          <a:stretch>
            <a:fillRect/>
          </a:stretch>
        </p:blipFill>
        <p:spPr>
          <a:xfrm>
            <a:off x="7724775" y="2743200"/>
            <a:ext cx="1839595" cy="2517140"/>
          </a:xfrm>
          <a:prstGeom prst="rect">
            <a:avLst/>
          </a:prstGeom>
          <a:ln w="88900" cap="sq" cmpd="thickThin">
            <a:solidFill>
              <a:srgbClr val="000000"/>
            </a:solidFill>
            <a:prstDash val="solid"/>
            <a:miter lim="800000"/>
            <a:headEnd/>
            <a:tailEnd/>
          </a:ln>
          <a:effectLst>
            <a:innerShdw blurRad="76200">
              <a:srgbClr val="000000"/>
            </a:innerShdw>
          </a:effectLst>
        </p:spPr>
      </p:pic>
      <p:pic>
        <p:nvPicPr>
          <p:cNvPr id="10" name="图片 9"/>
          <p:cNvPicPr>
            <a:picLocks noChangeAspect="1"/>
          </p:cNvPicPr>
          <p:nvPr/>
        </p:nvPicPr>
        <p:blipFill>
          <a:blip r:embed="rId4" cstate="print"/>
          <a:srcRect/>
          <a:stretch>
            <a:fillRect/>
          </a:stretch>
        </p:blipFill>
        <p:spPr>
          <a:xfrm>
            <a:off x="9747250" y="2745740"/>
            <a:ext cx="2368550" cy="2514600"/>
          </a:xfrm>
          <a:prstGeom prst="rect">
            <a:avLst/>
          </a:prstGeom>
          <a:ln w="88900" cap="sq" cmpd="thickThin">
            <a:solidFill>
              <a:srgbClr val="000000"/>
            </a:solidFill>
            <a:prstDash val="solid"/>
            <a:miter lim="800000"/>
            <a:headEnd/>
            <a:tailEnd/>
          </a:ln>
          <a:effectLst>
            <a:innerShdw blurRad="76200">
              <a:srgbClr val="000000"/>
            </a:innerShdw>
          </a:effectLst>
        </p:spPr>
      </p:pic>
      <p:pic>
        <p:nvPicPr>
          <p:cNvPr id="11" name="图片 10"/>
          <p:cNvPicPr>
            <a:picLocks noChangeAspect="1"/>
          </p:cNvPicPr>
          <p:nvPr/>
        </p:nvPicPr>
        <p:blipFill>
          <a:blip r:embed="rId5" cstate="print"/>
          <a:srcRect/>
          <a:stretch>
            <a:fillRect/>
          </a:stretch>
        </p:blipFill>
        <p:spPr>
          <a:xfrm>
            <a:off x="296545" y="2746375"/>
            <a:ext cx="2494915" cy="2517140"/>
          </a:xfrm>
          <a:prstGeom prst="rect">
            <a:avLst/>
          </a:prstGeom>
          <a:ln w="88900" cap="sq" cmpd="thickThin">
            <a:solidFill>
              <a:srgbClr val="000000"/>
            </a:solidFill>
            <a:prstDash val="solid"/>
            <a:miter lim="800000"/>
            <a:headEnd/>
            <a:tailEnd/>
          </a:ln>
          <a:effectLst>
            <a:innerShdw blurRad="76200">
              <a:srgbClr val="000000"/>
            </a:innerShdw>
          </a:effectLst>
        </p:spPr>
      </p:pic>
      <p:sp>
        <p:nvSpPr>
          <p:cNvPr id="8198" name="Rectangle 5"/>
          <p:cNvSpPr/>
          <p:nvPr/>
        </p:nvSpPr>
        <p:spPr>
          <a:xfrm>
            <a:off x="1235075" y="841375"/>
            <a:ext cx="9045575" cy="1143000"/>
          </a:xfrm>
          <a:prstGeom prst="rect">
            <a:avLst/>
          </a:prstGeom>
          <a:noFill/>
          <a:ln w="9525">
            <a:noFill/>
          </a:ln>
        </p:spPr>
        <p:txBody>
          <a:bodyPr anchor="b"/>
          <a:p>
            <a:pPr algn="ctr"/>
            <a:r>
              <a:rPr lang="zh-CN" altLang="en-US" sz="4800" b="1" dirty="0">
                <a:solidFill>
                  <a:srgbClr val="FF0000"/>
                </a:solidFill>
                <a:latin typeface="黑体" panose="02010609060101010101" pitchFamily="49" charset="-122"/>
                <a:ea typeface="黑体" panose="02010609060101010101" pitchFamily="49" charset="-122"/>
              </a:rPr>
              <a:t>第</a:t>
            </a:r>
            <a:r>
              <a:rPr lang="en-US" altLang="zh-CN" sz="4800" b="1" dirty="0">
                <a:solidFill>
                  <a:srgbClr val="FF0000"/>
                </a:solidFill>
                <a:latin typeface="黑体" panose="02010609060101010101" pitchFamily="49" charset="-122"/>
                <a:ea typeface="黑体" panose="02010609060101010101" pitchFamily="49" charset="-122"/>
              </a:rPr>
              <a:t>5</a:t>
            </a:r>
            <a:r>
              <a:rPr lang="zh-CN" altLang="en-US" sz="4800" b="1" dirty="0">
                <a:solidFill>
                  <a:srgbClr val="FF0000"/>
                </a:solidFill>
                <a:latin typeface="黑体" panose="02010609060101010101" pitchFamily="49" charset="-122"/>
                <a:ea typeface="黑体" panose="02010609060101010101" pitchFamily="49" charset="-122"/>
              </a:rPr>
              <a:t>课  第二次工业革命</a:t>
            </a:r>
            <a:endParaRPr lang="zh-CN" altLang="en-US" sz="4800" b="1" dirty="0">
              <a:solidFill>
                <a:srgbClr val="FF0000"/>
              </a:solidFill>
              <a:latin typeface="黑体" panose="02010609060101010101" pitchFamily="49" charset="-122"/>
              <a:ea typeface="黑体" panose="02010609060101010101" pitchFamily="49" charset="-122"/>
            </a:endParaRPr>
          </a:p>
          <a:p>
            <a:pPr algn="ctr"/>
            <a:r>
              <a:rPr lang="zh-CN" altLang="en-US" sz="2400" b="1" dirty="0">
                <a:solidFill>
                  <a:srgbClr val="FF0000"/>
                </a:solidFill>
                <a:latin typeface="Arial" panose="020B0604020202020204" pitchFamily="34" charset="0"/>
                <a:ea typeface="黑体" panose="02010609060101010101" pitchFamily="49" charset="-122"/>
              </a:rPr>
              <a:t>（</a:t>
            </a:r>
            <a:r>
              <a:rPr lang="en-US" altLang="zh-CN" sz="2400" b="1" dirty="0">
                <a:solidFill>
                  <a:srgbClr val="FF0000"/>
                </a:solidFill>
                <a:latin typeface="Arial" panose="020B0604020202020204" pitchFamily="34" charset="0"/>
                <a:ea typeface="黑体" panose="02010609060101010101" pitchFamily="49" charset="-122"/>
              </a:rPr>
              <a:t>19</a:t>
            </a:r>
            <a:r>
              <a:rPr lang="zh-CN" altLang="en-US" sz="2400" b="1" dirty="0">
                <a:solidFill>
                  <a:srgbClr val="FF0000"/>
                </a:solidFill>
                <a:latin typeface="Arial" panose="020B0604020202020204" pitchFamily="34" charset="0"/>
                <a:ea typeface="黑体" panose="02010609060101010101" pitchFamily="49" charset="-122"/>
              </a:rPr>
              <a:t>世纪</a:t>
            </a:r>
            <a:r>
              <a:rPr lang="en-US" altLang="zh-CN" sz="2400" b="1" dirty="0">
                <a:solidFill>
                  <a:srgbClr val="FF0000"/>
                </a:solidFill>
                <a:latin typeface="Arial" panose="020B0604020202020204" pitchFamily="34" charset="0"/>
                <a:ea typeface="黑体" panose="02010609060101010101" pitchFamily="49" charset="-122"/>
              </a:rPr>
              <a:t>60</a:t>
            </a:r>
            <a:r>
              <a:rPr lang="zh-CN" altLang="en-US" sz="2400" b="1" dirty="0">
                <a:solidFill>
                  <a:srgbClr val="FF0000"/>
                </a:solidFill>
                <a:latin typeface="Arial" panose="020B0604020202020204" pitchFamily="34" charset="0"/>
                <a:ea typeface="黑体" panose="02010609060101010101" pitchFamily="49" charset="-122"/>
              </a:rPr>
              <a:t>年代</a:t>
            </a:r>
            <a:r>
              <a:rPr lang="en-US" altLang="zh-CN" sz="2400" b="1" dirty="0">
                <a:solidFill>
                  <a:srgbClr val="FF0000"/>
                </a:solidFill>
                <a:latin typeface="Arial" panose="020B0604020202020204" pitchFamily="34" charset="0"/>
                <a:ea typeface="黑体" panose="02010609060101010101" pitchFamily="49" charset="-122"/>
              </a:rPr>
              <a:t>-19</a:t>
            </a:r>
            <a:r>
              <a:rPr lang="zh-CN" altLang="en-US" sz="2400" b="1" dirty="0">
                <a:solidFill>
                  <a:srgbClr val="FF0000"/>
                </a:solidFill>
                <a:latin typeface="Arial" panose="020B0604020202020204" pitchFamily="34" charset="0"/>
                <a:ea typeface="黑体" panose="02010609060101010101" pitchFamily="49" charset="-122"/>
              </a:rPr>
              <a:t>世纪末</a:t>
            </a:r>
            <a:r>
              <a:rPr lang="en-US" altLang="zh-CN" sz="2400" b="1" dirty="0">
                <a:solidFill>
                  <a:srgbClr val="FF0000"/>
                </a:solidFill>
                <a:latin typeface="Arial" panose="020B0604020202020204" pitchFamily="34" charset="0"/>
                <a:ea typeface="黑体" panose="02010609060101010101" pitchFamily="49" charset="-122"/>
              </a:rPr>
              <a:t>20</a:t>
            </a:r>
            <a:r>
              <a:rPr lang="zh-CN" altLang="en-US" sz="2400" b="1" dirty="0">
                <a:solidFill>
                  <a:srgbClr val="FF0000"/>
                </a:solidFill>
                <a:latin typeface="Arial" panose="020B0604020202020204" pitchFamily="34" charset="0"/>
                <a:ea typeface="黑体" panose="02010609060101010101" pitchFamily="49" charset="-122"/>
              </a:rPr>
              <a:t>世纪初）</a:t>
            </a:r>
            <a:endParaRPr lang="zh-CN" altLang="en-US" sz="2400" b="1" dirty="0">
              <a:solidFill>
                <a:srgbClr val="FF0000"/>
              </a:solidFill>
              <a:latin typeface="Arial" panose="020B0604020202020204" pitchFamily="34" charset="0"/>
              <a:ea typeface="黑体" panose="02010609060101010101" pitchFamily="49" charset="-122"/>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2" descr="Image18s"/>
          <p:cNvPicPr>
            <a:picLocks noChangeAspect="1"/>
          </p:cNvPicPr>
          <p:nvPr/>
        </p:nvPicPr>
        <p:blipFill>
          <a:blip r:embed="rId1"/>
          <a:stretch>
            <a:fillRect/>
          </a:stretch>
        </p:blipFill>
        <p:spPr>
          <a:xfrm>
            <a:off x="-26670" y="-635"/>
            <a:ext cx="3724275" cy="3357880"/>
          </a:xfrm>
          <a:prstGeom prst="rect">
            <a:avLst/>
          </a:prstGeom>
          <a:noFill/>
          <a:ln w="9525">
            <a:noFill/>
          </a:ln>
        </p:spPr>
      </p:pic>
      <p:pic>
        <p:nvPicPr>
          <p:cNvPr id="34818" name="Picture 3" descr="Image19s"/>
          <p:cNvPicPr>
            <a:picLocks noChangeAspect="1"/>
          </p:cNvPicPr>
          <p:nvPr/>
        </p:nvPicPr>
        <p:blipFill>
          <a:blip r:embed="rId2"/>
          <a:stretch>
            <a:fillRect/>
          </a:stretch>
        </p:blipFill>
        <p:spPr>
          <a:xfrm>
            <a:off x="3698240" y="-635"/>
            <a:ext cx="2705100" cy="3077210"/>
          </a:xfrm>
          <a:prstGeom prst="rect">
            <a:avLst/>
          </a:prstGeom>
          <a:noFill/>
          <a:ln w="9525">
            <a:noFill/>
          </a:ln>
        </p:spPr>
      </p:pic>
      <p:pic>
        <p:nvPicPr>
          <p:cNvPr id="34819" name="Picture 4" descr="Image22s"/>
          <p:cNvPicPr>
            <a:picLocks noChangeAspect="1"/>
          </p:cNvPicPr>
          <p:nvPr/>
        </p:nvPicPr>
        <p:blipFill>
          <a:blip r:embed="rId3"/>
          <a:stretch>
            <a:fillRect/>
          </a:stretch>
        </p:blipFill>
        <p:spPr>
          <a:xfrm>
            <a:off x="6402705" y="-635"/>
            <a:ext cx="2731135" cy="3077845"/>
          </a:xfrm>
          <a:prstGeom prst="rect">
            <a:avLst/>
          </a:prstGeom>
          <a:noFill/>
          <a:ln w="9525">
            <a:noFill/>
          </a:ln>
        </p:spPr>
      </p:pic>
      <p:pic>
        <p:nvPicPr>
          <p:cNvPr id="34820" name="Picture 5" descr="Image23s"/>
          <p:cNvPicPr>
            <a:picLocks noChangeAspect="1"/>
          </p:cNvPicPr>
          <p:nvPr/>
        </p:nvPicPr>
        <p:blipFill>
          <a:blip r:embed="rId4"/>
          <a:stretch>
            <a:fillRect/>
          </a:stretch>
        </p:blipFill>
        <p:spPr>
          <a:xfrm>
            <a:off x="9133205" y="-635"/>
            <a:ext cx="3055620" cy="3077210"/>
          </a:xfrm>
          <a:prstGeom prst="rect">
            <a:avLst/>
          </a:prstGeom>
          <a:noFill/>
          <a:ln w="9525">
            <a:noFill/>
          </a:ln>
        </p:spPr>
      </p:pic>
      <p:pic>
        <p:nvPicPr>
          <p:cNvPr id="34821" name="Picture 6" descr="Image24s"/>
          <p:cNvPicPr>
            <a:picLocks noChangeAspect="1"/>
          </p:cNvPicPr>
          <p:nvPr/>
        </p:nvPicPr>
        <p:blipFill>
          <a:blip r:embed="rId5"/>
          <a:stretch>
            <a:fillRect/>
          </a:stretch>
        </p:blipFill>
        <p:spPr>
          <a:xfrm>
            <a:off x="-26670" y="3357245"/>
            <a:ext cx="3724275" cy="3528695"/>
          </a:xfrm>
          <a:prstGeom prst="rect">
            <a:avLst/>
          </a:prstGeom>
          <a:noFill/>
          <a:ln w="9525">
            <a:noFill/>
          </a:ln>
        </p:spPr>
      </p:pic>
      <p:pic>
        <p:nvPicPr>
          <p:cNvPr id="34822" name="Picture 7" descr="Image26s"/>
          <p:cNvPicPr>
            <a:picLocks noChangeAspect="1"/>
          </p:cNvPicPr>
          <p:nvPr/>
        </p:nvPicPr>
        <p:blipFill>
          <a:blip r:embed="rId6"/>
          <a:stretch>
            <a:fillRect/>
          </a:stretch>
        </p:blipFill>
        <p:spPr>
          <a:xfrm>
            <a:off x="3698875" y="3700780"/>
            <a:ext cx="2703195" cy="3185160"/>
          </a:xfrm>
          <a:prstGeom prst="rect">
            <a:avLst/>
          </a:prstGeom>
          <a:noFill/>
          <a:ln w="9525">
            <a:noFill/>
          </a:ln>
        </p:spPr>
      </p:pic>
      <p:pic>
        <p:nvPicPr>
          <p:cNvPr id="34823" name="Picture 8" descr="Image28s"/>
          <p:cNvPicPr>
            <a:picLocks noChangeAspect="1"/>
          </p:cNvPicPr>
          <p:nvPr/>
        </p:nvPicPr>
        <p:blipFill>
          <a:blip r:embed="rId7"/>
          <a:stretch>
            <a:fillRect/>
          </a:stretch>
        </p:blipFill>
        <p:spPr>
          <a:xfrm>
            <a:off x="9133205" y="3077845"/>
            <a:ext cx="3055620" cy="3808095"/>
          </a:xfrm>
          <a:prstGeom prst="rect">
            <a:avLst/>
          </a:prstGeom>
          <a:noFill/>
          <a:ln w="9525">
            <a:noFill/>
          </a:ln>
        </p:spPr>
      </p:pic>
      <p:pic>
        <p:nvPicPr>
          <p:cNvPr id="34824" name="Picture 9" descr="u=2541279433,785052703&amp;gp=38"/>
          <p:cNvPicPr>
            <a:picLocks noChangeAspect="1"/>
          </p:cNvPicPr>
          <p:nvPr/>
        </p:nvPicPr>
        <p:blipFill>
          <a:blip r:embed="rId8"/>
          <a:stretch>
            <a:fillRect/>
          </a:stretch>
        </p:blipFill>
        <p:spPr>
          <a:xfrm>
            <a:off x="6403340" y="3700780"/>
            <a:ext cx="2730500" cy="3185795"/>
          </a:xfrm>
          <a:prstGeom prst="rect">
            <a:avLst/>
          </a:prstGeom>
          <a:noFill/>
          <a:ln w="9525">
            <a:noFill/>
          </a:ln>
        </p:spPr>
      </p:pic>
      <p:sp>
        <p:nvSpPr>
          <p:cNvPr id="25610" name="Text Box 10"/>
          <p:cNvSpPr txBox="1">
            <a:spLocks noChangeArrowheads="1"/>
          </p:cNvSpPr>
          <p:nvPr/>
        </p:nvSpPr>
        <p:spPr bwMode="auto">
          <a:xfrm>
            <a:off x="4141470" y="3013710"/>
            <a:ext cx="4229100" cy="829945"/>
          </a:xfrm>
          <a:prstGeom prst="rect">
            <a:avLst/>
          </a:prstGeom>
          <a:noFill/>
          <a:ln>
            <a:noFill/>
          </a:ln>
          <a:effectLst/>
        </p:spPr>
        <p:txBody>
          <a:bodyPr wrap="square">
            <a:spAutoFit/>
          </a:bodyPr>
          <a:lstStyle/>
          <a:p>
            <a:pPr>
              <a:spcBef>
                <a:spcPct val="50000"/>
              </a:spcBef>
              <a:buSzPct val="100000"/>
              <a:buFont typeface="Arial" panose="020B0604020202020204" pitchFamily="34" charset="0"/>
              <a:buNone/>
              <a:defRPr/>
            </a:pPr>
            <a:r>
              <a:rPr lang="zh-CN" altLang="en-US" sz="4800" b="1" noProof="1">
                <a:solidFill>
                  <a:srgbClr val="FF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mn-cs"/>
              </a:rPr>
              <a:t>梵高自画像</a:t>
            </a:r>
            <a:endParaRPr lang="zh-CN" altLang="en-US" sz="4800" b="1" noProof="1">
              <a:solidFill>
                <a:srgbClr val="FF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Tree>
  </p:cSld>
  <p:clrMapOvr>
    <a:masterClrMapping/>
  </p:clrMapOvr>
  <p:transition spd="med"/>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2" descr="奥弗的教堂"/>
          <p:cNvPicPr>
            <a:picLocks noChangeAspect="1"/>
          </p:cNvPicPr>
          <p:nvPr/>
        </p:nvPicPr>
        <p:blipFill>
          <a:blip r:embed="rId1"/>
          <a:stretch>
            <a:fillRect/>
          </a:stretch>
        </p:blipFill>
        <p:spPr>
          <a:xfrm>
            <a:off x="7817485" y="1270"/>
            <a:ext cx="2219325" cy="2447925"/>
          </a:xfrm>
          <a:prstGeom prst="rect">
            <a:avLst/>
          </a:prstGeom>
          <a:noFill/>
          <a:ln w="9525">
            <a:noFill/>
          </a:ln>
        </p:spPr>
      </p:pic>
      <p:sp>
        <p:nvSpPr>
          <p:cNvPr id="32771" name="Text Box 3"/>
          <p:cNvSpPr txBox="1">
            <a:spLocks noChangeArrowheads="1"/>
          </p:cNvSpPr>
          <p:nvPr/>
        </p:nvSpPr>
        <p:spPr bwMode="auto">
          <a:xfrm>
            <a:off x="7452995" y="2343785"/>
            <a:ext cx="2805430" cy="583565"/>
          </a:xfrm>
          <a:prstGeom prst="rect">
            <a:avLst/>
          </a:prstGeom>
          <a:noFill/>
          <a:ln>
            <a:noFill/>
          </a:ln>
          <a:effectLst/>
        </p:spPr>
        <p:txBody>
          <a:bodyPr wrap="square">
            <a:spAutoFit/>
          </a:bodyPr>
          <a:lstStyle>
            <a:lvl1pPr eaLnBrk="0" hangingPunct="0">
              <a:defRPr>
                <a:solidFill>
                  <a:srgbClr val="000000"/>
                </a:solidFill>
                <a:latin typeface="Arial" panose="020B0604020202020204" pitchFamily="34" charset="0"/>
                <a:ea typeface="宋体" panose="02010600030101010101" pitchFamily="2" charset="-122"/>
              </a:defRPr>
            </a:lvl1pPr>
            <a:lvl2pPr marL="742950" indent="-285750" eaLnBrk="0" hangingPunct="0">
              <a:defRPr>
                <a:solidFill>
                  <a:srgbClr val="000000"/>
                </a:solidFill>
                <a:latin typeface="Arial" panose="020B0604020202020204" pitchFamily="34" charset="0"/>
                <a:ea typeface="宋体" panose="02010600030101010101" pitchFamily="2" charset="-122"/>
              </a:defRPr>
            </a:lvl2pPr>
            <a:lvl3pPr marL="1143000" indent="-228600" eaLnBrk="0" hangingPunct="0">
              <a:defRPr>
                <a:solidFill>
                  <a:srgbClr val="000000"/>
                </a:solidFill>
                <a:latin typeface="Arial" panose="020B0604020202020204" pitchFamily="34" charset="0"/>
                <a:ea typeface="宋体" panose="02010600030101010101" pitchFamily="2" charset="-122"/>
              </a:defRPr>
            </a:lvl3pPr>
            <a:lvl4pPr marL="1600200" indent="-228600" eaLnBrk="0" hangingPunct="0">
              <a:defRPr>
                <a:solidFill>
                  <a:srgbClr val="000000"/>
                </a:solidFill>
                <a:latin typeface="Arial" panose="020B0604020202020204" pitchFamily="34" charset="0"/>
                <a:ea typeface="宋体" panose="02010600030101010101" pitchFamily="2" charset="-122"/>
              </a:defRPr>
            </a:lvl4pPr>
            <a:lvl5pPr marL="2057400" indent="-228600" eaLnBrk="0" hangingPunct="0">
              <a:defRPr>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9pPr>
          </a:lstStyle>
          <a:p>
            <a:pPr algn="ctr" eaLnBrk="1" fontAlgn="base" hangingPunct="1">
              <a:spcBef>
                <a:spcPct val="50000"/>
              </a:spcBef>
              <a:buSzPct val="100000"/>
              <a:buFont typeface="Arial" panose="020B0604020202020204" pitchFamily="34" charset="0"/>
              <a:buNone/>
              <a:defRPr/>
            </a:pPr>
            <a:r>
              <a:rPr kumimoji="1" lang="en-US" altLang="zh-CN" sz="2400" b="1" strike="noStrike" noProof="1">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mn-cs"/>
              </a:rPr>
              <a:t>《</a:t>
            </a:r>
            <a:r>
              <a:rPr kumimoji="1" lang="zh-CN" altLang="en-US" sz="2400" b="1" strike="noStrike" noProof="1">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mn-cs"/>
              </a:rPr>
              <a:t>奥弗的教堂</a:t>
            </a:r>
            <a:r>
              <a:rPr kumimoji="1" lang="en-US" altLang="zh-CN" sz="2400" b="1" strike="noStrike" noProof="1">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mn-cs"/>
              </a:rPr>
              <a:t>》</a:t>
            </a:r>
            <a:r>
              <a:rPr kumimoji="1" lang="en-US" altLang="zh-CN" sz="3200" b="1" strike="noStrike" noProof="1">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mn-cs"/>
              </a:rPr>
              <a:t> </a:t>
            </a:r>
            <a:endParaRPr kumimoji="1" lang="en-US" altLang="zh-CN" sz="3200" b="1" strike="noStrike" noProof="1">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pic>
        <p:nvPicPr>
          <p:cNvPr id="36867" name="Picture 4" descr="兰格罗瓦桥"/>
          <p:cNvPicPr>
            <a:picLocks noChangeAspect="1"/>
          </p:cNvPicPr>
          <p:nvPr/>
        </p:nvPicPr>
        <p:blipFill>
          <a:blip r:embed="rId2"/>
          <a:stretch>
            <a:fillRect/>
          </a:stretch>
        </p:blipFill>
        <p:spPr>
          <a:xfrm>
            <a:off x="5003800" y="-17145"/>
            <a:ext cx="2814320" cy="2484120"/>
          </a:xfrm>
          <a:prstGeom prst="rect">
            <a:avLst/>
          </a:prstGeom>
          <a:noFill/>
          <a:ln w="9525">
            <a:noFill/>
          </a:ln>
        </p:spPr>
      </p:pic>
      <p:sp>
        <p:nvSpPr>
          <p:cNvPr id="32773" name="Text Box 5"/>
          <p:cNvSpPr txBox="1">
            <a:spLocks noChangeArrowheads="1"/>
          </p:cNvSpPr>
          <p:nvPr/>
        </p:nvSpPr>
        <p:spPr bwMode="auto">
          <a:xfrm>
            <a:off x="4878705" y="2220595"/>
            <a:ext cx="3064510" cy="829945"/>
          </a:xfrm>
          <a:prstGeom prst="rect">
            <a:avLst/>
          </a:prstGeom>
          <a:noFill/>
          <a:ln>
            <a:noFill/>
          </a:ln>
          <a:effectLst/>
        </p:spPr>
        <p:txBody>
          <a:bodyPr wrap="square">
            <a:spAutoFit/>
          </a:bodyPr>
          <a:lstStyle>
            <a:lvl1pPr eaLnBrk="0" hangingPunct="0">
              <a:defRPr>
                <a:solidFill>
                  <a:srgbClr val="000000"/>
                </a:solidFill>
                <a:latin typeface="Arial" panose="020B0604020202020204" pitchFamily="34" charset="0"/>
                <a:ea typeface="宋体" panose="02010600030101010101" pitchFamily="2" charset="-122"/>
              </a:defRPr>
            </a:lvl1pPr>
            <a:lvl2pPr marL="742950" indent="-285750" eaLnBrk="0" hangingPunct="0">
              <a:defRPr>
                <a:solidFill>
                  <a:srgbClr val="000000"/>
                </a:solidFill>
                <a:latin typeface="Arial" panose="020B0604020202020204" pitchFamily="34" charset="0"/>
                <a:ea typeface="宋体" panose="02010600030101010101" pitchFamily="2" charset="-122"/>
              </a:defRPr>
            </a:lvl2pPr>
            <a:lvl3pPr marL="1143000" indent="-228600" eaLnBrk="0" hangingPunct="0">
              <a:defRPr>
                <a:solidFill>
                  <a:srgbClr val="000000"/>
                </a:solidFill>
                <a:latin typeface="Arial" panose="020B0604020202020204" pitchFamily="34" charset="0"/>
                <a:ea typeface="宋体" panose="02010600030101010101" pitchFamily="2" charset="-122"/>
              </a:defRPr>
            </a:lvl3pPr>
            <a:lvl4pPr marL="1600200" indent="-228600" eaLnBrk="0" hangingPunct="0">
              <a:defRPr>
                <a:solidFill>
                  <a:srgbClr val="000000"/>
                </a:solidFill>
                <a:latin typeface="Arial" panose="020B0604020202020204" pitchFamily="34" charset="0"/>
                <a:ea typeface="宋体" panose="02010600030101010101" pitchFamily="2" charset="-122"/>
              </a:defRPr>
            </a:lvl4pPr>
            <a:lvl5pPr marL="2057400" indent="-228600" eaLnBrk="0" hangingPunct="0">
              <a:defRPr>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9pPr>
          </a:lstStyle>
          <a:p>
            <a:pPr algn="ctr" eaLnBrk="1" fontAlgn="base" hangingPunct="1">
              <a:spcBef>
                <a:spcPct val="50000"/>
              </a:spcBef>
              <a:buSzPct val="100000"/>
              <a:buFont typeface="Arial" panose="020B0604020202020204" pitchFamily="34" charset="0"/>
              <a:buNone/>
              <a:defRPr/>
            </a:pPr>
            <a:r>
              <a:rPr kumimoji="1" lang="en-US" altLang="zh-CN" sz="2800" b="1" strike="noStrike" noProof="1">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mn-cs"/>
              </a:rPr>
              <a:t>《</a:t>
            </a:r>
            <a:r>
              <a:rPr kumimoji="1" lang="zh-CN" altLang="en-US" sz="2800" b="1" strike="noStrike" noProof="1">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mn-cs"/>
              </a:rPr>
              <a:t>兰格罗瓦的桥</a:t>
            </a:r>
            <a:r>
              <a:rPr kumimoji="1" lang="en-US" altLang="zh-CN" sz="2800" b="1" strike="noStrike" noProof="1">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mn-cs"/>
              </a:rPr>
              <a:t>》</a:t>
            </a:r>
            <a:r>
              <a:rPr kumimoji="1" lang="en-US" altLang="zh-CN" sz="4800" b="1" strike="noStrike" noProof="1">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mn-cs"/>
              </a:rPr>
              <a:t> </a:t>
            </a:r>
            <a:endParaRPr kumimoji="1" lang="en-US" altLang="zh-CN" sz="4800" b="1" strike="noStrike" noProof="1">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pic>
        <p:nvPicPr>
          <p:cNvPr id="36869" name="Picture 6" descr="船"/>
          <p:cNvPicPr>
            <a:picLocks noChangeAspect="1"/>
          </p:cNvPicPr>
          <p:nvPr/>
        </p:nvPicPr>
        <p:blipFill>
          <a:blip r:embed="rId3"/>
          <a:stretch>
            <a:fillRect/>
          </a:stretch>
        </p:blipFill>
        <p:spPr>
          <a:xfrm>
            <a:off x="10036175" y="1270"/>
            <a:ext cx="2172970" cy="2465705"/>
          </a:xfrm>
          <a:prstGeom prst="rect">
            <a:avLst/>
          </a:prstGeom>
          <a:noFill/>
          <a:ln w="9525">
            <a:noFill/>
          </a:ln>
        </p:spPr>
      </p:pic>
      <p:sp>
        <p:nvSpPr>
          <p:cNvPr id="32775" name="Text Box 7"/>
          <p:cNvSpPr txBox="1">
            <a:spLocks noChangeArrowheads="1"/>
          </p:cNvSpPr>
          <p:nvPr/>
        </p:nvSpPr>
        <p:spPr bwMode="auto">
          <a:xfrm>
            <a:off x="10485755" y="2220595"/>
            <a:ext cx="1274445" cy="829945"/>
          </a:xfrm>
          <a:prstGeom prst="rect">
            <a:avLst/>
          </a:prstGeom>
          <a:noFill/>
          <a:ln>
            <a:noFill/>
          </a:ln>
          <a:effectLst/>
        </p:spPr>
        <p:txBody>
          <a:bodyPr wrap="square">
            <a:spAutoFit/>
          </a:bodyPr>
          <a:lstStyle>
            <a:lvl1pPr eaLnBrk="0" hangingPunct="0">
              <a:defRPr>
                <a:solidFill>
                  <a:srgbClr val="000000"/>
                </a:solidFill>
                <a:latin typeface="Arial" panose="020B0604020202020204" pitchFamily="34" charset="0"/>
                <a:ea typeface="宋体" panose="02010600030101010101" pitchFamily="2" charset="-122"/>
              </a:defRPr>
            </a:lvl1pPr>
            <a:lvl2pPr marL="742950" indent="-285750" eaLnBrk="0" hangingPunct="0">
              <a:defRPr>
                <a:solidFill>
                  <a:srgbClr val="000000"/>
                </a:solidFill>
                <a:latin typeface="Arial" panose="020B0604020202020204" pitchFamily="34" charset="0"/>
                <a:ea typeface="宋体" panose="02010600030101010101" pitchFamily="2" charset="-122"/>
              </a:defRPr>
            </a:lvl2pPr>
            <a:lvl3pPr marL="1143000" indent="-228600" eaLnBrk="0" hangingPunct="0">
              <a:defRPr>
                <a:solidFill>
                  <a:srgbClr val="000000"/>
                </a:solidFill>
                <a:latin typeface="Arial" panose="020B0604020202020204" pitchFamily="34" charset="0"/>
                <a:ea typeface="宋体" panose="02010600030101010101" pitchFamily="2" charset="-122"/>
              </a:defRPr>
            </a:lvl3pPr>
            <a:lvl4pPr marL="1600200" indent="-228600" eaLnBrk="0" hangingPunct="0">
              <a:defRPr>
                <a:solidFill>
                  <a:srgbClr val="000000"/>
                </a:solidFill>
                <a:latin typeface="Arial" panose="020B0604020202020204" pitchFamily="34" charset="0"/>
                <a:ea typeface="宋体" panose="02010600030101010101" pitchFamily="2" charset="-122"/>
              </a:defRPr>
            </a:lvl4pPr>
            <a:lvl5pPr marL="2057400" indent="-228600" eaLnBrk="0" hangingPunct="0">
              <a:defRPr>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9pPr>
          </a:lstStyle>
          <a:p>
            <a:pPr algn="ctr" eaLnBrk="1" fontAlgn="base" hangingPunct="1">
              <a:spcBef>
                <a:spcPct val="50000"/>
              </a:spcBef>
              <a:buSzPct val="100000"/>
              <a:buFont typeface="Arial" panose="020B0604020202020204" pitchFamily="34" charset="0"/>
              <a:buNone/>
              <a:defRPr/>
            </a:pPr>
            <a:r>
              <a:rPr kumimoji="1" lang="en-US" altLang="zh-CN" sz="2800" b="1" strike="noStrike" noProof="1">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mn-cs"/>
              </a:rPr>
              <a:t>《</a:t>
            </a:r>
            <a:r>
              <a:rPr kumimoji="1" lang="zh-CN" altLang="en-US" sz="2800" b="1" strike="noStrike" noProof="1">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mn-cs"/>
              </a:rPr>
              <a:t>船</a:t>
            </a:r>
            <a:r>
              <a:rPr kumimoji="1" lang="en-US" altLang="zh-CN" sz="2800" b="1" strike="noStrike" noProof="1">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mn-cs"/>
              </a:rPr>
              <a:t>》</a:t>
            </a:r>
            <a:r>
              <a:rPr kumimoji="1" lang="en-US" altLang="zh-CN" sz="4800" b="1" strike="noStrike" noProof="1">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mn-cs"/>
              </a:rPr>
              <a:t> </a:t>
            </a:r>
            <a:endParaRPr kumimoji="1" lang="en-US" altLang="zh-CN" sz="4800" b="1" strike="noStrike" noProof="1">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pic>
        <p:nvPicPr>
          <p:cNvPr id="36871" name="Picture 8" descr="绿色原野"/>
          <p:cNvPicPr>
            <a:picLocks noChangeAspect="1"/>
          </p:cNvPicPr>
          <p:nvPr/>
        </p:nvPicPr>
        <p:blipFill>
          <a:blip r:embed="rId4"/>
          <a:stretch>
            <a:fillRect/>
          </a:stretch>
        </p:blipFill>
        <p:spPr>
          <a:xfrm>
            <a:off x="-15240" y="-13335"/>
            <a:ext cx="2539365" cy="2462530"/>
          </a:xfrm>
          <a:prstGeom prst="rect">
            <a:avLst/>
          </a:prstGeom>
          <a:noFill/>
          <a:ln w="9525">
            <a:noFill/>
          </a:ln>
        </p:spPr>
      </p:pic>
      <p:sp>
        <p:nvSpPr>
          <p:cNvPr id="32777" name="Text Box 9"/>
          <p:cNvSpPr txBox="1">
            <a:spLocks noChangeArrowheads="1"/>
          </p:cNvSpPr>
          <p:nvPr/>
        </p:nvSpPr>
        <p:spPr bwMode="auto">
          <a:xfrm>
            <a:off x="-15240" y="2220595"/>
            <a:ext cx="2517775" cy="829945"/>
          </a:xfrm>
          <a:prstGeom prst="rect">
            <a:avLst/>
          </a:prstGeom>
          <a:noFill/>
          <a:ln>
            <a:noFill/>
          </a:ln>
          <a:effectLst/>
        </p:spPr>
        <p:txBody>
          <a:bodyPr wrap="square">
            <a:spAutoFit/>
          </a:bodyPr>
          <a:lstStyle>
            <a:lvl1pPr eaLnBrk="0" hangingPunct="0">
              <a:defRPr>
                <a:solidFill>
                  <a:srgbClr val="000000"/>
                </a:solidFill>
                <a:latin typeface="Arial" panose="020B0604020202020204" pitchFamily="34" charset="0"/>
                <a:ea typeface="宋体" panose="02010600030101010101" pitchFamily="2" charset="-122"/>
              </a:defRPr>
            </a:lvl1pPr>
            <a:lvl2pPr marL="742950" indent="-285750" eaLnBrk="0" hangingPunct="0">
              <a:defRPr>
                <a:solidFill>
                  <a:srgbClr val="000000"/>
                </a:solidFill>
                <a:latin typeface="Arial" panose="020B0604020202020204" pitchFamily="34" charset="0"/>
                <a:ea typeface="宋体" panose="02010600030101010101" pitchFamily="2" charset="-122"/>
              </a:defRPr>
            </a:lvl2pPr>
            <a:lvl3pPr marL="1143000" indent="-228600" eaLnBrk="0" hangingPunct="0">
              <a:defRPr>
                <a:solidFill>
                  <a:srgbClr val="000000"/>
                </a:solidFill>
                <a:latin typeface="Arial" panose="020B0604020202020204" pitchFamily="34" charset="0"/>
                <a:ea typeface="宋体" panose="02010600030101010101" pitchFamily="2" charset="-122"/>
              </a:defRPr>
            </a:lvl3pPr>
            <a:lvl4pPr marL="1600200" indent="-228600" eaLnBrk="0" hangingPunct="0">
              <a:defRPr>
                <a:solidFill>
                  <a:srgbClr val="000000"/>
                </a:solidFill>
                <a:latin typeface="Arial" panose="020B0604020202020204" pitchFamily="34" charset="0"/>
                <a:ea typeface="宋体" panose="02010600030101010101" pitchFamily="2" charset="-122"/>
              </a:defRPr>
            </a:lvl4pPr>
            <a:lvl5pPr marL="2057400" indent="-228600" eaLnBrk="0" hangingPunct="0">
              <a:defRPr>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9pPr>
          </a:lstStyle>
          <a:p>
            <a:pPr algn="ctr" eaLnBrk="1" fontAlgn="base" hangingPunct="1">
              <a:spcBef>
                <a:spcPct val="50000"/>
              </a:spcBef>
              <a:buSzPct val="100000"/>
              <a:buFont typeface="Arial" panose="020B0604020202020204" pitchFamily="34" charset="0"/>
              <a:buNone/>
              <a:defRPr/>
            </a:pPr>
            <a:r>
              <a:rPr kumimoji="1" lang="en-US" altLang="zh-CN" sz="2400" b="1" strike="noStrike" noProof="1">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mn-cs"/>
              </a:rPr>
              <a:t>《</a:t>
            </a:r>
            <a:r>
              <a:rPr kumimoji="1" lang="zh-CN" altLang="en-US" sz="2400" b="1" strike="noStrike" noProof="1">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mn-cs"/>
              </a:rPr>
              <a:t>绿色的原野</a:t>
            </a:r>
            <a:r>
              <a:rPr kumimoji="1" lang="en-US" altLang="zh-CN" sz="2400" b="1" strike="noStrike" noProof="1">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mn-cs"/>
              </a:rPr>
              <a:t>》</a:t>
            </a:r>
            <a:r>
              <a:rPr kumimoji="1" lang="en-US" altLang="zh-CN" sz="4800" b="1" strike="noStrike" noProof="1">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mn-cs"/>
              </a:rPr>
              <a:t> </a:t>
            </a:r>
            <a:endParaRPr kumimoji="1" lang="en-US" altLang="zh-CN" sz="4800" b="1" strike="noStrike" noProof="1">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32779" name="Text Box 11"/>
          <p:cNvSpPr txBox="1">
            <a:spLocks noChangeArrowheads="1"/>
          </p:cNvSpPr>
          <p:nvPr/>
        </p:nvSpPr>
        <p:spPr bwMode="auto">
          <a:xfrm>
            <a:off x="2359660" y="2449195"/>
            <a:ext cx="2808605" cy="583565"/>
          </a:xfrm>
          <a:prstGeom prst="rect">
            <a:avLst/>
          </a:prstGeom>
          <a:noFill/>
          <a:ln>
            <a:noFill/>
          </a:ln>
          <a:effectLst/>
        </p:spPr>
        <p:txBody>
          <a:bodyPr wrap="square">
            <a:spAutoFit/>
          </a:bodyPr>
          <a:lstStyle>
            <a:lvl1pPr eaLnBrk="0" hangingPunct="0">
              <a:defRPr>
                <a:solidFill>
                  <a:srgbClr val="000000"/>
                </a:solidFill>
                <a:latin typeface="Arial" panose="020B0604020202020204" pitchFamily="34" charset="0"/>
                <a:ea typeface="宋体" panose="02010600030101010101" pitchFamily="2" charset="-122"/>
              </a:defRPr>
            </a:lvl1pPr>
            <a:lvl2pPr marL="742950" indent="-285750" eaLnBrk="0" hangingPunct="0">
              <a:defRPr>
                <a:solidFill>
                  <a:srgbClr val="000000"/>
                </a:solidFill>
                <a:latin typeface="Arial" panose="020B0604020202020204" pitchFamily="34" charset="0"/>
                <a:ea typeface="宋体" panose="02010600030101010101" pitchFamily="2" charset="-122"/>
              </a:defRPr>
            </a:lvl2pPr>
            <a:lvl3pPr marL="1143000" indent="-228600" eaLnBrk="0" hangingPunct="0">
              <a:defRPr>
                <a:solidFill>
                  <a:srgbClr val="000000"/>
                </a:solidFill>
                <a:latin typeface="Arial" panose="020B0604020202020204" pitchFamily="34" charset="0"/>
                <a:ea typeface="宋体" panose="02010600030101010101" pitchFamily="2" charset="-122"/>
              </a:defRPr>
            </a:lvl3pPr>
            <a:lvl4pPr marL="1600200" indent="-228600" eaLnBrk="0" hangingPunct="0">
              <a:defRPr>
                <a:solidFill>
                  <a:srgbClr val="000000"/>
                </a:solidFill>
                <a:latin typeface="Arial" panose="020B0604020202020204" pitchFamily="34" charset="0"/>
                <a:ea typeface="宋体" panose="02010600030101010101" pitchFamily="2" charset="-122"/>
              </a:defRPr>
            </a:lvl4pPr>
            <a:lvl5pPr marL="2057400" indent="-228600" eaLnBrk="0" hangingPunct="0">
              <a:defRPr>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9pPr>
          </a:lstStyle>
          <a:p>
            <a:pPr algn="ctr" eaLnBrk="1" fontAlgn="base" hangingPunct="1">
              <a:spcBef>
                <a:spcPct val="50000"/>
              </a:spcBef>
              <a:buSzPct val="100000"/>
              <a:buFont typeface="Arial" panose="020B0604020202020204" pitchFamily="34" charset="0"/>
              <a:buNone/>
              <a:defRPr/>
            </a:pPr>
            <a:r>
              <a:rPr kumimoji="1" lang="en-US" altLang="zh-CN" sz="2800" b="1" strike="noStrike" noProof="1">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mn-cs"/>
              </a:rPr>
              <a:t>《</a:t>
            </a:r>
            <a:r>
              <a:rPr kumimoji="1" lang="zh-CN" altLang="en-US" sz="2800" b="1" strike="noStrike" noProof="1">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mn-cs"/>
              </a:rPr>
              <a:t>星空</a:t>
            </a:r>
            <a:r>
              <a:rPr kumimoji="1" lang="en-US" altLang="zh-CN" sz="2800" b="1" strike="noStrike" noProof="1">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mn-cs"/>
              </a:rPr>
              <a:t>》</a:t>
            </a:r>
            <a:r>
              <a:rPr kumimoji="1" lang="en-US" altLang="zh-CN" sz="3200" b="1" strike="noStrike" noProof="1">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mn-cs"/>
              </a:rPr>
              <a:t> </a:t>
            </a:r>
            <a:endParaRPr kumimoji="1" lang="en-US" altLang="zh-CN" sz="3200" b="1" strike="noStrike" noProof="1">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pic>
        <p:nvPicPr>
          <p:cNvPr id="16386" name="内容占位符 3" descr="00003 (1)"/>
          <p:cNvPicPr>
            <a:picLocks noGrp="1" noChangeAspect="1"/>
          </p:cNvPicPr>
          <p:nvPr/>
        </p:nvPicPr>
        <p:blipFill>
          <a:blip r:embed="rId5"/>
          <a:stretch>
            <a:fillRect/>
          </a:stretch>
        </p:blipFill>
        <p:spPr>
          <a:xfrm>
            <a:off x="2524125" y="1270"/>
            <a:ext cx="2479675" cy="2447925"/>
          </a:xfrm>
          <a:prstGeom prst="rect">
            <a:avLst/>
          </a:prstGeom>
          <a:noFill/>
          <a:ln w="9525">
            <a:noFill/>
          </a:ln>
        </p:spPr>
      </p:pic>
      <p:pic>
        <p:nvPicPr>
          <p:cNvPr id="2" name="图片 1"/>
          <p:cNvPicPr>
            <a:picLocks noChangeAspect="1"/>
          </p:cNvPicPr>
          <p:nvPr/>
        </p:nvPicPr>
        <p:blipFill>
          <a:blip r:embed="rId6"/>
          <a:stretch>
            <a:fillRect/>
          </a:stretch>
        </p:blipFill>
        <p:spPr>
          <a:xfrm>
            <a:off x="-15240" y="3050540"/>
            <a:ext cx="12224385" cy="3845560"/>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6148"/>
          <p:cNvSpPr txBox="1"/>
          <p:nvPr/>
        </p:nvSpPr>
        <p:spPr>
          <a:xfrm>
            <a:off x="2855913" y="754063"/>
            <a:ext cx="1368425" cy="521970"/>
          </a:xfrm>
          <a:prstGeom prst="rect">
            <a:avLst/>
          </a:prstGeom>
          <a:solidFill>
            <a:schemeClr val="accent5"/>
          </a:solidFill>
          <a:ln w="9525">
            <a:noFill/>
            <a:miter/>
          </a:ln>
        </p:spPr>
        <p:txBody>
          <a:bodyPr>
            <a:spAutoFit/>
          </a:bodyPr>
          <a:lstStyle/>
          <a:p>
            <a:pPr marR="0" defTabSz="914400">
              <a:spcBef>
                <a:spcPct val="50000"/>
              </a:spcBef>
              <a:buClrTx/>
              <a:buSzTx/>
              <a:buFont typeface="Arial" panose="020B0604020202020204" pitchFamily="34" charset="0"/>
              <a:buNone/>
              <a:defRPr/>
            </a:pPr>
            <a:r>
              <a:rPr kumimoji="0" lang="zh-CN" altLang="en-US" sz="2800" b="1" kern="1200" cap="none" spc="0" normalizeH="0" baseline="0" noProof="0" dirty="0">
                <a:latin typeface="迷你简方隶" pitchFamily="2" charset="-122"/>
                <a:ea typeface="迷你简方隶" pitchFamily="2" charset="-122"/>
                <a:cs typeface="+mn-cs"/>
              </a:rPr>
              <a:t>科学家</a:t>
            </a:r>
            <a:endParaRPr kumimoji="0" lang="zh-CN" altLang="en-US" sz="2800" b="1" kern="1200" cap="none" spc="0" normalizeH="0" baseline="0" noProof="0" dirty="0">
              <a:latin typeface="迷你简方隶" pitchFamily="2" charset="-122"/>
              <a:ea typeface="迷你简方隶" pitchFamily="2" charset="-122"/>
              <a:cs typeface="+mn-cs"/>
            </a:endParaRPr>
          </a:p>
        </p:txBody>
      </p:sp>
      <p:sp>
        <p:nvSpPr>
          <p:cNvPr id="7" name="文本框 6152"/>
          <p:cNvSpPr txBox="1"/>
          <p:nvPr/>
        </p:nvSpPr>
        <p:spPr>
          <a:xfrm>
            <a:off x="1955800" y="1762125"/>
            <a:ext cx="611188" cy="3107690"/>
          </a:xfrm>
          <a:prstGeom prst="rect">
            <a:avLst/>
          </a:prstGeom>
          <a:solidFill>
            <a:schemeClr val="accent5"/>
          </a:solidFill>
          <a:ln w="9525">
            <a:noFill/>
            <a:miter/>
          </a:ln>
        </p:spPr>
        <p:txBody>
          <a:bodyPr>
            <a:spAutoFit/>
          </a:bodyPr>
          <a:lstStyle/>
          <a:p>
            <a:pPr marR="0" algn="ctr" defTabSz="914400">
              <a:spcBef>
                <a:spcPct val="50000"/>
              </a:spcBef>
              <a:buClrTx/>
              <a:buSzTx/>
              <a:buFont typeface="Arial" panose="020B0604020202020204" pitchFamily="34" charset="0"/>
              <a:buNone/>
              <a:defRPr/>
            </a:pPr>
            <a:r>
              <a:rPr kumimoji="0" lang="zh-CN" altLang="en-US" sz="2800" b="1" kern="1200" cap="none" spc="0" normalizeH="0" baseline="0" noProof="0" dirty="0">
                <a:solidFill>
                  <a:srgbClr val="C00000"/>
                </a:solidFill>
                <a:latin typeface="迷你简方隶" pitchFamily="2" charset="-122"/>
                <a:ea typeface="迷你简方隶" pitchFamily="2" charset="-122"/>
                <a:cs typeface="+mn-cs"/>
              </a:rPr>
              <a:t>近代科学与文化</a:t>
            </a:r>
            <a:endParaRPr kumimoji="0" lang="zh-CN" altLang="en-US" sz="2800" b="1" kern="1200" cap="none" spc="0" normalizeH="0" baseline="0" noProof="0" dirty="0">
              <a:solidFill>
                <a:srgbClr val="C00000"/>
              </a:solidFill>
              <a:latin typeface="迷你简方隶" pitchFamily="2" charset="-122"/>
              <a:ea typeface="迷你简方隶" pitchFamily="2" charset="-122"/>
              <a:cs typeface="+mn-cs"/>
            </a:endParaRPr>
          </a:p>
        </p:txBody>
      </p:sp>
      <p:sp>
        <p:nvSpPr>
          <p:cNvPr id="60420" name="左大括号 7"/>
          <p:cNvSpPr/>
          <p:nvPr/>
        </p:nvSpPr>
        <p:spPr>
          <a:xfrm>
            <a:off x="2566988" y="1052513"/>
            <a:ext cx="144462" cy="4319587"/>
          </a:xfrm>
          <a:prstGeom prst="leftBrace">
            <a:avLst>
              <a:gd name="adj1" fmla="val 247792"/>
              <a:gd name="adj2" fmla="val 50000"/>
            </a:avLst>
          </a:prstGeom>
          <a:noFill/>
          <a:ln w="38100" cap="flat" cmpd="sng">
            <a:solidFill>
              <a:srgbClr val="808000"/>
            </a:solidFill>
            <a:prstDash val="solid"/>
            <a:miter/>
            <a:headEnd type="none" w="med" len="med"/>
            <a:tailEnd type="none" w="med" len="med"/>
          </a:ln>
        </p:spPr>
        <p:txBody>
          <a:bodyPr anchor="t"/>
          <a:p>
            <a:endParaRPr lang="zh-CN" altLang="en-US" sz="2800" b="1" dirty="0">
              <a:latin typeface="Calibri" panose="020F0502020204030204" pitchFamily="34" charset="0"/>
              <a:ea typeface="宋体" panose="02010600030101010101" pitchFamily="2" charset="-122"/>
            </a:endParaRPr>
          </a:p>
        </p:txBody>
      </p:sp>
      <p:sp>
        <p:nvSpPr>
          <p:cNvPr id="60421" name="文本框 6158"/>
          <p:cNvSpPr txBox="1"/>
          <p:nvPr/>
        </p:nvSpPr>
        <p:spPr>
          <a:xfrm>
            <a:off x="4511675" y="1401763"/>
            <a:ext cx="1439863" cy="521970"/>
          </a:xfrm>
          <a:prstGeom prst="rect">
            <a:avLst/>
          </a:prstGeom>
          <a:noFill/>
          <a:ln w="9525">
            <a:noFill/>
          </a:ln>
        </p:spPr>
        <p:txBody>
          <a:bodyPr anchor="t">
            <a:spAutoFit/>
          </a:bodyPr>
          <a:p>
            <a:pPr>
              <a:spcBef>
                <a:spcPct val="50000"/>
              </a:spcBef>
            </a:pPr>
            <a:r>
              <a:rPr lang="zh-CN" altLang="en-US" sz="2800" b="1" dirty="0">
                <a:solidFill>
                  <a:srgbClr val="0E1FFE"/>
                </a:solidFill>
                <a:latin typeface="迷你简方隶" pitchFamily="2" charset="-122"/>
                <a:ea typeface="迷你简方隶" pitchFamily="2" charset="-122"/>
              </a:rPr>
              <a:t>达尔文</a:t>
            </a:r>
            <a:endParaRPr lang="zh-CN" altLang="en-US" sz="2800" b="1" dirty="0">
              <a:solidFill>
                <a:srgbClr val="0E1FFE"/>
              </a:solidFill>
              <a:latin typeface="迷你简方隶" pitchFamily="2" charset="-122"/>
              <a:ea typeface="迷你简方隶" pitchFamily="2" charset="-122"/>
            </a:endParaRPr>
          </a:p>
        </p:txBody>
      </p:sp>
      <p:sp>
        <p:nvSpPr>
          <p:cNvPr id="60422" name="文本框 6160"/>
          <p:cNvSpPr txBox="1"/>
          <p:nvPr/>
        </p:nvSpPr>
        <p:spPr>
          <a:xfrm>
            <a:off x="4872038" y="2625725"/>
            <a:ext cx="1728787" cy="521970"/>
          </a:xfrm>
          <a:prstGeom prst="rect">
            <a:avLst/>
          </a:prstGeom>
          <a:noFill/>
          <a:ln w="9525">
            <a:noFill/>
          </a:ln>
        </p:spPr>
        <p:txBody>
          <a:bodyPr anchor="t">
            <a:spAutoFit/>
          </a:bodyPr>
          <a:p>
            <a:pPr>
              <a:spcBef>
                <a:spcPct val="50000"/>
              </a:spcBef>
            </a:pPr>
            <a:r>
              <a:rPr lang="zh-CN" altLang="en-US" sz="2800" b="1" dirty="0">
                <a:solidFill>
                  <a:srgbClr val="0E1FFE"/>
                </a:solidFill>
                <a:latin typeface="迷你简方隶" pitchFamily="2" charset="-122"/>
                <a:ea typeface="迷你简方隶" pitchFamily="2" charset="-122"/>
              </a:rPr>
              <a:t>巴尔扎克</a:t>
            </a:r>
            <a:endParaRPr lang="zh-CN" altLang="en-US" sz="2800" b="1" dirty="0">
              <a:solidFill>
                <a:srgbClr val="0E1FFE"/>
              </a:solidFill>
              <a:latin typeface="迷你简方隶" pitchFamily="2" charset="-122"/>
              <a:ea typeface="迷你简方隶" pitchFamily="2" charset="-122"/>
            </a:endParaRPr>
          </a:p>
        </p:txBody>
      </p:sp>
      <p:sp>
        <p:nvSpPr>
          <p:cNvPr id="60423" name="文本框 6161"/>
          <p:cNvSpPr txBox="1"/>
          <p:nvPr/>
        </p:nvSpPr>
        <p:spPr>
          <a:xfrm>
            <a:off x="3863975" y="4848225"/>
            <a:ext cx="1439863" cy="521970"/>
          </a:xfrm>
          <a:prstGeom prst="rect">
            <a:avLst/>
          </a:prstGeom>
          <a:noFill/>
          <a:ln w="9525">
            <a:noFill/>
          </a:ln>
        </p:spPr>
        <p:txBody>
          <a:bodyPr anchor="t">
            <a:spAutoFit/>
          </a:bodyPr>
          <a:p>
            <a:r>
              <a:rPr lang="zh-CN" altLang="en-US" sz="2800" b="1" dirty="0">
                <a:solidFill>
                  <a:srgbClr val="0E1FFE"/>
                </a:solidFill>
                <a:latin typeface="迷你简方隶" pitchFamily="2" charset="-122"/>
                <a:ea typeface="迷你简方隶" pitchFamily="2" charset="-122"/>
              </a:rPr>
              <a:t>贝多芬</a:t>
            </a:r>
            <a:endParaRPr lang="zh-CN" altLang="en-US" sz="2800" b="1" dirty="0">
              <a:solidFill>
                <a:srgbClr val="0E1FFE"/>
              </a:solidFill>
              <a:latin typeface="迷你简方隶" pitchFamily="2" charset="-122"/>
              <a:ea typeface="迷你简方隶" pitchFamily="2" charset="-122"/>
            </a:endParaRPr>
          </a:p>
        </p:txBody>
      </p:sp>
      <p:sp>
        <p:nvSpPr>
          <p:cNvPr id="60424" name="左大括号 13"/>
          <p:cNvSpPr/>
          <p:nvPr/>
        </p:nvSpPr>
        <p:spPr>
          <a:xfrm>
            <a:off x="4583113" y="2697163"/>
            <a:ext cx="288925" cy="1655762"/>
          </a:xfrm>
          <a:prstGeom prst="leftBrace">
            <a:avLst>
              <a:gd name="adj1" fmla="val 41256"/>
              <a:gd name="adj2" fmla="val 50000"/>
            </a:avLst>
          </a:prstGeom>
          <a:noFill/>
          <a:ln w="38100" cap="flat" cmpd="sng">
            <a:solidFill>
              <a:srgbClr val="808000"/>
            </a:solidFill>
            <a:prstDash val="solid"/>
            <a:miter/>
            <a:headEnd type="none" w="med" len="med"/>
            <a:tailEnd type="none" w="med" len="med"/>
          </a:ln>
        </p:spPr>
        <p:txBody>
          <a:bodyPr anchor="t"/>
          <a:p>
            <a:endParaRPr lang="zh-CN" altLang="en-US" sz="2800" b="1" dirty="0">
              <a:latin typeface="Calibri" panose="020F0502020204030204" pitchFamily="34" charset="0"/>
              <a:ea typeface="宋体" panose="02010600030101010101" pitchFamily="2" charset="-122"/>
            </a:endParaRPr>
          </a:p>
        </p:txBody>
      </p:sp>
      <p:sp>
        <p:nvSpPr>
          <p:cNvPr id="19" name="文本框 6174"/>
          <p:cNvSpPr txBox="1"/>
          <p:nvPr/>
        </p:nvSpPr>
        <p:spPr>
          <a:xfrm>
            <a:off x="2711450" y="3273425"/>
            <a:ext cx="1728788" cy="521970"/>
          </a:xfrm>
          <a:prstGeom prst="rect">
            <a:avLst/>
          </a:prstGeom>
          <a:solidFill>
            <a:schemeClr val="accent5"/>
          </a:solidFill>
          <a:ln w="9525">
            <a:noFill/>
            <a:miter/>
          </a:ln>
        </p:spPr>
        <p:txBody>
          <a:bodyPr>
            <a:spAutoFit/>
          </a:bodyPr>
          <a:lstStyle/>
          <a:p>
            <a:pPr marR="0" defTabSz="914400">
              <a:spcBef>
                <a:spcPct val="50000"/>
              </a:spcBef>
              <a:buClrTx/>
              <a:buSzTx/>
              <a:buFont typeface="Arial" panose="020B0604020202020204" pitchFamily="34" charset="0"/>
              <a:buNone/>
              <a:defRPr/>
            </a:pPr>
            <a:r>
              <a:rPr kumimoji="0" lang="zh-CN" altLang="en-US" sz="2800" b="1" kern="1200" cap="none" spc="0" normalizeH="0" baseline="0" noProof="0" dirty="0">
                <a:latin typeface="迷你简方隶" pitchFamily="2" charset="-122"/>
                <a:ea typeface="迷你简方隶" pitchFamily="2" charset="-122"/>
                <a:cs typeface="+mn-cs"/>
              </a:rPr>
              <a:t>文学巨匠</a:t>
            </a:r>
            <a:endParaRPr kumimoji="0" lang="zh-CN" altLang="en-US" sz="2800" b="1" kern="1200" cap="none" spc="0" normalizeH="0" baseline="0" noProof="0" dirty="0">
              <a:latin typeface="迷你简方隶" pitchFamily="2" charset="-122"/>
              <a:ea typeface="迷你简方隶" pitchFamily="2" charset="-122"/>
              <a:cs typeface="+mn-cs"/>
            </a:endParaRPr>
          </a:p>
        </p:txBody>
      </p:sp>
      <p:sp>
        <p:nvSpPr>
          <p:cNvPr id="60426" name="文本框 1"/>
          <p:cNvSpPr txBox="1"/>
          <p:nvPr/>
        </p:nvSpPr>
        <p:spPr>
          <a:xfrm>
            <a:off x="4583113" y="177800"/>
            <a:ext cx="1008062" cy="521970"/>
          </a:xfrm>
          <a:prstGeom prst="rect">
            <a:avLst/>
          </a:prstGeom>
          <a:noFill/>
          <a:ln w="9525">
            <a:noFill/>
          </a:ln>
        </p:spPr>
        <p:txBody>
          <a:bodyPr anchor="t">
            <a:spAutoFit/>
          </a:bodyPr>
          <a:p>
            <a:pPr>
              <a:spcBef>
                <a:spcPct val="50000"/>
              </a:spcBef>
            </a:pPr>
            <a:r>
              <a:rPr lang="zh-CN" altLang="en-US" sz="2800" b="1" dirty="0">
                <a:solidFill>
                  <a:srgbClr val="0E1FFE"/>
                </a:solidFill>
                <a:latin typeface="迷你简方隶" pitchFamily="2" charset="-122"/>
                <a:ea typeface="迷你简方隶" pitchFamily="2" charset="-122"/>
              </a:rPr>
              <a:t>牛顿</a:t>
            </a:r>
            <a:endParaRPr lang="zh-CN" altLang="en-US" sz="2800" b="1" dirty="0">
              <a:solidFill>
                <a:srgbClr val="0E1FFE"/>
              </a:solidFill>
              <a:latin typeface="迷你简方隶" pitchFamily="2" charset="-122"/>
              <a:ea typeface="迷你简方隶" pitchFamily="2" charset="-122"/>
            </a:endParaRPr>
          </a:p>
        </p:txBody>
      </p:sp>
      <p:sp>
        <p:nvSpPr>
          <p:cNvPr id="60427" name="左大括号 25"/>
          <p:cNvSpPr/>
          <p:nvPr/>
        </p:nvSpPr>
        <p:spPr>
          <a:xfrm>
            <a:off x="4295775" y="249238"/>
            <a:ext cx="287338" cy="1512887"/>
          </a:xfrm>
          <a:prstGeom prst="leftBrace">
            <a:avLst>
              <a:gd name="adj1" fmla="val 41536"/>
              <a:gd name="adj2" fmla="val 50000"/>
            </a:avLst>
          </a:prstGeom>
          <a:noFill/>
          <a:ln w="38100" cap="flat" cmpd="sng">
            <a:solidFill>
              <a:srgbClr val="808000"/>
            </a:solidFill>
            <a:prstDash val="solid"/>
            <a:miter/>
            <a:headEnd type="none" w="med" len="med"/>
            <a:tailEnd type="none" w="med" len="med"/>
          </a:ln>
        </p:spPr>
        <p:txBody>
          <a:bodyPr anchor="t"/>
          <a:p>
            <a:endParaRPr lang="zh-CN" altLang="en-US" sz="2800" b="1" dirty="0">
              <a:latin typeface="Calibri" panose="020F0502020204030204" pitchFamily="34" charset="0"/>
              <a:ea typeface="宋体" panose="02010600030101010101" pitchFamily="2" charset="-122"/>
            </a:endParaRPr>
          </a:p>
        </p:txBody>
      </p:sp>
      <p:sp>
        <p:nvSpPr>
          <p:cNvPr id="60428" name="TextBox 27"/>
          <p:cNvSpPr txBox="1"/>
          <p:nvPr/>
        </p:nvSpPr>
        <p:spPr>
          <a:xfrm>
            <a:off x="3863975" y="5865813"/>
            <a:ext cx="936625" cy="521970"/>
          </a:xfrm>
          <a:prstGeom prst="rect">
            <a:avLst/>
          </a:prstGeom>
          <a:noFill/>
          <a:ln w="9525">
            <a:noFill/>
          </a:ln>
        </p:spPr>
        <p:txBody>
          <a:bodyPr anchor="t">
            <a:spAutoFit/>
          </a:bodyPr>
          <a:p>
            <a:r>
              <a:rPr lang="zh-CN" altLang="en-US" sz="2800" b="1" dirty="0">
                <a:solidFill>
                  <a:srgbClr val="0E1FFE"/>
                </a:solidFill>
                <a:latin typeface="迷你简方隶" pitchFamily="2" charset="-122"/>
                <a:ea typeface="迷你简方隶" pitchFamily="2" charset="-122"/>
              </a:rPr>
              <a:t>梵高</a:t>
            </a:r>
            <a:endParaRPr lang="zh-CN" altLang="en-US" sz="2800" b="1" dirty="0">
              <a:solidFill>
                <a:srgbClr val="0E1FFE"/>
              </a:solidFill>
              <a:latin typeface="迷你简方隶" pitchFamily="2" charset="-122"/>
              <a:ea typeface="迷你简方隶" pitchFamily="2" charset="-122"/>
            </a:endParaRPr>
          </a:p>
        </p:txBody>
      </p:sp>
      <p:sp>
        <p:nvSpPr>
          <p:cNvPr id="26" name="文本框 25615"/>
          <p:cNvSpPr txBox="1"/>
          <p:nvPr/>
        </p:nvSpPr>
        <p:spPr>
          <a:xfrm>
            <a:off x="5951538" y="0"/>
            <a:ext cx="2376488" cy="1383665"/>
          </a:xfrm>
          <a:prstGeom prst="rect">
            <a:avLst/>
          </a:prstGeom>
          <a:solidFill>
            <a:schemeClr val="accent1">
              <a:lumMod val="60000"/>
              <a:lumOff val="40000"/>
            </a:schemeClr>
          </a:solidFill>
          <a:ln w="9525">
            <a:noFill/>
            <a:miter/>
          </a:ln>
        </p:spPr>
        <p:txBody>
          <a:bodyPr>
            <a:spAutoFit/>
          </a:bodyPr>
          <a:lstStyle>
            <a:lvl1pPr marL="0" lvl="0" indent="0" algn="l" defTabSz="914400" eaLnBrk="1" fontAlgn="base" latinLnBrk="0" hangingPunct="1">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1pPr>
            <a:lvl2pPr marL="457200" lvl="1" indent="0" algn="l" defTabSz="914400" eaLnBrk="0" fontAlgn="base" latinLnBrk="0" hangingPunct="0">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2pPr>
            <a:lvl3pPr marL="914400" lvl="2" indent="0" algn="l" defTabSz="914400" eaLnBrk="0" fontAlgn="base" latinLnBrk="0" hangingPunct="0">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3pPr>
            <a:lvl4pPr marL="1371600" lvl="3" indent="0" algn="l" defTabSz="914400" eaLnBrk="0" fontAlgn="base" latinLnBrk="0" hangingPunct="0">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4pPr>
            <a:lvl5pPr marL="1828800" lvl="4" indent="0" algn="l" defTabSz="914400" eaLnBrk="0" fontAlgn="base" latinLnBrk="0" hangingPunct="0">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5pPr>
            <a:lvl6pPr marL="2286000" lvl="5" indent="0" algn="l" defTabSz="914400" eaLnBrk="0" fontAlgn="base" latinLnBrk="0" hangingPunct="0">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6pPr>
            <a:lvl7pPr marL="2743200" lvl="6" indent="0" algn="l" defTabSz="914400" eaLnBrk="0" fontAlgn="base" latinLnBrk="0" hangingPunct="0">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7pPr>
            <a:lvl8pPr marL="3200400" lvl="7" indent="0" algn="l" defTabSz="914400" eaLnBrk="0" fontAlgn="base" latinLnBrk="0" hangingPunct="0">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8pPr>
            <a:lvl9pPr marL="3657600" lvl="8" indent="0" algn="l" defTabSz="914400" eaLnBrk="0" fontAlgn="base" latinLnBrk="0" hangingPunct="0">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0"/>
              </a:spcBef>
              <a:spcAft>
                <a:spcPct val="0"/>
              </a:spcAft>
              <a:buClrTx/>
              <a:buSzTx/>
              <a:buFont typeface="Arial" panose="020B0604020202020204" pitchFamily="34" charset="0"/>
              <a:buNone/>
              <a:defRPr/>
            </a:pPr>
            <a:r>
              <a:rPr kumimoji="0" lang="zh-CN" altLang="en-US" sz="2800" b="1" i="0" u="none" strike="noStrike" kern="1200" cap="none" spc="0" normalizeH="0" baseline="0" noProof="0" dirty="0" smtClean="0">
                <a:ln>
                  <a:noFill/>
                </a:ln>
                <a:solidFill>
                  <a:srgbClr val="FF0000"/>
                </a:solidFill>
                <a:effectLst/>
                <a:uLnTx/>
                <a:uFillTx/>
                <a:latin typeface="+mn-lt"/>
                <a:ea typeface="楷体_GB2312" pitchFamily="49" charset="-122"/>
                <a:cs typeface="+mn-cs"/>
              </a:rPr>
              <a:t>万有引力定律</a:t>
            </a:r>
            <a:endParaRPr kumimoji="0" lang="en-US" altLang="zh-CN" sz="2800" b="1" i="0" u="none" strike="noStrike" kern="1200" cap="none" spc="0" normalizeH="0" baseline="0" noProof="0" dirty="0" smtClean="0">
              <a:ln>
                <a:noFill/>
              </a:ln>
              <a:solidFill>
                <a:srgbClr val="FF0000"/>
              </a:solidFill>
              <a:effectLst/>
              <a:uLnTx/>
              <a:uFillTx/>
              <a:latin typeface="+mn-lt"/>
              <a:ea typeface="楷体_GB2312" pitchFamily="49" charset="-122"/>
              <a:cs typeface="+mn-cs"/>
            </a:endParaRPr>
          </a:p>
          <a:p>
            <a:pPr marL="0" marR="0" lvl="0" indent="0" algn="l" defTabSz="914400" rtl="0" eaLnBrk="1" fontAlgn="base" latinLnBrk="0" hangingPunct="1">
              <a:lnSpc>
                <a:spcPct val="100000"/>
              </a:lnSpc>
              <a:spcBef>
                <a:spcPts val="0"/>
              </a:spcBef>
              <a:spcAft>
                <a:spcPct val="0"/>
              </a:spcAft>
              <a:buClrTx/>
              <a:buSzTx/>
              <a:buFont typeface="Arial" panose="020B0604020202020204" pitchFamily="34" charset="0"/>
              <a:buNone/>
              <a:defRPr/>
            </a:pPr>
            <a:r>
              <a:rPr kumimoji="0" lang="zh-CN" altLang="en-US" sz="2800" b="1" i="0" u="none" strike="noStrike" kern="1200" cap="none" spc="0" normalizeH="0" baseline="0" noProof="0" dirty="0" smtClean="0">
                <a:ln>
                  <a:noFill/>
                </a:ln>
                <a:solidFill>
                  <a:srgbClr val="FF0000"/>
                </a:solidFill>
                <a:effectLst/>
                <a:uLnTx/>
                <a:uFillTx/>
                <a:latin typeface="+mn-lt"/>
                <a:ea typeface="楷体_GB2312" pitchFamily="49" charset="-122"/>
                <a:cs typeface="+mn-cs"/>
              </a:rPr>
              <a:t>光学分析</a:t>
            </a:r>
            <a:endParaRPr kumimoji="0" lang="en-US" altLang="zh-CN" sz="2800" b="1" i="0" u="none" strike="noStrike" kern="1200" cap="none" spc="0" normalizeH="0" baseline="0" noProof="0" dirty="0" smtClean="0">
              <a:ln>
                <a:noFill/>
              </a:ln>
              <a:solidFill>
                <a:srgbClr val="FF0000"/>
              </a:solidFill>
              <a:effectLst/>
              <a:uLnTx/>
              <a:uFillTx/>
              <a:latin typeface="+mn-lt"/>
              <a:ea typeface="楷体_GB2312" pitchFamily="49" charset="-122"/>
              <a:cs typeface="+mn-cs"/>
            </a:endParaRPr>
          </a:p>
          <a:p>
            <a:pPr marL="0" marR="0" lvl="0" indent="0" algn="l" defTabSz="914400" rtl="0" eaLnBrk="1" fontAlgn="base" latinLnBrk="0" hangingPunct="1">
              <a:lnSpc>
                <a:spcPct val="100000"/>
              </a:lnSpc>
              <a:spcBef>
                <a:spcPts val="0"/>
              </a:spcBef>
              <a:spcAft>
                <a:spcPct val="0"/>
              </a:spcAft>
              <a:buClrTx/>
              <a:buSzTx/>
              <a:buFont typeface="Arial" panose="020B0604020202020204" pitchFamily="34" charset="0"/>
              <a:buNone/>
              <a:defRPr/>
            </a:pPr>
            <a:r>
              <a:rPr kumimoji="0" lang="zh-CN" altLang="en-US" sz="2800" b="1" i="0" u="none" strike="noStrike" kern="1200" cap="none" spc="0" normalizeH="0" baseline="0" noProof="0" dirty="0" smtClean="0">
                <a:ln>
                  <a:noFill/>
                </a:ln>
                <a:solidFill>
                  <a:srgbClr val="FF0000"/>
                </a:solidFill>
                <a:effectLst/>
                <a:uLnTx/>
                <a:uFillTx/>
                <a:latin typeface="+mn-lt"/>
                <a:ea typeface="楷体_GB2312" pitchFamily="49" charset="-122"/>
                <a:cs typeface="+mn-cs"/>
              </a:rPr>
              <a:t>微积分学</a:t>
            </a:r>
            <a:endParaRPr kumimoji="0" lang="zh-CN" altLang="en-US" sz="2800" b="1" i="0" u="none" strike="noStrike" kern="1200" cap="none" spc="0" normalizeH="0" baseline="0" noProof="0" dirty="0">
              <a:ln>
                <a:noFill/>
              </a:ln>
              <a:solidFill>
                <a:srgbClr val="FF0000"/>
              </a:solidFill>
              <a:effectLst/>
              <a:uLnTx/>
              <a:uFillTx/>
              <a:latin typeface="+mn-lt"/>
              <a:ea typeface="楷体_GB2312" pitchFamily="49" charset="-122"/>
              <a:cs typeface="+mn-cs"/>
            </a:endParaRPr>
          </a:p>
        </p:txBody>
      </p:sp>
      <p:sp>
        <p:nvSpPr>
          <p:cNvPr id="60430" name="文本框 6160"/>
          <p:cNvSpPr txBox="1"/>
          <p:nvPr/>
        </p:nvSpPr>
        <p:spPr>
          <a:xfrm>
            <a:off x="4872038" y="3984625"/>
            <a:ext cx="1728787" cy="521970"/>
          </a:xfrm>
          <a:prstGeom prst="rect">
            <a:avLst/>
          </a:prstGeom>
          <a:noFill/>
          <a:ln w="9525">
            <a:noFill/>
          </a:ln>
        </p:spPr>
        <p:txBody>
          <a:bodyPr anchor="t">
            <a:spAutoFit/>
          </a:bodyPr>
          <a:p>
            <a:pPr>
              <a:spcBef>
                <a:spcPct val="50000"/>
              </a:spcBef>
            </a:pPr>
            <a:r>
              <a:rPr lang="zh-CN" altLang="en-US" sz="2800" b="1" dirty="0">
                <a:solidFill>
                  <a:srgbClr val="0E1FFE"/>
                </a:solidFill>
                <a:latin typeface="迷你简方隶" pitchFamily="2" charset="-122"/>
                <a:ea typeface="迷你简方隶" pitchFamily="2" charset="-122"/>
              </a:rPr>
              <a:t>托尔斯泰</a:t>
            </a:r>
            <a:endParaRPr lang="zh-CN" altLang="en-US" sz="2800" b="1" dirty="0">
              <a:solidFill>
                <a:srgbClr val="0E1FFE"/>
              </a:solidFill>
              <a:latin typeface="迷你简方隶" pitchFamily="2" charset="-122"/>
              <a:ea typeface="迷你简方隶" pitchFamily="2" charset="-122"/>
            </a:endParaRPr>
          </a:p>
        </p:txBody>
      </p:sp>
      <p:sp>
        <p:nvSpPr>
          <p:cNvPr id="30" name="TextBox 29"/>
          <p:cNvSpPr txBox="1"/>
          <p:nvPr/>
        </p:nvSpPr>
        <p:spPr>
          <a:xfrm>
            <a:off x="2711450" y="5073650"/>
            <a:ext cx="1008063" cy="1383665"/>
          </a:xfrm>
          <a:prstGeom prst="rect">
            <a:avLst/>
          </a:prstGeom>
          <a:solidFill>
            <a:schemeClr val="accent5"/>
          </a:solidFill>
        </p:spPr>
        <p:txBody>
          <a:bodyPr>
            <a:spAutoFit/>
          </a:bodyPr>
          <a:lstStyle/>
          <a:p>
            <a:pPr marR="0" defTabSz="914400">
              <a:spcBef>
                <a:spcPts val="0"/>
              </a:spcBef>
              <a:buClrTx/>
              <a:buSzTx/>
              <a:buFont typeface="Arial" panose="020B0604020202020204" pitchFamily="34" charset="0"/>
              <a:buNone/>
              <a:defRPr/>
            </a:pPr>
            <a:r>
              <a:rPr kumimoji="0" lang="zh-CN" altLang="en-US" sz="2800" b="1" kern="1200" cap="none" spc="0" normalizeH="0" baseline="0" noProof="0" dirty="0">
                <a:latin typeface="迷你简方隶" pitchFamily="2" charset="-122"/>
                <a:ea typeface="迷你简方隶" pitchFamily="2" charset="-122"/>
                <a:cs typeface="+mn-cs"/>
              </a:rPr>
              <a:t>音乐美术大师</a:t>
            </a:r>
            <a:endParaRPr kumimoji="0" lang="zh-CN" altLang="en-US" sz="2800" b="1" kern="1200" cap="none" spc="0" normalizeH="0" baseline="0" noProof="0" dirty="0">
              <a:latin typeface="迷你简方隶" pitchFamily="2" charset="-122"/>
              <a:ea typeface="迷你简方隶" pitchFamily="2" charset="-122"/>
              <a:cs typeface="+mn-cs"/>
            </a:endParaRPr>
          </a:p>
        </p:txBody>
      </p:sp>
      <p:sp>
        <p:nvSpPr>
          <p:cNvPr id="60432" name="左大括号 25"/>
          <p:cNvSpPr/>
          <p:nvPr/>
        </p:nvSpPr>
        <p:spPr>
          <a:xfrm>
            <a:off x="3719513" y="5073650"/>
            <a:ext cx="215900" cy="1439863"/>
          </a:xfrm>
          <a:prstGeom prst="leftBrace">
            <a:avLst>
              <a:gd name="adj1" fmla="val 41373"/>
              <a:gd name="adj2" fmla="val 50000"/>
            </a:avLst>
          </a:prstGeom>
          <a:noFill/>
          <a:ln w="38100" cap="flat" cmpd="sng">
            <a:solidFill>
              <a:srgbClr val="808000"/>
            </a:solidFill>
            <a:prstDash val="solid"/>
            <a:miter/>
            <a:headEnd type="none" w="med" len="med"/>
            <a:tailEnd type="none" w="med" len="med"/>
          </a:ln>
        </p:spPr>
        <p:txBody>
          <a:bodyPr anchor="t"/>
          <a:p>
            <a:endParaRPr lang="zh-CN" altLang="en-US" sz="2800" b="1" dirty="0">
              <a:latin typeface="Calibri" panose="020F0502020204030204" pitchFamily="34" charset="0"/>
              <a:ea typeface="宋体" panose="02010600030101010101" pitchFamily="2" charset="-122"/>
            </a:endParaRPr>
          </a:p>
        </p:txBody>
      </p:sp>
      <p:sp>
        <p:nvSpPr>
          <p:cNvPr id="32" name="右箭头 31"/>
          <p:cNvSpPr/>
          <p:nvPr/>
        </p:nvSpPr>
        <p:spPr>
          <a:xfrm>
            <a:off x="5448300" y="404813"/>
            <a:ext cx="503238" cy="714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1" i="0" u="none" strike="noStrike" kern="1200" cap="none" spc="0" normalizeH="0" baseline="0" noProof="0">
              <a:ln>
                <a:noFill/>
              </a:ln>
              <a:solidFill>
                <a:schemeClr val="lt1"/>
              </a:solidFill>
              <a:effectLst/>
              <a:uLnTx/>
              <a:uFillTx/>
              <a:latin typeface="+mn-lt"/>
              <a:ea typeface="+mn-ea"/>
              <a:cs typeface="+mn-cs"/>
            </a:endParaRPr>
          </a:p>
        </p:txBody>
      </p:sp>
      <p:sp>
        <p:nvSpPr>
          <p:cNvPr id="33" name="右箭头 32"/>
          <p:cNvSpPr/>
          <p:nvPr/>
        </p:nvSpPr>
        <p:spPr>
          <a:xfrm>
            <a:off x="5664200" y="1700213"/>
            <a:ext cx="503238" cy="730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1" i="0" u="none" strike="noStrike" kern="1200" cap="none" spc="0" normalizeH="0" baseline="0" noProof="0">
              <a:ln>
                <a:noFill/>
              </a:ln>
              <a:solidFill>
                <a:schemeClr val="lt1"/>
              </a:solidFill>
              <a:effectLst/>
              <a:uLnTx/>
              <a:uFillTx/>
              <a:latin typeface="+mn-lt"/>
              <a:ea typeface="+mn-ea"/>
              <a:cs typeface="+mn-cs"/>
            </a:endParaRPr>
          </a:p>
        </p:txBody>
      </p:sp>
      <p:sp>
        <p:nvSpPr>
          <p:cNvPr id="34" name="右箭头 33"/>
          <p:cNvSpPr/>
          <p:nvPr/>
        </p:nvSpPr>
        <p:spPr>
          <a:xfrm>
            <a:off x="6383338" y="2852738"/>
            <a:ext cx="504825" cy="714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1" i="0" u="none" strike="noStrike" kern="1200" cap="none" spc="0" normalizeH="0" baseline="0" noProof="0">
              <a:ln>
                <a:noFill/>
              </a:ln>
              <a:solidFill>
                <a:schemeClr val="lt1"/>
              </a:solidFill>
              <a:effectLst/>
              <a:uLnTx/>
              <a:uFillTx/>
              <a:latin typeface="+mn-lt"/>
              <a:ea typeface="+mn-ea"/>
              <a:cs typeface="+mn-cs"/>
            </a:endParaRPr>
          </a:p>
        </p:txBody>
      </p:sp>
      <p:sp>
        <p:nvSpPr>
          <p:cNvPr id="35" name="右箭头 34"/>
          <p:cNvSpPr/>
          <p:nvPr/>
        </p:nvSpPr>
        <p:spPr>
          <a:xfrm>
            <a:off x="6383338" y="4221163"/>
            <a:ext cx="504825" cy="714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1" i="0" u="none" strike="noStrike" kern="1200" cap="none" spc="0" normalizeH="0" baseline="0" noProof="0">
              <a:ln>
                <a:noFill/>
              </a:ln>
              <a:solidFill>
                <a:schemeClr val="lt1"/>
              </a:solidFill>
              <a:effectLst/>
              <a:uLnTx/>
              <a:uFillTx/>
              <a:latin typeface="+mn-lt"/>
              <a:ea typeface="+mn-ea"/>
              <a:cs typeface="+mn-cs"/>
            </a:endParaRPr>
          </a:p>
        </p:txBody>
      </p:sp>
      <p:sp>
        <p:nvSpPr>
          <p:cNvPr id="36" name="右箭头 35"/>
          <p:cNvSpPr/>
          <p:nvPr/>
        </p:nvSpPr>
        <p:spPr>
          <a:xfrm>
            <a:off x="5016500" y="5157788"/>
            <a:ext cx="503238" cy="714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1" i="0" u="none" strike="noStrike" kern="1200" cap="none" spc="0" normalizeH="0" baseline="0" noProof="0">
              <a:ln>
                <a:noFill/>
              </a:ln>
              <a:solidFill>
                <a:schemeClr val="lt1"/>
              </a:solidFill>
              <a:effectLst/>
              <a:uLnTx/>
              <a:uFillTx/>
              <a:latin typeface="+mn-lt"/>
              <a:ea typeface="+mn-ea"/>
              <a:cs typeface="+mn-cs"/>
            </a:endParaRPr>
          </a:p>
        </p:txBody>
      </p:sp>
      <p:sp>
        <p:nvSpPr>
          <p:cNvPr id="37" name="右箭头 36"/>
          <p:cNvSpPr/>
          <p:nvPr/>
        </p:nvSpPr>
        <p:spPr>
          <a:xfrm>
            <a:off x="4727575" y="6092825"/>
            <a:ext cx="504825" cy="730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1" i="0" u="none" strike="noStrike" kern="1200" cap="none" spc="0" normalizeH="0" baseline="0" noProof="0">
              <a:ln>
                <a:noFill/>
              </a:ln>
              <a:solidFill>
                <a:schemeClr val="lt1"/>
              </a:solidFill>
              <a:effectLst/>
              <a:uLnTx/>
              <a:uFillTx/>
              <a:latin typeface="+mn-lt"/>
              <a:ea typeface="+mn-ea"/>
              <a:cs typeface="+mn-cs"/>
            </a:endParaRPr>
          </a:p>
        </p:txBody>
      </p:sp>
      <p:sp>
        <p:nvSpPr>
          <p:cNvPr id="38" name="文本框 27661"/>
          <p:cNvSpPr txBox="1"/>
          <p:nvPr/>
        </p:nvSpPr>
        <p:spPr>
          <a:xfrm>
            <a:off x="6959600" y="2636838"/>
            <a:ext cx="3313113" cy="521970"/>
          </a:xfrm>
          <a:prstGeom prst="rect">
            <a:avLst/>
          </a:prstGeom>
          <a:solidFill>
            <a:schemeClr val="accent1">
              <a:lumMod val="60000"/>
              <a:lumOff val="40000"/>
            </a:schemeClr>
          </a:solidFill>
          <a:ln w="9525">
            <a:noFill/>
            <a:miter/>
          </a:ln>
        </p:spPr>
        <p:txBody>
          <a:bodyPr>
            <a:spAutoFit/>
          </a:bodyPr>
          <a:lstStyle>
            <a:lvl1pPr marL="0" lvl="0" indent="0" algn="l" defTabSz="914400" eaLnBrk="1" fontAlgn="base" latinLnBrk="0" hangingPunct="1">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1pPr>
            <a:lvl2pPr marL="457200" lvl="1" indent="0" algn="l" defTabSz="914400" eaLnBrk="0" fontAlgn="base" latinLnBrk="0" hangingPunct="0">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2pPr>
            <a:lvl3pPr marL="914400" lvl="2" indent="0" algn="l" defTabSz="914400" eaLnBrk="0" fontAlgn="base" latinLnBrk="0" hangingPunct="0">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3pPr>
            <a:lvl4pPr marL="1371600" lvl="3" indent="0" algn="l" defTabSz="914400" eaLnBrk="0" fontAlgn="base" latinLnBrk="0" hangingPunct="0">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4pPr>
            <a:lvl5pPr marL="1828800" lvl="4" indent="0" algn="l" defTabSz="914400" eaLnBrk="0" fontAlgn="base" latinLnBrk="0" hangingPunct="0">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5pPr>
            <a:lvl6pPr marL="2286000" lvl="5" indent="0" algn="l" defTabSz="914400" eaLnBrk="0" fontAlgn="base" latinLnBrk="0" hangingPunct="0">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6pPr>
            <a:lvl7pPr marL="2743200" lvl="6" indent="0" algn="l" defTabSz="914400" eaLnBrk="0" fontAlgn="base" latinLnBrk="0" hangingPunct="0">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7pPr>
            <a:lvl8pPr marL="3200400" lvl="7" indent="0" algn="l" defTabSz="914400" eaLnBrk="0" fontAlgn="base" latinLnBrk="0" hangingPunct="0">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8pPr>
            <a:lvl9pPr marL="3657600" lvl="8" indent="0" algn="l" defTabSz="914400" eaLnBrk="0" fontAlgn="base" latinLnBrk="0" hangingPunct="0">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50000"/>
              </a:spcBef>
              <a:spcAft>
                <a:spcPct val="0"/>
              </a:spcAft>
              <a:buClrTx/>
              <a:buSzTx/>
              <a:buFont typeface="Arial" panose="020B0604020202020204" pitchFamily="34" charset="0"/>
              <a:buNone/>
              <a:defRPr/>
            </a:pPr>
            <a:r>
              <a:rPr kumimoji="0" lang="zh-CN" altLang="en-US" sz="2800" b="1" i="0" u="none" strike="noStrike" kern="1200" cap="none" spc="0" normalizeH="0" baseline="0" noProof="0" dirty="0" smtClean="0">
                <a:ln>
                  <a:noFill/>
                </a:ln>
                <a:solidFill>
                  <a:srgbClr val="FF0000"/>
                </a:solidFill>
                <a:effectLst/>
                <a:uLnTx/>
                <a:uFillTx/>
                <a:latin typeface="+mn-lt"/>
                <a:ea typeface="楷体_GB2312" pitchFamily="49" charset="-122"/>
                <a:cs typeface="+mn-cs"/>
              </a:rPr>
              <a:t>小说集</a:t>
            </a:r>
            <a:r>
              <a:rPr kumimoji="0" lang="en-US" altLang="zh-CN" sz="2800" b="1" i="0" u="none" strike="noStrike" kern="1200" cap="none" spc="0" normalizeH="0" baseline="0" noProof="0" dirty="0" smtClean="0">
                <a:ln>
                  <a:noFill/>
                </a:ln>
                <a:solidFill>
                  <a:srgbClr val="FF0000"/>
                </a:solidFill>
                <a:effectLst/>
                <a:uLnTx/>
                <a:uFillTx/>
                <a:latin typeface="+mn-lt"/>
                <a:ea typeface="楷体_GB2312" pitchFamily="49" charset="-122"/>
                <a:cs typeface="+mn-cs"/>
              </a:rPr>
              <a:t>《</a:t>
            </a:r>
            <a:r>
              <a:rPr kumimoji="0" lang="zh-CN" altLang="en-US" sz="2800" b="1" i="0" u="none" strike="noStrike" kern="1200" cap="none" spc="0" normalizeH="0" baseline="0" noProof="0" dirty="0" smtClean="0">
                <a:ln>
                  <a:noFill/>
                </a:ln>
                <a:solidFill>
                  <a:srgbClr val="FF0000"/>
                </a:solidFill>
                <a:effectLst/>
                <a:uLnTx/>
                <a:uFillTx/>
                <a:latin typeface="+mn-lt"/>
                <a:ea typeface="楷体_GB2312" pitchFamily="49" charset="-122"/>
                <a:cs typeface="+mn-cs"/>
              </a:rPr>
              <a:t>人间喜剧</a:t>
            </a:r>
            <a:r>
              <a:rPr kumimoji="0" lang="en-US" altLang="zh-CN" sz="2800" b="1" i="0" u="none" strike="noStrike" kern="1200" cap="none" spc="0" normalizeH="0" baseline="0" noProof="0" dirty="0" smtClean="0">
                <a:ln>
                  <a:noFill/>
                </a:ln>
                <a:solidFill>
                  <a:srgbClr val="FF0000"/>
                </a:solidFill>
                <a:effectLst/>
                <a:uLnTx/>
                <a:uFillTx/>
                <a:latin typeface="+mn-lt"/>
                <a:ea typeface="楷体_GB2312" pitchFamily="49" charset="-122"/>
                <a:cs typeface="+mn-cs"/>
              </a:rPr>
              <a:t>》</a:t>
            </a:r>
            <a:endParaRPr kumimoji="0" lang="zh-CN" altLang="en-US" sz="2800" b="1" i="0" u="none" strike="noStrike" kern="1200" cap="none" spc="0" normalizeH="0" baseline="0" noProof="0" dirty="0" smtClean="0">
              <a:ln>
                <a:noFill/>
              </a:ln>
              <a:solidFill>
                <a:srgbClr val="FF0000"/>
              </a:solidFill>
              <a:effectLst/>
              <a:uLnTx/>
              <a:uFillTx/>
              <a:latin typeface="+mn-lt"/>
              <a:ea typeface="楷体_GB2312" pitchFamily="49" charset="-122"/>
              <a:cs typeface="+mn-cs"/>
            </a:endParaRPr>
          </a:p>
        </p:txBody>
      </p:sp>
      <p:sp>
        <p:nvSpPr>
          <p:cNvPr id="39" name="文本框 27661"/>
          <p:cNvSpPr txBox="1"/>
          <p:nvPr/>
        </p:nvSpPr>
        <p:spPr>
          <a:xfrm>
            <a:off x="6888163" y="3633788"/>
            <a:ext cx="3779838" cy="953135"/>
          </a:xfrm>
          <a:prstGeom prst="rect">
            <a:avLst/>
          </a:prstGeom>
          <a:solidFill>
            <a:schemeClr val="accent1">
              <a:lumMod val="60000"/>
              <a:lumOff val="40000"/>
            </a:schemeClr>
          </a:solidFill>
          <a:ln w="9525">
            <a:noFill/>
            <a:miter/>
          </a:ln>
        </p:spPr>
        <p:txBody>
          <a:bodyPr>
            <a:spAutoFit/>
          </a:bodyPr>
          <a:lstStyle>
            <a:lvl1pPr marL="0" lvl="0" indent="0" algn="l" defTabSz="914400" eaLnBrk="1" fontAlgn="base" latinLnBrk="0" hangingPunct="1">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1pPr>
            <a:lvl2pPr marL="457200" lvl="1" indent="0" algn="l" defTabSz="914400" eaLnBrk="0" fontAlgn="base" latinLnBrk="0" hangingPunct="0">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2pPr>
            <a:lvl3pPr marL="914400" lvl="2" indent="0" algn="l" defTabSz="914400" eaLnBrk="0" fontAlgn="base" latinLnBrk="0" hangingPunct="0">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3pPr>
            <a:lvl4pPr marL="1371600" lvl="3" indent="0" algn="l" defTabSz="914400" eaLnBrk="0" fontAlgn="base" latinLnBrk="0" hangingPunct="0">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4pPr>
            <a:lvl5pPr marL="1828800" lvl="4" indent="0" algn="l" defTabSz="914400" eaLnBrk="0" fontAlgn="base" latinLnBrk="0" hangingPunct="0">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5pPr>
            <a:lvl6pPr marL="2286000" lvl="5" indent="0" algn="l" defTabSz="914400" eaLnBrk="0" fontAlgn="base" latinLnBrk="0" hangingPunct="0">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6pPr>
            <a:lvl7pPr marL="2743200" lvl="6" indent="0" algn="l" defTabSz="914400" eaLnBrk="0" fontAlgn="base" latinLnBrk="0" hangingPunct="0">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7pPr>
            <a:lvl8pPr marL="3200400" lvl="7" indent="0" algn="l" defTabSz="914400" eaLnBrk="0" fontAlgn="base" latinLnBrk="0" hangingPunct="0">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8pPr>
            <a:lvl9pPr marL="3657600" lvl="8" indent="0" algn="l" defTabSz="914400" eaLnBrk="0" fontAlgn="base" latinLnBrk="0" hangingPunct="0">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50000"/>
              </a:spcBef>
              <a:spcAft>
                <a:spcPct val="0"/>
              </a:spcAft>
              <a:buClrTx/>
              <a:buSzTx/>
              <a:buFont typeface="Arial" panose="020B0604020202020204" pitchFamily="34" charset="0"/>
              <a:buNone/>
              <a:defRPr/>
            </a:pPr>
            <a:r>
              <a:rPr kumimoji="0" lang="en-US" altLang="zh-CN" sz="2800" b="1" i="0" u="none" strike="noStrike" kern="1200" cap="none" spc="0" normalizeH="0" baseline="0" noProof="0" dirty="0" smtClean="0">
                <a:ln>
                  <a:noFill/>
                </a:ln>
                <a:solidFill>
                  <a:srgbClr val="FF0000"/>
                </a:solidFill>
                <a:effectLst/>
                <a:uLnTx/>
                <a:uFillTx/>
                <a:latin typeface="+mn-lt"/>
                <a:ea typeface="楷体_GB2312" pitchFamily="49" charset="-122"/>
                <a:cs typeface="+mn-cs"/>
              </a:rPr>
              <a:t>《</a:t>
            </a:r>
            <a:r>
              <a:rPr kumimoji="0" lang="zh-CN" altLang="en-US" sz="2800" b="1" i="0" u="none" strike="noStrike" kern="1200" cap="none" spc="0" normalizeH="0" baseline="0" noProof="0" dirty="0" smtClean="0">
                <a:ln>
                  <a:noFill/>
                </a:ln>
                <a:solidFill>
                  <a:srgbClr val="FF0000"/>
                </a:solidFill>
                <a:effectLst/>
                <a:uLnTx/>
                <a:uFillTx/>
                <a:latin typeface="+mn-lt"/>
                <a:ea typeface="楷体_GB2312" pitchFamily="49" charset="-122"/>
                <a:cs typeface="+mn-cs"/>
              </a:rPr>
              <a:t>战争与和平</a:t>
            </a:r>
            <a:r>
              <a:rPr kumimoji="0" lang="en-US" altLang="zh-CN" sz="2800" b="1" i="0" u="none" strike="noStrike" kern="1200" cap="none" spc="0" normalizeH="0" baseline="0" noProof="0" dirty="0" smtClean="0">
                <a:ln>
                  <a:noFill/>
                </a:ln>
                <a:solidFill>
                  <a:srgbClr val="FF0000"/>
                </a:solidFill>
                <a:effectLst/>
                <a:uLnTx/>
                <a:uFillTx/>
                <a:latin typeface="+mn-lt"/>
                <a:ea typeface="楷体_GB2312" pitchFamily="49" charset="-122"/>
                <a:cs typeface="+mn-cs"/>
              </a:rPr>
              <a:t>》《</a:t>
            </a:r>
            <a:r>
              <a:rPr kumimoji="0" lang="zh-CN" altLang="en-US" sz="2800" b="1" i="0" u="none" strike="noStrike" kern="1200" cap="none" spc="0" normalizeH="0" baseline="0" noProof="0" dirty="0" smtClean="0">
                <a:ln>
                  <a:noFill/>
                </a:ln>
                <a:solidFill>
                  <a:srgbClr val="FF0000"/>
                </a:solidFill>
                <a:effectLst/>
                <a:uLnTx/>
                <a:uFillTx/>
                <a:latin typeface="+mn-lt"/>
                <a:ea typeface="楷体_GB2312" pitchFamily="49" charset="-122"/>
                <a:cs typeface="+mn-cs"/>
              </a:rPr>
              <a:t>安娜</a:t>
            </a:r>
            <a:r>
              <a:rPr kumimoji="0" lang="en-US" altLang="zh-CN" sz="2800" b="1" i="0" u="none" strike="noStrike" kern="1200" cap="none" spc="0" normalizeH="0" baseline="0" noProof="0" dirty="0" smtClean="0">
                <a:ln>
                  <a:noFill/>
                </a:ln>
                <a:solidFill>
                  <a:srgbClr val="FF0000"/>
                </a:solidFill>
                <a:effectLst/>
                <a:uLnTx/>
                <a:uFillTx/>
                <a:latin typeface="+mn-lt"/>
                <a:ea typeface="楷体_GB2312" pitchFamily="49" charset="-122"/>
                <a:cs typeface="+mn-cs"/>
              </a:rPr>
              <a:t>·</a:t>
            </a:r>
            <a:r>
              <a:rPr kumimoji="0" lang="zh-CN" altLang="en-US" sz="2800" b="1" i="0" u="none" strike="noStrike" kern="1200" cap="none" spc="0" normalizeH="0" baseline="0" noProof="0" dirty="0" smtClean="0">
                <a:ln>
                  <a:noFill/>
                </a:ln>
                <a:solidFill>
                  <a:srgbClr val="FF0000"/>
                </a:solidFill>
                <a:effectLst/>
                <a:uLnTx/>
                <a:uFillTx/>
                <a:latin typeface="+mn-lt"/>
                <a:ea typeface="楷体_GB2312" pitchFamily="49" charset="-122"/>
                <a:cs typeface="+mn-cs"/>
              </a:rPr>
              <a:t>卡列尼娜</a:t>
            </a:r>
            <a:r>
              <a:rPr kumimoji="0" lang="en-US" altLang="zh-CN" sz="2800" b="1" i="0" u="none" strike="noStrike" kern="1200" cap="none" spc="0" normalizeH="0" baseline="0" noProof="0" dirty="0" smtClean="0">
                <a:ln>
                  <a:noFill/>
                </a:ln>
                <a:solidFill>
                  <a:srgbClr val="FF0000"/>
                </a:solidFill>
                <a:effectLst/>
                <a:uLnTx/>
                <a:uFillTx/>
                <a:latin typeface="+mn-lt"/>
                <a:ea typeface="楷体_GB2312" pitchFamily="49" charset="-122"/>
                <a:cs typeface="+mn-cs"/>
              </a:rPr>
              <a:t>》《</a:t>
            </a:r>
            <a:r>
              <a:rPr kumimoji="0" lang="zh-CN" altLang="en-US" sz="2800" b="1" i="0" u="none" strike="noStrike" kern="1200" cap="none" spc="0" normalizeH="0" baseline="0" noProof="0" dirty="0" smtClean="0">
                <a:ln>
                  <a:noFill/>
                </a:ln>
                <a:solidFill>
                  <a:srgbClr val="FF0000"/>
                </a:solidFill>
                <a:effectLst/>
                <a:uLnTx/>
                <a:uFillTx/>
                <a:latin typeface="+mn-lt"/>
                <a:ea typeface="楷体_GB2312" pitchFamily="49" charset="-122"/>
                <a:cs typeface="+mn-cs"/>
              </a:rPr>
              <a:t>复活</a:t>
            </a:r>
            <a:r>
              <a:rPr kumimoji="0" lang="en-US" altLang="zh-CN" sz="2800" b="1" i="0" u="none" strike="noStrike" kern="1200" cap="none" spc="0" normalizeH="0" baseline="0" noProof="0" dirty="0" smtClean="0">
                <a:ln>
                  <a:noFill/>
                </a:ln>
                <a:solidFill>
                  <a:srgbClr val="FF0000"/>
                </a:solidFill>
                <a:effectLst/>
                <a:uLnTx/>
                <a:uFillTx/>
                <a:latin typeface="+mn-lt"/>
                <a:ea typeface="楷体_GB2312" pitchFamily="49" charset="-122"/>
                <a:cs typeface="+mn-cs"/>
              </a:rPr>
              <a:t>》</a:t>
            </a:r>
            <a:endParaRPr kumimoji="0" lang="zh-CN" altLang="en-US" sz="2800" b="1" i="0" u="none" strike="noStrike" kern="1200" cap="none" spc="0" normalizeH="0" baseline="0" noProof="0" dirty="0" smtClean="0">
              <a:ln>
                <a:noFill/>
              </a:ln>
              <a:solidFill>
                <a:srgbClr val="FF0000"/>
              </a:solidFill>
              <a:effectLst/>
              <a:uLnTx/>
              <a:uFillTx/>
              <a:latin typeface="+mn-lt"/>
              <a:ea typeface="楷体_GB2312" pitchFamily="49" charset="-122"/>
              <a:cs typeface="+mn-cs"/>
            </a:endParaRPr>
          </a:p>
        </p:txBody>
      </p:sp>
      <p:sp>
        <p:nvSpPr>
          <p:cNvPr id="40" name="文本框 27661"/>
          <p:cNvSpPr txBox="1"/>
          <p:nvPr/>
        </p:nvSpPr>
        <p:spPr>
          <a:xfrm>
            <a:off x="6240463" y="1484313"/>
            <a:ext cx="4105275" cy="953135"/>
          </a:xfrm>
          <a:prstGeom prst="rect">
            <a:avLst/>
          </a:prstGeom>
          <a:solidFill>
            <a:schemeClr val="accent1">
              <a:lumMod val="60000"/>
              <a:lumOff val="40000"/>
            </a:schemeClr>
          </a:solidFill>
          <a:ln w="9525">
            <a:noFill/>
            <a:miter/>
          </a:ln>
        </p:spPr>
        <p:txBody>
          <a:bodyPr>
            <a:spAutoFit/>
          </a:bodyPr>
          <a:lstStyle>
            <a:lvl1pPr marL="0" lvl="0" indent="0" algn="l" defTabSz="914400" eaLnBrk="1" fontAlgn="base" latinLnBrk="0" hangingPunct="1">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1pPr>
            <a:lvl2pPr marL="457200" lvl="1" indent="0" algn="l" defTabSz="914400" eaLnBrk="0" fontAlgn="base" latinLnBrk="0" hangingPunct="0">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2pPr>
            <a:lvl3pPr marL="914400" lvl="2" indent="0" algn="l" defTabSz="914400" eaLnBrk="0" fontAlgn="base" latinLnBrk="0" hangingPunct="0">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3pPr>
            <a:lvl4pPr marL="1371600" lvl="3" indent="0" algn="l" defTabSz="914400" eaLnBrk="0" fontAlgn="base" latinLnBrk="0" hangingPunct="0">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4pPr>
            <a:lvl5pPr marL="1828800" lvl="4" indent="0" algn="l" defTabSz="914400" eaLnBrk="0" fontAlgn="base" latinLnBrk="0" hangingPunct="0">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5pPr>
            <a:lvl6pPr marL="2286000" lvl="5" indent="0" algn="l" defTabSz="914400" eaLnBrk="0" fontAlgn="base" latinLnBrk="0" hangingPunct="0">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6pPr>
            <a:lvl7pPr marL="2743200" lvl="6" indent="0" algn="l" defTabSz="914400" eaLnBrk="0" fontAlgn="base" latinLnBrk="0" hangingPunct="0">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7pPr>
            <a:lvl8pPr marL="3200400" lvl="7" indent="0" algn="l" defTabSz="914400" eaLnBrk="0" fontAlgn="base" latinLnBrk="0" hangingPunct="0">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8pPr>
            <a:lvl9pPr marL="3657600" lvl="8" indent="0" algn="l" defTabSz="914400" eaLnBrk="0" fontAlgn="base" latinLnBrk="0" hangingPunct="0">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50000"/>
              </a:spcBef>
              <a:spcAft>
                <a:spcPct val="0"/>
              </a:spcAft>
              <a:buClrTx/>
              <a:buSzTx/>
              <a:buFont typeface="Arial" panose="020B0604020202020204" pitchFamily="34" charset="0"/>
              <a:buNone/>
              <a:defRPr/>
            </a:pPr>
            <a:r>
              <a:rPr kumimoji="0" lang="zh-CN" altLang="en-US" sz="2800" b="1" i="0" u="none" strike="noStrike" kern="1200" cap="none" spc="0" normalizeH="0" baseline="0" noProof="0" dirty="0" smtClean="0">
                <a:ln>
                  <a:noFill/>
                </a:ln>
                <a:solidFill>
                  <a:srgbClr val="FF0000"/>
                </a:solidFill>
                <a:effectLst/>
                <a:uLnTx/>
                <a:uFillTx/>
                <a:latin typeface="+mn-lt"/>
                <a:ea typeface="楷体_GB2312" pitchFamily="49" charset="-122"/>
                <a:cs typeface="+mn-cs"/>
              </a:rPr>
              <a:t>著</a:t>
            </a:r>
            <a:r>
              <a:rPr kumimoji="0" lang="en-US" altLang="zh-CN" sz="2800" b="1" i="0" u="none" strike="noStrike" kern="1200" cap="none" spc="0" normalizeH="0" baseline="0" noProof="0" dirty="0" smtClean="0">
                <a:ln>
                  <a:noFill/>
                </a:ln>
                <a:solidFill>
                  <a:srgbClr val="FF0000"/>
                </a:solidFill>
                <a:effectLst/>
                <a:uLnTx/>
                <a:uFillTx/>
                <a:latin typeface="+mn-lt"/>
                <a:ea typeface="楷体_GB2312" pitchFamily="49" charset="-122"/>
                <a:cs typeface="+mn-cs"/>
              </a:rPr>
              <a:t>《</a:t>
            </a:r>
            <a:r>
              <a:rPr kumimoji="0" lang="zh-CN" altLang="en-US" sz="2800" b="1" i="0" u="none" strike="noStrike" kern="1200" cap="none" spc="0" normalizeH="0" baseline="0" noProof="0" dirty="0" smtClean="0">
                <a:ln>
                  <a:noFill/>
                </a:ln>
                <a:solidFill>
                  <a:srgbClr val="FF0000"/>
                </a:solidFill>
                <a:effectLst/>
                <a:uLnTx/>
                <a:uFillTx/>
                <a:latin typeface="+mn-lt"/>
                <a:ea typeface="楷体_GB2312" pitchFamily="49" charset="-122"/>
                <a:cs typeface="+mn-cs"/>
              </a:rPr>
              <a:t>物种起源</a:t>
            </a:r>
            <a:r>
              <a:rPr kumimoji="0" lang="en-US" altLang="zh-CN" sz="2800" b="1" i="0" u="none" strike="noStrike" kern="1200" cap="none" spc="0" normalizeH="0" baseline="0" noProof="0" dirty="0" smtClean="0">
                <a:ln>
                  <a:noFill/>
                </a:ln>
                <a:solidFill>
                  <a:srgbClr val="FF0000"/>
                </a:solidFill>
                <a:effectLst/>
                <a:uLnTx/>
                <a:uFillTx/>
                <a:latin typeface="+mn-lt"/>
                <a:ea typeface="楷体_GB2312" pitchFamily="49" charset="-122"/>
                <a:cs typeface="+mn-cs"/>
              </a:rPr>
              <a:t>》</a:t>
            </a:r>
            <a:r>
              <a:rPr kumimoji="0" lang="zh-CN" altLang="en-US" sz="2800" b="1" i="0" u="none" strike="noStrike" kern="1200" cap="none" spc="0" normalizeH="0" baseline="0" noProof="0" dirty="0" smtClean="0">
                <a:ln>
                  <a:noFill/>
                </a:ln>
                <a:solidFill>
                  <a:srgbClr val="FF0000"/>
                </a:solidFill>
                <a:effectLst/>
                <a:uLnTx/>
                <a:uFillTx/>
                <a:latin typeface="+mn-lt"/>
                <a:ea typeface="楷体_GB2312" pitchFamily="49" charset="-122"/>
                <a:cs typeface="+mn-cs"/>
              </a:rPr>
              <a:t>，提出“进化论”的观点</a:t>
            </a:r>
            <a:endParaRPr kumimoji="0" lang="zh-CN" altLang="en-US" sz="2800" b="1" i="0" u="none" strike="noStrike" kern="1200" cap="none" spc="0" normalizeH="0" baseline="0" noProof="0" dirty="0" smtClean="0">
              <a:ln>
                <a:noFill/>
              </a:ln>
              <a:solidFill>
                <a:srgbClr val="FF0000"/>
              </a:solidFill>
              <a:effectLst/>
              <a:uLnTx/>
              <a:uFillTx/>
              <a:latin typeface="+mn-lt"/>
              <a:ea typeface="楷体_GB2312" pitchFamily="49" charset="-122"/>
              <a:cs typeface="+mn-cs"/>
            </a:endParaRPr>
          </a:p>
        </p:txBody>
      </p:sp>
      <p:sp>
        <p:nvSpPr>
          <p:cNvPr id="41" name="TextBox 40"/>
          <p:cNvSpPr txBox="1"/>
          <p:nvPr/>
        </p:nvSpPr>
        <p:spPr>
          <a:xfrm>
            <a:off x="5232400" y="5768975"/>
            <a:ext cx="4967288" cy="521970"/>
          </a:xfrm>
          <a:prstGeom prst="rect">
            <a:avLst/>
          </a:prstGeom>
          <a:solidFill>
            <a:schemeClr val="accent1">
              <a:lumMod val="60000"/>
              <a:lumOff val="40000"/>
            </a:schemeClr>
          </a:solidFill>
          <a:ln w="9525">
            <a:noFill/>
          </a:ln>
        </p:spPr>
        <p:txBody>
          <a:bodyPr anchor="t">
            <a:spAutoFit/>
          </a:bodyPr>
          <a:p>
            <a:r>
              <a:rPr lang="en-US" altLang="zh-CN" sz="2800" b="1" dirty="0">
                <a:solidFill>
                  <a:srgbClr val="FF0000"/>
                </a:solidFill>
                <a:latin typeface="Arial" panose="020B0604020202020204" pitchFamily="34" charset="0"/>
                <a:ea typeface="楷体_GB2312" pitchFamily="49" charset="-122"/>
              </a:rPr>
              <a:t>《</a:t>
            </a:r>
            <a:r>
              <a:rPr lang="zh-CN" altLang="en-US" sz="2800" b="1" dirty="0">
                <a:solidFill>
                  <a:srgbClr val="FF0000"/>
                </a:solidFill>
                <a:latin typeface="Arial" panose="020B0604020202020204" pitchFamily="34" charset="0"/>
                <a:ea typeface="楷体_GB2312" pitchFamily="49" charset="-122"/>
              </a:rPr>
              <a:t>夜间的咖啡馆</a:t>
            </a:r>
            <a:r>
              <a:rPr lang="en-US" altLang="zh-CN" sz="2800" b="1" dirty="0">
                <a:solidFill>
                  <a:srgbClr val="FF0000"/>
                </a:solidFill>
                <a:latin typeface="Arial" panose="020B0604020202020204" pitchFamily="34" charset="0"/>
                <a:ea typeface="楷体_GB2312" pitchFamily="49" charset="-122"/>
              </a:rPr>
              <a:t>》《</a:t>
            </a:r>
            <a:r>
              <a:rPr lang="zh-CN" altLang="en-US" sz="2800" b="1" dirty="0">
                <a:solidFill>
                  <a:srgbClr val="FF0000"/>
                </a:solidFill>
                <a:latin typeface="Arial" panose="020B0604020202020204" pitchFamily="34" charset="0"/>
                <a:ea typeface="楷体_GB2312" pitchFamily="49" charset="-122"/>
              </a:rPr>
              <a:t>向日葵</a:t>
            </a:r>
            <a:r>
              <a:rPr lang="en-US" altLang="zh-CN" sz="2800" b="1" dirty="0">
                <a:solidFill>
                  <a:srgbClr val="FF0000"/>
                </a:solidFill>
                <a:latin typeface="Arial" panose="020B0604020202020204" pitchFamily="34" charset="0"/>
                <a:ea typeface="楷体_GB2312" pitchFamily="49" charset="-122"/>
              </a:rPr>
              <a:t>》</a:t>
            </a:r>
            <a:endParaRPr lang="zh-CN" altLang="en-US" sz="2800" b="1" dirty="0">
              <a:solidFill>
                <a:srgbClr val="FF0000"/>
              </a:solidFill>
              <a:latin typeface="Arial" panose="020B0604020202020204" pitchFamily="34" charset="0"/>
              <a:ea typeface="楷体_GB2312" pitchFamily="49" charset="-122"/>
            </a:endParaRPr>
          </a:p>
        </p:txBody>
      </p:sp>
      <p:sp>
        <p:nvSpPr>
          <p:cNvPr id="42" name="文本框 27661"/>
          <p:cNvSpPr txBox="1"/>
          <p:nvPr/>
        </p:nvSpPr>
        <p:spPr>
          <a:xfrm>
            <a:off x="5519738" y="4930775"/>
            <a:ext cx="3529013" cy="521970"/>
          </a:xfrm>
          <a:prstGeom prst="rect">
            <a:avLst/>
          </a:prstGeom>
          <a:solidFill>
            <a:schemeClr val="accent1">
              <a:lumMod val="60000"/>
              <a:lumOff val="40000"/>
            </a:schemeClr>
          </a:solidFill>
          <a:ln w="9525">
            <a:noFill/>
            <a:miter/>
          </a:ln>
        </p:spPr>
        <p:txBody>
          <a:bodyPr>
            <a:spAutoFit/>
          </a:bodyPr>
          <a:lstStyle>
            <a:lvl1pPr marL="0" lvl="0" indent="0" algn="l" defTabSz="914400" eaLnBrk="1" fontAlgn="base" latinLnBrk="0" hangingPunct="1">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1pPr>
            <a:lvl2pPr marL="457200" lvl="1" indent="0" algn="l" defTabSz="914400" eaLnBrk="0" fontAlgn="base" latinLnBrk="0" hangingPunct="0">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2pPr>
            <a:lvl3pPr marL="914400" lvl="2" indent="0" algn="l" defTabSz="914400" eaLnBrk="0" fontAlgn="base" latinLnBrk="0" hangingPunct="0">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3pPr>
            <a:lvl4pPr marL="1371600" lvl="3" indent="0" algn="l" defTabSz="914400" eaLnBrk="0" fontAlgn="base" latinLnBrk="0" hangingPunct="0">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4pPr>
            <a:lvl5pPr marL="1828800" lvl="4" indent="0" algn="l" defTabSz="914400" eaLnBrk="0" fontAlgn="base" latinLnBrk="0" hangingPunct="0">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5pPr>
            <a:lvl6pPr marL="2286000" lvl="5" indent="0" algn="l" defTabSz="914400" eaLnBrk="0" fontAlgn="base" latinLnBrk="0" hangingPunct="0">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6pPr>
            <a:lvl7pPr marL="2743200" lvl="6" indent="0" algn="l" defTabSz="914400" eaLnBrk="0" fontAlgn="base" latinLnBrk="0" hangingPunct="0">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7pPr>
            <a:lvl8pPr marL="3200400" lvl="7" indent="0" algn="l" defTabSz="914400" eaLnBrk="0" fontAlgn="base" latinLnBrk="0" hangingPunct="0">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8pPr>
            <a:lvl9pPr marL="3657600" lvl="8" indent="0" algn="l" defTabSz="914400" eaLnBrk="0" fontAlgn="base" latinLnBrk="0" hangingPunct="0">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2800" b="1" i="0" u="none" strike="noStrike" kern="1200" cap="none" spc="0" normalizeH="0" baseline="0" noProof="0" dirty="0" smtClean="0">
                <a:ln>
                  <a:noFill/>
                </a:ln>
                <a:solidFill>
                  <a:srgbClr val="FF0000"/>
                </a:solidFill>
                <a:effectLst/>
                <a:uLnTx/>
                <a:uFillTx/>
                <a:latin typeface="+mn-lt"/>
                <a:ea typeface="楷体_GB2312" pitchFamily="49" charset="-122"/>
                <a:cs typeface="+mn-cs"/>
              </a:rPr>
              <a:t>《</a:t>
            </a:r>
            <a:r>
              <a:rPr kumimoji="0" lang="zh-CN" altLang="en-US" sz="2800" b="1" i="0" u="none" strike="noStrike" kern="1200" cap="none" spc="0" normalizeH="0" baseline="0" noProof="0" dirty="0" smtClean="0">
                <a:ln>
                  <a:noFill/>
                </a:ln>
                <a:solidFill>
                  <a:srgbClr val="FF0000"/>
                </a:solidFill>
                <a:effectLst/>
                <a:uLnTx/>
                <a:uFillTx/>
                <a:latin typeface="+mn-lt"/>
                <a:ea typeface="楷体_GB2312" pitchFamily="49" charset="-122"/>
                <a:cs typeface="+mn-cs"/>
              </a:rPr>
              <a:t>英雄交响曲</a:t>
            </a:r>
            <a:r>
              <a:rPr kumimoji="0" lang="en-US" altLang="zh-CN" sz="2800" b="1" i="0" u="none" strike="noStrike" kern="1200" cap="none" spc="0" normalizeH="0" baseline="0" noProof="0" dirty="0" smtClean="0">
                <a:ln>
                  <a:noFill/>
                </a:ln>
                <a:solidFill>
                  <a:srgbClr val="FF0000"/>
                </a:solidFill>
                <a:effectLst/>
                <a:uLnTx/>
                <a:uFillTx/>
                <a:latin typeface="+mn-lt"/>
                <a:ea typeface="楷体_GB2312" pitchFamily="49" charset="-122"/>
                <a:cs typeface="+mn-cs"/>
              </a:rPr>
              <a:t>》</a:t>
            </a:r>
            <a:endParaRPr kumimoji="0" lang="zh-CN" altLang="en-US" sz="2800" b="1" i="0" u="none" strike="noStrike" kern="1200" cap="none" spc="0" normalizeH="0" baseline="0" noProof="0" dirty="0" smtClean="0">
              <a:ln>
                <a:noFill/>
              </a:ln>
              <a:solidFill>
                <a:srgbClr val="FF0000"/>
              </a:solidFill>
              <a:effectLst/>
              <a:uLnTx/>
              <a:uFillTx/>
              <a:latin typeface="+mn-lt"/>
              <a:ea typeface="楷体_GB2312" pitchFamily="49" charset="-122"/>
              <a:cs typeface="+mn-cs"/>
            </a:endParaRPr>
          </a:p>
        </p:txBody>
      </p:sp>
      <p:sp>
        <p:nvSpPr>
          <p:cNvPr id="27649" name="标题 77825"/>
          <p:cNvSpPr>
            <a:spLocks noGrp="1" noChangeArrowheads="1"/>
          </p:cNvSpPr>
          <p:nvPr/>
        </p:nvSpPr>
        <p:spPr>
          <a:xfrm>
            <a:off x="16510" y="-18097"/>
            <a:ext cx="2293938" cy="935037"/>
          </a:xfrm>
          <a:prstGeom prst="rect">
            <a:avLst/>
          </a:prstGeom>
          <a:noFill/>
          <a:ln>
            <a:noFill/>
          </a:ln>
          <a:effectLst/>
          <a:scene3d>
            <a:camera prst="orthographicFront"/>
            <a:lightRig rig="balanced" dir="t"/>
          </a:scene3d>
          <a:sp3d prstMaterial="plastic"/>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3600" b="1" i="0" u="none" strike="noStrike" kern="1200" cap="all" spc="0" normalizeH="0" baseline="0" noProof="0" smtClean="0">
                <a:ln>
                  <a:noFill/>
                </a:ln>
                <a:solidFill>
                  <a:schemeClr val="accent2"/>
                </a:solidFill>
                <a:effectLst>
                  <a:reflection blurRad="12700" stA="48000" endA="300" endPos="55000" dir="5400000" sy="-90000" algn="bl" rotWithShape="0"/>
                </a:effectLst>
                <a:uLnTx/>
                <a:uFillTx/>
                <a:latin typeface="+mj-lt"/>
                <a:ea typeface="+mj-ea"/>
                <a:cs typeface="+mj-cs"/>
              </a:rPr>
              <a:t>课堂小结</a:t>
            </a:r>
            <a:endParaRPr kumimoji="0" lang="zh-CN" altLang="en-US" sz="3600" b="1" i="0" u="none" strike="noStrike" kern="1200" cap="all" spc="0" normalizeH="0" baseline="0" noProof="0" smtClean="0">
              <a:ln>
                <a:noFill/>
              </a:ln>
              <a:solidFill>
                <a:schemeClr val="accent2"/>
              </a:solidFill>
              <a:effectLst>
                <a:reflection blurRad="12700" stA="48000" endA="300" endPos="55000" dir="5400000" sy="-90000" algn="bl" rotWithShape="0"/>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ppt_x</p:attrName>
                                        </p:attrNameLst>
                                      </p:cBhvr>
                                      <p:tavLst>
                                        <p:tav tm="0">
                                          <p:val>
                                            <p:strVal val="0-#ppt_w/2"/>
                                          </p:val>
                                        </p:tav>
                                        <p:tav tm="100000">
                                          <p:val>
                                            <p:strVal val="#ppt_x"/>
                                          </p:val>
                                        </p:tav>
                                      </p:tavLst>
                                    </p:anim>
                                    <p:anim calcmode="lin" valueType="num">
                                      <p:cBhvr>
                                        <p:cTn id="8"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500" fill="hold"/>
                                        <p:tgtEl>
                                          <p:spTgt spid="26"/>
                                        </p:tgtEl>
                                        <p:attrNameLst>
                                          <p:attrName>ppt_x</p:attrName>
                                        </p:attrNameLst>
                                      </p:cBhvr>
                                      <p:tavLst>
                                        <p:tav tm="0">
                                          <p:val>
                                            <p:strVal val="0-#ppt_w/2"/>
                                          </p:val>
                                        </p:tav>
                                        <p:tav tm="100000">
                                          <p:val>
                                            <p:strVal val="#ppt_x"/>
                                          </p:val>
                                        </p:tav>
                                      </p:tavLst>
                                    </p:anim>
                                    <p:anim calcmode="lin" valueType="num">
                                      <p:cBhvr>
                                        <p:cTn id="14"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p:cTn id="19" dur="500" fill="hold"/>
                                        <p:tgtEl>
                                          <p:spTgt spid="33"/>
                                        </p:tgtEl>
                                        <p:attrNameLst>
                                          <p:attrName>ppt_x</p:attrName>
                                        </p:attrNameLst>
                                      </p:cBhvr>
                                      <p:tavLst>
                                        <p:tav tm="0">
                                          <p:val>
                                            <p:strVal val="0-#ppt_w/2"/>
                                          </p:val>
                                        </p:tav>
                                        <p:tav tm="100000">
                                          <p:val>
                                            <p:strVal val="#ppt_x"/>
                                          </p:val>
                                        </p:tav>
                                      </p:tavLst>
                                    </p:anim>
                                    <p:anim calcmode="lin" valueType="num">
                                      <p:cBhvr>
                                        <p:cTn id="20"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0"/>
                                        </p:tgtEl>
                                        <p:attrNameLst>
                                          <p:attrName>style.visibility</p:attrName>
                                        </p:attrNameLst>
                                      </p:cBhvr>
                                      <p:to>
                                        <p:strVal val="visible"/>
                                      </p:to>
                                    </p:set>
                                    <p:anim calcmode="lin" valueType="num">
                                      <p:cBhvr>
                                        <p:cTn id="25" dur="500" fill="hold"/>
                                        <p:tgtEl>
                                          <p:spTgt spid="40"/>
                                        </p:tgtEl>
                                        <p:attrNameLst>
                                          <p:attrName>ppt_x</p:attrName>
                                        </p:attrNameLst>
                                      </p:cBhvr>
                                      <p:tavLst>
                                        <p:tav tm="0">
                                          <p:val>
                                            <p:strVal val="0-#ppt_w/2"/>
                                          </p:val>
                                        </p:tav>
                                        <p:tav tm="100000">
                                          <p:val>
                                            <p:strVal val="#ppt_x"/>
                                          </p:val>
                                        </p:tav>
                                      </p:tavLst>
                                    </p:anim>
                                    <p:anim calcmode="lin" valueType="num">
                                      <p:cBhvr>
                                        <p:cTn id="26" dur="5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anim calcmode="lin" valueType="num">
                                      <p:cBhvr>
                                        <p:cTn id="31" dur="500" fill="hold"/>
                                        <p:tgtEl>
                                          <p:spTgt spid="34"/>
                                        </p:tgtEl>
                                        <p:attrNameLst>
                                          <p:attrName>ppt_x</p:attrName>
                                        </p:attrNameLst>
                                      </p:cBhvr>
                                      <p:tavLst>
                                        <p:tav tm="0">
                                          <p:val>
                                            <p:strVal val="0-#ppt_w/2"/>
                                          </p:val>
                                        </p:tav>
                                        <p:tav tm="100000">
                                          <p:val>
                                            <p:strVal val="#ppt_x"/>
                                          </p:val>
                                        </p:tav>
                                      </p:tavLst>
                                    </p:anim>
                                    <p:anim calcmode="lin" valueType="num">
                                      <p:cBhvr>
                                        <p:cTn id="32"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38"/>
                                        </p:tgtEl>
                                        <p:attrNameLst>
                                          <p:attrName>style.visibility</p:attrName>
                                        </p:attrNameLst>
                                      </p:cBhvr>
                                      <p:to>
                                        <p:strVal val="visible"/>
                                      </p:to>
                                    </p:set>
                                    <p:anim calcmode="lin" valueType="num">
                                      <p:cBhvr>
                                        <p:cTn id="37" dur="500" fill="hold"/>
                                        <p:tgtEl>
                                          <p:spTgt spid="38"/>
                                        </p:tgtEl>
                                        <p:attrNameLst>
                                          <p:attrName>ppt_x</p:attrName>
                                        </p:attrNameLst>
                                      </p:cBhvr>
                                      <p:tavLst>
                                        <p:tav tm="0">
                                          <p:val>
                                            <p:strVal val="0-#ppt_w/2"/>
                                          </p:val>
                                        </p:tav>
                                        <p:tav tm="100000">
                                          <p:val>
                                            <p:strVal val="#ppt_x"/>
                                          </p:val>
                                        </p:tav>
                                      </p:tavLst>
                                    </p:anim>
                                    <p:anim calcmode="lin" valueType="num">
                                      <p:cBhvr>
                                        <p:cTn id="38" dur="500" fill="hold"/>
                                        <p:tgtEl>
                                          <p:spTgt spid="38"/>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35"/>
                                        </p:tgtEl>
                                        <p:attrNameLst>
                                          <p:attrName>style.visibility</p:attrName>
                                        </p:attrNameLst>
                                      </p:cBhvr>
                                      <p:to>
                                        <p:strVal val="visible"/>
                                      </p:to>
                                    </p:set>
                                    <p:anim calcmode="lin" valueType="num">
                                      <p:cBhvr>
                                        <p:cTn id="43" dur="500" fill="hold"/>
                                        <p:tgtEl>
                                          <p:spTgt spid="35"/>
                                        </p:tgtEl>
                                        <p:attrNameLst>
                                          <p:attrName>ppt_x</p:attrName>
                                        </p:attrNameLst>
                                      </p:cBhvr>
                                      <p:tavLst>
                                        <p:tav tm="0">
                                          <p:val>
                                            <p:strVal val="0-#ppt_w/2"/>
                                          </p:val>
                                        </p:tav>
                                        <p:tav tm="100000">
                                          <p:val>
                                            <p:strVal val="#ppt_x"/>
                                          </p:val>
                                        </p:tav>
                                      </p:tavLst>
                                    </p:anim>
                                    <p:anim calcmode="lin" valueType="num">
                                      <p:cBhvr>
                                        <p:cTn id="44"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anim calcmode="lin" valueType="num">
                                      <p:cBhvr>
                                        <p:cTn id="49" dur="500" fill="hold"/>
                                        <p:tgtEl>
                                          <p:spTgt spid="39"/>
                                        </p:tgtEl>
                                        <p:attrNameLst>
                                          <p:attrName>ppt_x</p:attrName>
                                        </p:attrNameLst>
                                      </p:cBhvr>
                                      <p:tavLst>
                                        <p:tav tm="0">
                                          <p:val>
                                            <p:strVal val="0-#ppt_w/2"/>
                                          </p:val>
                                        </p:tav>
                                        <p:tav tm="100000">
                                          <p:val>
                                            <p:strVal val="#ppt_x"/>
                                          </p:val>
                                        </p:tav>
                                      </p:tavLst>
                                    </p:anim>
                                    <p:anim calcmode="lin" valueType="num">
                                      <p:cBhvr>
                                        <p:cTn id="50" dur="500" fill="hold"/>
                                        <p:tgtEl>
                                          <p:spTgt spid="39"/>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36"/>
                                        </p:tgtEl>
                                        <p:attrNameLst>
                                          <p:attrName>style.visibility</p:attrName>
                                        </p:attrNameLst>
                                      </p:cBhvr>
                                      <p:to>
                                        <p:strVal val="visible"/>
                                      </p:to>
                                    </p:set>
                                    <p:anim calcmode="lin" valueType="num">
                                      <p:cBhvr>
                                        <p:cTn id="55" dur="500" fill="hold"/>
                                        <p:tgtEl>
                                          <p:spTgt spid="36"/>
                                        </p:tgtEl>
                                        <p:attrNameLst>
                                          <p:attrName>ppt_x</p:attrName>
                                        </p:attrNameLst>
                                      </p:cBhvr>
                                      <p:tavLst>
                                        <p:tav tm="0">
                                          <p:val>
                                            <p:strVal val="0-#ppt_w/2"/>
                                          </p:val>
                                        </p:tav>
                                        <p:tav tm="100000">
                                          <p:val>
                                            <p:strVal val="#ppt_x"/>
                                          </p:val>
                                        </p:tav>
                                      </p:tavLst>
                                    </p:anim>
                                    <p:anim calcmode="lin" valueType="num">
                                      <p:cBhvr>
                                        <p:cTn id="56"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42"/>
                                        </p:tgtEl>
                                        <p:attrNameLst>
                                          <p:attrName>style.visibility</p:attrName>
                                        </p:attrNameLst>
                                      </p:cBhvr>
                                      <p:to>
                                        <p:strVal val="visible"/>
                                      </p:to>
                                    </p:set>
                                    <p:anim calcmode="lin" valueType="num">
                                      <p:cBhvr>
                                        <p:cTn id="61" dur="500" fill="hold"/>
                                        <p:tgtEl>
                                          <p:spTgt spid="42"/>
                                        </p:tgtEl>
                                        <p:attrNameLst>
                                          <p:attrName>ppt_x</p:attrName>
                                        </p:attrNameLst>
                                      </p:cBhvr>
                                      <p:tavLst>
                                        <p:tav tm="0">
                                          <p:val>
                                            <p:strVal val="0-#ppt_w/2"/>
                                          </p:val>
                                        </p:tav>
                                        <p:tav tm="100000">
                                          <p:val>
                                            <p:strVal val="#ppt_x"/>
                                          </p:val>
                                        </p:tav>
                                      </p:tavLst>
                                    </p:anim>
                                    <p:anim calcmode="lin" valueType="num">
                                      <p:cBhvr>
                                        <p:cTn id="62" dur="500" fill="hold"/>
                                        <p:tgtEl>
                                          <p:spTgt spid="42"/>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p:cTn id="67" dur="500" fill="hold"/>
                                        <p:tgtEl>
                                          <p:spTgt spid="37"/>
                                        </p:tgtEl>
                                        <p:attrNameLst>
                                          <p:attrName>ppt_x</p:attrName>
                                        </p:attrNameLst>
                                      </p:cBhvr>
                                      <p:tavLst>
                                        <p:tav tm="0">
                                          <p:val>
                                            <p:strVal val="0-#ppt_w/2"/>
                                          </p:val>
                                        </p:tav>
                                        <p:tav tm="100000">
                                          <p:val>
                                            <p:strVal val="#ppt_x"/>
                                          </p:val>
                                        </p:tav>
                                      </p:tavLst>
                                    </p:anim>
                                    <p:anim calcmode="lin" valueType="num">
                                      <p:cBhvr>
                                        <p:cTn id="68" dur="5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41"/>
                                        </p:tgtEl>
                                        <p:attrNameLst>
                                          <p:attrName>style.visibility</p:attrName>
                                        </p:attrNameLst>
                                      </p:cBhvr>
                                      <p:to>
                                        <p:strVal val="visible"/>
                                      </p:to>
                                    </p:set>
                                    <p:anim calcmode="lin" valueType="num">
                                      <p:cBhvr>
                                        <p:cTn id="73" dur="500" fill="hold"/>
                                        <p:tgtEl>
                                          <p:spTgt spid="41"/>
                                        </p:tgtEl>
                                        <p:attrNameLst>
                                          <p:attrName>ppt_x</p:attrName>
                                        </p:attrNameLst>
                                      </p:cBhvr>
                                      <p:tavLst>
                                        <p:tav tm="0">
                                          <p:val>
                                            <p:strVal val="0-#ppt_w/2"/>
                                          </p:val>
                                        </p:tav>
                                        <p:tav tm="100000">
                                          <p:val>
                                            <p:strVal val="#ppt_x"/>
                                          </p:val>
                                        </p:tav>
                                      </p:tavLst>
                                    </p:anim>
                                    <p:anim calcmode="lin" valueType="num">
                                      <p:cBhvr>
                                        <p:cTn id="74" dur="5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P spid="32" grpId="0" bldLvl="0" animBg="1"/>
      <p:bldP spid="33" grpId="0" bldLvl="0" animBg="1"/>
      <p:bldP spid="34" grpId="0" bldLvl="0" animBg="1"/>
      <p:bldP spid="35" grpId="0" bldLvl="0" animBg="1"/>
      <p:bldP spid="36" grpId="0" bldLvl="0" animBg="1"/>
      <p:bldP spid="37" grpId="0" bldLvl="0" animBg="1"/>
      <p:bldP spid="38" grpId="0" bldLvl="0" animBg="1"/>
      <p:bldP spid="39" grpId="0" bldLvl="0" animBg="1"/>
      <p:bldP spid="40" grpId="0" bldLvl="0" animBg="1"/>
      <p:bldP spid="41" grpId="0" bldLvl="0" animBg="1"/>
      <p:bldP spid="42" grpId="0" bldLvl="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4033" name="Text Box 3"/>
          <p:cNvSpPr txBox="1"/>
          <p:nvPr/>
        </p:nvSpPr>
        <p:spPr>
          <a:xfrm>
            <a:off x="141605" y="939165"/>
            <a:ext cx="11589385" cy="2526665"/>
          </a:xfrm>
          <a:prstGeom prst="rect">
            <a:avLst/>
          </a:prstGeom>
          <a:noFill/>
          <a:ln w="9525">
            <a:noFill/>
          </a:ln>
        </p:spPr>
        <p:txBody>
          <a:bodyPr wrap="square" anchor="t">
            <a:spAutoFit/>
          </a:bodyPr>
          <a:p>
            <a:pPr eaLnBrk="1" fontAlgn="base" hangingPunct="1">
              <a:lnSpc>
                <a:spcPct val="110000"/>
              </a:lnSpc>
              <a:spcBef>
                <a:spcPct val="0"/>
              </a:spcBef>
              <a:spcAft>
                <a:spcPct val="0"/>
              </a:spcAft>
              <a:buFont typeface="Arial" panose="020B0604020202020204" pitchFamily="34" charset="0"/>
              <a:buNone/>
            </a:pPr>
            <a:r>
              <a:rPr lang="en-US" altLang="zh-CN" sz="2400" b="1" dirty="0">
                <a:solidFill>
                  <a:schemeClr val="tx2"/>
                </a:solidFill>
                <a:latin typeface="Arial" panose="020B0604020202020204" pitchFamily="34" charset="0"/>
              </a:rPr>
              <a:t>1</a:t>
            </a:r>
            <a:r>
              <a:rPr lang="zh-CN" altLang="en-US" sz="2400" b="1" dirty="0">
                <a:solidFill>
                  <a:schemeClr val="tx2"/>
                </a:solidFill>
                <a:latin typeface="Arial" panose="020B0604020202020204" pitchFamily="34" charset="0"/>
              </a:rPr>
              <a:t>、</a:t>
            </a:r>
            <a:r>
              <a:rPr lang="zh-CN" altLang="en-US" sz="2400" b="1" smtClean="0">
                <a:solidFill>
                  <a:prstClr val="black"/>
                </a:solidFill>
                <a:latin typeface="楷体" panose="02010609060101010101" pitchFamily="49" charset="-122"/>
                <a:ea typeface="楷体" panose="02010609060101010101" pitchFamily="49" charset="-122"/>
                <a:cs typeface="楷体" panose="02010609060101010101" pitchFamily="49" charset="-122"/>
                <a:sym typeface="宋体" panose="02010600030101010101" pitchFamily="2" charset="-122"/>
              </a:rPr>
              <a:t>中国资产阶级启蒙思想家严复主张维新改革，其“物竞天择，适者生存”的思想来源于（     ）</a:t>
            </a:r>
            <a:endParaRPr lang="zh-CN" altLang="en-US" sz="2400" b="1" smtClean="0">
              <a:solidFill>
                <a:prstClr val="black"/>
              </a:solidFill>
              <a:latin typeface="楷体" panose="02010609060101010101" pitchFamily="49" charset="-122"/>
              <a:ea typeface="楷体" panose="02010609060101010101" pitchFamily="49" charset="-122"/>
              <a:cs typeface="楷体" panose="02010609060101010101" pitchFamily="49" charset="-122"/>
              <a:sym typeface="宋体" panose="02010600030101010101" pitchFamily="2" charset="-122"/>
            </a:endParaRPr>
          </a:p>
          <a:p>
            <a:pPr eaLnBrk="1" fontAlgn="base" hangingPunct="1">
              <a:lnSpc>
                <a:spcPct val="110000"/>
              </a:lnSpc>
              <a:spcBef>
                <a:spcPct val="0"/>
              </a:spcBef>
              <a:spcAft>
                <a:spcPct val="0"/>
              </a:spcAft>
              <a:buFont typeface="Arial" panose="020B0604020202020204" pitchFamily="34" charset="0"/>
              <a:buNone/>
            </a:pPr>
            <a:r>
              <a:rPr lang="en-US" altLang="zh-CN" sz="2400" b="1" smtClean="0">
                <a:solidFill>
                  <a:prstClr val="black"/>
                </a:solidFill>
                <a:latin typeface="楷体" panose="02010609060101010101" pitchFamily="49" charset="-122"/>
                <a:ea typeface="楷体" panose="02010609060101010101" pitchFamily="49" charset="-122"/>
                <a:cs typeface="楷体" panose="02010609060101010101" pitchFamily="49" charset="-122"/>
                <a:sym typeface="宋体" panose="02010600030101010101" pitchFamily="2" charset="-122"/>
              </a:rPr>
              <a:t>A.</a:t>
            </a:r>
            <a:r>
              <a:rPr lang="zh-CN" altLang="en-US" sz="2400" b="1" smtClean="0">
                <a:solidFill>
                  <a:prstClr val="black"/>
                </a:solidFill>
                <a:latin typeface="楷体" panose="02010609060101010101" pitchFamily="49" charset="-122"/>
                <a:ea typeface="楷体" panose="02010609060101010101" pitchFamily="49" charset="-122"/>
                <a:cs typeface="楷体" panose="02010609060101010101" pitchFamily="49" charset="-122"/>
                <a:sym typeface="宋体" panose="02010600030101010101" pitchFamily="2" charset="-122"/>
              </a:rPr>
              <a:t>魏源的科学理论           </a:t>
            </a:r>
            <a:endParaRPr lang="en-US" altLang="zh-CN" sz="2400" b="1" smtClean="0">
              <a:solidFill>
                <a:prstClr val="black"/>
              </a:solidFill>
              <a:latin typeface="楷体" panose="02010609060101010101" pitchFamily="49" charset="-122"/>
              <a:ea typeface="楷体" panose="02010609060101010101" pitchFamily="49" charset="-122"/>
              <a:cs typeface="楷体" panose="02010609060101010101" pitchFamily="49" charset="-122"/>
              <a:sym typeface="宋体" panose="02010600030101010101" pitchFamily="2" charset="-122"/>
            </a:endParaRPr>
          </a:p>
          <a:p>
            <a:pPr eaLnBrk="1" fontAlgn="base" hangingPunct="1">
              <a:lnSpc>
                <a:spcPct val="110000"/>
              </a:lnSpc>
              <a:spcBef>
                <a:spcPct val="0"/>
              </a:spcBef>
              <a:spcAft>
                <a:spcPct val="0"/>
              </a:spcAft>
              <a:buFont typeface="Arial" panose="020B0604020202020204" pitchFamily="34" charset="0"/>
              <a:buNone/>
            </a:pPr>
            <a:r>
              <a:rPr lang="en-US" altLang="zh-CN" sz="2400" b="1" smtClean="0">
                <a:solidFill>
                  <a:prstClr val="black"/>
                </a:solidFill>
                <a:latin typeface="楷体" panose="02010609060101010101" pitchFamily="49" charset="-122"/>
                <a:ea typeface="楷体" panose="02010609060101010101" pitchFamily="49" charset="-122"/>
                <a:cs typeface="楷体" panose="02010609060101010101" pitchFamily="49" charset="-122"/>
                <a:sym typeface="宋体" panose="02010600030101010101" pitchFamily="2" charset="-122"/>
              </a:rPr>
              <a:t>B.</a:t>
            </a:r>
            <a:r>
              <a:rPr lang="zh-CN" altLang="en-US" sz="2400" b="1" smtClean="0">
                <a:solidFill>
                  <a:prstClr val="black"/>
                </a:solidFill>
                <a:latin typeface="楷体" panose="02010609060101010101" pitchFamily="49" charset="-122"/>
                <a:ea typeface="楷体" panose="02010609060101010101" pitchFamily="49" charset="-122"/>
                <a:cs typeface="楷体" panose="02010609060101010101" pitchFamily="49" charset="-122"/>
                <a:sym typeface="宋体" panose="02010600030101010101" pitchFamily="2" charset="-122"/>
              </a:rPr>
              <a:t>达尔文的科学理论</a:t>
            </a:r>
            <a:endParaRPr lang="zh-CN" altLang="en-US" sz="2400" b="1" smtClean="0">
              <a:solidFill>
                <a:prstClr val="black"/>
              </a:solidFill>
              <a:latin typeface="楷体" panose="02010609060101010101" pitchFamily="49" charset="-122"/>
              <a:ea typeface="楷体" panose="02010609060101010101" pitchFamily="49" charset="-122"/>
              <a:cs typeface="楷体" panose="02010609060101010101" pitchFamily="49" charset="-122"/>
              <a:sym typeface="宋体" panose="02010600030101010101" pitchFamily="2" charset="-122"/>
            </a:endParaRPr>
          </a:p>
          <a:p>
            <a:pPr eaLnBrk="1" fontAlgn="base" hangingPunct="1">
              <a:lnSpc>
                <a:spcPct val="110000"/>
              </a:lnSpc>
              <a:spcBef>
                <a:spcPct val="0"/>
              </a:spcBef>
              <a:spcAft>
                <a:spcPct val="0"/>
              </a:spcAft>
              <a:buFont typeface="Arial" panose="020B0604020202020204" pitchFamily="34" charset="0"/>
              <a:buNone/>
            </a:pPr>
            <a:r>
              <a:rPr lang="en-US" altLang="zh-CN" sz="2400" b="1" smtClean="0">
                <a:solidFill>
                  <a:prstClr val="black"/>
                </a:solidFill>
                <a:latin typeface="楷体" panose="02010609060101010101" pitchFamily="49" charset="-122"/>
                <a:ea typeface="楷体" panose="02010609060101010101" pitchFamily="49" charset="-122"/>
                <a:cs typeface="楷体" panose="02010609060101010101" pitchFamily="49" charset="-122"/>
                <a:sym typeface="宋体" panose="02010600030101010101" pitchFamily="2" charset="-122"/>
              </a:rPr>
              <a:t>C.</a:t>
            </a:r>
            <a:r>
              <a:rPr lang="zh-CN" altLang="en-US" sz="2400" b="1" smtClean="0">
                <a:solidFill>
                  <a:prstClr val="black"/>
                </a:solidFill>
                <a:latin typeface="楷体" panose="02010609060101010101" pitchFamily="49" charset="-122"/>
                <a:ea typeface="楷体" panose="02010609060101010101" pitchFamily="49" charset="-122"/>
                <a:cs typeface="楷体" panose="02010609060101010101" pitchFamily="49" charset="-122"/>
                <a:sym typeface="宋体" panose="02010600030101010101" pitchFamily="2" charset="-122"/>
              </a:rPr>
              <a:t>牛顿的科学理论           </a:t>
            </a:r>
            <a:endParaRPr lang="en-US" altLang="zh-CN" sz="2400" b="1" smtClean="0">
              <a:solidFill>
                <a:prstClr val="black"/>
              </a:solidFill>
              <a:latin typeface="楷体" panose="02010609060101010101" pitchFamily="49" charset="-122"/>
              <a:ea typeface="楷体" panose="02010609060101010101" pitchFamily="49" charset="-122"/>
              <a:cs typeface="楷体" panose="02010609060101010101" pitchFamily="49" charset="-122"/>
              <a:sym typeface="宋体" panose="02010600030101010101" pitchFamily="2" charset="-122"/>
            </a:endParaRPr>
          </a:p>
          <a:p>
            <a:pPr eaLnBrk="1" fontAlgn="base" hangingPunct="1">
              <a:lnSpc>
                <a:spcPct val="110000"/>
              </a:lnSpc>
              <a:spcBef>
                <a:spcPct val="0"/>
              </a:spcBef>
              <a:spcAft>
                <a:spcPct val="0"/>
              </a:spcAft>
              <a:buFont typeface="Arial" panose="020B0604020202020204" pitchFamily="34" charset="0"/>
              <a:buNone/>
            </a:pPr>
            <a:r>
              <a:rPr lang="en-US" altLang="zh-CN" sz="2400" b="1" smtClean="0">
                <a:solidFill>
                  <a:prstClr val="black"/>
                </a:solidFill>
                <a:latin typeface="楷体" panose="02010609060101010101" pitchFamily="49" charset="-122"/>
                <a:ea typeface="楷体" panose="02010609060101010101" pitchFamily="49" charset="-122"/>
                <a:cs typeface="楷体" panose="02010609060101010101" pitchFamily="49" charset="-122"/>
                <a:sym typeface="宋体" panose="02010600030101010101" pitchFamily="2" charset="-122"/>
              </a:rPr>
              <a:t>D.</a:t>
            </a:r>
            <a:r>
              <a:rPr lang="zh-CN" altLang="en-US" sz="2400" b="1" smtClean="0">
                <a:solidFill>
                  <a:prstClr val="black"/>
                </a:solidFill>
                <a:latin typeface="楷体" panose="02010609060101010101" pitchFamily="49" charset="-122"/>
                <a:ea typeface="楷体" panose="02010609060101010101" pitchFamily="49" charset="-122"/>
                <a:cs typeface="楷体" panose="02010609060101010101" pitchFamily="49" charset="-122"/>
                <a:sym typeface="宋体" panose="02010600030101010101" pitchFamily="2" charset="-122"/>
              </a:rPr>
              <a:t>爱因斯坦的科学理论</a:t>
            </a:r>
            <a:endParaRPr lang="zh-CN" altLang="en-US" sz="2400" b="1" dirty="0">
              <a:solidFill>
                <a:schemeClr val="tx2"/>
              </a:solidFill>
              <a:latin typeface="楷体" panose="02010609060101010101" pitchFamily="49" charset="-122"/>
              <a:ea typeface="楷体" panose="02010609060101010101" pitchFamily="49" charset="-122"/>
              <a:cs typeface="楷体" panose="02010609060101010101" pitchFamily="49" charset="-122"/>
            </a:endParaRPr>
          </a:p>
        </p:txBody>
      </p:sp>
      <p:sp>
        <p:nvSpPr>
          <p:cNvPr id="83973" name="Text Box 5"/>
          <p:cNvSpPr txBox="1"/>
          <p:nvPr/>
        </p:nvSpPr>
        <p:spPr>
          <a:xfrm>
            <a:off x="1549400" y="1233170"/>
            <a:ext cx="1330960" cy="706755"/>
          </a:xfrm>
          <a:prstGeom prst="rect">
            <a:avLst/>
          </a:prstGeom>
          <a:noFill/>
          <a:ln w="9525">
            <a:noFill/>
          </a:ln>
        </p:spPr>
        <p:txBody>
          <a:bodyPr wrap="square" anchor="t">
            <a:spAutoFit/>
          </a:bodyPr>
          <a:p>
            <a:pPr>
              <a:spcBef>
                <a:spcPct val="50000"/>
              </a:spcBef>
            </a:pPr>
            <a:r>
              <a:rPr lang="en-US" altLang="zh-CN" sz="4000" b="1" dirty="0">
                <a:solidFill>
                  <a:srgbClr val="FF0000"/>
                </a:solidFill>
                <a:latin typeface="Arial" panose="020B0604020202020204" pitchFamily="34" charset="0"/>
              </a:rPr>
              <a:t>B</a:t>
            </a:r>
            <a:endParaRPr lang="en-US" altLang="zh-CN" sz="4000" b="1" dirty="0">
              <a:solidFill>
                <a:srgbClr val="FF0000"/>
              </a:solidFill>
              <a:latin typeface="Arial" panose="020B0604020202020204" pitchFamily="34" charset="0"/>
            </a:endParaRPr>
          </a:p>
        </p:txBody>
      </p:sp>
      <p:sp>
        <p:nvSpPr>
          <p:cNvPr id="44035" name="Rectangle 5"/>
          <p:cNvSpPr/>
          <p:nvPr/>
        </p:nvSpPr>
        <p:spPr>
          <a:xfrm>
            <a:off x="241935" y="3961130"/>
            <a:ext cx="11067415" cy="1568450"/>
          </a:xfrm>
          <a:prstGeom prst="rect">
            <a:avLst/>
          </a:prstGeom>
          <a:noFill/>
          <a:ln w="9525">
            <a:noFill/>
          </a:ln>
        </p:spPr>
        <p:txBody>
          <a:bodyPr wrap="square" anchor="t">
            <a:spAutoFit/>
          </a:bodyPr>
          <a:p>
            <a:pPr fontAlgn="base">
              <a:spcBef>
                <a:spcPct val="0"/>
              </a:spcBef>
              <a:spcAft>
                <a:spcPct val="0"/>
              </a:spcAft>
              <a:buFont typeface="Arial" panose="020B0604020202020204" pitchFamily="34" charset="0"/>
              <a:buNone/>
            </a:pPr>
            <a:r>
              <a:rPr lang="en-US" altLang="zh-CN" sz="2400" b="1" dirty="0">
                <a:solidFill>
                  <a:schemeClr val="tx2"/>
                </a:solidFill>
                <a:latin typeface="Arial" panose="020B0604020202020204" pitchFamily="34" charset="0"/>
              </a:rPr>
              <a:t>2.</a:t>
            </a:r>
            <a:r>
              <a:rPr lang="zh-CN" altLang="en-US" sz="2400" b="1" smtClean="0">
                <a:solidFill>
                  <a:prstClr val="black"/>
                </a:solidFill>
                <a:latin typeface="楷体" panose="02010609060101010101" pitchFamily="49" charset="-122"/>
                <a:ea typeface="楷体" panose="02010609060101010101" pitchFamily="49" charset="-122"/>
                <a:cs typeface="楷体" panose="02010609060101010101" pitchFamily="49" charset="-122"/>
                <a:sym typeface="Arial Rounded MT Bold" pitchFamily="34" charset="0"/>
              </a:rPr>
              <a:t>失聪并没有使他倒下，他扼住了命运的咽喉，让后人从</a:t>
            </a:r>
            <a:r>
              <a:rPr lang="en-US" altLang="zh-CN" sz="2400" b="1" smtClean="0">
                <a:solidFill>
                  <a:prstClr val="black"/>
                </a:solidFill>
                <a:latin typeface="楷体" panose="02010609060101010101" pitchFamily="49" charset="-122"/>
                <a:ea typeface="楷体" panose="02010609060101010101" pitchFamily="49" charset="-122"/>
                <a:cs typeface="楷体" panose="02010609060101010101" pitchFamily="49" charset="-122"/>
                <a:sym typeface="Arial Rounded MT Bold" pitchFamily="34" charset="0"/>
              </a:rPr>
              <a:t>《</a:t>
            </a:r>
            <a:r>
              <a:rPr lang="zh-CN" altLang="en-US" sz="2400" b="1" smtClean="0">
                <a:solidFill>
                  <a:prstClr val="black"/>
                </a:solidFill>
                <a:latin typeface="楷体" panose="02010609060101010101" pitchFamily="49" charset="-122"/>
                <a:ea typeface="楷体" panose="02010609060101010101" pitchFamily="49" charset="-122"/>
                <a:cs typeface="楷体" panose="02010609060101010101" pitchFamily="49" charset="-122"/>
                <a:sym typeface="Arial Rounded MT Bold" pitchFamily="34" charset="0"/>
              </a:rPr>
              <a:t>命运交响曲</a:t>
            </a:r>
            <a:r>
              <a:rPr lang="en-US" altLang="zh-CN" sz="2400" b="1" smtClean="0">
                <a:solidFill>
                  <a:prstClr val="black"/>
                </a:solidFill>
                <a:latin typeface="楷体" panose="02010609060101010101" pitchFamily="49" charset="-122"/>
                <a:ea typeface="楷体" panose="02010609060101010101" pitchFamily="49" charset="-122"/>
                <a:cs typeface="楷体" panose="02010609060101010101" pitchFamily="49" charset="-122"/>
                <a:sym typeface="Arial Rounded MT Bold" pitchFamily="34" charset="0"/>
              </a:rPr>
              <a:t>》</a:t>
            </a:r>
            <a:r>
              <a:rPr lang="zh-CN" altLang="en-US" sz="2400" b="1" smtClean="0">
                <a:solidFill>
                  <a:prstClr val="black"/>
                </a:solidFill>
                <a:latin typeface="楷体" panose="02010609060101010101" pitchFamily="49" charset="-122"/>
                <a:ea typeface="楷体" panose="02010609060101010101" pitchFamily="49" charset="-122"/>
                <a:cs typeface="楷体" panose="02010609060101010101" pitchFamily="49" charset="-122"/>
                <a:sym typeface="Arial Rounded MT Bold" pitchFamily="34" charset="0"/>
              </a:rPr>
              <a:t>中感受到生命的成长，在</a:t>
            </a:r>
            <a:r>
              <a:rPr lang="en-US" altLang="zh-CN" sz="2400" b="1" smtClean="0">
                <a:solidFill>
                  <a:prstClr val="black"/>
                </a:solidFill>
                <a:latin typeface="楷体" panose="02010609060101010101" pitchFamily="49" charset="-122"/>
                <a:ea typeface="楷体" panose="02010609060101010101" pitchFamily="49" charset="-122"/>
                <a:cs typeface="楷体" panose="02010609060101010101" pitchFamily="49" charset="-122"/>
                <a:sym typeface="Arial Rounded MT Bold" pitchFamily="34" charset="0"/>
              </a:rPr>
              <a:t>《</a:t>
            </a:r>
            <a:r>
              <a:rPr lang="zh-CN" altLang="en-US" sz="2400" b="1" smtClean="0">
                <a:solidFill>
                  <a:prstClr val="black"/>
                </a:solidFill>
                <a:latin typeface="楷体" panose="02010609060101010101" pitchFamily="49" charset="-122"/>
                <a:ea typeface="楷体" panose="02010609060101010101" pitchFamily="49" charset="-122"/>
                <a:cs typeface="楷体" panose="02010609060101010101" pitchFamily="49" charset="-122"/>
                <a:sym typeface="Arial Rounded MT Bold" pitchFamily="34" charset="0"/>
              </a:rPr>
              <a:t>英雄交响曲</a:t>
            </a:r>
            <a:r>
              <a:rPr lang="en-US" altLang="zh-CN" sz="2400" b="1" smtClean="0">
                <a:solidFill>
                  <a:prstClr val="black"/>
                </a:solidFill>
                <a:latin typeface="楷体" panose="02010609060101010101" pitchFamily="49" charset="-122"/>
                <a:ea typeface="楷体" panose="02010609060101010101" pitchFamily="49" charset="-122"/>
                <a:cs typeface="楷体" panose="02010609060101010101" pitchFamily="49" charset="-122"/>
                <a:sym typeface="Arial Rounded MT Bold" pitchFamily="34" charset="0"/>
              </a:rPr>
              <a:t>》</a:t>
            </a:r>
            <a:r>
              <a:rPr lang="zh-CN" altLang="en-US" sz="2400" b="1" smtClean="0">
                <a:solidFill>
                  <a:prstClr val="black"/>
                </a:solidFill>
                <a:latin typeface="楷体" panose="02010609060101010101" pitchFamily="49" charset="-122"/>
                <a:ea typeface="楷体" panose="02010609060101010101" pitchFamily="49" charset="-122"/>
                <a:cs typeface="楷体" panose="02010609060101010101" pitchFamily="49" charset="-122"/>
                <a:sym typeface="Arial Rounded MT Bold" pitchFamily="34" charset="0"/>
              </a:rPr>
              <a:t>中聆听到正义的力量。他是（    ）</a:t>
            </a:r>
            <a:endParaRPr lang="en-US" altLang="zh-CN" sz="2400" b="1" smtClean="0">
              <a:solidFill>
                <a:prstClr val="black"/>
              </a:solidFill>
              <a:latin typeface="楷体" panose="02010609060101010101" pitchFamily="49" charset="-122"/>
              <a:ea typeface="楷体" panose="02010609060101010101" pitchFamily="49" charset="-122"/>
              <a:cs typeface="楷体" panose="02010609060101010101" pitchFamily="49" charset="-122"/>
              <a:sym typeface="Arial Rounded MT Bold" pitchFamily="34" charset="0"/>
            </a:endParaRPr>
          </a:p>
          <a:p>
            <a:pPr fontAlgn="base">
              <a:spcBef>
                <a:spcPct val="0"/>
              </a:spcBef>
              <a:spcAft>
                <a:spcPct val="0"/>
              </a:spcAft>
              <a:buFont typeface="Arial" panose="020B0604020202020204" pitchFamily="34" charset="0"/>
              <a:buNone/>
            </a:pPr>
            <a:r>
              <a:rPr lang="en-US" altLang="zh-CN" sz="2400" b="1" smtClean="0">
                <a:solidFill>
                  <a:prstClr val="black"/>
                </a:solidFill>
                <a:latin typeface="楷体" panose="02010609060101010101" pitchFamily="49" charset="-122"/>
                <a:ea typeface="楷体" panose="02010609060101010101" pitchFamily="49" charset="-122"/>
                <a:cs typeface="楷体" panose="02010609060101010101" pitchFamily="49" charset="-122"/>
                <a:sym typeface="Arial Rounded MT Bold" pitchFamily="34" charset="0"/>
              </a:rPr>
              <a:t>A.</a:t>
            </a:r>
            <a:r>
              <a:rPr lang="zh-CN" altLang="en-US" sz="2400" b="1" smtClean="0">
                <a:solidFill>
                  <a:prstClr val="black"/>
                </a:solidFill>
                <a:latin typeface="楷体" panose="02010609060101010101" pitchFamily="49" charset="-122"/>
                <a:ea typeface="楷体" panose="02010609060101010101" pitchFamily="49" charset="-122"/>
                <a:cs typeface="楷体" panose="02010609060101010101" pitchFamily="49" charset="-122"/>
                <a:sym typeface="Arial Rounded MT Bold" pitchFamily="34" charset="0"/>
              </a:rPr>
              <a:t>达利             </a:t>
            </a:r>
            <a:r>
              <a:rPr lang="en-US" altLang="zh-CN" sz="2400" b="1" smtClean="0">
                <a:solidFill>
                  <a:prstClr val="black"/>
                </a:solidFill>
                <a:latin typeface="楷体" panose="02010609060101010101" pitchFamily="49" charset="-122"/>
                <a:ea typeface="楷体" panose="02010609060101010101" pitchFamily="49" charset="-122"/>
                <a:cs typeface="楷体" panose="02010609060101010101" pitchFamily="49" charset="-122"/>
                <a:sym typeface="Arial Rounded MT Bold" pitchFamily="34" charset="0"/>
              </a:rPr>
              <a:t>B.</a:t>
            </a:r>
            <a:r>
              <a:rPr lang="zh-CN" altLang="en-US" sz="2400" b="1" smtClean="0">
                <a:solidFill>
                  <a:prstClr val="black"/>
                </a:solidFill>
                <a:latin typeface="楷体" panose="02010609060101010101" pitchFamily="49" charset="-122"/>
                <a:ea typeface="楷体" panose="02010609060101010101" pitchFamily="49" charset="-122"/>
                <a:cs typeface="楷体" panose="02010609060101010101" pitchFamily="49" charset="-122"/>
                <a:sym typeface="Arial Rounded MT Bold" pitchFamily="34" charset="0"/>
              </a:rPr>
              <a:t>贝多芬</a:t>
            </a:r>
            <a:r>
              <a:rPr lang="en-US" altLang="zh-CN" sz="2400" b="1" smtClean="0">
                <a:solidFill>
                  <a:prstClr val="black"/>
                </a:solidFill>
                <a:latin typeface="楷体" panose="02010609060101010101" pitchFamily="49" charset="-122"/>
                <a:ea typeface="楷体" panose="02010609060101010101" pitchFamily="49" charset="-122"/>
                <a:cs typeface="楷体" panose="02010609060101010101" pitchFamily="49" charset="-122"/>
                <a:sym typeface="Arial Rounded MT Bold" pitchFamily="34" charset="0"/>
              </a:rPr>
              <a:t>     C.</a:t>
            </a:r>
            <a:r>
              <a:rPr lang="zh-CN" altLang="en-US" sz="2400" b="1" smtClean="0">
                <a:solidFill>
                  <a:prstClr val="black"/>
                </a:solidFill>
                <a:latin typeface="楷体" panose="02010609060101010101" pitchFamily="49" charset="-122"/>
                <a:ea typeface="楷体" panose="02010609060101010101" pitchFamily="49" charset="-122"/>
                <a:cs typeface="楷体" panose="02010609060101010101" pitchFamily="49" charset="-122"/>
                <a:sym typeface="Arial Rounded MT Bold" pitchFamily="34" charset="0"/>
              </a:rPr>
              <a:t>梵高            </a:t>
            </a:r>
            <a:r>
              <a:rPr lang="en-US" altLang="zh-CN" sz="2400" b="1" smtClean="0">
                <a:solidFill>
                  <a:prstClr val="black"/>
                </a:solidFill>
                <a:latin typeface="楷体" panose="02010609060101010101" pitchFamily="49" charset="-122"/>
                <a:ea typeface="楷体" panose="02010609060101010101" pitchFamily="49" charset="-122"/>
                <a:cs typeface="楷体" panose="02010609060101010101" pitchFamily="49" charset="-122"/>
                <a:sym typeface="Arial Rounded MT Bold" pitchFamily="34" charset="0"/>
              </a:rPr>
              <a:t>D.</a:t>
            </a:r>
            <a:r>
              <a:rPr lang="zh-CN" altLang="en-US" sz="2400" b="1" smtClean="0">
                <a:solidFill>
                  <a:prstClr val="black"/>
                </a:solidFill>
                <a:latin typeface="楷体" panose="02010609060101010101" pitchFamily="49" charset="-122"/>
                <a:ea typeface="楷体" panose="02010609060101010101" pitchFamily="49" charset="-122"/>
                <a:cs typeface="楷体" panose="02010609060101010101" pitchFamily="49" charset="-122"/>
                <a:sym typeface="Arial Rounded MT Bold" pitchFamily="34" charset="0"/>
              </a:rPr>
              <a:t>毕加索</a:t>
            </a:r>
            <a:endParaRPr lang="zh-CN" altLang="en-US" sz="2400" b="1" smtClean="0">
              <a:solidFill>
                <a:prstClr val="black"/>
              </a:solidFill>
              <a:latin typeface="楷体" panose="02010609060101010101" pitchFamily="49" charset="-122"/>
              <a:ea typeface="楷体" panose="02010609060101010101" pitchFamily="49" charset="-122"/>
              <a:cs typeface="楷体" panose="02010609060101010101" pitchFamily="49" charset="-122"/>
              <a:sym typeface="Arial Rounded MT Bold" pitchFamily="34" charset="0"/>
            </a:endParaRPr>
          </a:p>
          <a:p>
            <a:pPr algn="l"/>
            <a:endParaRPr lang="zh-CN" altLang="en-US" sz="2400" b="1" dirty="0">
              <a:solidFill>
                <a:schemeClr val="tx2"/>
              </a:solidFill>
              <a:latin typeface="楷体" panose="02010609060101010101" pitchFamily="49" charset="-122"/>
              <a:ea typeface="楷体" panose="02010609060101010101" pitchFamily="49" charset="-122"/>
              <a:cs typeface="楷体" panose="02010609060101010101" pitchFamily="49" charset="-122"/>
            </a:endParaRPr>
          </a:p>
        </p:txBody>
      </p:sp>
      <p:sp>
        <p:nvSpPr>
          <p:cNvPr id="81927" name="Text Box 7"/>
          <p:cNvSpPr txBox="1"/>
          <p:nvPr/>
        </p:nvSpPr>
        <p:spPr>
          <a:xfrm flipH="1">
            <a:off x="9013825" y="4288790"/>
            <a:ext cx="521970" cy="706755"/>
          </a:xfrm>
          <a:prstGeom prst="rect">
            <a:avLst/>
          </a:prstGeom>
          <a:noFill/>
          <a:ln w="9525">
            <a:noFill/>
          </a:ln>
        </p:spPr>
        <p:txBody>
          <a:bodyPr wrap="square" anchor="t">
            <a:spAutoFit/>
          </a:bodyPr>
          <a:p>
            <a:pPr>
              <a:spcBef>
                <a:spcPct val="50000"/>
              </a:spcBef>
            </a:pPr>
            <a:r>
              <a:rPr lang="en-US" altLang="zh-CN" sz="4000" b="1" dirty="0">
                <a:solidFill>
                  <a:srgbClr val="FF0000"/>
                </a:solidFill>
                <a:latin typeface="Arial" panose="020B0604020202020204" pitchFamily="34" charset="0"/>
              </a:rPr>
              <a:t>B</a:t>
            </a:r>
            <a:endParaRPr lang="en-US" altLang="zh-CN" sz="4000" b="1" dirty="0">
              <a:solidFill>
                <a:srgbClr val="FF0000"/>
              </a:solidFill>
              <a:latin typeface="Arial" panose="020B0604020202020204" pitchFamily="34" charset="0"/>
            </a:endParaRPr>
          </a:p>
        </p:txBody>
      </p:sp>
      <p:grpSp>
        <p:nvGrpSpPr>
          <p:cNvPr id="5" name="Group 15"/>
          <p:cNvGrpSpPr/>
          <p:nvPr/>
        </p:nvGrpSpPr>
        <p:grpSpPr bwMode="auto">
          <a:xfrm>
            <a:off x="209902" y="76334"/>
            <a:ext cx="3478212" cy="863600"/>
            <a:chOff x="320" y="122"/>
            <a:chExt cx="2876" cy="691"/>
          </a:xfrm>
        </p:grpSpPr>
        <p:pic>
          <p:nvPicPr>
            <p:cNvPr id="6" name="Picture 16" descr="jcjs-1_r02_c02"/>
            <p:cNvPicPr>
              <a:picLocks noChangeAspect="1" noChangeArrowheads="1"/>
            </p:cNvPicPr>
            <p:nvPr/>
          </p:nvPicPr>
          <p:blipFill>
            <a:blip r:embed="rId1">
              <a:clrChange>
                <a:clrFrom>
                  <a:srgbClr val="E7DCBB"/>
                </a:clrFrom>
                <a:clrTo>
                  <a:srgbClr val="E7DCBB">
                    <a:alpha val="0"/>
                  </a:srgbClr>
                </a:clrTo>
              </a:clrChange>
              <a:lum contrast="6000"/>
              <a:extLst>
                <a:ext uri="{28A0092B-C50C-407E-A947-70E740481C1C}">
                  <a14:useLocalDpi xmlns:a14="http://schemas.microsoft.com/office/drawing/2010/main" val="0"/>
                </a:ext>
              </a:extLst>
            </a:blip>
            <a:srcRect l="80891" t="78230" r="2362" b="6955"/>
            <a:stretch>
              <a:fillRect/>
            </a:stretch>
          </p:blipFill>
          <p:spPr bwMode="auto">
            <a:xfrm>
              <a:off x="2697" y="241"/>
              <a:ext cx="499" cy="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17"/>
            <p:cNvSpPr txBox="1">
              <a:spLocks noChangeArrowheads="1"/>
            </p:cNvSpPr>
            <p:nvPr/>
          </p:nvSpPr>
          <p:spPr bwMode="auto">
            <a:xfrm>
              <a:off x="643" y="122"/>
              <a:ext cx="2199" cy="616"/>
            </a:xfrm>
            <a:prstGeom prst="rect">
              <a:avLst/>
            </a:prstGeom>
            <a:noFill/>
            <a:ln w="9525">
              <a:noFill/>
              <a:miter lim="800000"/>
            </a:ln>
            <a:effectLst/>
          </p:spPr>
          <p:txBody>
            <a:bodyPr>
              <a:spAutoFit/>
            </a:bodyPr>
            <a:p>
              <a:pPr>
                <a:spcBef>
                  <a:spcPct val="50000"/>
                </a:spcBef>
                <a:defRPr/>
              </a:pPr>
              <a:r>
                <a:rPr lang="zh-CN" altLang="en-US" sz="4400" b="1" dirty="0">
                  <a:solidFill>
                    <a:srgbClr val="FF0000"/>
                  </a:solidFill>
                  <a:effectLst>
                    <a:outerShdw blurRad="38100" dist="38100" dir="2700000" algn="tl">
                      <a:srgbClr val="C0C0C0"/>
                    </a:outerShdw>
                  </a:effectLst>
                  <a:latin typeface="Verdana" panose="020B0604030504040204" pitchFamily="34" charset="0"/>
                  <a:ea typeface="隶书" pitchFamily="49" charset="-122"/>
                </a:rPr>
                <a:t>巩固练习</a:t>
              </a:r>
              <a:endParaRPr lang="zh-CN" altLang="en-US" sz="4400" b="1" dirty="0">
                <a:solidFill>
                  <a:srgbClr val="FF0000"/>
                </a:solidFill>
                <a:effectLst>
                  <a:outerShdw blurRad="38100" dist="38100" dir="2700000" algn="tl">
                    <a:srgbClr val="C0C0C0"/>
                  </a:outerShdw>
                </a:effectLst>
                <a:latin typeface="Verdana" panose="020B0604030504040204" pitchFamily="34" charset="0"/>
                <a:ea typeface="隶书" pitchFamily="49" charset="-122"/>
              </a:endParaRPr>
            </a:p>
          </p:txBody>
        </p:sp>
        <p:pic>
          <p:nvPicPr>
            <p:cNvPr id="8" name="Picture 18" descr="jcjs-1_r02_c02"/>
            <p:cNvPicPr>
              <a:picLocks noChangeAspect="1" noChangeArrowheads="1"/>
            </p:cNvPicPr>
            <p:nvPr/>
          </p:nvPicPr>
          <p:blipFill>
            <a:blip r:embed="rId1">
              <a:clrChange>
                <a:clrFrom>
                  <a:srgbClr val="E7DCBB"/>
                </a:clrFrom>
                <a:clrTo>
                  <a:srgbClr val="E7DCBB">
                    <a:alpha val="0"/>
                  </a:srgbClr>
                </a:clrTo>
              </a:clrChange>
              <a:lum contrast="6000"/>
              <a:extLst>
                <a:ext uri="{28A0092B-C50C-407E-A947-70E740481C1C}">
                  <a14:useLocalDpi xmlns:a14="http://schemas.microsoft.com/office/drawing/2010/main" val="0"/>
                </a:ext>
              </a:extLst>
            </a:blip>
            <a:srcRect l="4778" t="74971" r="83040" b="3659"/>
            <a:stretch>
              <a:fillRect/>
            </a:stretch>
          </p:blipFill>
          <p:spPr bwMode="auto">
            <a:xfrm>
              <a:off x="320" y="223"/>
              <a:ext cx="363" cy="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500" fill="hold">
                                          <p:stCondLst>
                                            <p:cond delay="0"/>
                                          </p:stCondLst>
                                        </p:cTn>
                                        <p:tgtEl>
                                          <p:spTgt spid="44033"/>
                                        </p:tgtEl>
                                        <p:attrNameLst>
                                          <p:attrName>style.visibility</p:attrName>
                                        </p:attrNameLst>
                                      </p:cBhvr>
                                      <p:to>
                                        <p:strVal val="visible"/>
                                      </p:to>
                                    </p:set>
                                    <p:anim calcmode="lin" valueType="num">
                                      <p:cBhvr additive="base">
                                        <p:cTn id="7" dur="500" fill="hold"/>
                                        <p:tgtEl>
                                          <p:spTgt spid="44033"/>
                                        </p:tgtEl>
                                        <p:attrNameLst>
                                          <p:attrName>ppt_x</p:attrName>
                                        </p:attrNameLst>
                                      </p:cBhvr>
                                      <p:tavLst>
                                        <p:tav tm="0">
                                          <p:val>
                                            <p:strVal val="#ppt_x"/>
                                          </p:val>
                                        </p:tav>
                                        <p:tav tm="100000">
                                          <p:val>
                                            <p:strVal val="#ppt_x"/>
                                          </p:val>
                                        </p:tav>
                                      </p:tavLst>
                                    </p:anim>
                                    <p:anim calcmode="lin" valueType="num">
                                      <p:cBhvr additive="base">
                                        <p:cTn id="8" dur="500" fill="hold"/>
                                        <p:tgtEl>
                                          <p:spTgt spid="4403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3973"/>
                                        </p:tgtEl>
                                        <p:attrNameLst>
                                          <p:attrName>style.visibility</p:attrName>
                                        </p:attrNameLst>
                                      </p:cBhvr>
                                      <p:to>
                                        <p:strVal val="visible"/>
                                      </p:to>
                                    </p:set>
                                    <p:anim calcmode="lin" valueType="num">
                                      <p:cBhvr additive="base">
                                        <p:cTn id="13" dur="500" fill="hold"/>
                                        <p:tgtEl>
                                          <p:spTgt spid="83973"/>
                                        </p:tgtEl>
                                        <p:attrNameLst>
                                          <p:attrName>ppt_x</p:attrName>
                                        </p:attrNameLst>
                                      </p:cBhvr>
                                      <p:tavLst>
                                        <p:tav tm="0">
                                          <p:val>
                                            <p:strVal val="#ppt_x"/>
                                          </p:val>
                                        </p:tav>
                                        <p:tav tm="100000">
                                          <p:val>
                                            <p:strVal val="#ppt_x"/>
                                          </p:val>
                                        </p:tav>
                                      </p:tavLst>
                                    </p:anim>
                                    <p:anim calcmode="lin" valueType="num">
                                      <p:cBhvr additive="base">
                                        <p:cTn id="14" dur="500" fill="hold"/>
                                        <p:tgtEl>
                                          <p:spTgt spid="8397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500" fill="hold">
                                          <p:stCondLst>
                                            <p:cond delay="0"/>
                                          </p:stCondLst>
                                        </p:cTn>
                                        <p:tgtEl>
                                          <p:spTgt spid="44035"/>
                                        </p:tgtEl>
                                        <p:attrNameLst>
                                          <p:attrName>style.visibility</p:attrName>
                                        </p:attrNameLst>
                                      </p:cBhvr>
                                      <p:to>
                                        <p:strVal val="visible"/>
                                      </p:to>
                                    </p:set>
                                    <p:anim calcmode="lin" valueType="num">
                                      <p:cBhvr additive="base">
                                        <p:cTn id="19" dur="500" fill="hold"/>
                                        <p:tgtEl>
                                          <p:spTgt spid="44035"/>
                                        </p:tgtEl>
                                        <p:attrNameLst>
                                          <p:attrName>ppt_x</p:attrName>
                                        </p:attrNameLst>
                                      </p:cBhvr>
                                      <p:tavLst>
                                        <p:tav tm="0">
                                          <p:val>
                                            <p:strVal val="#ppt_x"/>
                                          </p:val>
                                        </p:tav>
                                        <p:tav tm="100000">
                                          <p:val>
                                            <p:strVal val="#ppt_x"/>
                                          </p:val>
                                        </p:tav>
                                      </p:tavLst>
                                    </p:anim>
                                    <p:anim calcmode="lin" valueType="num">
                                      <p:cBhvr additive="base">
                                        <p:cTn id="20" dur="500" fill="hold"/>
                                        <p:tgtEl>
                                          <p:spTgt spid="4403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81927"/>
                                        </p:tgtEl>
                                        <p:attrNameLst>
                                          <p:attrName>style.visibility</p:attrName>
                                        </p:attrNameLst>
                                      </p:cBhvr>
                                      <p:to>
                                        <p:strVal val="visible"/>
                                      </p:to>
                                    </p:set>
                                    <p:animEffect transition="in" filter="blinds(horizontal)">
                                      <p:cBhvr>
                                        <p:cTn id="25" dur="500"/>
                                        <p:tgtEl>
                                          <p:spTgt spid="819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3" grpId="0"/>
      <p:bldP spid="81927" grpId="0"/>
      <p:bldP spid="44033" grpId="0"/>
      <p:bldP spid="4403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4033" name="Text Box 3"/>
          <p:cNvSpPr txBox="1"/>
          <p:nvPr/>
        </p:nvSpPr>
        <p:spPr>
          <a:xfrm>
            <a:off x="656590" y="1562100"/>
            <a:ext cx="11356975" cy="2953385"/>
          </a:xfrm>
          <a:prstGeom prst="rect">
            <a:avLst/>
          </a:prstGeom>
          <a:noFill/>
          <a:ln w="9525">
            <a:noFill/>
          </a:ln>
        </p:spPr>
        <p:txBody>
          <a:bodyPr wrap="square" anchor="t">
            <a:spAutoFit/>
          </a:bodyPr>
          <a:p>
            <a:pPr latinLnBrk="1" hangingPunct="0">
              <a:lnSpc>
                <a:spcPct val="150000"/>
              </a:lnSpc>
              <a:buSzTx/>
            </a:pPr>
            <a:r>
              <a:rPr lang="en-US" altLang="zh-CN" sz="3200" b="1" dirty="0">
                <a:solidFill>
                  <a:schemeClr val="tx1"/>
                </a:solidFill>
                <a:latin typeface="楷体" panose="02010609060101010101" pitchFamily="49" charset="-122"/>
                <a:ea typeface="楷体" panose="02010609060101010101" pitchFamily="49" charset="-122"/>
                <a:cs typeface="楷体" panose="02010609060101010101" pitchFamily="49" charset="-122"/>
              </a:rPr>
              <a:t>1</a:t>
            </a:r>
            <a:r>
              <a:rPr lang="zh-CN" altLang="en-US" sz="3200" b="1" dirty="0">
                <a:solidFill>
                  <a:schemeClr val="tx1"/>
                </a:solidFill>
                <a:latin typeface="楷体" panose="02010609060101010101" pitchFamily="49" charset="-122"/>
                <a:ea typeface="楷体" panose="02010609060101010101" pitchFamily="49" charset="-122"/>
                <a:cs typeface="楷体" panose="02010609060101010101" pitchFamily="49" charset="-122"/>
              </a:rPr>
              <a:t>、熟练背诵</a:t>
            </a:r>
            <a:r>
              <a:rPr lang="en-US" altLang="zh-CN" sz="3200" b="1" dirty="0">
                <a:solidFill>
                  <a:schemeClr val="tx1"/>
                </a:solidFill>
                <a:latin typeface="楷体" panose="02010609060101010101" pitchFamily="49" charset="-122"/>
                <a:ea typeface="楷体" panose="02010609060101010101" pitchFamily="49" charset="-122"/>
                <a:cs typeface="楷体" panose="02010609060101010101" pitchFamily="49" charset="-122"/>
              </a:rPr>
              <a:t>5-7</a:t>
            </a:r>
            <a:r>
              <a:rPr lang="zh-CN" altLang="en-US" sz="3200" b="1" dirty="0">
                <a:solidFill>
                  <a:schemeClr val="tx1"/>
                </a:solidFill>
                <a:latin typeface="楷体" panose="02010609060101010101" pitchFamily="49" charset="-122"/>
                <a:ea typeface="楷体" panose="02010609060101010101" pitchFamily="49" charset="-122"/>
                <a:cs typeface="楷体" panose="02010609060101010101" pitchFamily="49" charset="-122"/>
              </a:rPr>
              <a:t>课所讲知识点</a:t>
            </a:r>
            <a:endParaRPr lang="zh-CN" altLang="en-US" sz="3200" b="1" dirty="0">
              <a:solidFill>
                <a:schemeClr val="tx1"/>
              </a:solidFill>
              <a:latin typeface="楷体" panose="02010609060101010101" pitchFamily="49" charset="-122"/>
              <a:ea typeface="楷体" panose="02010609060101010101" pitchFamily="49" charset="-122"/>
              <a:cs typeface="楷体" panose="02010609060101010101" pitchFamily="49" charset="-122"/>
            </a:endParaRPr>
          </a:p>
          <a:p>
            <a:pPr latinLnBrk="1" hangingPunct="0">
              <a:lnSpc>
                <a:spcPct val="150000"/>
              </a:lnSpc>
              <a:buSzTx/>
            </a:pPr>
            <a:r>
              <a:rPr lang="en-US" altLang="zh-CN" sz="3200" b="1" dirty="0">
                <a:solidFill>
                  <a:schemeClr val="tx1"/>
                </a:solidFill>
                <a:latin typeface="楷体" panose="02010609060101010101" pitchFamily="49" charset="-122"/>
                <a:ea typeface="楷体" panose="02010609060101010101" pitchFamily="49" charset="-122"/>
                <a:cs typeface="楷体" panose="02010609060101010101" pitchFamily="49" charset="-122"/>
              </a:rPr>
              <a:t>2</a:t>
            </a:r>
            <a:r>
              <a:rPr lang="zh-CN" altLang="en-US" sz="3200" b="1" dirty="0">
                <a:solidFill>
                  <a:schemeClr val="tx1"/>
                </a:solidFill>
                <a:latin typeface="楷体" panose="02010609060101010101" pitchFamily="49" charset="-122"/>
                <a:ea typeface="楷体" panose="02010609060101010101" pitchFamily="49" charset="-122"/>
                <a:cs typeface="楷体" panose="02010609060101010101" pitchFamily="49" charset="-122"/>
              </a:rPr>
              <a:t>、</a:t>
            </a:r>
            <a:r>
              <a:rPr lang="zh-CN" altLang="en-US" sz="2800" b="1" dirty="0">
                <a:solidFill>
                  <a:schemeClr val="tx1"/>
                </a:solidFill>
                <a:latin typeface="楷体" panose="02010609060101010101" pitchFamily="49" charset="-122"/>
                <a:ea typeface="楷体" panose="02010609060101010101" pitchFamily="49" charset="-122"/>
                <a:cs typeface="楷体" panose="02010609060101010101" pitchFamily="49" charset="-122"/>
              </a:rPr>
              <a:t>①完成</a:t>
            </a:r>
            <a:r>
              <a:rPr lang="zh-CN" altLang="en-US" sz="2800" b="1" dirty="0">
                <a:solidFill>
                  <a:srgbClr val="FF0000"/>
                </a:solidFill>
                <a:latin typeface="楷体" panose="02010609060101010101" pitchFamily="49" charset="-122"/>
                <a:ea typeface="楷体" panose="02010609060101010101" pitchFamily="49" charset="-122"/>
                <a:cs typeface="楷体" panose="02010609060101010101" pitchFamily="49" charset="-122"/>
              </a:rPr>
              <a:t>说明指导</a:t>
            </a:r>
            <a:r>
              <a:rPr lang="en-US" altLang="zh-CN" sz="2800" b="1" dirty="0">
                <a:solidFill>
                  <a:schemeClr val="tx1"/>
                </a:solidFill>
                <a:latin typeface="楷体" panose="02010609060101010101" pitchFamily="49" charset="-122"/>
                <a:ea typeface="楷体" panose="02010609060101010101" pitchFamily="49" charset="-122"/>
                <a:cs typeface="楷体" panose="02010609060101010101" pitchFamily="49" charset="-122"/>
              </a:rPr>
              <a:t>P67</a:t>
            </a:r>
            <a:r>
              <a:rPr lang="zh-CN" altLang="en-US" sz="2800" b="1" dirty="0">
                <a:solidFill>
                  <a:schemeClr val="tx1"/>
                </a:solidFill>
                <a:latin typeface="楷体" panose="02010609060101010101" pitchFamily="49" charset="-122"/>
                <a:ea typeface="楷体" panose="02010609060101010101" pitchFamily="49" charset="-122"/>
                <a:cs typeface="楷体" panose="02010609060101010101" pitchFamily="49" charset="-122"/>
              </a:rPr>
              <a:t>知识要点梳理四、</a:t>
            </a:r>
            <a:r>
              <a:rPr lang="en-US" altLang="zh-CN" sz="2800" b="1" dirty="0">
                <a:solidFill>
                  <a:schemeClr val="tx1"/>
                </a:solidFill>
                <a:latin typeface="楷体" panose="02010609060101010101" pitchFamily="49" charset="-122"/>
                <a:ea typeface="楷体" panose="02010609060101010101" pitchFamily="49" charset="-122"/>
                <a:cs typeface="楷体" panose="02010609060101010101" pitchFamily="49" charset="-122"/>
              </a:rPr>
              <a:t>P68</a:t>
            </a:r>
            <a:r>
              <a:rPr lang="zh-CN" altLang="en-US" sz="2800" b="1" dirty="0">
                <a:solidFill>
                  <a:schemeClr val="tx1"/>
                </a:solidFill>
                <a:latin typeface="楷体" panose="02010609060101010101" pitchFamily="49" charset="-122"/>
                <a:ea typeface="楷体" panose="02010609060101010101" pitchFamily="49" charset="-122"/>
                <a:cs typeface="楷体" panose="02010609060101010101" pitchFamily="49" charset="-122"/>
              </a:rPr>
              <a:t>知识要点梳理五、六</a:t>
            </a:r>
            <a:endParaRPr lang="zh-CN" altLang="en-US" sz="2800" b="1" dirty="0">
              <a:solidFill>
                <a:schemeClr val="tx1"/>
              </a:solidFill>
              <a:latin typeface="楷体" panose="02010609060101010101" pitchFamily="49" charset="-122"/>
              <a:ea typeface="楷体" panose="02010609060101010101" pitchFamily="49" charset="-122"/>
              <a:cs typeface="楷体" panose="02010609060101010101" pitchFamily="49" charset="-122"/>
            </a:endParaRPr>
          </a:p>
          <a:p>
            <a:pPr latinLnBrk="1" hangingPunct="0">
              <a:lnSpc>
                <a:spcPct val="150000"/>
              </a:lnSpc>
              <a:buSzTx/>
            </a:pPr>
            <a:r>
              <a:rPr lang="zh-CN" altLang="en-US" sz="2800" b="1" dirty="0">
                <a:solidFill>
                  <a:schemeClr val="tx1"/>
                </a:solidFill>
                <a:latin typeface="楷体" panose="02010609060101010101" pitchFamily="49" charset="-122"/>
                <a:ea typeface="楷体" panose="02010609060101010101" pitchFamily="49" charset="-122"/>
                <a:cs typeface="楷体" panose="02010609060101010101" pitchFamily="49" charset="-122"/>
              </a:rPr>
              <a:t>   ②完成</a:t>
            </a:r>
            <a:r>
              <a:rPr lang="zh-CN" altLang="en-US" sz="2800" b="1" dirty="0">
                <a:solidFill>
                  <a:srgbClr val="FF0000"/>
                </a:solidFill>
                <a:latin typeface="楷体" panose="02010609060101010101" pitchFamily="49" charset="-122"/>
                <a:ea typeface="楷体" panose="02010609060101010101" pitchFamily="49" charset="-122"/>
                <a:cs typeface="楷体" panose="02010609060101010101" pitchFamily="49" charset="-122"/>
              </a:rPr>
              <a:t>说明指导</a:t>
            </a:r>
            <a:r>
              <a:rPr lang="en-US" altLang="zh-CN" sz="2800" b="1" dirty="0">
                <a:solidFill>
                  <a:schemeClr val="tx1"/>
                </a:solidFill>
                <a:latin typeface="楷体" panose="02010609060101010101" pitchFamily="49" charset="-122"/>
                <a:ea typeface="楷体" panose="02010609060101010101" pitchFamily="49" charset="-122"/>
                <a:cs typeface="楷体" panose="02010609060101010101" pitchFamily="49" charset="-122"/>
              </a:rPr>
              <a:t>P69</a:t>
            </a:r>
            <a:r>
              <a:rPr lang="zh-CN" altLang="en-US" sz="2800" b="1" dirty="0">
                <a:solidFill>
                  <a:schemeClr val="tx1"/>
                </a:solidFill>
                <a:latin typeface="楷体" panose="02010609060101010101" pitchFamily="49" charset="-122"/>
                <a:ea typeface="楷体" panose="02010609060101010101" pitchFamily="49" charset="-122"/>
                <a:cs typeface="楷体" panose="02010609060101010101" pitchFamily="49" charset="-122"/>
              </a:rPr>
              <a:t>专练</a:t>
            </a:r>
            <a:r>
              <a:rPr lang="en-US" sz="2800" b="1" dirty="0">
                <a:solidFill>
                  <a:schemeClr val="tx1"/>
                </a:solidFill>
                <a:latin typeface="楷体" panose="02010609060101010101" pitchFamily="49" charset="-122"/>
                <a:ea typeface="楷体" panose="02010609060101010101" pitchFamily="49" charset="-122"/>
                <a:cs typeface="楷体" panose="02010609060101010101" pitchFamily="49" charset="-122"/>
              </a:rPr>
              <a:t>9</a:t>
            </a:r>
            <a:r>
              <a:rPr lang="zh-CN" altLang="en-US" sz="2800" b="1" dirty="0">
                <a:solidFill>
                  <a:schemeClr val="tx1"/>
                </a:solidFill>
                <a:latin typeface="楷体" panose="02010609060101010101" pitchFamily="49" charset="-122"/>
                <a:ea typeface="楷体" panose="02010609060101010101" pitchFamily="49" charset="-122"/>
                <a:cs typeface="楷体" panose="02010609060101010101" pitchFamily="49" charset="-122"/>
              </a:rPr>
              <a:t>、</a:t>
            </a:r>
            <a:r>
              <a:rPr lang="en-US" altLang="zh-CN" sz="2800" b="1" dirty="0">
                <a:solidFill>
                  <a:schemeClr val="tx1"/>
                </a:solidFill>
                <a:latin typeface="楷体" panose="02010609060101010101" pitchFamily="49" charset="-122"/>
                <a:ea typeface="楷体" panose="02010609060101010101" pitchFamily="49" charset="-122"/>
                <a:cs typeface="楷体" panose="02010609060101010101" pitchFamily="49" charset="-122"/>
              </a:rPr>
              <a:t>10</a:t>
            </a:r>
            <a:endParaRPr lang="en-US" altLang="zh-CN" sz="2800" b="1" dirty="0">
              <a:solidFill>
                <a:schemeClr val="tx1"/>
              </a:solidFill>
              <a:latin typeface="楷体" panose="02010609060101010101" pitchFamily="49" charset="-122"/>
              <a:ea typeface="楷体" panose="02010609060101010101" pitchFamily="49" charset="-122"/>
              <a:cs typeface="楷体" panose="02010609060101010101" pitchFamily="49" charset="-122"/>
            </a:endParaRPr>
          </a:p>
          <a:p>
            <a:pPr latinLnBrk="1" hangingPunct="0">
              <a:lnSpc>
                <a:spcPct val="150000"/>
              </a:lnSpc>
              <a:buSzTx/>
            </a:pPr>
            <a:r>
              <a:rPr lang="en-US" altLang="zh-CN" sz="3200" b="1" dirty="0">
                <a:solidFill>
                  <a:schemeClr val="tx1"/>
                </a:solidFill>
                <a:latin typeface="楷体" panose="02010609060101010101" pitchFamily="49" charset="-122"/>
                <a:ea typeface="楷体" panose="02010609060101010101" pitchFamily="49" charset="-122"/>
                <a:cs typeface="楷体" panose="02010609060101010101" pitchFamily="49" charset="-122"/>
              </a:rPr>
              <a:t>3</a:t>
            </a:r>
            <a:r>
              <a:rPr lang="zh-CN" altLang="en-US" sz="3200" b="1" dirty="0">
                <a:solidFill>
                  <a:schemeClr val="tx1"/>
                </a:solidFill>
                <a:latin typeface="楷体" panose="02010609060101010101" pitchFamily="49" charset="-122"/>
                <a:ea typeface="楷体" panose="02010609060101010101" pitchFamily="49" charset="-122"/>
                <a:cs typeface="楷体" panose="02010609060101010101" pitchFamily="49" charset="-122"/>
              </a:rPr>
              <a:t>、预习第</a:t>
            </a:r>
            <a:r>
              <a:rPr lang="en-US" altLang="zh-CN" sz="3200" b="1" dirty="0">
                <a:solidFill>
                  <a:schemeClr val="tx1"/>
                </a:solidFill>
                <a:latin typeface="楷体" panose="02010609060101010101" pitchFamily="49" charset="-122"/>
                <a:ea typeface="楷体" panose="02010609060101010101" pitchFamily="49" charset="-122"/>
                <a:cs typeface="楷体" panose="02010609060101010101" pitchFamily="49" charset="-122"/>
              </a:rPr>
              <a:t>8</a:t>
            </a:r>
            <a:r>
              <a:rPr lang="zh-CN" altLang="en-US" sz="3200" b="1" dirty="0">
                <a:solidFill>
                  <a:schemeClr val="tx1"/>
                </a:solidFill>
                <a:latin typeface="楷体" panose="02010609060101010101" pitchFamily="49" charset="-122"/>
                <a:ea typeface="楷体" panose="02010609060101010101" pitchFamily="49" charset="-122"/>
                <a:cs typeface="楷体" panose="02010609060101010101" pitchFamily="49" charset="-122"/>
              </a:rPr>
              <a:t>课和第</a:t>
            </a:r>
            <a:r>
              <a:rPr lang="en-US" altLang="zh-CN" sz="3200" b="1" dirty="0">
                <a:solidFill>
                  <a:schemeClr val="tx1"/>
                </a:solidFill>
                <a:latin typeface="楷体" panose="02010609060101010101" pitchFamily="49" charset="-122"/>
                <a:ea typeface="楷体" panose="02010609060101010101" pitchFamily="49" charset="-122"/>
                <a:cs typeface="楷体" panose="02010609060101010101" pitchFamily="49" charset="-122"/>
              </a:rPr>
              <a:t>10</a:t>
            </a:r>
            <a:r>
              <a:rPr lang="zh-CN" altLang="en-US" sz="3200" b="1" dirty="0">
                <a:solidFill>
                  <a:schemeClr val="tx1"/>
                </a:solidFill>
                <a:latin typeface="楷体" panose="02010609060101010101" pitchFamily="49" charset="-122"/>
                <a:ea typeface="楷体" panose="02010609060101010101" pitchFamily="49" charset="-122"/>
                <a:cs typeface="楷体" panose="02010609060101010101" pitchFamily="49" charset="-122"/>
              </a:rPr>
              <a:t>课的有关内容</a:t>
            </a:r>
            <a:endParaRPr lang="zh-CN" altLang="en-US" sz="3200" b="1" dirty="0">
              <a:solidFill>
                <a:schemeClr val="tx1"/>
              </a:solidFill>
              <a:latin typeface="楷体" panose="02010609060101010101" pitchFamily="49" charset="-122"/>
              <a:ea typeface="楷体" panose="02010609060101010101" pitchFamily="49" charset="-122"/>
              <a:cs typeface="楷体" panose="02010609060101010101" pitchFamily="49" charset="-122"/>
            </a:endParaRPr>
          </a:p>
        </p:txBody>
      </p:sp>
      <p:sp>
        <p:nvSpPr>
          <p:cNvPr id="2" name="Text Box 17"/>
          <p:cNvSpPr txBox="1">
            <a:spLocks noChangeArrowheads="1"/>
          </p:cNvSpPr>
          <p:nvPr/>
        </p:nvSpPr>
        <p:spPr bwMode="auto">
          <a:xfrm>
            <a:off x="4035425" y="982663"/>
            <a:ext cx="3900488" cy="598805"/>
          </a:xfrm>
          <a:prstGeom prst="rect">
            <a:avLst/>
          </a:prstGeom>
          <a:noFill/>
          <a:ln w="9525">
            <a:noFill/>
            <a:miter lim="800000"/>
          </a:ln>
          <a:effectLst/>
        </p:spPr>
        <p:txBody>
          <a:bodyPr>
            <a:spAutoFit/>
          </a:bodyPr>
          <a:p>
            <a:pPr>
              <a:spcBef>
                <a:spcPct val="50000"/>
              </a:spcBef>
              <a:defRPr/>
            </a:pPr>
            <a:r>
              <a:rPr lang="zh-CN" altLang="en-US" sz="3300" b="1" noProof="1" dirty="0">
                <a:solidFill>
                  <a:srgbClr val="FF0000"/>
                </a:solidFill>
                <a:effectLst>
                  <a:outerShdw blurRad="38100" dist="38100" dir="2700000" algn="tl">
                    <a:srgbClr val="C0C0C0"/>
                  </a:outerShdw>
                </a:effectLst>
                <a:latin typeface="Verdana" panose="020B0604030504040204" pitchFamily="34" charset="0"/>
                <a:ea typeface="隶书" pitchFamily="49" charset="-122"/>
                <a:cs typeface="+mn-cs"/>
              </a:rPr>
              <a:t>历史作业 </a:t>
            </a:r>
            <a:r>
              <a:rPr lang="en-US" altLang="zh-CN" sz="3300" b="1" noProof="1" dirty="0">
                <a:solidFill>
                  <a:srgbClr val="FF0000"/>
                </a:solidFill>
                <a:effectLst>
                  <a:outerShdw blurRad="38100" dist="38100" dir="2700000" algn="tl">
                    <a:srgbClr val="C0C0C0"/>
                  </a:outerShdw>
                </a:effectLst>
                <a:latin typeface="Verdana" panose="020B0604030504040204" pitchFamily="34" charset="0"/>
                <a:ea typeface="隶书" pitchFamily="49" charset="-122"/>
                <a:cs typeface="+mn-cs"/>
              </a:rPr>
              <a:t>4</a:t>
            </a:r>
            <a:r>
              <a:rPr lang="zh-CN" altLang="en-US" sz="3300" b="1" noProof="1" dirty="0">
                <a:solidFill>
                  <a:srgbClr val="FF0000"/>
                </a:solidFill>
                <a:effectLst>
                  <a:outerShdw blurRad="38100" dist="38100" dir="2700000" algn="tl">
                    <a:srgbClr val="C0C0C0"/>
                  </a:outerShdw>
                </a:effectLst>
                <a:latin typeface="Verdana" panose="020B0604030504040204" pitchFamily="34" charset="0"/>
                <a:ea typeface="隶书" pitchFamily="49" charset="-122"/>
                <a:cs typeface="+mn-cs"/>
              </a:rPr>
              <a:t>月</a:t>
            </a:r>
            <a:r>
              <a:rPr lang="en-US" altLang="zh-CN" sz="3300" b="1" noProof="1" dirty="0">
                <a:solidFill>
                  <a:srgbClr val="FF0000"/>
                </a:solidFill>
                <a:effectLst>
                  <a:outerShdw blurRad="38100" dist="38100" dir="2700000" algn="tl">
                    <a:srgbClr val="C0C0C0"/>
                  </a:outerShdw>
                </a:effectLst>
                <a:latin typeface="Verdana" panose="020B0604030504040204" pitchFamily="34" charset="0"/>
                <a:ea typeface="隶书" pitchFamily="49" charset="-122"/>
                <a:cs typeface="+mn-cs"/>
              </a:rPr>
              <a:t>2</a:t>
            </a:r>
            <a:r>
              <a:rPr lang="zh-CN" altLang="en-US" sz="3300" b="1" noProof="1" dirty="0">
                <a:solidFill>
                  <a:srgbClr val="FF0000"/>
                </a:solidFill>
                <a:effectLst>
                  <a:outerShdw blurRad="38100" dist="38100" dir="2700000" algn="tl">
                    <a:srgbClr val="C0C0C0"/>
                  </a:outerShdw>
                </a:effectLst>
                <a:latin typeface="Verdana" panose="020B0604030504040204" pitchFamily="34" charset="0"/>
                <a:ea typeface="隶书" pitchFamily="49" charset="-122"/>
                <a:cs typeface="+mn-cs"/>
              </a:rPr>
              <a:t>日</a:t>
            </a:r>
            <a:endParaRPr lang="zh-CN" altLang="en-US" sz="3300" b="1" noProof="1" dirty="0">
              <a:solidFill>
                <a:srgbClr val="FF0000"/>
              </a:solidFill>
              <a:effectLst>
                <a:outerShdw blurRad="38100" dist="38100" dir="2700000" algn="tl">
                  <a:srgbClr val="C0C0C0"/>
                </a:outerShdw>
              </a:effectLst>
              <a:latin typeface="Verdana" panose="020B0604030504040204" pitchFamily="34" charset="0"/>
              <a:ea typeface="隶书"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4033"/>
                                        </p:tgtEl>
                                        <p:attrNameLst>
                                          <p:attrName>style.visibility</p:attrName>
                                        </p:attrNameLst>
                                      </p:cBhvr>
                                      <p:to>
                                        <p:strVal val="visible"/>
                                      </p:to>
                                    </p:set>
                                    <p:anim calcmode="lin" valueType="num">
                                      <p:cBhvr>
                                        <p:cTn id="7" dur="500" fill="hold"/>
                                        <p:tgtEl>
                                          <p:spTgt spid="44033"/>
                                        </p:tgtEl>
                                        <p:attrNameLst>
                                          <p:attrName>ppt_x</p:attrName>
                                        </p:attrNameLst>
                                      </p:cBhvr>
                                      <p:tavLst>
                                        <p:tav tm="0">
                                          <p:val>
                                            <p:strVal val="#ppt_x"/>
                                          </p:val>
                                        </p:tav>
                                        <p:tav tm="100000">
                                          <p:val>
                                            <p:strVal val="#ppt_x"/>
                                          </p:val>
                                        </p:tav>
                                      </p:tavLst>
                                    </p:anim>
                                    <p:anim calcmode="lin" valueType="num">
                                      <p:cBhvr>
                                        <p:cTn id="8" dur="500" fill="hold"/>
                                        <p:tgtEl>
                                          <p:spTgt spid="440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右箭头 24"/>
          <p:cNvSpPr/>
          <p:nvPr/>
        </p:nvSpPr>
        <p:spPr>
          <a:xfrm>
            <a:off x="85090" y="887730"/>
            <a:ext cx="869950" cy="858520"/>
          </a:xfrm>
          <a:prstGeom prst="rightArrow">
            <a:avLst>
              <a:gd name="adj1" fmla="val 64944"/>
              <a:gd name="adj2" fmla="val 64790"/>
            </a:avLst>
          </a:prstGeom>
          <a:solidFill>
            <a:srgbClr val="4BACC6"/>
          </a:solidFill>
          <a:ln w="25400">
            <a:noFill/>
          </a:ln>
        </p:spPr>
        <p:txBody>
          <a:bodyPr vert="horz" wrap="square" anchor="ctr"/>
          <a:lstStyle/>
          <a:p>
            <a:pPr algn="ctr">
              <a:buNone/>
            </a:pPr>
            <a:r>
              <a:rPr lang="en-US" sz="3600" b="1" i="1" baseline="0">
                <a:solidFill>
                  <a:srgbClr val="FFFFFF"/>
                </a:solidFill>
                <a:latin typeface="Calibri" panose="020F0502020204030204" pitchFamily="34" charset="0"/>
                <a:ea typeface="Calibri" panose="020F0502020204030204" pitchFamily="34" charset="0"/>
                <a:sym typeface="Calibri" panose="020F0502020204030204" pitchFamily="34" charset="0"/>
              </a:rPr>
              <a:t>1</a:t>
            </a:r>
            <a:endParaRPr lang="en-US" sz="3600" b="1" i="1" baseline="0">
              <a:solidFill>
                <a:srgbClr val="FFFFFF"/>
              </a:solidFill>
              <a:latin typeface="Calibri" panose="020F0502020204030204" pitchFamily="34" charset="0"/>
              <a:ea typeface="Calibri" panose="020F0502020204030204" pitchFamily="34" charset="0"/>
              <a:sym typeface="Calibri" panose="020F0502020204030204" pitchFamily="34" charset="0"/>
            </a:endParaRPr>
          </a:p>
        </p:txBody>
      </p:sp>
      <p:sp>
        <p:nvSpPr>
          <p:cNvPr id="5" name="右箭头 25"/>
          <p:cNvSpPr/>
          <p:nvPr/>
        </p:nvSpPr>
        <p:spPr>
          <a:xfrm>
            <a:off x="21590" y="2701290"/>
            <a:ext cx="869950" cy="859155"/>
          </a:xfrm>
          <a:prstGeom prst="rightArrow">
            <a:avLst>
              <a:gd name="adj1" fmla="val 64944"/>
              <a:gd name="adj2" fmla="val 64790"/>
            </a:avLst>
          </a:prstGeom>
          <a:solidFill>
            <a:srgbClr val="205867"/>
          </a:solidFill>
          <a:ln w="25400">
            <a:noFill/>
          </a:ln>
        </p:spPr>
        <p:txBody>
          <a:bodyPr vert="horz" wrap="square" anchor="ctr"/>
          <a:lstStyle/>
          <a:p>
            <a:pPr algn="ctr">
              <a:buNone/>
            </a:pPr>
            <a:r>
              <a:rPr lang="en-US" sz="3600" b="1" i="1" baseline="0">
                <a:solidFill>
                  <a:srgbClr val="FFFFFF"/>
                </a:solidFill>
                <a:latin typeface="Calibri" panose="020F0502020204030204" pitchFamily="34" charset="0"/>
                <a:ea typeface="Calibri" panose="020F0502020204030204" pitchFamily="34" charset="0"/>
                <a:sym typeface="Calibri" panose="020F0502020204030204" pitchFamily="34" charset="0"/>
              </a:rPr>
              <a:t>2</a:t>
            </a:r>
            <a:endParaRPr lang="en-US" sz="3600" b="1" i="1" baseline="0">
              <a:solidFill>
                <a:srgbClr val="FFFFFF"/>
              </a:solidFill>
              <a:latin typeface="Calibri" panose="020F0502020204030204" pitchFamily="34" charset="0"/>
              <a:ea typeface="Calibri" panose="020F0502020204030204" pitchFamily="34" charset="0"/>
              <a:sym typeface="Calibri" panose="020F0502020204030204" pitchFamily="34" charset="0"/>
            </a:endParaRPr>
          </a:p>
        </p:txBody>
      </p:sp>
      <p:sp>
        <p:nvSpPr>
          <p:cNvPr id="17" name="TextBox 41"/>
          <p:cNvSpPr/>
          <p:nvPr/>
        </p:nvSpPr>
        <p:spPr>
          <a:xfrm>
            <a:off x="1017905" y="840105"/>
            <a:ext cx="10694670" cy="953135"/>
          </a:xfrm>
          <a:prstGeom prst="rect">
            <a:avLst/>
          </a:prstGeom>
          <a:noFill/>
          <a:ln w="9525">
            <a:noFill/>
          </a:ln>
        </p:spPr>
        <p:txBody>
          <a:bodyPr wrap="square">
            <a:spAutoFit/>
          </a:bodyPr>
          <a:lstStyle/>
          <a:p>
            <a:pPr>
              <a:buNone/>
            </a:pPr>
            <a:r>
              <a:rPr lang="en-US" altLang="zh-CN" sz="2800" b="1" baseline="0" dirty="0">
                <a:solidFill>
                  <a:srgbClr val="3F3F3F"/>
                </a:solidFill>
                <a:latin typeface="楷体" panose="02010609060101010101" pitchFamily="49" charset="-122"/>
                <a:ea typeface="楷体" panose="02010609060101010101" pitchFamily="49" charset="-122"/>
                <a:sym typeface="Arial" panose="020B0604020202020204" pitchFamily="34" charset="0"/>
              </a:rPr>
              <a:t>识记第二次工业革命中的重大成果、科学家和发明家；第二次工业革命的重要标志的基本史实；</a:t>
            </a:r>
            <a:endParaRPr lang="en-US" altLang="zh-CN" sz="2800" b="1" baseline="0" dirty="0">
              <a:solidFill>
                <a:srgbClr val="3F3F3F"/>
              </a:solidFill>
              <a:latin typeface="楷体" panose="02010609060101010101" pitchFamily="49" charset="-122"/>
              <a:ea typeface="楷体" panose="02010609060101010101" pitchFamily="49" charset="-122"/>
              <a:sym typeface="Arial" panose="020B0604020202020204" pitchFamily="34" charset="0"/>
            </a:endParaRPr>
          </a:p>
        </p:txBody>
      </p:sp>
      <p:sp>
        <p:nvSpPr>
          <p:cNvPr id="23" name="灯片编号占位符 1"/>
          <p:cNvSpPr/>
          <p:nvPr/>
        </p:nvSpPr>
        <p:spPr>
          <a:xfrm>
            <a:off x="8077200" y="6786880"/>
            <a:ext cx="2133600" cy="365125"/>
          </a:xfrm>
          <a:prstGeom prst="rect">
            <a:avLst/>
          </a:prstGeom>
          <a:noFill/>
          <a:ln w="9525">
            <a:noFill/>
          </a:ln>
        </p:spPr>
        <p:txBody>
          <a:bodyPr vert="horz" anchor="ctr"/>
          <a:lstStyle>
            <a:lvl1pPr marL="0" lvl="0" indent="0" algn="r" defTabSz="914400" eaLnBrk="1" fontAlgn="base" latinLnBrk="0" hangingPunct="1">
              <a:lnSpc>
                <a:spcPct val="100000"/>
              </a:lnSpc>
              <a:spcBef>
                <a:spcPct val="0"/>
              </a:spcBef>
              <a:spcAft>
                <a:spcPct val="0"/>
              </a:spcAft>
              <a:buFont typeface="Arial" panose="020B0604020202020204" pitchFamily="34" charset="0"/>
              <a:defRPr sz="1200" kern="1200" baseline="0">
                <a:solidFill>
                  <a:srgbClr val="898989"/>
                </a:solidFill>
                <a:latin typeface="Calibri" panose="020F0502020204030204" pitchFamily="34" charset="0"/>
                <a:ea typeface="宋体" panose="02010600030101010101" pitchFamily="2" charset="-122"/>
                <a:cs typeface="+mn-ea"/>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9pPr>
          </a:lstStyle>
          <a:p>
            <a:pPr lvl="0"/>
            <a:fld id="{9A0DB2DC-4C9A-4742-B13C-FB6460FD3503}" type="slidenum">
              <a:rPr lang="zh-CN" altLang="en-US" dirty="0"/>
            </a:fld>
            <a:endParaRPr lang="zh-CN" altLang="en-US" dirty="0">
              <a:ea typeface="宋体" panose="02010600030101010101" pitchFamily="2" charset="-122"/>
            </a:endParaRPr>
          </a:p>
        </p:txBody>
      </p:sp>
      <p:sp>
        <p:nvSpPr>
          <p:cNvPr id="26" name="TextBox 41"/>
          <p:cNvSpPr/>
          <p:nvPr/>
        </p:nvSpPr>
        <p:spPr>
          <a:xfrm>
            <a:off x="891540" y="2869565"/>
            <a:ext cx="10691495" cy="521970"/>
          </a:xfrm>
          <a:prstGeom prst="rect">
            <a:avLst/>
          </a:prstGeom>
          <a:noFill/>
          <a:ln w="9525">
            <a:noFill/>
          </a:ln>
        </p:spPr>
        <p:txBody>
          <a:bodyPr wrap="square">
            <a:spAutoFit/>
          </a:bodyPr>
          <a:lstStyle/>
          <a:p>
            <a:pPr>
              <a:buNone/>
            </a:pPr>
            <a:r>
              <a:rPr lang="en-US" altLang="zh-CN" sz="2800" b="1" baseline="0" dirty="0">
                <a:solidFill>
                  <a:srgbClr val="3F3F3F"/>
                </a:solidFill>
                <a:latin typeface="楷体" panose="02010609060101010101" pitchFamily="49" charset="-122"/>
                <a:ea typeface="楷体" panose="02010609060101010101" pitchFamily="49" charset="-122"/>
                <a:sym typeface="Arial" panose="020B0604020202020204" pitchFamily="34" charset="0"/>
              </a:rPr>
              <a:t>了解第二次工业革命的相关成就，并分析其影响。（重难点）。</a:t>
            </a:r>
            <a:endParaRPr lang="en-US" altLang="zh-CN" sz="2800" b="1" baseline="0" dirty="0">
              <a:solidFill>
                <a:srgbClr val="3F3F3F"/>
              </a:solidFill>
              <a:latin typeface="楷体" panose="02010609060101010101" pitchFamily="49" charset="-122"/>
              <a:ea typeface="楷体" panose="02010609060101010101" pitchFamily="49" charset="-122"/>
              <a:sym typeface="Arial" panose="020B0604020202020204" pitchFamily="34" charset="0"/>
            </a:endParaRPr>
          </a:p>
        </p:txBody>
      </p:sp>
      <p:sp>
        <p:nvSpPr>
          <p:cNvPr id="248844" name="TextBox 28"/>
          <p:cNvSpPr/>
          <p:nvPr/>
        </p:nvSpPr>
        <p:spPr>
          <a:xfrm>
            <a:off x="8292465" y="360045"/>
            <a:ext cx="953770" cy="460375"/>
          </a:xfrm>
          <a:prstGeom prst="rect">
            <a:avLst/>
          </a:prstGeom>
          <a:noFill/>
          <a:ln w="9525">
            <a:noFill/>
          </a:ln>
        </p:spPr>
        <p:txBody>
          <a:bodyPr wrap="square">
            <a:spAutoFit/>
          </a:bodyPr>
          <a:lstStyle/>
          <a:p>
            <a:pPr algn="ctr">
              <a:buNone/>
            </a:pPr>
            <a:r>
              <a:rPr lang="en-US" altLang="zh-CN" sz="2400" i="1" baseline="0" dirty="0">
                <a:solidFill>
                  <a:srgbClr val="FFFFFF"/>
                </a:solidFill>
                <a:latin typeface="浪漫雅圆" charset="-122"/>
                <a:ea typeface="BatangChe" panose="02030609000101010101" pitchFamily="1" charset="-127"/>
                <a:sym typeface="浪漫雅圆" charset="-122"/>
              </a:rPr>
              <a:t>05-05</a:t>
            </a:r>
            <a:endParaRPr lang="en-US" altLang="zh-CN" sz="2400" i="1" baseline="0" dirty="0">
              <a:solidFill>
                <a:srgbClr val="FFFFFF"/>
              </a:solidFill>
              <a:latin typeface="浪漫雅圆" charset="-122"/>
              <a:ea typeface="BatangChe" panose="02030609000101010101" pitchFamily="1" charset="-127"/>
              <a:sym typeface="浪漫雅圆" charset="-122"/>
            </a:endParaRPr>
          </a:p>
        </p:txBody>
      </p:sp>
      <p:sp>
        <p:nvSpPr>
          <p:cNvPr id="2" name="文本框 1"/>
          <p:cNvSpPr txBox="1"/>
          <p:nvPr/>
        </p:nvSpPr>
        <p:spPr>
          <a:xfrm>
            <a:off x="21590" y="36195"/>
            <a:ext cx="4455160" cy="521970"/>
          </a:xfrm>
          <a:prstGeom prst="rect">
            <a:avLst/>
          </a:prstGeom>
          <a:noFill/>
        </p:spPr>
        <p:txBody>
          <a:bodyPr wrap="square" rtlCol="0">
            <a:spAutoFit/>
          </a:bodyPr>
          <a:lstStyle/>
          <a:p>
            <a:r>
              <a:rPr lang="zh-CN" sz="2800" b="1">
                <a:solidFill>
                  <a:srgbClr val="FF0000"/>
                </a:solidFill>
                <a:latin typeface="新宋体" panose="02010609030101010101" charset="-122"/>
                <a:ea typeface="新宋体" panose="02010609030101010101" charset="-122"/>
                <a:cs typeface="新宋体" panose="02010609030101010101" charset="-122"/>
              </a:rPr>
              <a:t>学习目标</a:t>
            </a:r>
            <a:endParaRPr lang="zh-CN" sz="2800" b="1">
              <a:solidFill>
                <a:srgbClr val="FF0000"/>
              </a:solidFill>
              <a:latin typeface="新宋体" panose="02010609030101010101" charset="-122"/>
              <a:ea typeface="新宋体" panose="02010609030101010101" charset="-122"/>
              <a:cs typeface="新宋体" panose="02010609030101010101" charset="-122"/>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ox(in)">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ox(in)">
                                      <p:cBhvr>
                                        <p:cTn id="12"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674" name="TextBox 1"/>
          <p:cNvSpPr txBox="1"/>
          <p:nvPr/>
        </p:nvSpPr>
        <p:spPr>
          <a:xfrm>
            <a:off x="21590" y="-30797"/>
            <a:ext cx="4810125" cy="521970"/>
          </a:xfrm>
          <a:prstGeom prst="rect">
            <a:avLst/>
          </a:prstGeom>
          <a:solidFill>
            <a:srgbClr val="FFFF00"/>
          </a:solidFill>
          <a:ln w="9525">
            <a:noFill/>
          </a:ln>
        </p:spPr>
        <p:txBody>
          <a:bodyPr>
            <a:spAutoFit/>
          </a:bodyPr>
          <a:p>
            <a:r>
              <a:rPr lang="zh-CN" altLang="en-US" sz="2800" b="1" dirty="0">
                <a:solidFill>
                  <a:srgbClr val="474BE7"/>
                </a:solidFill>
                <a:latin typeface="楷体" panose="02010609060101010101" pitchFamily="49" charset="-122"/>
                <a:ea typeface="楷体" panose="02010609060101010101" pitchFamily="49" charset="-122"/>
              </a:rPr>
              <a:t>第二次工业革命（</a:t>
            </a:r>
            <a:r>
              <a:rPr lang="en-US" altLang="zh-CN" sz="2800" b="1" dirty="0">
                <a:solidFill>
                  <a:srgbClr val="474BE7"/>
                </a:solidFill>
                <a:latin typeface="楷体" panose="02010609060101010101" pitchFamily="49" charset="-122"/>
                <a:ea typeface="楷体" panose="02010609060101010101" pitchFamily="49" charset="-122"/>
              </a:rPr>
              <a:t>P18</a:t>
            </a:r>
            <a:r>
              <a:rPr lang="zh-CN" altLang="en-US" sz="2800" b="1" dirty="0">
                <a:solidFill>
                  <a:srgbClr val="474BE7"/>
                </a:solidFill>
                <a:latin typeface="楷体" panose="02010609060101010101" pitchFamily="49" charset="-122"/>
                <a:ea typeface="楷体" panose="02010609060101010101" pitchFamily="49" charset="-122"/>
              </a:rPr>
              <a:t>）</a:t>
            </a:r>
            <a:endParaRPr lang="zh-CN" altLang="en-US" sz="2800" b="1" dirty="0">
              <a:solidFill>
                <a:srgbClr val="474BE7"/>
              </a:solidFill>
              <a:latin typeface="楷体" panose="02010609060101010101" pitchFamily="49" charset="-122"/>
              <a:ea typeface="楷体" panose="02010609060101010101" pitchFamily="49" charset="-122"/>
            </a:endParaRPr>
          </a:p>
        </p:txBody>
      </p:sp>
      <p:sp>
        <p:nvSpPr>
          <p:cNvPr id="28675" name="TextBox 2"/>
          <p:cNvSpPr txBox="1"/>
          <p:nvPr/>
        </p:nvSpPr>
        <p:spPr>
          <a:xfrm>
            <a:off x="21273" y="1907223"/>
            <a:ext cx="2449512" cy="521970"/>
          </a:xfrm>
          <a:prstGeom prst="rect">
            <a:avLst/>
          </a:prstGeom>
          <a:noFill/>
          <a:ln w="9525">
            <a:noFill/>
          </a:ln>
        </p:spPr>
        <p:txBody>
          <a:bodyPr>
            <a:spAutoFit/>
          </a:bodyPr>
          <a:p>
            <a:pPr>
              <a:spcBef>
                <a:spcPct val="50000"/>
              </a:spcBef>
            </a:pPr>
            <a:r>
              <a:rPr lang="en-US" altLang="zh-CN" sz="2800" b="1" dirty="0">
                <a:solidFill>
                  <a:srgbClr val="474BE7"/>
                </a:solidFill>
                <a:latin typeface="宋体" panose="02010600030101010101" pitchFamily="2" charset="-122"/>
              </a:rPr>
              <a:t>2</a:t>
            </a:r>
            <a:r>
              <a:rPr lang="zh-CN" altLang="en-US" sz="2800" b="1" dirty="0">
                <a:solidFill>
                  <a:srgbClr val="474BE7"/>
                </a:solidFill>
                <a:latin typeface="宋体" panose="02010600030101010101" pitchFamily="2" charset="-122"/>
              </a:rPr>
              <a:t>、开始时间：</a:t>
            </a:r>
            <a:endParaRPr lang="zh-CN" altLang="en-US" sz="2800" b="1" dirty="0">
              <a:solidFill>
                <a:srgbClr val="474BE7"/>
              </a:solidFill>
              <a:latin typeface="宋体" panose="02010600030101010101" pitchFamily="2" charset="-122"/>
            </a:endParaRPr>
          </a:p>
        </p:txBody>
      </p:sp>
      <p:sp>
        <p:nvSpPr>
          <p:cNvPr id="15" name="矩形 6"/>
          <p:cNvSpPr/>
          <p:nvPr/>
        </p:nvSpPr>
        <p:spPr>
          <a:xfrm>
            <a:off x="2096135" y="1784350"/>
            <a:ext cx="6665595" cy="645160"/>
          </a:xfrm>
          <a:prstGeom prst="rect">
            <a:avLst/>
          </a:prstGeom>
          <a:noFill/>
          <a:ln w="9525">
            <a:noFill/>
          </a:ln>
        </p:spPr>
        <p:txBody>
          <a:bodyPr wrap="square">
            <a:spAutoFit/>
          </a:bodyPr>
          <a:p>
            <a:pPr>
              <a:lnSpc>
                <a:spcPct val="150000"/>
              </a:lnSpc>
            </a:pPr>
            <a:r>
              <a:rPr lang="en-US" altLang="zh-CN" sz="2400" b="1" dirty="0">
                <a:solidFill>
                  <a:srgbClr val="FF0066"/>
                </a:solidFill>
                <a:latin typeface="楷体" panose="02010609060101010101" pitchFamily="49" charset="-122"/>
                <a:ea typeface="楷体" panose="02010609060101010101" pitchFamily="49" charset="-122"/>
                <a:cs typeface="楷体" panose="02010609060101010101" pitchFamily="49" charset="-122"/>
              </a:rPr>
              <a:t>19</a:t>
            </a:r>
            <a:r>
              <a:rPr lang="zh-CN" altLang="en-US" sz="2400" b="1" dirty="0">
                <a:solidFill>
                  <a:srgbClr val="FF0066"/>
                </a:solidFill>
                <a:latin typeface="楷体" panose="02010609060101010101" pitchFamily="49" charset="-122"/>
                <a:ea typeface="楷体" panose="02010609060101010101" pitchFamily="49" charset="-122"/>
                <a:cs typeface="楷体" panose="02010609060101010101" pitchFamily="49" charset="-122"/>
              </a:rPr>
              <a:t>世纪六七十年代（</a:t>
            </a:r>
            <a:r>
              <a:rPr lang="en-US" altLang="zh-CN" sz="2400" b="1" dirty="0">
                <a:solidFill>
                  <a:srgbClr val="FF0066"/>
                </a:solidFill>
                <a:latin typeface="楷体" panose="02010609060101010101" pitchFamily="49" charset="-122"/>
                <a:ea typeface="楷体" panose="02010609060101010101" pitchFamily="49" charset="-122"/>
                <a:cs typeface="楷体" panose="02010609060101010101" pitchFamily="49" charset="-122"/>
              </a:rPr>
              <a:t>1866</a:t>
            </a:r>
            <a:r>
              <a:rPr lang="zh-CN" altLang="en-US" sz="2400" b="1" dirty="0">
                <a:solidFill>
                  <a:srgbClr val="FF0066"/>
                </a:solidFill>
                <a:latin typeface="楷体" panose="02010609060101010101" pitchFamily="49" charset="-122"/>
                <a:ea typeface="楷体" panose="02010609060101010101" pitchFamily="49" charset="-122"/>
                <a:cs typeface="楷体" panose="02010609060101010101" pitchFamily="49" charset="-122"/>
              </a:rPr>
              <a:t>年西门子制成发电机）</a:t>
            </a:r>
            <a:endParaRPr lang="en-US" altLang="zh-CN" sz="2400" b="1" dirty="0">
              <a:solidFill>
                <a:srgbClr val="FF0066"/>
              </a:solidFill>
              <a:latin typeface="楷体" panose="02010609060101010101" pitchFamily="49" charset="-122"/>
              <a:ea typeface="楷体" panose="02010609060101010101" pitchFamily="49" charset="-122"/>
              <a:cs typeface="楷体" panose="02010609060101010101" pitchFamily="49" charset="-122"/>
            </a:endParaRPr>
          </a:p>
        </p:txBody>
      </p:sp>
      <p:sp>
        <p:nvSpPr>
          <p:cNvPr id="28677" name="TextBox 2"/>
          <p:cNvSpPr txBox="1"/>
          <p:nvPr/>
        </p:nvSpPr>
        <p:spPr>
          <a:xfrm>
            <a:off x="21273" y="2521268"/>
            <a:ext cx="1946275" cy="521970"/>
          </a:xfrm>
          <a:prstGeom prst="rect">
            <a:avLst/>
          </a:prstGeom>
          <a:noFill/>
          <a:ln w="9525">
            <a:noFill/>
          </a:ln>
        </p:spPr>
        <p:txBody>
          <a:bodyPr>
            <a:spAutoFit/>
          </a:bodyPr>
          <a:p>
            <a:pPr>
              <a:spcBef>
                <a:spcPct val="50000"/>
              </a:spcBef>
            </a:pPr>
            <a:r>
              <a:rPr lang="en-US" altLang="zh-CN" sz="2800" b="1" dirty="0">
                <a:solidFill>
                  <a:srgbClr val="474BE7"/>
                </a:solidFill>
                <a:latin typeface="宋体" panose="02010600030101010101" pitchFamily="2" charset="-122"/>
              </a:rPr>
              <a:t>3</a:t>
            </a:r>
            <a:r>
              <a:rPr lang="zh-CN" altLang="en-US" sz="2800" b="1" dirty="0">
                <a:solidFill>
                  <a:srgbClr val="474BE7"/>
                </a:solidFill>
                <a:latin typeface="宋体" panose="02010600030101010101" pitchFamily="2" charset="-122"/>
              </a:rPr>
              <a:t>、特点：</a:t>
            </a:r>
            <a:endParaRPr lang="zh-CN" altLang="en-US" sz="2800" b="1" dirty="0">
              <a:solidFill>
                <a:srgbClr val="474BE7"/>
              </a:solidFill>
              <a:latin typeface="宋体" panose="02010600030101010101" pitchFamily="2" charset="-122"/>
            </a:endParaRPr>
          </a:p>
        </p:txBody>
      </p:sp>
      <p:sp>
        <p:nvSpPr>
          <p:cNvPr id="3" name="矩形 2"/>
          <p:cNvSpPr/>
          <p:nvPr/>
        </p:nvSpPr>
        <p:spPr>
          <a:xfrm>
            <a:off x="1592263" y="2521268"/>
            <a:ext cx="5753100" cy="460375"/>
          </a:xfrm>
          <a:prstGeom prst="rect">
            <a:avLst/>
          </a:prstGeom>
          <a:noFill/>
          <a:ln w="9525">
            <a:noFill/>
          </a:ln>
        </p:spPr>
        <p:txBody>
          <a:bodyPr>
            <a:spAutoFit/>
          </a:bodyPr>
          <a:p>
            <a:r>
              <a:rPr lang="zh-CN" altLang="en-US" sz="2400" b="1" dirty="0">
                <a:solidFill>
                  <a:srgbClr val="FF0066"/>
                </a:solidFill>
                <a:latin typeface="楷体" panose="02010609060101010101" pitchFamily="49" charset="-122"/>
                <a:ea typeface="楷体" panose="02010609060101010101" pitchFamily="49" charset="-122"/>
              </a:rPr>
              <a:t>科学研究同工业生产紧密结合</a:t>
            </a:r>
            <a:endParaRPr lang="zh-CN" altLang="en-US" sz="2400" b="1" dirty="0">
              <a:solidFill>
                <a:srgbClr val="FF0066"/>
              </a:solidFill>
              <a:latin typeface="楷体" panose="02010609060101010101" pitchFamily="49" charset="-122"/>
              <a:ea typeface="楷体" panose="02010609060101010101" pitchFamily="49" charset="-122"/>
            </a:endParaRPr>
          </a:p>
        </p:txBody>
      </p:sp>
      <p:sp>
        <p:nvSpPr>
          <p:cNvPr id="28679" name="TextBox 17"/>
          <p:cNvSpPr txBox="1"/>
          <p:nvPr/>
        </p:nvSpPr>
        <p:spPr>
          <a:xfrm>
            <a:off x="21273" y="3031490"/>
            <a:ext cx="3311525" cy="521970"/>
          </a:xfrm>
          <a:prstGeom prst="rect">
            <a:avLst/>
          </a:prstGeom>
          <a:noFill/>
          <a:ln w="9525">
            <a:noFill/>
          </a:ln>
        </p:spPr>
        <p:txBody>
          <a:bodyPr>
            <a:spAutoFit/>
          </a:bodyPr>
          <a:p>
            <a:r>
              <a:rPr lang="en-US" altLang="zh-CN" sz="2800" b="1" dirty="0">
                <a:solidFill>
                  <a:srgbClr val="474BE7"/>
                </a:solidFill>
                <a:latin typeface="宋体" panose="02010600030101010101" pitchFamily="2" charset="-122"/>
              </a:rPr>
              <a:t>4</a:t>
            </a:r>
            <a:r>
              <a:rPr lang="zh-CN" altLang="en-US" sz="2800" b="1" dirty="0">
                <a:solidFill>
                  <a:srgbClr val="474BE7"/>
                </a:solidFill>
                <a:latin typeface="宋体" panose="02010600030101010101" pitchFamily="2" charset="-122"/>
              </a:rPr>
              <a:t>、理论指导：</a:t>
            </a:r>
            <a:endParaRPr lang="zh-CN" altLang="en-US" sz="2800" b="1" dirty="0">
              <a:solidFill>
                <a:srgbClr val="474BE7"/>
              </a:solidFill>
              <a:latin typeface="宋体" panose="02010600030101010101" pitchFamily="2" charset="-122"/>
            </a:endParaRPr>
          </a:p>
        </p:txBody>
      </p:sp>
      <p:sp>
        <p:nvSpPr>
          <p:cNvPr id="19" name="矩形 18"/>
          <p:cNvSpPr/>
          <p:nvPr/>
        </p:nvSpPr>
        <p:spPr>
          <a:xfrm>
            <a:off x="2179955" y="2902585"/>
            <a:ext cx="6322695" cy="570865"/>
          </a:xfrm>
          <a:prstGeom prst="rect">
            <a:avLst/>
          </a:prstGeom>
          <a:noFill/>
          <a:ln w="9525">
            <a:noFill/>
          </a:ln>
        </p:spPr>
        <p:txBody>
          <a:bodyPr wrap="square">
            <a:spAutoFit/>
          </a:bodyPr>
          <a:p>
            <a:pPr>
              <a:lnSpc>
                <a:spcPct val="130000"/>
              </a:lnSpc>
            </a:pPr>
            <a:r>
              <a:rPr lang="en-US" altLang="zh-CN" sz="2400" b="1" dirty="0">
                <a:solidFill>
                  <a:srgbClr val="FF0066"/>
                </a:solidFill>
                <a:latin typeface="楷体" panose="02010609060101010101" pitchFamily="49" charset="-122"/>
                <a:ea typeface="楷体" panose="02010609060101010101" pitchFamily="49" charset="-122"/>
                <a:cs typeface="楷体" panose="02010609060101010101" pitchFamily="49" charset="-122"/>
              </a:rPr>
              <a:t>1831</a:t>
            </a:r>
            <a:r>
              <a:rPr lang="zh-CN" altLang="en-US" sz="2400" b="1" dirty="0">
                <a:solidFill>
                  <a:srgbClr val="FF0066"/>
                </a:solidFill>
                <a:latin typeface="楷体" panose="02010609060101010101" pitchFamily="49" charset="-122"/>
                <a:ea typeface="楷体" panose="02010609060101010101" pitchFamily="49" charset="-122"/>
                <a:cs typeface="楷体" panose="02010609060101010101" pitchFamily="49" charset="-122"/>
              </a:rPr>
              <a:t>年英国法拉第发现电磁感应现象</a:t>
            </a:r>
            <a:endParaRPr lang="zh-CN" altLang="en-US" sz="2400" b="1" dirty="0">
              <a:solidFill>
                <a:srgbClr val="FF0066"/>
              </a:solidFill>
              <a:latin typeface="楷体" panose="02010609060101010101" pitchFamily="49" charset="-122"/>
              <a:ea typeface="楷体" panose="02010609060101010101" pitchFamily="49" charset="-122"/>
              <a:cs typeface="楷体" panose="02010609060101010101" pitchFamily="49" charset="-122"/>
            </a:endParaRPr>
          </a:p>
        </p:txBody>
      </p:sp>
      <p:sp>
        <p:nvSpPr>
          <p:cNvPr id="28681" name="TextBox 2"/>
          <p:cNvSpPr txBox="1"/>
          <p:nvPr/>
        </p:nvSpPr>
        <p:spPr>
          <a:xfrm>
            <a:off x="21273" y="614363"/>
            <a:ext cx="2449512" cy="521970"/>
          </a:xfrm>
          <a:prstGeom prst="rect">
            <a:avLst/>
          </a:prstGeom>
          <a:noFill/>
          <a:ln w="9525">
            <a:noFill/>
          </a:ln>
        </p:spPr>
        <p:txBody>
          <a:bodyPr>
            <a:spAutoFit/>
          </a:bodyPr>
          <a:p>
            <a:pPr>
              <a:spcBef>
                <a:spcPct val="50000"/>
              </a:spcBef>
            </a:pPr>
            <a:r>
              <a:rPr lang="en-US" altLang="zh-CN" sz="2800" b="1" dirty="0">
                <a:solidFill>
                  <a:srgbClr val="474BE7"/>
                </a:solidFill>
                <a:latin typeface="宋体" panose="02010600030101010101" pitchFamily="2" charset="-122"/>
              </a:rPr>
              <a:t>1</a:t>
            </a:r>
            <a:r>
              <a:rPr lang="zh-CN" altLang="en-US" sz="2800" b="1" dirty="0">
                <a:solidFill>
                  <a:srgbClr val="474BE7"/>
                </a:solidFill>
                <a:latin typeface="宋体" panose="02010600030101010101" pitchFamily="2" charset="-122"/>
              </a:rPr>
              <a:t>、背景：</a:t>
            </a:r>
            <a:endParaRPr lang="zh-CN" altLang="en-US" sz="2800" b="1" dirty="0">
              <a:solidFill>
                <a:srgbClr val="474BE7"/>
              </a:solidFill>
              <a:latin typeface="宋体" panose="02010600030101010101" pitchFamily="2" charset="-122"/>
            </a:endParaRPr>
          </a:p>
        </p:txBody>
      </p:sp>
      <p:sp>
        <p:nvSpPr>
          <p:cNvPr id="100" name="文本框 99"/>
          <p:cNvSpPr txBox="1"/>
          <p:nvPr/>
        </p:nvSpPr>
        <p:spPr>
          <a:xfrm>
            <a:off x="1592580" y="614363"/>
            <a:ext cx="6748463" cy="1198880"/>
          </a:xfrm>
          <a:prstGeom prst="rect">
            <a:avLst/>
          </a:prstGeom>
          <a:noFill/>
          <a:ln w="9525">
            <a:noFill/>
          </a:ln>
        </p:spPr>
        <p:txBody>
          <a:bodyPr>
            <a:spAutoFit/>
          </a:bodyPr>
          <a:p>
            <a:r>
              <a:rPr lang="en-US" altLang="zh-CN" sz="2400" b="1" dirty="0">
                <a:solidFill>
                  <a:srgbClr val="FF0000"/>
                </a:solidFill>
                <a:latin typeface="楷体" panose="02010609060101010101" pitchFamily="49" charset="-122"/>
                <a:ea typeface="楷体" panose="02010609060101010101" pitchFamily="49" charset="-122"/>
                <a:cs typeface="楷体" panose="02010609060101010101" pitchFamily="49" charset="-122"/>
              </a:rPr>
              <a:t>19</a:t>
            </a:r>
            <a:r>
              <a:rPr lang="zh-CN" altLang="zh-CN" sz="2400" b="1" dirty="0">
                <a:solidFill>
                  <a:srgbClr val="FF0000"/>
                </a:solidFill>
                <a:latin typeface="楷体" panose="02010609060101010101" pitchFamily="49" charset="-122"/>
                <a:ea typeface="楷体" panose="02010609060101010101" pitchFamily="49" charset="-122"/>
                <a:cs typeface="楷体" panose="02010609060101010101" pitchFamily="49" charset="-122"/>
              </a:rPr>
              <a:t>世纪，随着工业革命的展开，欧美主要资本主义国家经济迅速发展，自然科学研究也取得了重大进步。</a:t>
            </a:r>
            <a:endParaRPr lang="zh-CN" altLang="zh-CN" sz="2400" b="1" dirty="0">
              <a:solidFill>
                <a:srgbClr val="FF0000"/>
              </a:solidFill>
              <a:latin typeface="楷体" panose="02010609060101010101" pitchFamily="49" charset="-122"/>
              <a:ea typeface="楷体" panose="02010609060101010101" pitchFamily="49" charset="-122"/>
              <a:cs typeface="楷体" panose="02010609060101010101" pitchFamily="49" charset="-122"/>
            </a:endParaRPr>
          </a:p>
        </p:txBody>
      </p:sp>
      <p:sp>
        <p:nvSpPr>
          <p:cNvPr id="28683" name="矩形 3"/>
          <p:cNvSpPr/>
          <p:nvPr/>
        </p:nvSpPr>
        <p:spPr>
          <a:xfrm>
            <a:off x="21590" y="3553460"/>
            <a:ext cx="8446770" cy="3107690"/>
          </a:xfrm>
          <a:prstGeom prst="rect">
            <a:avLst/>
          </a:prstGeom>
          <a:noFill/>
          <a:ln w="9525">
            <a:noFill/>
          </a:ln>
        </p:spPr>
        <p:txBody>
          <a:bodyPr wrap="square">
            <a:spAutoFit/>
          </a:bodyPr>
          <a:p>
            <a:r>
              <a:rPr lang="en-US" altLang="zh-CN" sz="2800" b="1" dirty="0">
                <a:solidFill>
                  <a:srgbClr val="474BE7"/>
                </a:solidFill>
                <a:latin typeface="宋体" panose="02010600030101010101" pitchFamily="2" charset="-122"/>
              </a:rPr>
              <a:t>5</a:t>
            </a:r>
            <a:r>
              <a:rPr lang="zh-CN" altLang="en-US" sz="2800" b="1" dirty="0">
                <a:solidFill>
                  <a:srgbClr val="474BE7"/>
                </a:solidFill>
                <a:latin typeface="宋体" panose="02010600030101010101" pitchFamily="2" charset="-122"/>
              </a:rPr>
              <a:t>、成就：</a:t>
            </a:r>
            <a:r>
              <a:rPr lang="zh-CN" altLang="en-US" sz="2800" b="1" dirty="0">
                <a:solidFill>
                  <a:srgbClr val="C00000"/>
                </a:solidFill>
                <a:latin typeface="宋体" panose="02010600030101010101" pitchFamily="2" charset="-122"/>
              </a:rPr>
              <a:t>（</a:t>
            </a:r>
            <a:r>
              <a:rPr lang="en-US" altLang="zh-CN" sz="2800" b="1" dirty="0">
                <a:solidFill>
                  <a:srgbClr val="C00000"/>
                </a:solidFill>
                <a:latin typeface="宋体" panose="02010600030101010101" pitchFamily="2" charset="-122"/>
              </a:rPr>
              <a:t>1</a:t>
            </a:r>
            <a:r>
              <a:rPr lang="zh-CN" altLang="en-US" sz="2800" b="1" dirty="0">
                <a:solidFill>
                  <a:srgbClr val="C00000"/>
                </a:solidFill>
                <a:latin typeface="宋体" panose="02010600030101010101" pitchFamily="2" charset="-122"/>
              </a:rPr>
              <a:t>）电的应用</a:t>
            </a:r>
            <a:endParaRPr lang="zh-CN" altLang="en-US" sz="2800" b="1" dirty="0">
              <a:solidFill>
                <a:srgbClr val="C00000"/>
              </a:solidFill>
              <a:latin typeface="宋体" panose="02010600030101010101" pitchFamily="2" charset="-122"/>
            </a:endParaRPr>
          </a:p>
          <a:p>
            <a:r>
              <a:rPr lang="zh-CN" altLang="en-US" sz="2800" b="1" dirty="0">
                <a:solidFill>
                  <a:srgbClr val="474BE7"/>
                </a:solidFill>
                <a:latin typeface="宋体" panose="02010600030101010101" pitchFamily="2" charset="-122"/>
              </a:rPr>
              <a:t>①最显著的成就：</a:t>
            </a:r>
            <a:endParaRPr lang="zh-CN" altLang="en-US" sz="2800" b="1" dirty="0">
              <a:solidFill>
                <a:srgbClr val="474BE7"/>
              </a:solidFill>
              <a:latin typeface="宋体" panose="02010600030101010101" pitchFamily="2" charset="-122"/>
            </a:endParaRPr>
          </a:p>
          <a:p>
            <a:r>
              <a:rPr lang="zh-CN" altLang="en-US" sz="2800" b="1" dirty="0">
                <a:solidFill>
                  <a:srgbClr val="474BE7"/>
                </a:solidFill>
                <a:latin typeface="宋体" panose="02010600030101010101" pitchFamily="2" charset="-122"/>
                <a:sym typeface="宋体" panose="02010600030101010101" pitchFamily="2" charset="-122"/>
              </a:rPr>
              <a:t>②发明：a</a:t>
            </a:r>
            <a:r>
              <a:rPr lang="en-US" altLang="zh-CN" sz="2800" b="1" dirty="0">
                <a:solidFill>
                  <a:srgbClr val="474BE7"/>
                </a:solidFill>
                <a:latin typeface="宋体" panose="02010600030101010101" pitchFamily="2" charset="-122"/>
                <a:sym typeface="宋体" panose="02010600030101010101" pitchFamily="2" charset="-122"/>
              </a:rPr>
              <a:t>.</a:t>
            </a:r>
            <a:r>
              <a:rPr lang="en-US" altLang="zh-CN" sz="2800" b="1" dirty="0">
                <a:latin typeface="宋体" panose="02010600030101010101" pitchFamily="2" charset="-122"/>
                <a:sym typeface="宋体" panose="02010600030101010101" pitchFamily="2" charset="-122"/>
              </a:rPr>
              <a:t>______</a:t>
            </a:r>
            <a:r>
              <a:rPr lang="zh-CN" altLang="en-US" sz="2800" b="1" dirty="0">
                <a:latin typeface="宋体" panose="02010600030101010101" pitchFamily="2" charset="-122"/>
                <a:sym typeface="宋体" panose="02010600030101010101" pitchFamily="2" charset="-122"/>
              </a:rPr>
              <a:t>发明家</a:t>
            </a:r>
            <a:r>
              <a:rPr lang="en-US" altLang="zh-CN" sz="2800" b="1" dirty="0">
                <a:latin typeface="宋体" panose="02010600030101010101" pitchFamily="2" charset="-122"/>
                <a:sym typeface="宋体" panose="02010600030101010101" pitchFamily="2" charset="-122"/>
              </a:rPr>
              <a:t>______</a:t>
            </a:r>
            <a:r>
              <a:rPr lang="zh-CN" altLang="en-US" sz="2800" b="1" dirty="0">
                <a:latin typeface="宋体" panose="02010600030101010101" pitchFamily="2" charset="-122"/>
                <a:sym typeface="宋体" panose="02010600030101010101" pitchFamily="2" charset="-122"/>
              </a:rPr>
              <a:t>，发明了耐用的</a:t>
            </a:r>
            <a:r>
              <a:rPr lang="en-US" altLang="zh-CN" sz="2800" b="1" dirty="0">
                <a:latin typeface="宋体" panose="02010600030101010101" pitchFamily="2" charset="-122"/>
                <a:sym typeface="宋体" panose="02010600030101010101" pitchFamily="2" charset="-122"/>
              </a:rPr>
              <a:t>________</a:t>
            </a:r>
            <a:r>
              <a:rPr lang="zh-CN" altLang="en-US" sz="2800" b="1" dirty="0">
                <a:latin typeface="宋体" panose="02010600030101010101" pitchFamily="2" charset="-122"/>
                <a:sym typeface="宋体" panose="02010600030101010101" pitchFamily="2" charset="-122"/>
              </a:rPr>
              <a:t>、碱性蓄电池、电影摄影机和放映机等事物。</a:t>
            </a:r>
            <a:r>
              <a:rPr lang="zh-CN" altLang="en-US" sz="2800" b="1" dirty="0">
                <a:solidFill>
                  <a:srgbClr val="474BE7"/>
                </a:solidFill>
                <a:latin typeface="宋体" panose="02010600030101010101" pitchFamily="2" charset="-122"/>
                <a:sym typeface="宋体" panose="02010600030101010101" pitchFamily="2" charset="-122"/>
              </a:rPr>
              <a:t>b</a:t>
            </a:r>
            <a:r>
              <a:rPr lang="en-US" altLang="zh-CN" sz="2800" b="1" dirty="0">
                <a:solidFill>
                  <a:srgbClr val="474BE7"/>
                </a:solidFill>
                <a:latin typeface="宋体" panose="02010600030101010101" pitchFamily="2" charset="-122"/>
                <a:sym typeface="宋体" panose="02010600030101010101" pitchFamily="2" charset="-122"/>
              </a:rPr>
              <a:t>.</a:t>
            </a:r>
            <a:r>
              <a:rPr lang="zh-CN" altLang="en-US" sz="2800" b="1" dirty="0">
                <a:latin typeface="宋体" panose="02010600030101010101" pitchFamily="2" charset="-122"/>
                <a:sym typeface="宋体" panose="02010600030101010101" pitchFamily="2" charset="-122"/>
              </a:rPr>
              <a:t>他在纽约建成了世界上第一个</a:t>
            </a:r>
            <a:r>
              <a:rPr lang="en-US" altLang="zh-CN" sz="2800" b="1" dirty="0">
                <a:latin typeface="宋体" panose="02010600030101010101" pitchFamily="2" charset="-122"/>
                <a:sym typeface="宋体" panose="02010600030101010101" pitchFamily="2" charset="-122"/>
              </a:rPr>
              <a:t>__________</a:t>
            </a:r>
            <a:r>
              <a:rPr lang="zh-CN" altLang="en-US" sz="2800" b="1" dirty="0">
                <a:latin typeface="宋体" panose="02010600030101010101" pitchFamily="2" charset="-122"/>
                <a:sym typeface="宋体" panose="02010600030101010101" pitchFamily="2" charset="-122"/>
              </a:rPr>
              <a:t>和输电网。</a:t>
            </a:r>
            <a:r>
              <a:rPr lang="zh-CN" altLang="en-US" sz="2800" b="1" dirty="0">
                <a:solidFill>
                  <a:srgbClr val="474BE7"/>
                </a:solidFill>
                <a:latin typeface="Arial" panose="020B0604020202020204" pitchFamily="34" charset="0"/>
                <a:sym typeface="宋体" panose="02010600030101010101" pitchFamily="2" charset="-122"/>
              </a:rPr>
              <a:t>c</a:t>
            </a:r>
            <a:r>
              <a:rPr lang="en-US" altLang="zh-CN" sz="2800" b="1" dirty="0">
                <a:solidFill>
                  <a:srgbClr val="474BE7"/>
                </a:solidFill>
                <a:latin typeface="Arial" panose="020B0604020202020204" pitchFamily="34" charset="0"/>
                <a:sym typeface="宋体" panose="02010600030101010101" pitchFamily="2" charset="-122"/>
              </a:rPr>
              <a:t>.</a:t>
            </a:r>
            <a:r>
              <a:rPr lang="zh-CN" altLang="en-US" sz="2800" b="1" dirty="0">
                <a:latin typeface="宋体" panose="02010600030101010101" pitchFamily="2" charset="-122"/>
                <a:sym typeface="宋体" panose="02010600030101010101" pitchFamily="2" charset="-122"/>
              </a:rPr>
              <a:t>发电机、电动机、</a:t>
            </a:r>
            <a:r>
              <a:rPr lang="zh-CN" altLang="en-US" sz="2800" b="1" dirty="0">
                <a:solidFill>
                  <a:srgbClr val="495FE5"/>
                </a:solidFill>
                <a:latin typeface="宋体" panose="02010600030101010101" pitchFamily="2" charset="-122"/>
                <a:sym typeface="宋体" panose="02010600030101010101" pitchFamily="2" charset="-122"/>
              </a:rPr>
              <a:t>电话、电车、电报</a:t>
            </a:r>
            <a:r>
              <a:rPr lang="zh-CN" altLang="en-US" sz="2800" b="1" dirty="0">
                <a:latin typeface="宋体" panose="02010600030101010101" pitchFamily="2" charset="-122"/>
                <a:sym typeface="宋体" panose="02010600030101010101" pitchFamily="2" charset="-122"/>
              </a:rPr>
              <a:t>等纷纷问世。</a:t>
            </a:r>
            <a:endParaRPr lang="zh-CN" altLang="en-US" sz="2800" b="1" dirty="0">
              <a:latin typeface="宋体" panose="02010600030101010101" pitchFamily="2" charset="-122"/>
              <a:sym typeface="宋体" panose="02010600030101010101" pitchFamily="2" charset="-122"/>
            </a:endParaRPr>
          </a:p>
          <a:p>
            <a:r>
              <a:rPr lang="zh-CN" altLang="en-US" sz="2800" b="1" dirty="0">
                <a:solidFill>
                  <a:srgbClr val="474BE7"/>
                </a:solidFill>
                <a:latin typeface="宋体" panose="02010600030101010101" pitchFamily="2" charset="-122"/>
                <a:sym typeface="宋体" panose="02010600030101010101" pitchFamily="2" charset="-122"/>
              </a:rPr>
              <a:t>③影响：</a:t>
            </a:r>
            <a:endParaRPr lang="zh-CN" altLang="en-US" sz="2800" b="1" dirty="0">
              <a:solidFill>
                <a:srgbClr val="474BE7"/>
              </a:solidFill>
              <a:latin typeface="宋体" panose="02010600030101010101" pitchFamily="2" charset="-122"/>
              <a:sym typeface="宋体" panose="02010600030101010101" pitchFamily="2" charset="-122"/>
            </a:endParaRPr>
          </a:p>
        </p:txBody>
      </p:sp>
      <p:sp>
        <p:nvSpPr>
          <p:cNvPr id="5" name="矩形 4"/>
          <p:cNvSpPr/>
          <p:nvPr/>
        </p:nvSpPr>
        <p:spPr>
          <a:xfrm>
            <a:off x="2772093" y="4010025"/>
            <a:ext cx="5989637" cy="460375"/>
          </a:xfrm>
          <a:prstGeom prst="rect">
            <a:avLst/>
          </a:prstGeom>
          <a:noFill/>
          <a:ln w="9525">
            <a:noFill/>
          </a:ln>
        </p:spPr>
        <p:txBody>
          <a:bodyPr>
            <a:spAutoFit/>
          </a:bodyPr>
          <a:p>
            <a:r>
              <a:rPr lang="zh-CN" altLang="en-US" sz="2400" b="1" dirty="0">
                <a:solidFill>
                  <a:srgbClr val="FF0000"/>
                </a:solidFill>
                <a:latin typeface="楷体" panose="02010609060101010101" pitchFamily="49" charset="-122"/>
                <a:ea typeface="楷体" panose="02010609060101010101" pitchFamily="49" charset="-122"/>
              </a:rPr>
              <a:t>电力成为新的能源进入生产生活领域</a:t>
            </a:r>
            <a:endParaRPr lang="zh-CN" altLang="en-US" sz="2400" b="1" dirty="0">
              <a:solidFill>
                <a:srgbClr val="FF0000"/>
              </a:solidFill>
              <a:latin typeface="楷体" panose="02010609060101010101" pitchFamily="49" charset="-122"/>
              <a:ea typeface="楷体" panose="02010609060101010101" pitchFamily="49" charset="-122"/>
            </a:endParaRPr>
          </a:p>
        </p:txBody>
      </p:sp>
      <p:sp>
        <p:nvSpPr>
          <p:cNvPr id="7" name="文本框 6"/>
          <p:cNvSpPr txBox="1"/>
          <p:nvPr/>
        </p:nvSpPr>
        <p:spPr>
          <a:xfrm>
            <a:off x="1311275" y="6138863"/>
            <a:ext cx="5080000" cy="460375"/>
          </a:xfrm>
          <a:prstGeom prst="rect">
            <a:avLst/>
          </a:prstGeom>
          <a:noFill/>
          <a:ln w="9525">
            <a:noFill/>
          </a:ln>
        </p:spPr>
        <p:txBody>
          <a:bodyPr>
            <a:spAutoFit/>
          </a:bodyPr>
          <a:p>
            <a:pPr indent="266700"/>
            <a:r>
              <a:rPr lang="zh-CN" altLang="zh-CN" sz="2400" b="1" dirty="0">
                <a:solidFill>
                  <a:srgbClr val="FF0000"/>
                </a:solidFill>
                <a:latin typeface="楷体" panose="02010609060101010101" pitchFamily="49" charset="-122"/>
                <a:ea typeface="楷体" panose="02010609060101010101" pitchFamily="49" charset="-122"/>
                <a:cs typeface="楷体" panose="02010609060101010101" pitchFamily="49" charset="-122"/>
              </a:rPr>
              <a:t>世界由此进入“电气时代”。</a:t>
            </a:r>
            <a:endParaRPr lang="zh-CN" altLang="zh-CN" sz="2400" b="1" dirty="0">
              <a:solidFill>
                <a:srgbClr val="FF0000"/>
              </a:solidFill>
              <a:latin typeface="楷体" panose="02010609060101010101" pitchFamily="49" charset="-122"/>
              <a:ea typeface="楷体" panose="02010609060101010101" pitchFamily="49" charset="-122"/>
              <a:cs typeface="楷体" panose="02010609060101010101" pitchFamily="49" charset="-122"/>
            </a:endParaRPr>
          </a:p>
        </p:txBody>
      </p:sp>
      <p:sp>
        <p:nvSpPr>
          <p:cNvPr id="8" name="矩形 6"/>
          <p:cNvSpPr/>
          <p:nvPr/>
        </p:nvSpPr>
        <p:spPr>
          <a:xfrm>
            <a:off x="1824355" y="4271645"/>
            <a:ext cx="1200785" cy="645160"/>
          </a:xfrm>
          <a:prstGeom prst="rect">
            <a:avLst/>
          </a:prstGeom>
          <a:noFill/>
          <a:ln w="9525">
            <a:noFill/>
          </a:ln>
        </p:spPr>
        <p:txBody>
          <a:bodyPr wrap="square">
            <a:spAutoFit/>
          </a:bodyPr>
          <a:p>
            <a:pPr>
              <a:lnSpc>
                <a:spcPct val="150000"/>
              </a:lnSpc>
            </a:pPr>
            <a:r>
              <a:rPr lang="zh-CN" altLang="en-US" sz="2400" b="1" dirty="0">
                <a:solidFill>
                  <a:srgbClr val="FF0066"/>
                </a:solidFill>
                <a:latin typeface="楷体" panose="02010609060101010101" pitchFamily="49" charset="-122"/>
                <a:ea typeface="楷体" panose="02010609060101010101" pitchFamily="49" charset="-122"/>
              </a:rPr>
              <a:t>美国</a:t>
            </a:r>
            <a:endParaRPr lang="zh-CN" altLang="en-US" sz="2400" b="1" dirty="0">
              <a:solidFill>
                <a:srgbClr val="FF0066"/>
              </a:solidFill>
              <a:latin typeface="楷体" panose="02010609060101010101" pitchFamily="49" charset="-122"/>
              <a:ea typeface="楷体" panose="02010609060101010101" pitchFamily="49" charset="-122"/>
            </a:endParaRPr>
          </a:p>
        </p:txBody>
      </p:sp>
      <p:sp>
        <p:nvSpPr>
          <p:cNvPr id="9" name="矩形 6"/>
          <p:cNvSpPr/>
          <p:nvPr/>
        </p:nvSpPr>
        <p:spPr>
          <a:xfrm>
            <a:off x="3981133" y="4271328"/>
            <a:ext cx="1462087" cy="645160"/>
          </a:xfrm>
          <a:prstGeom prst="rect">
            <a:avLst/>
          </a:prstGeom>
          <a:noFill/>
          <a:ln w="9525">
            <a:noFill/>
          </a:ln>
        </p:spPr>
        <p:txBody>
          <a:bodyPr>
            <a:spAutoFit/>
          </a:bodyPr>
          <a:p>
            <a:pPr>
              <a:lnSpc>
                <a:spcPct val="150000"/>
              </a:lnSpc>
            </a:pPr>
            <a:r>
              <a:rPr lang="zh-CN" altLang="en-US" sz="2400" b="1" dirty="0">
                <a:solidFill>
                  <a:srgbClr val="FF0066"/>
                </a:solidFill>
                <a:latin typeface="楷体" panose="02010609060101010101" pitchFamily="49" charset="-122"/>
                <a:ea typeface="楷体" panose="02010609060101010101" pitchFamily="49" charset="-122"/>
              </a:rPr>
              <a:t>爱迪生</a:t>
            </a:r>
            <a:endParaRPr lang="zh-CN" altLang="en-US" sz="2400" b="1" dirty="0">
              <a:solidFill>
                <a:srgbClr val="FF0066"/>
              </a:solidFill>
              <a:latin typeface="楷体" panose="02010609060101010101" pitchFamily="49" charset="-122"/>
              <a:ea typeface="楷体" panose="02010609060101010101" pitchFamily="49" charset="-122"/>
            </a:endParaRPr>
          </a:p>
        </p:txBody>
      </p:sp>
      <p:sp>
        <p:nvSpPr>
          <p:cNvPr id="10" name="矩形 6"/>
          <p:cNvSpPr/>
          <p:nvPr/>
        </p:nvSpPr>
        <p:spPr>
          <a:xfrm>
            <a:off x="28893" y="4732338"/>
            <a:ext cx="1795462" cy="645160"/>
          </a:xfrm>
          <a:prstGeom prst="rect">
            <a:avLst/>
          </a:prstGeom>
          <a:noFill/>
          <a:ln w="9525">
            <a:noFill/>
          </a:ln>
        </p:spPr>
        <p:txBody>
          <a:bodyPr>
            <a:spAutoFit/>
          </a:bodyPr>
          <a:p>
            <a:pPr>
              <a:lnSpc>
                <a:spcPct val="150000"/>
              </a:lnSpc>
            </a:pPr>
            <a:r>
              <a:rPr lang="zh-CN" altLang="en-US" sz="2400" b="1" dirty="0">
                <a:solidFill>
                  <a:srgbClr val="FF0066"/>
                </a:solidFill>
                <a:latin typeface="楷体" panose="02010609060101010101" pitchFamily="49" charset="-122"/>
                <a:ea typeface="楷体" panose="02010609060101010101" pitchFamily="49" charset="-122"/>
              </a:rPr>
              <a:t>白炽电灯</a:t>
            </a:r>
            <a:endParaRPr lang="zh-CN" altLang="en-US" sz="2400" b="1" dirty="0">
              <a:solidFill>
                <a:srgbClr val="FF0066"/>
              </a:solidFill>
              <a:latin typeface="楷体" panose="02010609060101010101" pitchFamily="49" charset="-122"/>
              <a:ea typeface="楷体" panose="02010609060101010101" pitchFamily="49" charset="-122"/>
            </a:endParaRPr>
          </a:p>
        </p:txBody>
      </p:sp>
      <p:sp>
        <p:nvSpPr>
          <p:cNvPr id="12" name="矩形 6"/>
          <p:cNvSpPr/>
          <p:nvPr/>
        </p:nvSpPr>
        <p:spPr>
          <a:xfrm>
            <a:off x="5076190" y="5138420"/>
            <a:ext cx="2269490" cy="645160"/>
          </a:xfrm>
          <a:prstGeom prst="rect">
            <a:avLst/>
          </a:prstGeom>
          <a:noFill/>
          <a:ln w="9525">
            <a:noFill/>
          </a:ln>
        </p:spPr>
        <p:txBody>
          <a:bodyPr wrap="square">
            <a:spAutoFit/>
          </a:bodyPr>
          <a:p>
            <a:pPr>
              <a:lnSpc>
                <a:spcPct val="150000"/>
              </a:lnSpc>
            </a:pPr>
            <a:r>
              <a:rPr lang="zh-CN" altLang="en-US" sz="2400" b="1" dirty="0">
                <a:solidFill>
                  <a:srgbClr val="FF0066"/>
                </a:solidFill>
                <a:latin typeface="楷体" panose="02010609060101010101" pitchFamily="49" charset="-122"/>
                <a:ea typeface="楷体" panose="02010609060101010101" pitchFamily="49" charset="-122"/>
              </a:rPr>
              <a:t>火力发电站</a:t>
            </a:r>
            <a:endParaRPr lang="zh-CN" altLang="en-US" sz="2400" b="1" dirty="0">
              <a:solidFill>
                <a:srgbClr val="FF0066"/>
              </a:solidFill>
              <a:latin typeface="楷体" panose="02010609060101010101" pitchFamily="49" charset="-122"/>
              <a:ea typeface="楷体" panose="02010609060101010101" pitchFamily="49" charset="-122"/>
            </a:endParaRPr>
          </a:p>
        </p:txBody>
      </p:sp>
      <p:pic>
        <p:nvPicPr>
          <p:cNvPr id="2" name="图片 1"/>
          <p:cNvPicPr>
            <a:picLocks noChangeAspect="1"/>
          </p:cNvPicPr>
          <p:nvPr/>
        </p:nvPicPr>
        <p:blipFill>
          <a:blip r:embed="rId1"/>
          <a:stretch>
            <a:fillRect/>
          </a:stretch>
        </p:blipFill>
        <p:spPr>
          <a:xfrm>
            <a:off x="8448040" y="-30480"/>
            <a:ext cx="3749675" cy="5112385"/>
          </a:xfrm>
          <a:prstGeom prst="rect">
            <a:avLst/>
          </a:prstGeom>
        </p:spPr>
      </p:pic>
      <p:pic>
        <p:nvPicPr>
          <p:cNvPr id="4" name="图片 3"/>
          <p:cNvPicPr>
            <a:picLocks noChangeAspect="1"/>
          </p:cNvPicPr>
          <p:nvPr/>
        </p:nvPicPr>
        <p:blipFill>
          <a:blip r:embed="rId2"/>
          <a:stretch>
            <a:fillRect/>
          </a:stretch>
        </p:blipFill>
        <p:spPr>
          <a:xfrm>
            <a:off x="8447405" y="5082540"/>
            <a:ext cx="3750310" cy="1769110"/>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p:cTn id="7" dur="500" fill="hold"/>
                                        <p:tgtEl>
                                          <p:spTgt spid="100"/>
                                        </p:tgtEl>
                                        <p:attrNameLst>
                                          <p:attrName>ppt_x</p:attrName>
                                        </p:attrNameLst>
                                      </p:cBhvr>
                                      <p:tavLst>
                                        <p:tav tm="0">
                                          <p:val>
                                            <p:strVal val="#ppt_x"/>
                                          </p:val>
                                        </p:tav>
                                        <p:tav tm="100000">
                                          <p:val>
                                            <p:strVal val="#ppt_x"/>
                                          </p:val>
                                        </p:tav>
                                      </p:tavLst>
                                    </p:anim>
                                    <p:anim calcmode="lin" valueType="num">
                                      <p:cBhvr>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25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25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25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125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125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anim calcmode="lin" valueType="num">
                                      <p:cBhvr>
                                        <p:cTn id="51" dur="500" fill="hold"/>
                                        <p:tgtEl>
                                          <p:spTgt spid="7"/>
                                        </p:tgtEl>
                                        <p:attrNameLst>
                                          <p:attrName>ppt_x</p:attrName>
                                        </p:attrNameLst>
                                      </p:cBhvr>
                                      <p:tavLst>
                                        <p:tav tm="0">
                                          <p:val>
                                            <p:strVal val="#ppt_x"/>
                                          </p:val>
                                        </p:tav>
                                        <p:tav tm="100000">
                                          <p:val>
                                            <p:strVal val="#ppt_x"/>
                                          </p:val>
                                        </p:tav>
                                      </p:tavLst>
                                    </p:anim>
                                    <p:anim calcmode="lin" valueType="num">
                                      <p:cBhvr>
                                        <p:cTn id="5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 grpId="0"/>
      <p:bldP spid="19" grpId="0"/>
      <p:bldP spid="100" grpId="0"/>
      <p:bldP spid="5" grpId="0"/>
      <p:bldP spid="7" grpId="0"/>
      <p:bldP spid="8" grpId="0"/>
      <p:bldP spid="9" grpId="0"/>
      <p:bldP spid="10"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9698" name="Picture 4" descr="p000005424"/>
          <p:cNvPicPr>
            <a:picLocks noChangeAspect="1"/>
          </p:cNvPicPr>
          <p:nvPr/>
        </p:nvPicPr>
        <p:blipFill>
          <a:blip r:embed="rId1"/>
          <a:stretch>
            <a:fillRect/>
          </a:stretch>
        </p:blipFill>
        <p:spPr>
          <a:xfrm>
            <a:off x="22543" y="577215"/>
            <a:ext cx="4776787" cy="3582988"/>
          </a:xfrm>
          <a:prstGeom prst="rect">
            <a:avLst/>
          </a:prstGeom>
          <a:noFill/>
          <a:ln w="9525">
            <a:noFill/>
          </a:ln>
        </p:spPr>
      </p:pic>
      <p:pic>
        <p:nvPicPr>
          <p:cNvPr id="29699" name="Picture 7" descr="17491211510040998"/>
          <p:cNvPicPr>
            <a:picLocks noChangeAspect="1"/>
          </p:cNvPicPr>
          <p:nvPr/>
        </p:nvPicPr>
        <p:blipFill>
          <a:blip r:embed="rId2"/>
          <a:stretch>
            <a:fillRect/>
          </a:stretch>
        </p:blipFill>
        <p:spPr>
          <a:xfrm>
            <a:off x="4799330" y="475933"/>
            <a:ext cx="1905000" cy="3786187"/>
          </a:xfrm>
          <a:prstGeom prst="rect">
            <a:avLst/>
          </a:prstGeom>
          <a:noFill/>
          <a:ln w="9525">
            <a:noFill/>
          </a:ln>
        </p:spPr>
      </p:pic>
      <p:sp>
        <p:nvSpPr>
          <p:cNvPr id="29700" name="TextBox 4"/>
          <p:cNvSpPr txBox="1"/>
          <p:nvPr/>
        </p:nvSpPr>
        <p:spPr>
          <a:xfrm>
            <a:off x="22543" y="4160203"/>
            <a:ext cx="7215187" cy="521970"/>
          </a:xfrm>
          <a:prstGeom prst="rect">
            <a:avLst/>
          </a:prstGeom>
          <a:noFill/>
          <a:ln w="9525">
            <a:noFill/>
          </a:ln>
        </p:spPr>
        <p:txBody>
          <a:bodyPr>
            <a:spAutoFit/>
          </a:bodyPr>
          <a:p>
            <a:r>
              <a:rPr lang="zh-CN" altLang="en-US" sz="2800" b="1" dirty="0">
                <a:solidFill>
                  <a:srgbClr val="FF0000"/>
                </a:solidFill>
                <a:latin typeface="Calibri" panose="020F0502020204030204" pitchFamily="34" charset="0"/>
              </a:rPr>
              <a:t>美国发明家爱迪生和他发明的耐用白炽灯泡</a:t>
            </a:r>
            <a:endParaRPr lang="zh-CN" altLang="en-US" sz="2800" b="1" dirty="0">
              <a:solidFill>
                <a:srgbClr val="FF0000"/>
              </a:solidFill>
              <a:latin typeface="Calibri" panose="020F0502020204030204" pitchFamily="34" charset="0"/>
            </a:endParaRPr>
          </a:p>
        </p:txBody>
      </p:sp>
      <p:sp>
        <p:nvSpPr>
          <p:cNvPr id="29701" name="Rectangle 2"/>
          <p:cNvSpPr>
            <a:spLocks noGrp="1" noRot="1"/>
          </p:cNvSpPr>
          <p:nvPr/>
        </p:nvSpPr>
        <p:spPr>
          <a:xfrm>
            <a:off x="22860" y="4682490"/>
            <a:ext cx="11934825" cy="1600200"/>
          </a:xfrm>
          <a:prstGeom prst="rect">
            <a:avLst/>
          </a:prstGeom>
          <a:noFill/>
          <a:ln w="9525">
            <a:noFill/>
          </a:ln>
        </p:spPr>
        <p:txBody>
          <a:bodyPr/>
          <a:p>
            <a:pPr algn="ctr"/>
            <a:r>
              <a:rPr lang="en-US" altLang="zh-CN" sz="3400" b="1" dirty="0">
                <a:solidFill>
                  <a:srgbClr val="660066"/>
                </a:solidFill>
                <a:latin typeface="Times New Roman" panose="02020603050405020304" pitchFamily="2" charset="0"/>
                <a:ea typeface="微软雅黑" panose="020B0503020204020204" charset="-122"/>
              </a:rPr>
              <a:t>        </a:t>
            </a:r>
            <a:r>
              <a:rPr lang="zh-CN" altLang="en-US" sz="3400" b="1" dirty="0">
                <a:latin typeface="Times New Roman" panose="02020603050405020304" pitchFamily="2" charset="0"/>
                <a:ea typeface="微软雅黑" panose="020B0503020204020204" charset="-122"/>
              </a:rPr>
              <a:t>人们对爱迪生作出高度的评价：希腊神话中说，普罗米修斯给人类偷来了天火；而</a:t>
            </a:r>
            <a:r>
              <a:rPr lang="zh-CN" altLang="en-US" sz="3400" b="1" dirty="0">
                <a:solidFill>
                  <a:srgbClr val="FF0000"/>
                </a:solidFill>
                <a:latin typeface="Times New Roman" panose="02020603050405020304" pitchFamily="2" charset="0"/>
                <a:ea typeface="微软雅黑" panose="020B0503020204020204" charset="-122"/>
              </a:rPr>
              <a:t>爱迪生却把光明带给了人类。</a:t>
            </a:r>
            <a:r>
              <a:rPr lang="zh-CN" altLang="en-US" sz="3400" b="1" dirty="0">
                <a:solidFill>
                  <a:srgbClr val="FF0000"/>
                </a:solidFill>
                <a:latin typeface="Arial Black" panose="020B0A04020102020204" pitchFamily="34" charset="0"/>
                <a:ea typeface="微软雅黑" panose="020B0503020204020204" charset="-122"/>
              </a:rPr>
              <a:t> </a:t>
            </a:r>
            <a:endParaRPr lang="zh-CN" altLang="en-US" sz="3400" b="1" dirty="0">
              <a:solidFill>
                <a:srgbClr val="FF0000"/>
              </a:solidFill>
              <a:latin typeface="Arial Black" panose="020B0A04020102020204" pitchFamily="34" charset="0"/>
              <a:ea typeface="微软雅黑" panose="020B0503020204020204" charset="-122"/>
            </a:endParaRPr>
          </a:p>
        </p:txBody>
      </p:sp>
      <p:sp>
        <p:nvSpPr>
          <p:cNvPr id="29702" name="矩形 22"/>
          <p:cNvSpPr/>
          <p:nvPr/>
        </p:nvSpPr>
        <p:spPr>
          <a:xfrm>
            <a:off x="22543" y="-6350"/>
            <a:ext cx="6723062" cy="583565"/>
          </a:xfrm>
          <a:prstGeom prst="rect">
            <a:avLst/>
          </a:prstGeom>
          <a:noFill/>
          <a:ln w="9525">
            <a:noFill/>
          </a:ln>
        </p:spPr>
        <p:txBody>
          <a:bodyPr>
            <a:spAutoFit/>
          </a:bodyPr>
          <a:p>
            <a:r>
              <a:rPr lang="zh-CN" altLang="en-US" sz="3200" b="1" dirty="0">
                <a:solidFill>
                  <a:srgbClr val="FF0000"/>
                </a:solidFill>
                <a:latin typeface="楷体" panose="02010609060101010101" pitchFamily="49" charset="-122"/>
                <a:ea typeface="楷体" panose="02010609060101010101" pitchFamily="49" charset="-122"/>
              </a:rPr>
              <a:t>美国爱迪生</a:t>
            </a:r>
            <a:r>
              <a:rPr lang="en-US" altLang="zh-CN" sz="3200" b="1" dirty="0">
                <a:solidFill>
                  <a:srgbClr val="FF0000"/>
                </a:solidFill>
                <a:latin typeface="楷体" panose="02010609060101010101" pitchFamily="49" charset="-122"/>
                <a:ea typeface="楷体" panose="02010609060101010101" pitchFamily="49" charset="-122"/>
              </a:rPr>
              <a:t>(</a:t>
            </a:r>
            <a:r>
              <a:rPr lang="zh-CN" altLang="en-US" sz="3200" b="1" dirty="0">
                <a:solidFill>
                  <a:srgbClr val="FF0000"/>
                </a:solidFill>
                <a:latin typeface="楷体" panose="02010609060101010101" pitchFamily="49" charset="-122"/>
                <a:ea typeface="楷体" panose="02010609060101010101" pitchFamily="49" charset="-122"/>
              </a:rPr>
              <a:t>“发明大王”）（</a:t>
            </a:r>
            <a:r>
              <a:rPr lang="en-US" altLang="zh-CN" sz="3200" b="1" dirty="0">
                <a:solidFill>
                  <a:srgbClr val="FF0000"/>
                </a:solidFill>
                <a:latin typeface="楷体" panose="02010609060101010101" pitchFamily="49" charset="-122"/>
                <a:ea typeface="楷体" panose="02010609060101010101" pitchFamily="49" charset="-122"/>
              </a:rPr>
              <a:t>P19</a:t>
            </a:r>
            <a:r>
              <a:rPr lang="zh-CN" altLang="en-US" sz="3200" b="1" dirty="0">
                <a:solidFill>
                  <a:srgbClr val="FF0000"/>
                </a:solidFill>
                <a:latin typeface="楷体" panose="02010609060101010101" pitchFamily="49" charset="-122"/>
                <a:ea typeface="楷体" panose="02010609060101010101" pitchFamily="49" charset="-122"/>
              </a:rPr>
              <a:t>）</a:t>
            </a:r>
            <a:r>
              <a:rPr lang="en-US" altLang="zh-CN" sz="3200" b="1" dirty="0">
                <a:solidFill>
                  <a:srgbClr val="FF0000"/>
                </a:solidFill>
                <a:latin typeface="楷体" panose="02010609060101010101" pitchFamily="49" charset="-122"/>
                <a:ea typeface="楷体" panose="02010609060101010101" pitchFamily="49" charset="-122"/>
              </a:rPr>
              <a:t>:</a:t>
            </a:r>
            <a:endParaRPr lang="en-US" altLang="zh-CN" sz="3200" b="1" dirty="0">
              <a:solidFill>
                <a:srgbClr val="FF0000"/>
              </a:solidFill>
              <a:latin typeface="楷体" panose="02010609060101010101" pitchFamily="49" charset="-122"/>
              <a:ea typeface="楷体" panose="02010609060101010101" pitchFamily="49" charset="-122"/>
            </a:endParaRPr>
          </a:p>
        </p:txBody>
      </p:sp>
      <p:pic>
        <p:nvPicPr>
          <p:cNvPr id="2" name="图片 1"/>
          <p:cNvPicPr>
            <a:picLocks noChangeAspect="1"/>
          </p:cNvPicPr>
          <p:nvPr/>
        </p:nvPicPr>
        <p:blipFill>
          <a:blip r:embed="rId3"/>
          <a:stretch>
            <a:fillRect/>
          </a:stretch>
        </p:blipFill>
        <p:spPr>
          <a:xfrm>
            <a:off x="6969760" y="-5715"/>
            <a:ext cx="5182235" cy="405066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0722" name="TextBox 2"/>
          <p:cNvSpPr txBox="1"/>
          <p:nvPr/>
        </p:nvSpPr>
        <p:spPr>
          <a:xfrm>
            <a:off x="-9525" y="492125"/>
            <a:ext cx="8333105" cy="3969385"/>
          </a:xfrm>
          <a:prstGeom prst="rect">
            <a:avLst/>
          </a:prstGeom>
          <a:noFill/>
          <a:ln w="9525">
            <a:noFill/>
          </a:ln>
        </p:spPr>
        <p:txBody>
          <a:bodyPr wrap="square">
            <a:spAutoFit/>
          </a:bodyPr>
          <a:p>
            <a:r>
              <a:rPr lang="zh-CN" altLang="en-US" sz="2400" b="1" dirty="0">
                <a:solidFill>
                  <a:srgbClr val="1552D1"/>
                </a:solidFill>
                <a:latin typeface="宋体" panose="02010600030101010101" pitchFamily="2" charset="-122"/>
              </a:rPr>
              <a:t>（</a:t>
            </a:r>
            <a:r>
              <a:rPr lang="en-US" altLang="zh-CN" sz="2400" b="1" dirty="0">
                <a:solidFill>
                  <a:srgbClr val="1552D1"/>
                </a:solidFill>
                <a:latin typeface="宋体" panose="02010600030101010101" pitchFamily="2" charset="-122"/>
              </a:rPr>
              <a:t>2</a:t>
            </a:r>
            <a:r>
              <a:rPr lang="zh-CN" altLang="en-US" sz="2400" b="1" dirty="0">
                <a:solidFill>
                  <a:srgbClr val="1552D1"/>
                </a:solidFill>
                <a:latin typeface="宋体" panose="02010600030101010101" pitchFamily="2" charset="-122"/>
              </a:rPr>
              <a:t>）</a:t>
            </a:r>
            <a:r>
              <a:rPr lang="zh-CN" altLang="en-US" sz="2400" b="1" dirty="0">
                <a:solidFill>
                  <a:srgbClr val="FF0000"/>
                </a:solidFill>
                <a:latin typeface="宋体" panose="02010600030101010101" pitchFamily="2" charset="-122"/>
              </a:rPr>
              <a:t>第二次工业革命中应用技术的另一重大成就：</a:t>
            </a:r>
            <a:endParaRPr lang="zh-CN" altLang="en-US" sz="2400" b="1" dirty="0">
              <a:solidFill>
                <a:srgbClr val="FF0000"/>
              </a:solidFill>
              <a:latin typeface="宋体" panose="02010600030101010101" pitchFamily="2" charset="-122"/>
            </a:endParaRPr>
          </a:p>
          <a:p>
            <a:r>
              <a:rPr lang="en-US" altLang="zh-CN" sz="2400" b="1" dirty="0">
                <a:solidFill>
                  <a:srgbClr val="FF0000"/>
                </a:solidFill>
                <a:latin typeface="宋体" panose="02010600030101010101" pitchFamily="2" charset="-122"/>
              </a:rPr>
              <a:t>     ___________</a:t>
            </a:r>
            <a:r>
              <a:rPr lang="zh-CN" altLang="en-US" sz="2400" b="1" dirty="0">
                <a:solidFill>
                  <a:srgbClr val="FF0000"/>
                </a:solidFill>
                <a:latin typeface="宋体" panose="02010600030101010101" pitchFamily="2" charset="-122"/>
              </a:rPr>
              <a:t>。</a:t>
            </a:r>
            <a:endParaRPr lang="en-US" altLang="zh-CN" sz="2400" b="1" dirty="0">
              <a:solidFill>
                <a:srgbClr val="FF0000"/>
              </a:solidFill>
              <a:latin typeface="宋体" panose="02010600030101010101" pitchFamily="2" charset="-122"/>
            </a:endParaRPr>
          </a:p>
          <a:p>
            <a:r>
              <a:rPr lang="en-US" altLang="zh-CN" sz="2400" b="1" dirty="0">
                <a:latin typeface="宋体" panose="02010600030101010101" pitchFamily="2" charset="-122"/>
              </a:rPr>
              <a:t>①1876年，德国人______制造出一台__________。</a:t>
            </a:r>
            <a:endParaRPr lang="en-US" altLang="zh-CN" sz="2400" b="1" dirty="0">
              <a:latin typeface="宋体" panose="02010600030101010101" pitchFamily="2" charset="-122"/>
            </a:endParaRPr>
          </a:p>
          <a:p>
            <a:r>
              <a:rPr lang="en-US" altLang="zh-CN" sz="2400" b="1" dirty="0">
                <a:latin typeface="宋体" panose="02010600030101010101" pitchFamily="2" charset="-122"/>
              </a:rPr>
              <a:t>②1883年，德国工程师______研制成___________。</a:t>
            </a:r>
            <a:endParaRPr lang="en-US" altLang="zh-CN" sz="2400" b="1" dirty="0">
              <a:latin typeface="宋体" panose="02010600030101010101" pitchFamily="2" charset="-122"/>
            </a:endParaRPr>
          </a:p>
          <a:p>
            <a:r>
              <a:rPr lang="en-US" altLang="zh-CN" sz="2400" b="1" dirty="0">
                <a:latin typeface="宋体" panose="02010600030101010101" pitchFamily="2" charset="-122"/>
              </a:rPr>
              <a:t>③</a:t>
            </a:r>
            <a:r>
              <a:rPr lang="zh-CN" altLang="en-US" sz="2400" b="1" dirty="0">
                <a:latin typeface="宋体" panose="02010600030101010101" pitchFamily="2" charset="-122"/>
              </a:rPr>
              <a:t>几年后，</a:t>
            </a:r>
            <a:r>
              <a:rPr lang="en-US" altLang="zh-CN" sz="2400" b="1" dirty="0">
                <a:latin typeface="宋体" panose="02010600030101010101" pitchFamily="2" charset="-122"/>
              </a:rPr>
              <a:t>德国工程师______发明了___________。</a:t>
            </a:r>
            <a:endParaRPr lang="en-US" altLang="zh-CN" sz="2400" b="1" dirty="0">
              <a:solidFill>
                <a:srgbClr val="1552D1"/>
              </a:solidFill>
              <a:latin typeface="宋体" panose="02010600030101010101" pitchFamily="2" charset="-122"/>
            </a:endParaRPr>
          </a:p>
          <a:p>
            <a:r>
              <a:rPr lang="zh-CN" altLang="en-US" sz="2400" b="1" dirty="0">
                <a:solidFill>
                  <a:srgbClr val="1552D1"/>
                </a:solidFill>
                <a:latin typeface="宋体" panose="02010600030101010101" pitchFamily="2" charset="-122"/>
              </a:rPr>
              <a:t>内燃机的发明解决了交通运输工具的发动机问题。</a:t>
            </a:r>
            <a:endParaRPr lang="zh-CN" altLang="en-US" sz="2400" b="1" dirty="0">
              <a:solidFill>
                <a:srgbClr val="1552D1"/>
              </a:solidFill>
              <a:latin typeface="宋体" panose="02010600030101010101" pitchFamily="2" charset="-122"/>
            </a:endParaRPr>
          </a:p>
          <a:p>
            <a:r>
              <a:rPr lang="zh-CN" altLang="en-US" sz="2400" b="1" dirty="0">
                <a:solidFill>
                  <a:srgbClr val="1552D1"/>
                </a:solidFill>
                <a:latin typeface="宋体" panose="02010600030101010101" pitchFamily="2" charset="-122"/>
              </a:rPr>
              <a:t>（</a:t>
            </a:r>
            <a:r>
              <a:rPr lang="en-US" altLang="zh-CN" sz="2400" b="1" dirty="0">
                <a:solidFill>
                  <a:srgbClr val="1552D1"/>
                </a:solidFill>
                <a:latin typeface="宋体" panose="02010600030101010101" pitchFamily="2" charset="-122"/>
              </a:rPr>
              <a:t>3</a:t>
            </a:r>
            <a:r>
              <a:rPr lang="zh-CN" altLang="en-US" sz="2400" b="1" dirty="0">
                <a:solidFill>
                  <a:srgbClr val="1552D1"/>
                </a:solidFill>
                <a:latin typeface="宋体" panose="02010600030101010101" pitchFamily="2" charset="-122"/>
              </a:rPr>
              <a:t>）交通工具：</a:t>
            </a:r>
            <a:endParaRPr lang="zh-CN" altLang="en-US" sz="2400" b="1" dirty="0">
              <a:solidFill>
                <a:srgbClr val="1552D1"/>
              </a:solidFill>
              <a:latin typeface="宋体" panose="02010600030101010101" pitchFamily="2" charset="-122"/>
            </a:endParaRPr>
          </a:p>
          <a:p>
            <a:r>
              <a:rPr lang="en-US" altLang="zh-CN" sz="2000" b="1" dirty="0">
                <a:latin typeface="Calibri" panose="020F0502020204030204" pitchFamily="34" charset="0"/>
              </a:rPr>
              <a:t>①</a:t>
            </a:r>
            <a:r>
              <a:rPr lang="en-US" altLang="zh-CN" sz="2000" b="1" dirty="0">
                <a:latin typeface="宋体" panose="02010600030101010101" pitchFamily="2" charset="-122"/>
              </a:rPr>
              <a:t>19世纪80年代，德国人_____制造出一辆</a:t>
            </a:r>
            <a:r>
              <a:rPr lang="zh-CN" altLang="en-US" sz="2000" b="1" dirty="0">
                <a:latin typeface="宋体" panose="02010600030101010101" pitchFamily="2" charset="-122"/>
              </a:rPr>
              <a:t>内燃机驱动</a:t>
            </a:r>
            <a:r>
              <a:rPr lang="en-US" altLang="zh-CN" sz="2000" b="1" dirty="0">
                <a:latin typeface="宋体" panose="02010600030101010101" pitchFamily="2" charset="-122"/>
              </a:rPr>
              <a:t>的__</a:t>
            </a:r>
            <a:endParaRPr lang="en-US" altLang="zh-CN" sz="2000" b="1" dirty="0">
              <a:latin typeface="宋体" panose="02010600030101010101" pitchFamily="2" charset="-122"/>
            </a:endParaRPr>
          </a:p>
          <a:p>
            <a:r>
              <a:rPr lang="en-US" altLang="zh-CN" sz="2000" b="1" dirty="0">
                <a:latin typeface="Calibri" panose="020F0502020204030204" pitchFamily="34" charset="0"/>
              </a:rPr>
              <a:t>②</a:t>
            </a:r>
            <a:r>
              <a:rPr lang="en-US" altLang="zh-CN" sz="2000" b="1" dirty="0">
                <a:latin typeface="宋体" panose="02010600030101010101" pitchFamily="2" charset="-122"/>
              </a:rPr>
              <a:t>1913年，美国企业家________使用________生产汽车</a:t>
            </a:r>
            <a:endParaRPr lang="en-US" altLang="zh-CN" sz="2000" b="1" dirty="0">
              <a:latin typeface="宋体" panose="02010600030101010101" pitchFamily="2" charset="-122"/>
            </a:endParaRPr>
          </a:p>
          <a:p>
            <a:r>
              <a:rPr lang="en-US" altLang="zh-CN" sz="2000" b="1" dirty="0">
                <a:latin typeface="Calibri" panose="020F0502020204030204" pitchFamily="34" charset="0"/>
              </a:rPr>
              <a:t>③</a:t>
            </a:r>
            <a:r>
              <a:rPr lang="en-US" altLang="zh-CN" sz="2000" b="1" dirty="0">
                <a:latin typeface="宋体" panose="02010600030101010101" pitchFamily="2" charset="-122"/>
              </a:rPr>
              <a:t>1903年，__________</a:t>
            </a:r>
            <a:r>
              <a:rPr lang="zh-CN" altLang="en-US" sz="2000" b="1" dirty="0">
                <a:latin typeface="宋体" panose="02010600030101010101" pitchFamily="2" charset="-122"/>
              </a:rPr>
              <a:t>的</a:t>
            </a:r>
            <a:r>
              <a:rPr lang="en-US" altLang="zh-CN" sz="2000" b="1" dirty="0">
                <a:latin typeface="宋体" panose="02010600030101010101" pitchFamily="2" charset="-122"/>
              </a:rPr>
              <a:t>______</a:t>
            </a:r>
            <a:r>
              <a:rPr lang="zh-CN" altLang="en-US" sz="2000" b="1" dirty="0">
                <a:latin typeface="宋体" panose="02010600030101010101" pitchFamily="2" charset="-122"/>
              </a:rPr>
              <a:t>试飞成功。</a:t>
            </a:r>
            <a:endParaRPr lang="en-US" altLang="zh-CN" sz="2000" b="1" dirty="0">
              <a:latin typeface="宋体" panose="02010600030101010101" pitchFamily="2" charset="-122"/>
            </a:endParaRPr>
          </a:p>
          <a:p>
            <a:r>
              <a:rPr lang="en-US" altLang="zh-CN" sz="2400" b="1" dirty="0">
                <a:solidFill>
                  <a:srgbClr val="1552D1"/>
                </a:solidFill>
                <a:latin typeface="宋体" panose="02010600030101010101" pitchFamily="2" charset="-122"/>
              </a:rPr>
              <a:t>(4)</a:t>
            </a:r>
            <a:r>
              <a:rPr lang="zh-CN" altLang="en-US" sz="2400" b="1" dirty="0">
                <a:solidFill>
                  <a:srgbClr val="1552D1"/>
                </a:solidFill>
                <a:latin typeface="宋体" panose="02010600030101010101" pitchFamily="2" charset="-122"/>
              </a:rPr>
              <a:t>影响：</a:t>
            </a:r>
            <a:endParaRPr lang="zh-CN" altLang="en-US" sz="2400" b="1" dirty="0">
              <a:solidFill>
                <a:srgbClr val="1552D1"/>
              </a:solidFill>
              <a:latin typeface="宋体" panose="02010600030101010101" pitchFamily="2" charset="-122"/>
            </a:endParaRPr>
          </a:p>
        </p:txBody>
      </p:sp>
      <p:sp>
        <p:nvSpPr>
          <p:cNvPr id="6" name="Text Box 2"/>
          <p:cNvSpPr txBox="1"/>
          <p:nvPr/>
        </p:nvSpPr>
        <p:spPr>
          <a:xfrm>
            <a:off x="4985068" y="1016635"/>
            <a:ext cx="2220912" cy="570865"/>
          </a:xfrm>
          <a:prstGeom prst="rect">
            <a:avLst/>
          </a:prstGeom>
          <a:noFill/>
          <a:ln w="9525">
            <a:noFill/>
          </a:ln>
        </p:spPr>
        <p:txBody>
          <a:bodyPr>
            <a:spAutoFit/>
          </a:bodyPr>
          <a:p>
            <a:pPr>
              <a:lnSpc>
                <a:spcPct val="130000"/>
              </a:lnSpc>
              <a:spcBef>
                <a:spcPct val="50000"/>
              </a:spcBef>
            </a:pPr>
            <a:r>
              <a:rPr lang="zh-CN" altLang="en-US" sz="2400" b="1" dirty="0">
                <a:solidFill>
                  <a:srgbClr val="FF0000"/>
                </a:solidFill>
                <a:latin typeface="楷体" panose="02010609060101010101" pitchFamily="49" charset="-122"/>
                <a:ea typeface="楷体" panose="02010609060101010101" pitchFamily="49" charset="-122"/>
              </a:rPr>
              <a:t>煤气内燃机</a:t>
            </a:r>
            <a:endParaRPr lang="zh-CN" altLang="en-US" sz="2400" b="1" dirty="0">
              <a:solidFill>
                <a:srgbClr val="FF0000"/>
              </a:solidFill>
              <a:latin typeface="楷体" panose="02010609060101010101" pitchFamily="49" charset="-122"/>
              <a:ea typeface="楷体" panose="02010609060101010101" pitchFamily="49" charset="-122"/>
            </a:endParaRPr>
          </a:p>
        </p:txBody>
      </p:sp>
      <p:sp>
        <p:nvSpPr>
          <p:cNvPr id="30724" name="TextBox 6"/>
          <p:cNvSpPr txBox="1"/>
          <p:nvPr/>
        </p:nvSpPr>
        <p:spPr>
          <a:xfrm>
            <a:off x="-9525" y="-29845"/>
            <a:ext cx="4369435" cy="521970"/>
          </a:xfrm>
          <a:prstGeom prst="rect">
            <a:avLst/>
          </a:prstGeom>
          <a:noFill/>
          <a:ln w="9525">
            <a:noFill/>
          </a:ln>
        </p:spPr>
        <p:txBody>
          <a:bodyPr wrap="square">
            <a:spAutoFit/>
          </a:bodyPr>
          <a:p>
            <a:r>
              <a:rPr lang="en-US" altLang="zh-CN" sz="2800" b="1" dirty="0">
                <a:latin typeface="楷体" panose="02010609060101010101" pitchFamily="49" charset="-122"/>
                <a:ea typeface="楷体" panose="02010609060101010101" pitchFamily="49" charset="-122"/>
              </a:rPr>
              <a:t>5</a:t>
            </a:r>
            <a:r>
              <a:rPr lang="zh-CN" altLang="en-US" sz="2800" b="1" dirty="0">
                <a:latin typeface="楷体" panose="02010609060101010101" pitchFamily="49" charset="-122"/>
                <a:ea typeface="楷体" panose="02010609060101010101" pitchFamily="49" charset="-122"/>
              </a:rPr>
              <a:t>、成就：（</a:t>
            </a:r>
            <a:r>
              <a:rPr lang="en-US" altLang="zh-CN" sz="2800" b="1" dirty="0">
                <a:latin typeface="楷体" panose="02010609060101010101" pitchFamily="49" charset="-122"/>
                <a:ea typeface="楷体" panose="02010609060101010101" pitchFamily="49" charset="-122"/>
              </a:rPr>
              <a:t>P19-20</a:t>
            </a:r>
            <a:r>
              <a:rPr lang="zh-CN" altLang="en-US" sz="2800" b="1" dirty="0">
                <a:latin typeface="楷体" panose="02010609060101010101" pitchFamily="49" charset="-122"/>
                <a:ea typeface="楷体" panose="02010609060101010101" pitchFamily="49" charset="-122"/>
              </a:rPr>
              <a:t>）</a:t>
            </a:r>
            <a:endParaRPr lang="zh-CN" altLang="en-US" sz="2800" b="1" dirty="0">
              <a:latin typeface="楷体" panose="02010609060101010101" pitchFamily="49" charset="-122"/>
              <a:ea typeface="楷体" panose="02010609060101010101" pitchFamily="49" charset="-122"/>
            </a:endParaRPr>
          </a:p>
        </p:txBody>
      </p:sp>
      <p:sp>
        <p:nvSpPr>
          <p:cNvPr id="5" name="Text Box 2"/>
          <p:cNvSpPr txBox="1"/>
          <p:nvPr/>
        </p:nvSpPr>
        <p:spPr>
          <a:xfrm>
            <a:off x="52705" y="4505325"/>
            <a:ext cx="6226175" cy="1568450"/>
          </a:xfrm>
          <a:prstGeom prst="rect">
            <a:avLst/>
          </a:prstGeom>
          <a:noFill/>
          <a:ln w="9525">
            <a:noFill/>
          </a:ln>
        </p:spPr>
        <p:txBody>
          <a:bodyPr wrap="square">
            <a:spAutoFit/>
          </a:bodyPr>
          <a:p>
            <a:r>
              <a:rPr lang="en-US" altLang="zh-CN" sz="2400" b="1" dirty="0">
                <a:solidFill>
                  <a:schemeClr val="accent2">
                    <a:lumMod val="75000"/>
                  </a:schemeClr>
                </a:solidFill>
                <a:latin typeface="楷体" panose="02010609060101010101" pitchFamily="49" charset="-122"/>
                <a:ea typeface="楷体" panose="02010609060101010101" pitchFamily="49" charset="-122"/>
              </a:rPr>
              <a:t>①内燃机的发明带动了相应的新兴工业的发展，为人们的生产和生活带来了极大的便利。</a:t>
            </a:r>
            <a:endParaRPr lang="en-US" altLang="zh-CN" sz="2400" b="1" dirty="0">
              <a:solidFill>
                <a:schemeClr val="accent2">
                  <a:lumMod val="75000"/>
                </a:schemeClr>
              </a:solidFill>
              <a:latin typeface="楷体" panose="02010609060101010101" pitchFamily="49" charset="-122"/>
              <a:ea typeface="楷体" panose="02010609060101010101" pitchFamily="49" charset="-122"/>
            </a:endParaRPr>
          </a:p>
          <a:p>
            <a:r>
              <a:rPr lang="en-US" altLang="zh-CN" sz="2400" b="1" dirty="0">
                <a:solidFill>
                  <a:schemeClr val="accent2">
                    <a:lumMod val="75000"/>
                  </a:schemeClr>
                </a:solidFill>
                <a:latin typeface="楷体" panose="02010609060101010101" pitchFamily="49" charset="-122"/>
                <a:ea typeface="楷体" panose="02010609060101010101" pitchFamily="49" charset="-122"/>
              </a:rPr>
              <a:t>②</a:t>
            </a:r>
            <a:r>
              <a:rPr lang="en-US" altLang="zh-CN" sz="2400" b="1" dirty="0">
                <a:solidFill>
                  <a:schemeClr val="accent2">
                    <a:lumMod val="75000"/>
                  </a:schemeClr>
                </a:solidFill>
                <a:latin typeface="楷体" panose="02010609060101010101" pitchFamily="49" charset="-122"/>
                <a:ea typeface="楷体" panose="02010609060101010101" pitchFamily="49" charset="-122"/>
                <a:sym typeface="宋体" panose="02010600030101010101" pitchFamily="2" charset="-122"/>
              </a:rPr>
              <a:t>内燃机的发明</a:t>
            </a:r>
            <a:r>
              <a:rPr lang="zh-CN" altLang="en-US" sz="2400" b="1" dirty="0">
                <a:solidFill>
                  <a:schemeClr val="accent2">
                    <a:lumMod val="75000"/>
                  </a:schemeClr>
                </a:solidFill>
                <a:latin typeface="楷体" panose="02010609060101010101" pitchFamily="49" charset="-122"/>
                <a:ea typeface="楷体" panose="02010609060101010101" pitchFamily="49" charset="-122"/>
                <a:sym typeface="宋体" panose="02010600030101010101" pitchFamily="2" charset="-122"/>
              </a:rPr>
              <a:t>推动了石油开采业的发展，加速了石油化学工业的发展。</a:t>
            </a:r>
            <a:endParaRPr lang="zh-CN" altLang="en-US" sz="2400" b="1" dirty="0">
              <a:solidFill>
                <a:schemeClr val="accent2">
                  <a:lumMod val="75000"/>
                </a:schemeClr>
              </a:solidFill>
              <a:latin typeface="楷体" panose="02010609060101010101" pitchFamily="49" charset="-122"/>
              <a:ea typeface="楷体" panose="02010609060101010101" pitchFamily="49" charset="-122"/>
              <a:sym typeface="宋体" panose="02010600030101010101" pitchFamily="2" charset="-122"/>
            </a:endParaRPr>
          </a:p>
        </p:txBody>
      </p:sp>
      <p:sp>
        <p:nvSpPr>
          <p:cNvPr id="2" name="文本框 1"/>
          <p:cNvSpPr txBox="1"/>
          <p:nvPr/>
        </p:nvSpPr>
        <p:spPr>
          <a:xfrm>
            <a:off x="875348" y="712470"/>
            <a:ext cx="2019300" cy="570865"/>
          </a:xfrm>
          <a:prstGeom prst="rect">
            <a:avLst/>
          </a:prstGeom>
          <a:noFill/>
          <a:ln w="9525">
            <a:noFill/>
          </a:ln>
        </p:spPr>
        <p:txBody>
          <a:bodyPr wrap="none">
            <a:spAutoFit/>
          </a:bodyPr>
          <a:p>
            <a:pPr>
              <a:lnSpc>
                <a:spcPct val="130000"/>
              </a:lnSpc>
              <a:spcBef>
                <a:spcPct val="50000"/>
              </a:spcBef>
            </a:pPr>
            <a:r>
              <a:rPr lang="zh-CN" altLang="en-US" sz="2400" b="1" dirty="0">
                <a:solidFill>
                  <a:srgbClr val="FF0066"/>
                </a:solidFill>
                <a:latin typeface="楷体" panose="02010609060101010101" pitchFamily="49" charset="-122"/>
                <a:ea typeface="楷体" panose="02010609060101010101" pitchFamily="49" charset="-122"/>
              </a:rPr>
              <a:t>内燃机的发明</a:t>
            </a:r>
            <a:endParaRPr lang="zh-CN" altLang="en-US" sz="2400" b="1" dirty="0">
              <a:solidFill>
                <a:srgbClr val="FF0066"/>
              </a:solidFill>
              <a:latin typeface="楷体" panose="02010609060101010101" pitchFamily="49" charset="-122"/>
              <a:ea typeface="楷体" panose="02010609060101010101" pitchFamily="49" charset="-122"/>
            </a:endParaRPr>
          </a:p>
        </p:txBody>
      </p:sp>
      <p:sp>
        <p:nvSpPr>
          <p:cNvPr id="8198" name="Text Box 2"/>
          <p:cNvSpPr txBox="1"/>
          <p:nvPr/>
        </p:nvSpPr>
        <p:spPr>
          <a:xfrm>
            <a:off x="3073718" y="1451610"/>
            <a:ext cx="1757362" cy="570865"/>
          </a:xfrm>
          <a:prstGeom prst="rect">
            <a:avLst/>
          </a:prstGeom>
          <a:noFill/>
          <a:ln w="9525">
            <a:noFill/>
          </a:ln>
        </p:spPr>
        <p:txBody>
          <a:bodyPr>
            <a:spAutoFit/>
          </a:bodyPr>
          <a:p>
            <a:pPr>
              <a:lnSpc>
                <a:spcPct val="130000"/>
              </a:lnSpc>
              <a:spcBef>
                <a:spcPct val="50000"/>
              </a:spcBef>
            </a:pPr>
            <a:r>
              <a:rPr lang="zh-CN" altLang="en-US" sz="2400" b="1" dirty="0">
                <a:solidFill>
                  <a:srgbClr val="FF0000"/>
                </a:solidFill>
                <a:latin typeface="楷体" panose="02010609060101010101" pitchFamily="49" charset="-122"/>
                <a:ea typeface="楷体" panose="02010609060101010101" pitchFamily="49" charset="-122"/>
              </a:rPr>
              <a:t>戴姆勒</a:t>
            </a:r>
            <a:endParaRPr lang="zh-CN" altLang="en-US" sz="2400" b="1" dirty="0">
              <a:solidFill>
                <a:srgbClr val="FF0000"/>
              </a:solidFill>
              <a:latin typeface="楷体" panose="02010609060101010101" pitchFamily="49" charset="-122"/>
              <a:ea typeface="楷体" panose="02010609060101010101" pitchFamily="49" charset="-122"/>
            </a:endParaRPr>
          </a:p>
        </p:txBody>
      </p:sp>
      <p:sp>
        <p:nvSpPr>
          <p:cNvPr id="8199" name="Text Box 2"/>
          <p:cNvSpPr txBox="1"/>
          <p:nvPr/>
        </p:nvSpPr>
        <p:spPr>
          <a:xfrm>
            <a:off x="4985068" y="1451610"/>
            <a:ext cx="2495550" cy="570865"/>
          </a:xfrm>
          <a:prstGeom prst="rect">
            <a:avLst/>
          </a:prstGeom>
          <a:noFill/>
          <a:ln w="9525">
            <a:noFill/>
          </a:ln>
        </p:spPr>
        <p:txBody>
          <a:bodyPr>
            <a:spAutoFit/>
          </a:bodyPr>
          <a:p>
            <a:pPr>
              <a:lnSpc>
                <a:spcPct val="130000"/>
              </a:lnSpc>
              <a:spcBef>
                <a:spcPct val="50000"/>
              </a:spcBef>
            </a:pPr>
            <a:r>
              <a:rPr lang="zh-CN" altLang="en-US" sz="2400" b="1" dirty="0">
                <a:solidFill>
                  <a:srgbClr val="FF0000"/>
                </a:solidFill>
                <a:latin typeface="楷体" panose="02010609060101010101" pitchFamily="49" charset="-122"/>
                <a:ea typeface="楷体" panose="02010609060101010101" pitchFamily="49" charset="-122"/>
              </a:rPr>
              <a:t>汽油内燃机</a:t>
            </a:r>
            <a:endParaRPr lang="zh-CN" altLang="en-US" sz="2400" b="1" dirty="0">
              <a:solidFill>
                <a:srgbClr val="FF0000"/>
              </a:solidFill>
              <a:latin typeface="楷体" panose="02010609060101010101" pitchFamily="49" charset="-122"/>
              <a:ea typeface="楷体" panose="02010609060101010101" pitchFamily="49" charset="-122"/>
            </a:endParaRPr>
          </a:p>
        </p:txBody>
      </p:sp>
      <p:sp>
        <p:nvSpPr>
          <p:cNvPr id="8200" name="Text Box 2"/>
          <p:cNvSpPr txBox="1"/>
          <p:nvPr/>
        </p:nvSpPr>
        <p:spPr>
          <a:xfrm>
            <a:off x="3073718" y="1808163"/>
            <a:ext cx="1427162" cy="570865"/>
          </a:xfrm>
          <a:prstGeom prst="rect">
            <a:avLst/>
          </a:prstGeom>
          <a:noFill/>
          <a:ln w="9525">
            <a:noFill/>
          </a:ln>
        </p:spPr>
        <p:txBody>
          <a:bodyPr>
            <a:spAutoFit/>
          </a:bodyPr>
          <a:p>
            <a:pPr>
              <a:lnSpc>
                <a:spcPct val="130000"/>
              </a:lnSpc>
              <a:spcBef>
                <a:spcPct val="50000"/>
              </a:spcBef>
            </a:pPr>
            <a:r>
              <a:rPr lang="zh-CN" altLang="en-US" sz="2400" b="1" dirty="0">
                <a:solidFill>
                  <a:srgbClr val="FF0000"/>
                </a:solidFill>
                <a:latin typeface="楷体" panose="02010609060101010101" pitchFamily="49" charset="-122"/>
                <a:ea typeface="楷体" panose="02010609060101010101" pitchFamily="49" charset="-122"/>
              </a:rPr>
              <a:t>狄塞尔</a:t>
            </a:r>
            <a:endParaRPr lang="zh-CN" altLang="en-US" sz="2400" b="1" dirty="0">
              <a:solidFill>
                <a:srgbClr val="FF0000"/>
              </a:solidFill>
              <a:latin typeface="楷体" panose="02010609060101010101" pitchFamily="49" charset="-122"/>
              <a:ea typeface="楷体" panose="02010609060101010101" pitchFamily="49" charset="-122"/>
            </a:endParaRPr>
          </a:p>
        </p:txBody>
      </p:sp>
      <p:sp>
        <p:nvSpPr>
          <p:cNvPr id="30730" name="Text Box 2"/>
          <p:cNvSpPr txBox="1"/>
          <p:nvPr/>
        </p:nvSpPr>
        <p:spPr>
          <a:xfrm>
            <a:off x="4985385" y="1808480"/>
            <a:ext cx="2291080" cy="570865"/>
          </a:xfrm>
          <a:prstGeom prst="rect">
            <a:avLst/>
          </a:prstGeom>
          <a:noFill/>
          <a:ln w="9525">
            <a:noFill/>
          </a:ln>
        </p:spPr>
        <p:txBody>
          <a:bodyPr wrap="square">
            <a:spAutoFit/>
          </a:bodyPr>
          <a:p>
            <a:pPr>
              <a:lnSpc>
                <a:spcPct val="130000"/>
              </a:lnSpc>
              <a:spcBef>
                <a:spcPct val="50000"/>
              </a:spcBef>
            </a:pPr>
            <a:r>
              <a:rPr lang="zh-CN" altLang="en-US" sz="2400" b="1" dirty="0">
                <a:solidFill>
                  <a:srgbClr val="FF0000"/>
                </a:solidFill>
                <a:latin typeface="楷体" panose="02010609060101010101" pitchFamily="49" charset="-122"/>
                <a:ea typeface="楷体" panose="02010609060101010101" pitchFamily="49" charset="-122"/>
              </a:rPr>
              <a:t>柴油内燃机</a:t>
            </a:r>
            <a:endParaRPr lang="zh-CN" altLang="en-US" sz="2800" b="1" dirty="0">
              <a:solidFill>
                <a:srgbClr val="FF0000"/>
              </a:solidFill>
              <a:latin typeface="宋体" panose="02010600030101010101" pitchFamily="2" charset="-122"/>
            </a:endParaRPr>
          </a:p>
        </p:txBody>
      </p:sp>
      <p:sp>
        <p:nvSpPr>
          <p:cNvPr id="9" name="Text Box 2"/>
          <p:cNvSpPr txBox="1"/>
          <p:nvPr/>
        </p:nvSpPr>
        <p:spPr>
          <a:xfrm>
            <a:off x="2571115" y="1016635"/>
            <a:ext cx="1220470" cy="570865"/>
          </a:xfrm>
          <a:prstGeom prst="rect">
            <a:avLst/>
          </a:prstGeom>
          <a:noFill/>
          <a:ln w="9525">
            <a:noFill/>
          </a:ln>
        </p:spPr>
        <p:txBody>
          <a:bodyPr wrap="square">
            <a:spAutoFit/>
          </a:bodyPr>
          <a:p>
            <a:pPr>
              <a:lnSpc>
                <a:spcPct val="130000"/>
              </a:lnSpc>
              <a:spcBef>
                <a:spcPct val="50000"/>
              </a:spcBef>
            </a:pPr>
            <a:r>
              <a:rPr lang="zh-CN" altLang="en-US" sz="2400" b="1" dirty="0">
                <a:solidFill>
                  <a:srgbClr val="FF0000"/>
                </a:solidFill>
                <a:latin typeface="楷体" panose="02010609060101010101" pitchFamily="49" charset="-122"/>
                <a:ea typeface="楷体" panose="02010609060101010101" pitchFamily="49" charset="-122"/>
              </a:rPr>
              <a:t>奥托</a:t>
            </a:r>
            <a:endParaRPr lang="zh-CN" altLang="en-US" sz="2400" b="1" dirty="0">
              <a:solidFill>
                <a:srgbClr val="FF0000"/>
              </a:solidFill>
              <a:latin typeface="楷体" panose="02010609060101010101" pitchFamily="49" charset="-122"/>
              <a:ea typeface="楷体" panose="02010609060101010101" pitchFamily="49" charset="-122"/>
            </a:endParaRPr>
          </a:p>
        </p:txBody>
      </p:sp>
      <p:sp>
        <p:nvSpPr>
          <p:cNvPr id="10" name="Text Box 2"/>
          <p:cNvSpPr txBox="1"/>
          <p:nvPr/>
        </p:nvSpPr>
        <p:spPr>
          <a:xfrm>
            <a:off x="2821940" y="2872105"/>
            <a:ext cx="969645" cy="570865"/>
          </a:xfrm>
          <a:prstGeom prst="rect">
            <a:avLst/>
          </a:prstGeom>
          <a:noFill/>
          <a:ln w="9525">
            <a:noFill/>
          </a:ln>
        </p:spPr>
        <p:txBody>
          <a:bodyPr wrap="square">
            <a:spAutoFit/>
          </a:bodyPr>
          <a:p>
            <a:pPr>
              <a:lnSpc>
                <a:spcPct val="130000"/>
              </a:lnSpc>
              <a:spcBef>
                <a:spcPct val="50000"/>
              </a:spcBef>
            </a:pPr>
            <a:r>
              <a:rPr lang="zh-CN" altLang="en-US" sz="2400" b="1" dirty="0">
                <a:solidFill>
                  <a:srgbClr val="FF0000"/>
                </a:solidFill>
                <a:latin typeface="楷体" panose="02010609060101010101" pitchFamily="49" charset="-122"/>
                <a:ea typeface="楷体" panose="02010609060101010101" pitchFamily="49" charset="-122"/>
              </a:rPr>
              <a:t>本茨</a:t>
            </a:r>
            <a:endParaRPr lang="zh-CN" altLang="en-US" sz="2400" b="1" dirty="0">
              <a:solidFill>
                <a:srgbClr val="FF0000"/>
              </a:solidFill>
              <a:latin typeface="楷体" panose="02010609060101010101" pitchFamily="49" charset="-122"/>
              <a:ea typeface="楷体" panose="02010609060101010101" pitchFamily="49" charset="-122"/>
            </a:endParaRPr>
          </a:p>
        </p:txBody>
      </p:sp>
      <p:sp>
        <p:nvSpPr>
          <p:cNvPr id="11" name="Text Box 2"/>
          <p:cNvSpPr txBox="1"/>
          <p:nvPr/>
        </p:nvSpPr>
        <p:spPr>
          <a:xfrm>
            <a:off x="6279515" y="2809875"/>
            <a:ext cx="926465" cy="570865"/>
          </a:xfrm>
          <a:prstGeom prst="rect">
            <a:avLst/>
          </a:prstGeom>
          <a:noFill/>
          <a:ln w="9525">
            <a:noFill/>
          </a:ln>
        </p:spPr>
        <p:txBody>
          <a:bodyPr wrap="square">
            <a:spAutoFit/>
          </a:bodyPr>
          <a:p>
            <a:pPr>
              <a:lnSpc>
                <a:spcPct val="130000"/>
              </a:lnSpc>
              <a:spcBef>
                <a:spcPct val="50000"/>
              </a:spcBef>
            </a:pPr>
            <a:r>
              <a:rPr lang="zh-CN" altLang="en-US" sz="2400" b="1" dirty="0">
                <a:solidFill>
                  <a:srgbClr val="FF0000"/>
                </a:solidFill>
                <a:latin typeface="楷体" panose="02010609060101010101" pitchFamily="49" charset="-122"/>
                <a:ea typeface="楷体" panose="02010609060101010101" pitchFamily="49" charset="-122"/>
              </a:rPr>
              <a:t>汽车</a:t>
            </a:r>
            <a:endParaRPr lang="zh-CN" altLang="en-US" sz="2400" b="1" dirty="0">
              <a:solidFill>
                <a:srgbClr val="FF0000"/>
              </a:solidFill>
              <a:latin typeface="楷体" panose="02010609060101010101" pitchFamily="49" charset="-122"/>
              <a:ea typeface="楷体" panose="02010609060101010101" pitchFamily="49" charset="-122"/>
            </a:endParaRPr>
          </a:p>
        </p:txBody>
      </p:sp>
      <p:sp>
        <p:nvSpPr>
          <p:cNvPr id="12" name="Text Box 2"/>
          <p:cNvSpPr txBox="1"/>
          <p:nvPr/>
        </p:nvSpPr>
        <p:spPr>
          <a:xfrm>
            <a:off x="2724785" y="3187065"/>
            <a:ext cx="881380" cy="570865"/>
          </a:xfrm>
          <a:prstGeom prst="rect">
            <a:avLst/>
          </a:prstGeom>
          <a:noFill/>
          <a:ln w="9525">
            <a:noFill/>
          </a:ln>
        </p:spPr>
        <p:txBody>
          <a:bodyPr wrap="square">
            <a:spAutoFit/>
          </a:bodyPr>
          <a:p>
            <a:pPr>
              <a:lnSpc>
                <a:spcPct val="130000"/>
              </a:lnSpc>
              <a:spcBef>
                <a:spcPct val="50000"/>
              </a:spcBef>
            </a:pPr>
            <a:r>
              <a:rPr lang="zh-CN" altLang="en-US" sz="2400" b="1" dirty="0">
                <a:solidFill>
                  <a:srgbClr val="FF0000"/>
                </a:solidFill>
                <a:latin typeface="楷体" panose="02010609060101010101" pitchFamily="49" charset="-122"/>
                <a:ea typeface="楷体" panose="02010609060101010101" pitchFamily="49" charset="-122"/>
              </a:rPr>
              <a:t>福特</a:t>
            </a:r>
            <a:endParaRPr lang="zh-CN" altLang="en-US" sz="2400" b="1" dirty="0">
              <a:solidFill>
                <a:srgbClr val="FF0000"/>
              </a:solidFill>
              <a:latin typeface="楷体" panose="02010609060101010101" pitchFamily="49" charset="-122"/>
              <a:ea typeface="楷体" panose="02010609060101010101" pitchFamily="49" charset="-122"/>
            </a:endParaRPr>
          </a:p>
        </p:txBody>
      </p:sp>
      <p:sp>
        <p:nvSpPr>
          <p:cNvPr id="13" name="Text Box 2"/>
          <p:cNvSpPr txBox="1"/>
          <p:nvPr/>
        </p:nvSpPr>
        <p:spPr>
          <a:xfrm>
            <a:off x="4204018" y="3251518"/>
            <a:ext cx="1293812" cy="570865"/>
          </a:xfrm>
          <a:prstGeom prst="rect">
            <a:avLst/>
          </a:prstGeom>
          <a:noFill/>
          <a:ln w="9525">
            <a:noFill/>
          </a:ln>
        </p:spPr>
        <p:txBody>
          <a:bodyPr>
            <a:spAutoFit/>
          </a:bodyPr>
          <a:p>
            <a:pPr>
              <a:lnSpc>
                <a:spcPct val="130000"/>
              </a:lnSpc>
              <a:spcBef>
                <a:spcPct val="50000"/>
              </a:spcBef>
            </a:pPr>
            <a:r>
              <a:rPr lang="zh-CN" altLang="en-US" sz="2400" b="1" dirty="0">
                <a:solidFill>
                  <a:srgbClr val="FF0000"/>
                </a:solidFill>
                <a:latin typeface="楷体" panose="02010609060101010101" pitchFamily="49" charset="-122"/>
                <a:ea typeface="楷体" panose="02010609060101010101" pitchFamily="49" charset="-122"/>
              </a:rPr>
              <a:t>流水线</a:t>
            </a:r>
            <a:endParaRPr lang="zh-CN" altLang="en-US" sz="2400" b="1" dirty="0">
              <a:solidFill>
                <a:srgbClr val="FF0000"/>
              </a:solidFill>
              <a:latin typeface="楷体" panose="02010609060101010101" pitchFamily="49" charset="-122"/>
              <a:ea typeface="楷体" panose="02010609060101010101" pitchFamily="49" charset="-122"/>
            </a:endParaRPr>
          </a:p>
        </p:txBody>
      </p:sp>
      <p:sp>
        <p:nvSpPr>
          <p:cNvPr id="15" name="Text Box 2"/>
          <p:cNvSpPr txBox="1"/>
          <p:nvPr/>
        </p:nvSpPr>
        <p:spPr>
          <a:xfrm>
            <a:off x="1280160" y="3509010"/>
            <a:ext cx="1789113" cy="570865"/>
          </a:xfrm>
          <a:prstGeom prst="rect">
            <a:avLst/>
          </a:prstGeom>
          <a:noFill/>
          <a:ln w="9525">
            <a:noFill/>
          </a:ln>
        </p:spPr>
        <p:txBody>
          <a:bodyPr>
            <a:spAutoFit/>
          </a:bodyPr>
          <a:p>
            <a:pPr>
              <a:lnSpc>
                <a:spcPct val="130000"/>
              </a:lnSpc>
              <a:spcBef>
                <a:spcPct val="50000"/>
              </a:spcBef>
            </a:pPr>
            <a:r>
              <a:rPr lang="zh-CN" altLang="en-US" sz="2400" b="1" dirty="0">
                <a:solidFill>
                  <a:srgbClr val="FF0000"/>
                </a:solidFill>
                <a:latin typeface="楷体" panose="02010609060101010101" pitchFamily="49" charset="-122"/>
                <a:ea typeface="楷体" panose="02010609060101010101" pitchFamily="49" charset="-122"/>
              </a:rPr>
              <a:t>莱特兄弟</a:t>
            </a:r>
            <a:endParaRPr lang="zh-CN" altLang="en-US" sz="2400" b="1" dirty="0">
              <a:solidFill>
                <a:srgbClr val="FF0000"/>
              </a:solidFill>
              <a:latin typeface="楷体" panose="02010609060101010101" pitchFamily="49" charset="-122"/>
              <a:ea typeface="楷体" panose="02010609060101010101" pitchFamily="49" charset="-122"/>
            </a:endParaRPr>
          </a:p>
        </p:txBody>
      </p:sp>
      <p:sp>
        <p:nvSpPr>
          <p:cNvPr id="16" name="Text Box 2"/>
          <p:cNvSpPr txBox="1"/>
          <p:nvPr/>
        </p:nvSpPr>
        <p:spPr>
          <a:xfrm>
            <a:off x="2894965" y="3509010"/>
            <a:ext cx="896620" cy="570865"/>
          </a:xfrm>
          <a:prstGeom prst="rect">
            <a:avLst/>
          </a:prstGeom>
          <a:noFill/>
          <a:ln w="9525">
            <a:noFill/>
          </a:ln>
        </p:spPr>
        <p:txBody>
          <a:bodyPr wrap="square">
            <a:spAutoFit/>
          </a:bodyPr>
          <a:p>
            <a:pPr>
              <a:lnSpc>
                <a:spcPct val="130000"/>
              </a:lnSpc>
              <a:spcBef>
                <a:spcPct val="50000"/>
              </a:spcBef>
            </a:pPr>
            <a:r>
              <a:rPr lang="zh-CN" altLang="en-US" sz="2400" b="1" dirty="0">
                <a:solidFill>
                  <a:srgbClr val="FF0000"/>
                </a:solidFill>
                <a:latin typeface="楷体" panose="02010609060101010101" pitchFamily="49" charset="-122"/>
                <a:ea typeface="楷体" panose="02010609060101010101" pitchFamily="49" charset="-122"/>
              </a:rPr>
              <a:t>飞机</a:t>
            </a:r>
            <a:endParaRPr lang="zh-CN" altLang="en-US" sz="2400" b="1" dirty="0">
              <a:solidFill>
                <a:srgbClr val="FF0000"/>
              </a:solidFill>
              <a:latin typeface="楷体" panose="02010609060101010101" pitchFamily="49" charset="-122"/>
              <a:ea typeface="楷体" panose="02010609060101010101" pitchFamily="49" charset="-122"/>
            </a:endParaRPr>
          </a:p>
        </p:txBody>
      </p:sp>
      <p:pic>
        <p:nvPicPr>
          <p:cNvPr id="4" name="图片 3"/>
          <p:cNvPicPr>
            <a:picLocks noChangeAspect="1"/>
          </p:cNvPicPr>
          <p:nvPr/>
        </p:nvPicPr>
        <p:blipFill>
          <a:blip r:embed="rId1"/>
          <a:stretch>
            <a:fillRect/>
          </a:stretch>
        </p:blipFill>
        <p:spPr>
          <a:xfrm>
            <a:off x="6966585" y="2978785"/>
            <a:ext cx="5210810" cy="3783965"/>
          </a:xfrm>
          <a:prstGeom prst="rect">
            <a:avLst/>
          </a:prstGeom>
        </p:spPr>
      </p:pic>
      <p:pic>
        <p:nvPicPr>
          <p:cNvPr id="8" name="图片 7"/>
          <p:cNvPicPr>
            <a:picLocks noChangeAspect="1"/>
          </p:cNvPicPr>
          <p:nvPr/>
        </p:nvPicPr>
        <p:blipFill>
          <a:blip r:embed="rId2"/>
          <a:stretch>
            <a:fillRect/>
          </a:stretch>
        </p:blipFill>
        <p:spPr>
          <a:xfrm>
            <a:off x="6965950" y="635"/>
            <a:ext cx="5211445" cy="2978785"/>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100000">
                                          <p:val>
                                            <p:strVal val="#ppt_x"/>
                                          </p:val>
                                        </p:tav>
                                      </p:tavLst>
                                    </p:anim>
                                    <p:anim calcmode="lin" valueType="num">
                                      <p:cBhvr>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9">
                                            <p:txEl>
                                              <p:charRg st="0" end="3"/>
                                            </p:txEl>
                                          </p:spTgt>
                                        </p:tgtEl>
                                        <p:attrNameLst>
                                          <p:attrName>style.visibility</p:attrName>
                                        </p:attrNameLst>
                                      </p:cBhvr>
                                      <p:to>
                                        <p:strVal val="visible"/>
                                      </p:to>
                                    </p:set>
                                    <p:animEffect transition="in" filter="fade">
                                      <p:cBhvr>
                                        <p:cTn id="13" dur="500"/>
                                        <p:tgtEl>
                                          <p:spTgt spid="9">
                                            <p:txEl>
                                              <p:charRg st="0"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xEl>
                                              <p:charRg st="0" end="6"/>
                                            </p:txEl>
                                          </p:spTgt>
                                        </p:tgtEl>
                                        <p:attrNameLst>
                                          <p:attrName>style.visibility</p:attrName>
                                        </p:attrNameLst>
                                      </p:cBhvr>
                                      <p:to>
                                        <p:strVal val="visible"/>
                                      </p:to>
                                    </p:set>
                                    <p:animEffect transition="in" filter="fade">
                                      <p:cBhvr>
                                        <p:cTn id="18" dur="500"/>
                                        <p:tgtEl>
                                          <p:spTgt spid="6">
                                            <p:txEl>
                                              <p:charRg st="0" end="6"/>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1" nodeType="clickEffect">
                                  <p:stCondLst>
                                    <p:cond delay="0"/>
                                  </p:stCondLst>
                                  <p:childTnLst>
                                    <p:set>
                                      <p:cBhvr>
                                        <p:cTn id="22" dur="1" fill="hold">
                                          <p:stCondLst>
                                            <p:cond delay="0"/>
                                          </p:stCondLst>
                                        </p:cTn>
                                        <p:tgtEl>
                                          <p:spTgt spid="8198">
                                            <p:txEl>
                                              <p:pRg st="0" end="0"/>
                                            </p:txEl>
                                          </p:spTgt>
                                        </p:tgtEl>
                                        <p:attrNameLst>
                                          <p:attrName>style.visibility</p:attrName>
                                        </p:attrNameLst>
                                      </p:cBhvr>
                                      <p:to>
                                        <p:strVal val="visible"/>
                                      </p:to>
                                    </p:set>
                                    <p:anim calcmode="lin" valueType="num">
                                      <p:cBhvr additive="base">
                                        <p:cTn id="23" dur="500" fill="hold"/>
                                        <p:tgtEl>
                                          <p:spTgt spid="8198">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819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1" nodeType="clickEffect">
                                  <p:stCondLst>
                                    <p:cond delay="0"/>
                                  </p:stCondLst>
                                  <p:childTnLst>
                                    <p:set>
                                      <p:cBhvr>
                                        <p:cTn id="28" dur="1" fill="hold">
                                          <p:stCondLst>
                                            <p:cond delay="0"/>
                                          </p:stCondLst>
                                        </p:cTn>
                                        <p:tgtEl>
                                          <p:spTgt spid="8199">
                                            <p:txEl>
                                              <p:pRg st="0" end="0"/>
                                            </p:txEl>
                                          </p:spTgt>
                                        </p:tgtEl>
                                        <p:attrNameLst>
                                          <p:attrName>style.visibility</p:attrName>
                                        </p:attrNameLst>
                                      </p:cBhvr>
                                      <p:to>
                                        <p:strVal val="visible"/>
                                      </p:to>
                                    </p:set>
                                    <p:anim calcmode="lin" valueType="num">
                                      <p:cBhvr additive="base">
                                        <p:cTn id="29" dur="500" fill="hold"/>
                                        <p:tgtEl>
                                          <p:spTgt spid="8199">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819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1" nodeType="clickEffect">
                                  <p:stCondLst>
                                    <p:cond delay="0"/>
                                  </p:stCondLst>
                                  <p:childTnLst>
                                    <p:set>
                                      <p:cBhvr>
                                        <p:cTn id="34" dur="1" fill="hold">
                                          <p:stCondLst>
                                            <p:cond delay="0"/>
                                          </p:stCondLst>
                                        </p:cTn>
                                        <p:tgtEl>
                                          <p:spTgt spid="8200">
                                            <p:txEl>
                                              <p:pRg st="0" end="0"/>
                                            </p:txEl>
                                          </p:spTgt>
                                        </p:tgtEl>
                                        <p:attrNameLst>
                                          <p:attrName>style.visibility</p:attrName>
                                        </p:attrNameLst>
                                      </p:cBhvr>
                                      <p:to>
                                        <p:strVal val="visible"/>
                                      </p:to>
                                    </p:set>
                                    <p:anim calcmode="lin" valueType="num">
                                      <p:cBhvr additive="base">
                                        <p:cTn id="35" dur="500" fill="hold"/>
                                        <p:tgtEl>
                                          <p:spTgt spid="8200">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820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0730"/>
                                        </p:tgtEl>
                                        <p:attrNameLst>
                                          <p:attrName>style.visibility</p:attrName>
                                        </p:attrNameLst>
                                      </p:cBhvr>
                                      <p:to>
                                        <p:strVal val="visible"/>
                                      </p:to>
                                    </p:set>
                                    <p:anim calcmode="lin" valueType="num">
                                      <p:cBhvr additive="base">
                                        <p:cTn id="41" dur="500" fill="hold"/>
                                        <p:tgtEl>
                                          <p:spTgt spid="30730"/>
                                        </p:tgtEl>
                                        <p:attrNameLst>
                                          <p:attrName>ppt_x</p:attrName>
                                        </p:attrNameLst>
                                      </p:cBhvr>
                                      <p:tavLst>
                                        <p:tav tm="0">
                                          <p:val>
                                            <p:strVal val="#ppt_x"/>
                                          </p:val>
                                        </p:tav>
                                        <p:tav tm="100000">
                                          <p:val>
                                            <p:strVal val="#ppt_x"/>
                                          </p:val>
                                        </p:tav>
                                      </p:tavLst>
                                    </p:anim>
                                    <p:anim calcmode="lin" valueType="num">
                                      <p:cBhvr additive="base">
                                        <p:cTn id="42" dur="500" fill="hold"/>
                                        <p:tgtEl>
                                          <p:spTgt spid="30730"/>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0">
                                            <p:txEl>
                                              <p:charRg st="0" end="3"/>
                                            </p:txEl>
                                          </p:spTgt>
                                        </p:tgtEl>
                                        <p:attrNameLst>
                                          <p:attrName>style.visibility</p:attrName>
                                        </p:attrNameLst>
                                      </p:cBhvr>
                                      <p:to>
                                        <p:strVal val="visible"/>
                                      </p:to>
                                    </p:set>
                                    <p:animEffect transition="in" filter="fade">
                                      <p:cBhvr>
                                        <p:cTn id="47" dur="500"/>
                                        <p:tgtEl>
                                          <p:spTgt spid="10">
                                            <p:txEl>
                                              <p:charRg st="0"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1">
                                            <p:txEl>
                                              <p:charRg st="0" end="3"/>
                                            </p:txEl>
                                          </p:spTgt>
                                        </p:tgtEl>
                                        <p:attrNameLst>
                                          <p:attrName>style.visibility</p:attrName>
                                        </p:attrNameLst>
                                      </p:cBhvr>
                                      <p:to>
                                        <p:strVal val="visible"/>
                                      </p:to>
                                    </p:set>
                                    <p:animEffect transition="in" filter="fade">
                                      <p:cBhvr>
                                        <p:cTn id="52" dur="500"/>
                                        <p:tgtEl>
                                          <p:spTgt spid="11">
                                            <p:txEl>
                                              <p:charRg st="0"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2">
                                            <p:txEl>
                                              <p:charRg st="0" end="3"/>
                                            </p:txEl>
                                          </p:spTgt>
                                        </p:tgtEl>
                                        <p:attrNameLst>
                                          <p:attrName>style.visibility</p:attrName>
                                        </p:attrNameLst>
                                      </p:cBhvr>
                                      <p:to>
                                        <p:strVal val="visible"/>
                                      </p:to>
                                    </p:set>
                                    <p:animEffect transition="in" filter="fade">
                                      <p:cBhvr>
                                        <p:cTn id="57" dur="500"/>
                                        <p:tgtEl>
                                          <p:spTgt spid="12">
                                            <p:txEl>
                                              <p:charRg st="0" end="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3">
                                            <p:txEl>
                                              <p:charRg st="0" end="4"/>
                                            </p:txEl>
                                          </p:spTgt>
                                        </p:tgtEl>
                                        <p:attrNameLst>
                                          <p:attrName>style.visibility</p:attrName>
                                        </p:attrNameLst>
                                      </p:cBhvr>
                                      <p:to>
                                        <p:strVal val="visible"/>
                                      </p:to>
                                    </p:set>
                                    <p:animEffect transition="in" filter="fade">
                                      <p:cBhvr>
                                        <p:cTn id="62" dur="500"/>
                                        <p:tgtEl>
                                          <p:spTgt spid="13">
                                            <p:txEl>
                                              <p:charRg st="0" end="4"/>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500" fill="hold">
                                          <p:stCondLst>
                                            <p:cond delay="0"/>
                                          </p:stCondLst>
                                        </p:cTn>
                                        <p:tgtEl>
                                          <p:spTgt spid="15">
                                            <p:txEl>
                                              <p:charRg st="0" end="5"/>
                                            </p:txEl>
                                          </p:spTgt>
                                        </p:tgtEl>
                                        <p:attrNameLst>
                                          <p:attrName>style.visibility</p:attrName>
                                        </p:attrNameLst>
                                      </p:cBhvr>
                                      <p:to>
                                        <p:strVal val="visible"/>
                                      </p:to>
                                    </p:set>
                                    <p:animEffect transition="in" filter="fade">
                                      <p:cBhvr>
                                        <p:cTn id="67" dur="500"/>
                                        <p:tgtEl>
                                          <p:spTgt spid="15">
                                            <p:txEl>
                                              <p:charRg st="0" end="5"/>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6">
                                            <p:txEl>
                                              <p:charRg st="0" end="3"/>
                                            </p:txEl>
                                          </p:spTgt>
                                        </p:tgtEl>
                                        <p:attrNameLst>
                                          <p:attrName>style.visibility</p:attrName>
                                        </p:attrNameLst>
                                      </p:cBhvr>
                                      <p:to>
                                        <p:strVal val="visible"/>
                                      </p:to>
                                    </p:set>
                                    <p:animEffect transition="in" filter="fade">
                                      <p:cBhvr>
                                        <p:cTn id="72" dur="500"/>
                                        <p:tgtEl>
                                          <p:spTgt spid="16">
                                            <p:txEl>
                                              <p:charRg st="0" end="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5">
                                            <p:txEl>
                                              <p:charRg st="0" end="40"/>
                                            </p:txEl>
                                          </p:spTgt>
                                        </p:tgtEl>
                                        <p:attrNameLst>
                                          <p:attrName>style.visibility</p:attrName>
                                        </p:attrNameLst>
                                      </p:cBhvr>
                                      <p:to>
                                        <p:strVal val="visible"/>
                                      </p:to>
                                    </p:set>
                                    <p:animEffect transition="in" filter="fade">
                                      <p:cBhvr>
                                        <p:cTn id="77" dur="500"/>
                                        <p:tgtEl>
                                          <p:spTgt spid="5">
                                            <p:txEl>
                                              <p:charRg st="0" end="4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5">
                                            <p:txEl>
                                              <p:charRg st="40" end="73"/>
                                            </p:txEl>
                                          </p:spTgt>
                                        </p:tgtEl>
                                        <p:attrNameLst>
                                          <p:attrName>style.visibility</p:attrName>
                                        </p:attrNameLst>
                                      </p:cBhvr>
                                      <p:to>
                                        <p:strVal val="visible"/>
                                      </p:to>
                                    </p:set>
                                    <p:animEffect transition="in" filter="fade">
                                      <p:cBhvr>
                                        <p:cTn id="82" dur="500"/>
                                        <p:tgtEl>
                                          <p:spTgt spid="5">
                                            <p:txEl>
                                              <p:charRg st="40" end="7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5" grpId="0" build="p"/>
      <p:bldP spid="2" grpId="0"/>
      <p:bldP spid="8198" grpId="0" build="p"/>
      <p:bldP spid="8199" grpId="0" build="p"/>
      <p:bldP spid="8200" grpId="0" build="p"/>
      <p:bldP spid="9" grpId="0" build="p"/>
      <p:bldP spid="10" grpId="0" build="p"/>
      <p:bldP spid="11" grpId="0" build="p"/>
      <p:bldP spid="12" grpId="0" build="p"/>
      <p:bldP spid="13" grpId="0" build="p"/>
      <p:bldP spid="15" grpId="0" build="p"/>
      <p:bldP spid="16" grpId="0" build="p"/>
      <p:bldP spid="8198" grpId="1" bldLvl="0" build="allAtOnce"/>
      <p:bldP spid="8199" grpId="1" bldLvl="0" build="allAtOnce"/>
      <p:bldP spid="8200" grpId="1" bldLvl="0" build="allAtOnce"/>
      <p:bldP spid="30730" grpId="0"/>
    </p:bldLst>
  </p:timing>
</p:sld>
</file>

<file path=ppt/tags/tag1.xml><?xml version="1.0" encoding="utf-8"?>
<p:tagLst xmlns:p="http://schemas.openxmlformats.org/presentationml/2006/main">
  <p:tag name="KSO_WM_SLIDE_MODEL_TYPE" val="timeline"/>
</p:tagLst>
</file>

<file path=ppt/tags/tag2.xml><?xml version="1.0" encoding="utf-8"?>
<p:tagLst xmlns:p="http://schemas.openxmlformats.org/presentationml/2006/main">
  <p:tag name="KSO_WM_BEAUTIFY_FLAG" val="#wm#"/>
  <p:tag name="KSO_WM_TEMPLATE_CATEGORY" val="custom"/>
  <p:tag name="KSO_WM_TEMPLATE_INDEX" val="20184553"/>
</p:tagLst>
</file>

<file path=ppt/tags/tag3.xml><?xml version="1.0" encoding="utf-8"?>
<p:tagLst xmlns:p="http://schemas.openxmlformats.org/presentationml/2006/main">
  <p:tag name="KSO_WM_BEAUTIFY_FLAG" val="#wm#"/>
  <p:tag name="KSO_WM_TEMPLATE_CATEGORY" val="custom"/>
  <p:tag name="KSO_WM_TEMPLATE_INDEX" val="20184553"/>
</p:tagLst>
</file>

<file path=ppt/tags/tag4.xml><?xml version="1.0" encoding="utf-8"?>
<p:tagLst xmlns:p="http://schemas.openxmlformats.org/presentationml/2006/main">
  <p:tag name="KSO_WM_BEAUTIFY_FLAG" val="#wm#"/>
  <p:tag name="KSO_WM_TEMPLATE_CATEGORY" val="custom"/>
  <p:tag name="KSO_WM_TEMPLATE_INDEX" val="20184553"/>
</p:tagLst>
</file>

<file path=ppt/tags/tag5.xml><?xml version="1.0" encoding="utf-8"?>
<p:tagLst xmlns:p="http://schemas.openxmlformats.org/presentationml/2006/main">
  <p:tag name="KSO_WM_BEAUTIFY_FLAG" val="#wm#"/>
  <p:tag name="KSO_WM_TEMPLATE_CATEGORY" val="custom"/>
  <p:tag name="KSO_WM_TEMPLATE_INDEX" val="20184553"/>
</p:tagLst>
</file>

<file path=ppt/tags/tag6.xml><?xml version="1.0" encoding="utf-8"?>
<p:tagLst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7.xml><?xml version="1.0" encoding="utf-8"?>
<p:tagLst xmlns:p="http://schemas.openxmlformats.org/presentationml/2006/main">
  <p:tag name="KSO_WM_BEAUTIFY_FLAG" val="#wm#"/>
  <p:tag name="KSO_WM_TEMPLATE_CATEGORY" val="custom"/>
  <p:tag name="KSO_WM_TEMPLATE_INDEX" val="20184553"/>
</p:tagLst>
</file>

<file path=ppt/tags/tag8.xml><?xml version="1.0" encoding="utf-8"?>
<p:tagLst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9.xml><?xml version="1.0" encoding="utf-8"?>
<p:tagLst xmlns:p="http://schemas.openxmlformats.org/presentationml/2006/main">
  <p:tag name="KSO_WM_SLIDE_MODEL_TYPE" val="timeline"/>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10470</Words>
  <Application>WPS 演示</Application>
  <PresentationFormat>宽屏</PresentationFormat>
  <Paragraphs>987</Paragraphs>
  <Slides>54</Slides>
  <Notes>0</Notes>
  <HiddenSlides>0</HiddenSlides>
  <MMClips>0</MMClips>
  <ScaleCrop>false</ScaleCrop>
  <HeadingPairs>
    <vt:vector size="6" baseType="variant">
      <vt:variant>
        <vt:lpstr>已用的字体</vt:lpstr>
      </vt:variant>
      <vt:variant>
        <vt:i4>24</vt:i4>
      </vt:variant>
      <vt:variant>
        <vt:lpstr>主题</vt:lpstr>
      </vt:variant>
      <vt:variant>
        <vt:i4>1</vt:i4>
      </vt:variant>
      <vt:variant>
        <vt:lpstr>幻灯片标题</vt:lpstr>
      </vt:variant>
      <vt:variant>
        <vt:i4>54</vt:i4>
      </vt:variant>
    </vt:vector>
  </HeadingPairs>
  <TitlesOfParts>
    <vt:vector size="79" baseType="lpstr">
      <vt:lpstr>Arial</vt:lpstr>
      <vt:lpstr>宋体</vt:lpstr>
      <vt:lpstr>Wingdings</vt:lpstr>
      <vt:lpstr>楷体</vt:lpstr>
      <vt:lpstr>Verdana</vt:lpstr>
      <vt:lpstr>隶书</vt:lpstr>
      <vt:lpstr>Arial</vt:lpstr>
      <vt:lpstr>Calibri</vt:lpstr>
      <vt:lpstr>Times New Roman</vt:lpstr>
      <vt:lpstr>微软雅黑</vt:lpstr>
      <vt:lpstr>浪漫雅圆</vt:lpstr>
      <vt:lpstr>黑体</vt:lpstr>
      <vt:lpstr>BatangChe</vt:lpstr>
      <vt:lpstr>新宋体</vt:lpstr>
      <vt:lpstr>Arial Black</vt:lpstr>
      <vt:lpstr>Arial Unicode MS</vt:lpstr>
      <vt:lpstr>Calibri Light</vt:lpstr>
      <vt:lpstr>华文细黑</vt:lpstr>
      <vt:lpstr>楷体_GB2312</vt:lpstr>
      <vt:lpstr>幼圆</vt:lpstr>
      <vt:lpstr>Arial Rounded MT Bold</vt:lpstr>
      <vt:lpstr>华文新魏</vt:lpstr>
      <vt:lpstr>方正粗黑宋简体</vt:lpstr>
      <vt:lpstr>迷你简方隶</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课堂小结</vt:lpstr>
      <vt:lpstr>PowerPoint 演示文稿</vt:lpstr>
      <vt:lpstr>PowerPoint 演示文稿</vt:lpstr>
      <vt:lpstr>PowerPoint 演示文稿</vt:lpstr>
      <vt:lpstr>PowerPoint 演示文稿</vt:lpstr>
      <vt:lpstr>工业国家的社会变化的表现（P23）</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谨言慎行</cp:lastModifiedBy>
  <cp:revision>76</cp:revision>
  <dcterms:created xsi:type="dcterms:W3CDTF">2020-03-28T05:38:00Z</dcterms:created>
  <dcterms:modified xsi:type="dcterms:W3CDTF">2020-04-01T05:19:31Z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2052-10.1.0.7698</vt:lpwstr>
  </property>
</Properties>
</file>